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70" r:id="rId3"/>
    <p:sldId id="271" r:id="rId4"/>
    <p:sldId id="258" r:id="rId5"/>
    <p:sldId id="263" r:id="rId6"/>
    <p:sldId id="274" r:id="rId7"/>
    <p:sldId id="260" r:id="rId8"/>
    <p:sldId id="275" r:id="rId9"/>
    <p:sldId id="262" r:id="rId10"/>
    <p:sldId id="281" r:id="rId11"/>
    <p:sldId id="277" r:id="rId12"/>
    <p:sldId id="278" r:id="rId13"/>
    <p:sldId id="276" r:id="rId14"/>
    <p:sldId id="266" r:id="rId15"/>
    <p:sldId id="280" r:id="rId16"/>
    <p:sldId id="279" r:id="rId17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0F4"/>
    <a:srgbClr val="DBD2E9"/>
    <a:srgbClr val="604A7B"/>
    <a:srgbClr val="FBE5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اسية مسعود" userId="3cd82cedb48f369b" providerId="LiveId" clId="{1A1DBCB6-DED0-4481-97FE-22C4AD9C92BF}"/>
    <pc:docChg chg="custSel addSld delSld modSld">
      <pc:chgData name="اسية مسعود" userId="3cd82cedb48f369b" providerId="LiveId" clId="{1A1DBCB6-DED0-4481-97FE-22C4AD9C92BF}" dt="2023-04-29T19:53:12.273" v="503" actId="1076"/>
      <pc:docMkLst>
        <pc:docMk/>
      </pc:docMkLst>
      <pc:sldChg chg="modSp mod">
        <pc:chgData name="اسية مسعود" userId="3cd82cedb48f369b" providerId="LiveId" clId="{1A1DBCB6-DED0-4481-97FE-22C4AD9C92BF}" dt="2023-04-29T19:53:12.273" v="503" actId="1076"/>
        <pc:sldMkLst>
          <pc:docMk/>
          <pc:sldMk cId="4197636582" sldId="257"/>
        </pc:sldMkLst>
        <pc:spChg chg="mod">
          <ac:chgData name="اسية مسعود" userId="3cd82cedb48f369b" providerId="LiveId" clId="{1A1DBCB6-DED0-4481-97FE-22C4AD9C92BF}" dt="2023-04-29T19:28:44.766" v="10" actId="20577"/>
          <ac:spMkLst>
            <pc:docMk/>
            <pc:sldMk cId="4197636582" sldId="257"/>
            <ac:spMk id="19" creationId="{B2CAA1C0-41D0-477D-8F45-EBA8DABEA76F}"/>
          </ac:spMkLst>
        </pc:spChg>
        <pc:spChg chg="mod">
          <ac:chgData name="اسية مسعود" userId="3cd82cedb48f369b" providerId="LiveId" clId="{1A1DBCB6-DED0-4481-97FE-22C4AD9C92BF}" dt="2023-04-29T19:28:16.031" v="3" actId="1076"/>
          <ac:spMkLst>
            <pc:docMk/>
            <pc:sldMk cId="4197636582" sldId="257"/>
            <ac:spMk id="22" creationId="{0465E010-712D-453A-B1F2-4590E2FE25B7}"/>
          </ac:spMkLst>
        </pc:spChg>
        <pc:grpChg chg="mod">
          <ac:chgData name="اسية مسعود" userId="3cd82cedb48f369b" providerId="LiveId" clId="{1A1DBCB6-DED0-4481-97FE-22C4AD9C92BF}" dt="2023-04-29T19:28:12.940" v="2" actId="1076"/>
          <ac:grpSpMkLst>
            <pc:docMk/>
            <pc:sldMk cId="4197636582" sldId="257"/>
            <ac:grpSpMk id="33" creationId="{0800C231-BCFC-A6D4-B993-95667DEB1353}"/>
          </ac:grpSpMkLst>
        </pc:grpChg>
        <pc:picChg chg="mod">
          <ac:chgData name="اسية مسعود" userId="3cd82cedb48f369b" providerId="LiveId" clId="{1A1DBCB6-DED0-4481-97FE-22C4AD9C92BF}" dt="2023-04-29T19:28:28.337" v="8" actId="1076"/>
          <ac:picMkLst>
            <pc:docMk/>
            <pc:sldMk cId="4197636582" sldId="257"/>
            <ac:picMk id="23" creationId="{CC3188C6-18C6-0494-06CB-8F5EAF240F0E}"/>
          </ac:picMkLst>
        </pc:picChg>
        <pc:picChg chg="mod">
          <ac:chgData name="اسية مسعود" userId="3cd82cedb48f369b" providerId="LiveId" clId="{1A1DBCB6-DED0-4481-97FE-22C4AD9C92BF}" dt="2023-04-29T19:28:37.231" v="9" actId="1076"/>
          <ac:picMkLst>
            <pc:docMk/>
            <pc:sldMk cId="4197636582" sldId="257"/>
            <ac:picMk id="36" creationId="{2F67B681-F498-4C0D-0502-B41399CB9539}"/>
          </ac:picMkLst>
        </pc:picChg>
        <pc:picChg chg="mod">
          <ac:chgData name="اسية مسعود" userId="3cd82cedb48f369b" providerId="LiveId" clId="{1A1DBCB6-DED0-4481-97FE-22C4AD9C92BF}" dt="2023-04-29T19:53:12.273" v="503" actId="1076"/>
          <ac:picMkLst>
            <pc:docMk/>
            <pc:sldMk cId="4197636582" sldId="257"/>
            <ac:picMk id="54" creationId="{E7FCA2B0-8C31-20A8-79F2-BA373244F66B}"/>
          </ac:picMkLst>
        </pc:picChg>
      </pc:sldChg>
      <pc:sldChg chg="delSp modSp mod">
        <pc:chgData name="اسية مسعود" userId="3cd82cedb48f369b" providerId="LiveId" clId="{1A1DBCB6-DED0-4481-97FE-22C4AD9C92BF}" dt="2023-04-29T19:29:14.749" v="13" actId="2711"/>
        <pc:sldMkLst>
          <pc:docMk/>
          <pc:sldMk cId="393283121" sldId="258"/>
        </pc:sldMkLst>
        <pc:spChg chg="mod">
          <ac:chgData name="اسية مسعود" userId="3cd82cedb48f369b" providerId="LiveId" clId="{1A1DBCB6-DED0-4481-97FE-22C4AD9C92BF}" dt="2023-04-29T19:29:14.749" v="13" actId="2711"/>
          <ac:spMkLst>
            <pc:docMk/>
            <pc:sldMk cId="393283121" sldId="258"/>
            <ac:spMk id="2" creationId="{00000000-0000-0000-0000-000000000000}"/>
          </ac:spMkLst>
        </pc:spChg>
        <pc:picChg chg="del">
          <ac:chgData name="اسية مسعود" userId="3cd82cedb48f369b" providerId="LiveId" clId="{1A1DBCB6-DED0-4481-97FE-22C4AD9C92BF}" dt="2023-04-29T19:29:04.091" v="12" actId="478"/>
          <ac:picMkLst>
            <pc:docMk/>
            <pc:sldMk cId="393283121" sldId="258"/>
            <ac:picMk id="37" creationId="{2ECB70F1-8B30-983E-D577-80E3F8AAE34C}"/>
          </ac:picMkLst>
        </pc:picChg>
      </pc:sldChg>
      <pc:sldChg chg="delSp modSp mod">
        <pc:chgData name="اسية مسعود" userId="3cd82cedb48f369b" providerId="LiveId" clId="{1A1DBCB6-DED0-4481-97FE-22C4AD9C92BF}" dt="2023-04-29T19:39:45.692" v="155" actId="14100"/>
        <pc:sldMkLst>
          <pc:docMk/>
          <pc:sldMk cId="2649670432" sldId="262"/>
        </pc:sldMkLst>
        <pc:spChg chg="mod">
          <ac:chgData name="اسية مسعود" userId="3cd82cedb48f369b" providerId="LiveId" clId="{1A1DBCB6-DED0-4481-97FE-22C4AD9C92BF}" dt="2023-04-29T19:35:32.946" v="86" actId="14100"/>
          <ac:spMkLst>
            <pc:docMk/>
            <pc:sldMk cId="2649670432" sldId="262"/>
            <ac:spMk id="18" creationId="{00000000-0000-0000-0000-000000000000}"/>
          </ac:spMkLst>
        </pc:spChg>
        <pc:spChg chg="mod">
          <ac:chgData name="اسية مسعود" userId="3cd82cedb48f369b" providerId="LiveId" clId="{1A1DBCB6-DED0-4481-97FE-22C4AD9C92BF}" dt="2023-04-29T19:39:45.692" v="155" actId="14100"/>
          <ac:spMkLst>
            <pc:docMk/>
            <pc:sldMk cId="2649670432" sldId="262"/>
            <ac:spMk id="38" creationId="{D8AFAA3F-7FBA-43BB-A421-4EC5F27EACD2}"/>
          </ac:spMkLst>
        </pc:spChg>
        <pc:spChg chg="mod">
          <ac:chgData name="اسية مسعود" userId="3cd82cedb48f369b" providerId="LiveId" clId="{1A1DBCB6-DED0-4481-97FE-22C4AD9C92BF}" dt="2023-04-29T19:39:15.805" v="153" actId="2710"/>
          <ac:spMkLst>
            <pc:docMk/>
            <pc:sldMk cId="2649670432" sldId="262"/>
            <ac:spMk id="44" creationId="{D8AFAA3F-7FBA-43BB-A421-4EC5F27EACD2}"/>
          </ac:spMkLst>
        </pc:spChg>
        <pc:spChg chg="mod">
          <ac:chgData name="اسية مسعود" userId="3cd82cedb48f369b" providerId="LiveId" clId="{1A1DBCB6-DED0-4481-97FE-22C4AD9C92BF}" dt="2023-04-29T19:37:04.824" v="125" actId="1038"/>
          <ac:spMkLst>
            <pc:docMk/>
            <pc:sldMk cId="2649670432" sldId="262"/>
            <ac:spMk id="51" creationId="{15B0DF36-40B4-4FB5-AF48-3DB690BC4AE3}"/>
          </ac:spMkLst>
        </pc:spChg>
        <pc:picChg chg="del mod">
          <ac:chgData name="اسية مسعود" userId="3cd82cedb48f369b" providerId="LiveId" clId="{1A1DBCB6-DED0-4481-97FE-22C4AD9C92BF}" dt="2023-04-29T19:34:55.601" v="61" actId="478"/>
          <ac:picMkLst>
            <pc:docMk/>
            <pc:sldMk cId="2649670432" sldId="262"/>
            <ac:picMk id="29" creationId="{84984673-78FB-E006-1803-7437D620626D}"/>
          </ac:picMkLst>
        </pc:picChg>
        <pc:picChg chg="mod">
          <ac:chgData name="اسية مسعود" userId="3cd82cedb48f369b" providerId="LiveId" clId="{1A1DBCB6-DED0-4481-97FE-22C4AD9C92BF}" dt="2023-04-29T19:37:26.315" v="126" actId="1076"/>
          <ac:picMkLst>
            <pc:docMk/>
            <pc:sldMk cId="2649670432" sldId="262"/>
            <ac:picMk id="57" creationId="{00000000-0000-0000-0000-000000000000}"/>
          </ac:picMkLst>
        </pc:picChg>
        <pc:picChg chg="mod">
          <ac:chgData name="اسية مسعود" userId="3cd82cedb48f369b" providerId="LiveId" clId="{1A1DBCB6-DED0-4481-97FE-22C4AD9C92BF}" dt="2023-04-29T19:37:30.674" v="127" actId="1076"/>
          <ac:picMkLst>
            <pc:docMk/>
            <pc:sldMk cId="2649670432" sldId="262"/>
            <ac:picMk id="2050" creationId="{00000000-0000-0000-0000-000000000000}"/>
          </ac:picMkLst>
        </pc:picChg>
      </pc:sldChg>
      <pc:sldChg chg="delSp mod">
        <pc:chgData name="اسية مسعود" userId="3cd82cedb48f369b" providerId="LiveId" clId="{1A1DBCB6-DED0-4481-97FE-22C4AD9C92BF}" dt="2023-04-29T19:29:21.940" v="14" actId="478"/>
        <pc:sldMkLst>
          <pc:docMk/>
          <pc:sldMk cId="2732794440" sldId="263"/>
        </pc:sldMkLst>
        <pc:picChg chg="del">
          <ac:chgData name="اسية مسعود" userId="3cd82cedb48f369b" providerId="LiveId" clId="{1A1DBCB6-DED0-4481-97FE-22C4AD9C92BF}" dt="2023-04-29T19:29:21.940" v="14" actId="478"/>
          <ac:picMkLst>
            <pc:docMk/>
            <pc:sldMk cId="2732794440" sldId="263"/>
            <ac:picMk id="50" creationId="{B4363C42-0A39-63B0-044E-CD72B389EDB4}"/>
          </ac:picMkLst>
        </pc:picChg>
      </pc:sldChg>
      <pc:sldChg chg="delSp mod">
        <pc:chgData name="اسية مسعود" userId="3cd82cedb48f369b" providerId="LiveId" clId="{1A1DBCB6-DED0-4481-97FE-22C4AD9C92BF}" dt="2023-04-29T19:28:55.390" v="11" actId="478"/>
        <pc:sldMkLst>
          <pc:docMk/>
          <pc:sldMk cId="646288309" sldId="271"/>
        </pc:sldMkLst>
        <pc:spChg chg="del">
          <ac:chgData name="اسية مسعود" userId="3cd82cedb48f369b" providerId="LiveId" clId="{1A1DBCB6-DED0-4481-97FE-22C4AD9C92BF}" dt="2023-04-29T19:28:55.390" v="11" actId="478"/>
          <ac:spMkLst>
            <pc:docMk/>
            <pc:sldMk cId="646288309" sldId="271"/>
            <ac:spMk id="2" creationId="{DB7CDB77-D62C-D9A0-464C-6D74387415EF}"/>
          </ac:spMkLst>
        </pc:spChg>
      </pc:sldChg>
      <pc:sldChg chg="addSp delSp modSp del mod">
        <pc:chgData name="اسية مسعود" userId="3cd82cedb48f369b" providerId="LiveId" clId="{1A1DBCB6-DED0-4481-97FE-22C4AD9C92BF}" dt="2023-04-29T19:47:36.701" v="410" actId="47"/>
        <pc:sldMkLst>
          <pc:docMk/>
          <pc:sldMk cId="831214997" sldId="273"/>
        </pc:sldMkLst>
        <pc:spChg chg="add mod">
          <ac:chgData name="اسية مسعود" userId="3cd82cedb48f369b" providerId="LiveId" clId="{1A1DBCB6-DED0-4481-97FE-22C4AD9C92BF}" dt="2023-04-29T19:45:31.187" v="365" actId="1038"/>
          <ac:spMkLst>
            <pc:docMk/>
            <pc:sldMk cId="831214997" sldId="273"/>
            <ac:spMk id="3" creationId="{1C04B9A1-1DCA-76FA-0912-47D1AE6F03CB}"/>
          </ac:spMkLst>
        </pc:spChg>
        <pc:spChg chg="mod">
          <ac:chgData name="اسية مسعود" userId="3cd82cedb48f369b" providerId="LiveId" clId="{1A1DBCB6-DED0-4481-97FE-22C4AD9C92BF}" dt="2023-04-29T19:43:32.497" v="190" actId="1038"/>
          <ac:spMkLst>
            <pc:docMk/>
            <pc:sldMk cId="831214997" sldId="273"/>
            <ac:spMk id="18" creationId="{00000000-0000-0000-0000-000000000000}"/>
          </ac:spMkLst>
        </pc:spChg>
        <pc:grpChg chg="del mod">
          <ac:chgData name="اسية مسعود" userId="3cd82cedb48f369b" providerId="LiveId" clId="{1A1DBCB6-DED0-4481-97FE-22C4AD9C92BF}" dt="2023-04-29T19:45:15.061" v="352" actId="478"/>
          <ac:grpSpMkLst>
            <pc:docMk/>
            <pc:sldMk cId="831214997" sldId="273"/>
            <ac:grpSpMk id="2" creationId="{57C3ABBA-6BA4-E061-1FC3-67E62CAF8BB3}"/>
          </ac:grpSpMkLst>
        </pc:grpChg>
        <pc:picChg chg="add mod">
          <ac:chgData name="اسية مسعود" userId="3cd82cedb48f369b" providerId="LiveId" clId="{1A1DBCB6-DED0-4481-97FE-22C4AD9C92BF}" dt="2023-04-29T19:45:25.061" v="354" actId="1076"/>
          <ac:picMkLst>
            <pc:docMk/>
            <pc:sldMk cId="831214997" sldId="273"/>
            <ac:picMk id="4" creationId="{76ADCC1D-2414-B3B3-C37A-33EB2DC5C782}"/>
          </ac:picMkLst>
        </pc:picChg>
        <pc:picChg chg="add">
          <ac:chgData name="اسية مسعود" userId="3cd82cedb48f369b" providerId="LiveId" clId="{1A1DBCB6-DED0-4481-97FE-22C4AD9C92BF}" dt="2023-04-29T19:46:15.749" v="366" actId="22"/>
          <ac:picMkLst>
            <pc:docMk/>
            <pc:sldMk cId="831214997" sldId="273"/>
            <ac:picMk id="7" creationId="{F2C2FEF0-6567-628F-0501-AF2B56E99221}"/>
          </ac:picMkLst>
        </pc:picChg>
        <pc:picChg chg="mod">
          <ac:chgData name="اسية مسعود" userId="3cd82cedb48f369b" providerId="LiveId" clId="{1A1DBCB6-DED0-4481-97FE-22C4AD9C92BF}" dt="2023-04-29T19:44:02.127" v="308" actId="1038"/>
          <ac:picMkLst>
            <pc:docMk/>
            <pc:sldMk cId="831214997" sldId="273"/>
            <ac:picMk id="38" creationId="{EC81141A-C3F2-FA21-0302-F930F9F82B02}"/>
          </ac:picMkLst>
        </pc:picChg>
        <pc:picChg chg="mod">
          <ac:chgData name="اسية مسعود" userId="3cd82cedb48f369b" providerId="LiveId" clId="{1A1DBCB6-DED0-4481-97FE-22C4AD9C92BF}" dt="2023-04-29T19:44:02.127" v="308" actId="1038"/>
          <ac:picMkLst>
            <pc:docMk/>
            <pc:sldMk cId="831214997" sldId="273"/>
            <ac:picMk id="39" creationId="{AAC9409D-AEA2-59CB-1033-1ABB7F06120F}"/>
          </ac:picMkLst>
        </pc:picChg>
        <pc:picChg chg="del">
          <ac:chgData name="اسية مسعود" userId="3cd82cedb48f369b" providerId="LiveId" clId="{1A1DBCB6-DED0-4481-97FE-22C4AD9C92BF}" dt="2023-04-29T19:44:38.696" v="310" actId="21"/>
          <ac:picMkLst>
            <pc:docMk/>
            <pc:sldMk cId="831214997" sldId="273"/>
            <ac:picMk id="41" creationId="{D2F88273-1458-C4C8-29CB-C3C7924DD53A}"/>
          </ac:picMkLst>
        </pc:picChg>
        <pc:picChg chg="del">
          <ac:chgData name="اسية مسعود" userId="3cd82cedb48f369b" providerId="LiveId" clId="{1A1DBCB6-DED0-4481-97FE-22C4AD9C92BF}" dt="2023-04-29T19:40:04.906" v="156" actId="478"/>
          <ac:picMkLst>
            <pc:docMk/>
            <pc:sldMk cId="831214997" sldId="273"/>
            <ac:picMk id="43" creationId="{13C90E8B-0D96-3853-73F2-616F3048C68A}"/>
          </ac:picMkLst>
        </pc:picChg>
        <pc:picChg chg="mod">
          <ac:chgData name="اسية مسعود" userId="3cd82cedb48f369b" providerId="LiveId" clId="{1A1DBCB6-DED0-4481-97FE-22C4AD9C92BF}" dt="2023-04-29T19:43:24.534" v="168" actId="1076"/>
          <ac:picMkLst>
            <pc:docMk/>
            <pc:sldMk cId="831214997" sldId="273"/>
            <ac:picMk id="57" creationId="{00000000-0000-0000-0000-000000000000}"/>
          </ac:picMkLst>
        </pc:picChg>
      </pc:sldChg>
      <pc:sldChg chg="delSp modSp mod">
        <pc:chgData name="اسية مسعود" userId="3cd82cedb48f369b" providerId="LiveId" clId="{1A1DBCB6-DED0-4481-97FE-22C4AD9C92BF}" dt="2023-04-29T19:32:04.250" v="26" actId="478"/>
        <pc:sldMkLst>
          <pc:docMk/>
          <pc:sldMk cId="2706960654" sldId="274"/>
        </pc:sldMkLst>
        <pc:spChg chg="mod">
          <ac:chgData name="اسية مسعود" userId="3cd82cedb48f369b" providerId="LiveId" clId="{1A1DBCB6-DED0-4481-97FE-22C4AD9C92BF}" dt="2023-04-29T19:31:45.926" v="24" actId="1036"/>
          <ac:spMkLst>
            <pc:docMk/>
            <pc:sldMk cId="2706960654" sldId="274"/>
            <ac:spMk id="7" creationId="{1FB25EC7-3574-9046-3D70-0C45AB2740A6}"/>
          </ac:spMkLst>
        </pc:spChg>
        <pc:grpChg chg="mod">
          <ac:chgData name="اسية مسعود" userId="3cd82cedb48f369b" providerId="LiveId" clId="{1A1DBCB6-DED0-4481-97FE-22C4AD9C92BF}" dt="2023-04-29T19:31:35.494" v="15" actId="1076"/>
          <ac:grpSpMkLst>
            <pc:docMk/>
            <pc:sldMk cId="2706960654" sldId="274"/>
            <ac:grpSpMk id="9" creationId="{1F61D380-DE84-3C12-CDEF-969F053F9F53}"/>
          </ac:grpSpMkLst>
        </pc:grpChg>
        <pc:picChg chg="del mod">
          <ac:chgData name="اسية مسعود" userId="3cd82cedb48f369b" providerId="LiveId" clId="{1A1DBCB6-DED0-4481-97FE-22C4AD9C92BF}" dt="2023-04-29T19:32:04.250" v="26" actId="478"/>
          <ac:picMkLst>
            <pc:docMk/>
            <pc:sldMk cId="2706960654" sldId="274"/>
            <ac:picMk id="82" creationId="{3C336789-82E8-DF69-72C5-F07F581C29AD}"/>
          </ac:picMkLst>
        </pc:picChg>
      </pc:sldChg>
      <pc:sldChg chg="modSp mod">
        <pc:chgData name="اسية مسعود" userId="3cd82cedb48f369b" providerId="LiveId" clId="{1A1DBCB6-DED0-4481-97FE-22C4AD9C92BF}" dt="2023-04-29T19:34:46.946" v="59" actId="1035"/>
        <pc:sldMkLst>
          <pc:docMk/>
          <pc:sldMk cId="3924600246" sldId="275"/>
        </pc:sldMkLst>
        <pc:spChg chg="mod">
          <ac:chgData name="اسية مسعود" userId="3cd82cedb48f369b" providerId="LiveId" clId="{1A1DBCB6-DED0-4481-97FE-22C4AD9C92BF}" dt="2023-04-29T19:34:46.946" v="59" actId="1035"/>
          <ac:spMkLst>
            <pc:docMk/>
            <pc:sldMk cId="3924600246" sldId="275"/>
            <ac:spMk id="5" creationId="{00000000-0000-0000-0000-000000000000}"/>
          </ac:spMkLst>
        </pc:spChg>
        <pc:picChg chg="mod">
          <ac:chgData name="اسية مسعود" userId="3cd82cedb48f369b" providerId="LiveId" clId="{1A1DBCB6-DED0-4481-97FE-22C4AD9C92BF}" dt="2023-04-29T19:33:44.150" v="42" actId="1036"/>
          <ac:picMkLst>
            <pc:docMk/>
            <pc:sldMk cId="3924600246" sldId="275"/>
            <ac:picMk id="53" creationId="{00000000-0000-0000-0000-000000000000}"/>
          </ac:picMkLst>
        </pc:picChg>
      </pc:sldChg>
      <pc:sldChg chg="delSp modSp mod">
        <pc:chgData name="اسية مسعود" userId="3cd82cedb48f369b" providerId="LiveId" clId="{1A1DBCB6-DED0-4481-97FE-22C4AD9C92BF}" dt="2023-04-29T19:52:37.790" v="502" actId="1076"/>
        <pc:sldMkLst>
          <pc:docMk/>
          <pc:sldMk cId="289882306" sldId="276"/>
        </pc:sldMkLst>
        <pc:spChg chg="mod">
          <ac:chgData name="اسية مسعود" userId="3cd82cedb48f369b" providerId="LiveId" clId="{1A1DBCB6-DED0-4481-97FE-22C4AD9C92BF}" dt="2023-04-29T19:52:10.966" v="499" actId="14100"/>
          <ac:spMkLst>
            <pc:docMk/>
            <pc:sldMk cId="289882306" sldId="276"/>
            <ac:spMk id="53" creationId="{00000000-0000-0000-0000-000000000000}"/>
          </ac:spMkLst>
        </pc:spChg>
        <pc:picChg chg="mod">
          <ac:chgData name="اسية مسعود" userId="3cd82cedb48f369b" providerId="LiveId" clId="{1A1DBCB6-DED0-4481-97FE-22C4AD9C92BF}" dt="2023-04-29T19:51:20.078" v="493" actId="1076"/>
          <ac:picMkLst>
            <pc:docMk/>
            <pc:sldMk cId="289882306" sldId="276"/>
            <ac:picMk id="5" creationId="{00000000-0000-0000-0000-000000000000}"/>
          </ac:picMkLst>
        </pc:picChg>
        <pc:picChg chg="mod">
          <ac:chgData name="اسية مسعود" userId="3cd82cedb48f369b" providerId="LiveId" clId="{1A1DBCB6-DED0-4481-97FE-22C4AD9C92BF}" dt="2023-04-29T19:52:37.790" v="502" actId="1076"/>
          <ac:picMkLst>
            <pc:docMk/>
            <pc:sldMk cId="289882306" sldId="276"/>
            <ac:picMk id="14" creationId="{071D29A8-DAC9-4704-BB3A-8CEA8E9DCF29}"/>
          </ac:picMkLst>
        </pc:picChg>
        <pc:picChg chg="del">
          <ac:chgData name="اسية مسعود" userId="3cd82cedb48f369b" providerId="LiveId" clId="{1A1DBCB6-DED0-4481-97FE-22C4AD9C92BF}" dt="2023-04-29T19:51:12.432" v="491" actId="478"/>
          <ac:picMkLst>
            <pc:docMk/>
            <pc:sldMk cId="289882306" sldId="276"/>
            <ac:picMk id="39" creationId="{3A9AEAA1-1EFE-2C58-DC1F-633EC186CC26}"/>
          </ac:picMkLst>
        </pc:picChg>
        <pc:picChg chg="mod">
          <ac:chgData name="اسية مسعود" userId="3cd82cedb48f369b" providerId="LiveId" clId="{1A1DBCB6-DED0-4481-97FE-22C4AD9C92BF}" dt="2023-04-29T19:51:51.139" v="497" actId="1076"/>
          <ac:picMkLst>
            <pc:docMk/>
            <pc:sldMk cId="289882306" sldId="276"/>
            <ac:picMk id="75" creationId="{00000000-0000-0000-0000-000000000000}"/>
          </ac:picMkLst>
        </pc:picChg>
        <pc:picChg chg="mod">
          <ac:chgData name="اسية مسعود" userId="3cd82cedb48f369b" providerId="LiveId" clId="{1A1DBCB6-DED0-4481-97FE-22C4AD9C92BF}" dt="2023-04-29T19:51:47.408" v="496" actId="1076"/>
          <ac:picMkLst>
            <pc:docMk/>
            <pc:sldMk cId="289882306" sldId="276"/>
            <ac:picMk id="76" creationId="{00000000-0000-0000-0000-000000000000}"/>
          </ac:picMkLst>
        </pc:picChg>
        <pc:picChg chg="mod">
          <ac:chgData name="اسية مسعود" userId="3cd82cedb48f369b" providerId="LiveId" clId="{1A1DBCB6-DED0-4481-97FE-22C4AD9C92BF}" dt="2023-04-29T19:52:30.463" v="500" actId="1076"/>
          <ac:picMkLst>
            <pc:docMk/>
            <pc:sldMk cId="289882306" sldId="276"/>
            <ac:picMk id="6146" creationId="{00000000-0000-0000-0000-000000000000}"/>
          </ac:picMkLst>
        </pc:picChg>
      </pc:sldChg>
      <pc:sldChg chg="delSp modSp mod">
        <pc:chgData name="اسية مسعود" userId="3cd82cedb48f369b" providerId="LiveId" clId="{1A1DBCB6-DED0-4481-97FE-22C4AD9C92BF}" dt="2023-04-29T19:49:21.150" v="470" actId="207"/>
        <pc:sldMkLst>
          <pc:docMk/>
          <pc:sldMk cId="3626784793" sldId="277"/>
        </pc:sldMkLst>
        <pc:spChg chg="mod">
          <ac:chgData name="اسية مسعود" userId="3cd82cedb48f369b" providerId="LiveId" clId="{1A1DBCB6-DED0-4481-97FE-22C4AD9C92BF}" dt="2023-04-29T19:48:10.074" v="414" actId="1076"/>
          <ac:spMkLst>
            <pc:docMk/>
            <pc:sldMk cId="3626784793" sldId="277"/>
            <ac:spMk id="5" creationId="{8BFEE8AD-8E8E-DDEC-8E78-EDB66EB9A084}"/>
          </ac:spMkLst>
        </pc:spChg>
        <pc:spChg chg="mod">
          <ac:chgData name="اسية مسعود" userId="3cd82cedb48f369b" providerId="LiveId" clId="{1A1DBCB6-DED0-4481-97FE-22C4AD9C92BF}" dt="2023-04-29T19:49:21.150" v="470" actId="207"/>
          <ac:spMkLst>
            <pc:docMk/>
            <pc:sldMk cId="3626784793" sldId="277"/>
            <ac:spMk id="30" creationId="{D83D712C-095D-9D66-9AC8-C92DF1FB8ECF}"/>
          </ac:spMkLst>
        </pc:spChg>
        <pc:grpChg chg="mod">
          <ac:chgData name="اسية مسعود" userId="3cd82cedb48f369b" providerId="LiveId" clId="{1A1DBCB6-DED0-4481-97FE-22C4AD9C92BF}" dt="2023-04-29T19:48:13.158" v="415" actId="1076"/>
          <ac:grpSpMkLst>
            <pc:docMk/>
            <pc:sldMk cId="3626784793" sldId="277"/>
            <ac:grpSpMk id="10" creationId="{AA53DBC9-9652-C3BB-0314-59D43145AC77}"/>
          </ac:grpSpMkLst>
        </pc:grpChg>
        <pc:picChg chg="mod">
          <ac:chgData name="اسية مسعود" userId="3cd82cedb48f369b" providerId="LiveId" clId="{1A1DBCB6-DED0-4481-97FE-22C4AD9C92BF}" dt="2023-04-29T19:48:07.084" v="413" actId="1076"/>
          <ac:picMkLst>
            <pc:docMk/>
            <pc:sldMk cId="3626784793" sldId="277"/>
            <ac:picMk id="6" creationId="{2EC7AC19-7E12-3B24-5644-81FAAC150E18}"/>
          </ac:picMkLst>
        </pc:picChg>
        <pc:picChg chg="mod">
          <ac:chgData name="اسية مسعود" userId="3cd82cedb48f369b" providerId="LiveId" clId="{1A1DBCB6-DED0-4481-97FE-22C4AD9C92BF}" dt="2023-04-29T19:48:48.464" v="434" actId="14100"/>
          <ac:picMkLst>
            <pc:docMk/>
            <pc:sldMk cId="3626784793" sldId="277"/>
            <ac:picMk id="7" creationId="{81EE0B62-4188-ACA4-6AB2-9D931B0D95C4}"/>
          </ac:picMkLst>
        </pc:picChg>
        <pc:picChg chg="mod">
          <ac:chgData name="اسية مسعود" userId="3cd82cedb48f369b" providerId="LiveId" clId="{1A1DBCB6-DED0-4481-97FE-22C4AD9C92BF}" dt="2023-04-29T19:48:19.129" v="418" actId="1076"/>
          <ac:picMkLst>
            <pc:docMk/>
            <pc:sldMk cId="3626784793" sldId="277"/>
            <ac:picMk id="8" creationId="{734A4A76-8CB5-784C-2C10-1EB36D323290}"/>
          </ac:picMkLst>
        </pc:picChg>
        <pc:picChg chg="mod">
          <ac:chgData name="اسية مسعود" userId="3cd82cedb48f369b" providerId="LiveId" clId="{1A1DBCB6-DED0-4481-97FE-22C4AD9C92BF}" dt="2023-04-29T19:48:39.435" v="432" actId="1076"/>
          <ac:picMkLst>
            <pc:docMk/>
            <pc:sldMk cId="3626784793" sldId="277"/>
            <ac:picMk id="39" creationId="{CE36F7A7-0A77-9712-6DCE-AAB668AEE225}"/>
          </ac:picMkLst>
        </pc:picChg>
        <pc:picChg chg="del">
          <ac:chgData name="اسية مسعود" userId="3cd82cedb48f369b" providerId="LiveId" clId="{1A1DBCB6-DED0-4481-97FE-22C4AD9C92BF}" dt="2023-04-29T19:47:45.020" v="411" actId="478"/>
          <ac:picMkLst>
            <pc:docMk/>
            <pc:sldMk cId="3626784793" sldId="277"/>
            <ac:picMk id="40" creationId="{CC51CA31-156F-C561-BA97-FCED06E2442D}"/>
          </ac:picMkLst>
        </pc:picChg>
        <pc:picChg chg="mod">
          <ac:chgData name="اسية مسعود" userId="3cd82cedb48f369b" providerId="LiveId" clId="{1A1DBCB6-DED0-4481-97FE-22C4AD9C92BF}" dt="2023-04-29T19:49:02.012" v="435" actId="1076"/>
          <ac:picMkLst>
            <pc:docMk/>
            <pc:sldMk cId="3626784793" sldId="277"/>
            <ac:picMk id="42" creationId="{2D96A0EB-FC78-9B7F-4065-E7C777E61B8B}"/>
          </ac:picMkLst>
        </pc:picChg>
      </pc:sldChg>
      <pc:sldChg chg="delSp modSp mod">
        <pc:chgData name="اسية مسعود" userId="3cd82cedb48f369b" providerId="LiveId" clId="{1A1DBCB6-DED0-4481-97FE-22C4AD9C92BF}" dt="2023-04-29T19:50:20.836" v="490" actId="1036"/>
        <pc:sldMkLst>
          <pc:docMk/>
          <pc:sldMk cId="3847296363" sldId="278"/>
        </pc:sldMkLst>
        <pc:spChg chg="mod">
          <ac:chgData name="اسية مسعود" userId="3cd82cedb48f369b" providerId="LiveId" clId="{1A1DBCB6-DED0-4481-97FE-22C4AD9C92BF}" dt="2023-04-29T19:49:47.077" v="474" actId="14100"/>
          <ac:spMkLst>
            <pc:docMk/>
            <pc:sldMk cId="3847296363" sldId="278"/>
            <ac:spMk id="5" creationId="{8BFEE8AD-8E8E-DDEC-8E78-EDB66EB9A084}"/>
          </ac:spMkLst>
        </pc:spChg>
        <pc:spChg chg="mod">
          <ac:chgData name="اسية مسعود" userId="3cd82cedb48f369b" providerId="LiveId" clId="{1A1DBCB6-DED0-4481-97FE-22C4AD9C92BF}" dt="2023-04-29T19:50:10.731" v="480" actId="1076"/>
          <ac:spMkLst>
            <pc:docMk/>
            <pc:sldMk cId="3847296363" sldId="278"/>
            <ac:spMk id="39" creationId="{F83FA8E4-4F64-5209-C6E4-F5081B419CFC}"/>
          </ac:spMkLst>
        </pc:spChg>
        <pc:spChg chg="mod">
          <ac:chgData name="اسية مسعود" userId="3cd82cedb48f369b" providerId="LiveId" clId="{1A1DBCB6-DED0-4481-97FE-22C4AD9C92BF}" dt="2023-04-29T19:50:20.836" v="490" actId="1036"/>
          <ac:spMkLst>
            <pc:docMk/>
            <pc:sldMk cId="3847296363" sldId="278"/>
            <ac:spMk id="40" creationId="{3B40B993-E9F2-731F-5ABC-1D4DCB760B9E}"/>
          </ac:spMkLst>
        </pc:spChg>
        <pc:grpChg chg="mod">
          <ac:chgData name="اسية مسعود" userId="3cd82cedb48f369b" providerId="LiveId" clId="{1A1DBCB6-DED0-4481-97FE-22C4AD9C92BF}" dt="2023-04-29T19:49:57.672" v="477" actId="1076"/>
          <ac:grpSpMkLst>
            <pc:docMk/>
            <pc:sldMk cId="3847296363" sldId="278"/>
            <ac:grpSpMk id="10" creationId="{AA53DBC9-9652-C3BB-0314-59D43145AC77}"/>
          </ac:grpSpMkLst>
        </pc:grpChg>
        <pc:grpChg chg="mod">
          <ac:chgData name="اسية مسعود" userId="3cd82cedb48f369b" providerId="LiveId" clId="{1A1DBCB6-DED0-4481-97FE-22C4AD9C92BF}" dt="2023-04-29T19:49:51.639" v="475" actId="1076"/>
          <ac:grpSpMkLst>
            <pc:docMk/>
            <pc:sldMk cId="3847296363" sldId="278"/>
            <ac:grpSpMk id="27" creationId="{609F61D7-BF60-E758-7500-7913E6507572}"/>
          </ac:grpSpMkLst>
        </pc:grpChg>
        <pc:picChg chg="mod">
          <ac:chgData name="اسية مسعود" userId="3cd82cedb48f369b" providerId="LiveId" clId="{1A1DBCB6-DED0-4481-97FE-22C4AD9C92BF}" dt="2023-04-29T19:49:55.027" v="476" actId="1076"/>
          <ac:picMkLst>
            <pc:docMk/>
            <pc:sldMk cId="3847296363" sldId="278"/>
            <ac:picMk id="6" creationId="{2EC7AC19-7E12-3B24-5644-81FAAC150E18}"/>
          </ac:picMkLst>
        </pc:picChg>
        <pc:picChg chg="mod">
          <ac:chgData name="اسية مسعود" userId="3cd82cedb48f369b" providerId="LiveId" clId="{1A1DBCB6-DED0-4481-97FE-22C4AD9C92BF}" dt="2023-04-29T19:50:05.732" v="479" actId="14100"/>
          <ac:picMkLst>
            <pc:docMk/>
            <pc:sldMk cId="3847296363" sldId="278"/>
            <ac:picMk id="38" creationId="{E99E0877-02C9-B2A7-0403-0A22B83E16D0}"/>
          </ac:picMkLst>
        </pc:picChg>
        <pc:picChg chg="mod">
          <ac:chgData name="اسية مسعود" userId="3cd82cedb48f369b" providerId="LiveId" clId="{1A1DBCB6-DED0-4481-97FE-22C4AD9C92BF}" dt="2023-04-29T19:49:43.695" v="473" actId="1076"/>
          <ac:picMkLst>
            <pc:docMk/>
            <pc:sldMk cId="3847296363" sldId="278"/>
            <ac:picMk id="42" creationId="{79FE2CBD-CEEE-E106-398C-CAE96E7D1890}"/>
          </ac:picMkLst>
        </pc:picChg>
        <pc:picChg chg="del">
          <ac:chgData name="اسية مسعود" userId="3cd82cedb48f369b" providerId="LiveId" clId="{1A1DBCB6-DED0-4481-97FE-22C4AD9C92BF}" dt="2023-04-29T19:49:41.396" v="472" actId="478"/>
          <ac:picMkLst>
            <pc:docMk/>
            <pc:sldMk cId="3847296363" sldId="278"/>
            <ac:picMk id="43" creationId="{AA3FEAC7-5486-9F74-16B5-5E33D3E2674E}"/>
          </ac:picMkLst>
        </pc:picChg>
      </pc:sldChg>
      <pc:sldChg chg="addSp delSp modSp add mod delAnim modAnim">
        <pc:chgData name="اسية مسعود" userId="3cd82cedb48f369b" providerId="LiveId" clId="{1A1DBCB6-DED0-4481-97FE-22C4AD9C92BF}" dt="2023-04-29T19:47:24.925" v="409" actId="14100"/>
        <pc:sldMkLst>
          <pc:docMk/>
          <pc:sldMk cId="1754546205" sldId="281"/>
        </pc:sldMkLst>
        <pc:spChg chg="add mod">
          <ac:chgData name="اسية مسعود" userId="3cd82cedb48f369b" providerId="LiveId" clId="{1A1DBCB6-DED0-4481-97FE-22C4AD9C92BF}" dt="2023-04-29T19:47:02.685" v="404" actId="1036"/>
          <ac:spMkLst>
            <pc:docMk/>
            <pc:sldMk cId="1754546205" sldId="281"/>
            <ac:spMk id="2" creationId="{AA42FB9E-677A-0FCF-DC75-DDA53F2026BC}"/>
          </ac:spMkLst>
        </pc:spChg>
        <pc:spChg chg="mod">
          <ac:chgData name="اسية مسعود" userId="3cd82cedb48f369b" providerId="LiveId" clId="{1A1DBCB6-DED0-4481-97FE-22C4AD9C92BF}" dt="2023-04-29T19:47:17.772" v="407" actId="1076"/>
          <ac:spMkLst>
            <pc:docMk/>
            <pc:sldMk cId="1754546205" sldId="281"/>
            <ac:spMk id="5" creationId="{A5F2FC00-3578-50FE-F05C-7BD1CE741178}"/>
          </ac:spMkLst>
        </pc:spChg>
        <pc:spChg chg="mod">
          <ac:chgData name="اسية مسعود" userId="3cd82cedb48f369b" providerId="LiveId" clId="{1A1DBCB6-DED0-4481-97FE-22C4AD9C92BF}" dt="2023-04-29T19:47:09.024" v="405" actId="14100"/>
          <ac:spMkLst>
            <pc:docMk/>
            <pc:sldMk cId="1754546205" sldId="281"/>
            <ac:spMk id="15" creationId="{C8A40843-79EE-5BEA-E080-B75E4E61DE18}"/>
          </ac:spMkLst>
        </pc:spChg>
        <pc:spChg chg="mod">
          <ac:chgData name="اسية مسعود" userId="3cd82cedb48f369b" providerId="LiveId" clId="{1A1DBCB6-DED0-4481-97FE-22C4AD9C92BF}" dt="2023-04-29T19:46:50.527" v="375" actId="14100"/>
          <ac:spMkLst>
            <pc:docMk/>
            <pc:sldMk cId="1754546205" sldId="281"/>
            <ac:spMk id="19" creationId="{63321193-8601-3EFE-599D-082BAA92C5E3}"/>
          </ac:spMkLst>
        </pc:spChg>
        <pc:spChg chg="mod">
          <ac:chgData name="اسية مسعود" userId="3cd82cedb48f369b" providerId="LiveId" clId="{1A1DBCB6-DED0-4481-97FE-22C4AD9C92BF}" dt="2023-04-29T19:47:24.925" v="409" actId="14100"/>
          <ac:spMkLst>
            <pc:docMk/>
            <pc:sldMk cId="1754546205" sldId="281"/>
            <ac:spMk id="28" creationId="{23F19334-4E7A-4611-96CE-F42786A02AF1}"/>
          </ac:spMkLst>
        </pc:spChg>
        <pc:spChg chg="del">
          <ac:chgData name="اسية مسعود" userId="3cd82cedb48f369b" providerId="LiveId" clId="{1A1DBCB6-DED0-4481-97FE-22C4AD9C92BF}" dt="2023-04-29T19:46:34.698" v="369" actId="21"/>
          <ac:spMkLst>
            <pc:docMk/>
            <pc:sldMk cId="1754546205" sldId="281"/>
            <ac:spMk id="42" creationId="{28B21450-7DAF-64B3-E2D5-EBD95DCD3D7F}"/>
          </ac:spMkLst>
        </pc:spChg>
        <pc:spChg chg="mod">
          <ac:chgData name="اسية مسعود" userId="3cd82cedb48f369b" providerId="LiveId" clId="{1A1DBCB6-DED0-4481-97FE-22C4AD9C92BF}" dt="2023-04-29T19:47:21.171" v="408" actId="1076"/>
          <ac:spMkLst>
            <pc:docMk/>
            <pc:sldMk cId="1754546205" sldId="281"/>
            <ac:spMk id="51" creationId="{15B0DF36-40B4-4FB5-AF48-3DB690BC4AE3}"/>
          </ac:spMkLst>
        </pc:spChg>
        <pc:picChg chg="mod">
          <ac:chgData name="اسية مسعود" userId="3cd82cedb48f369b" providerId="LiveId" clId="{1A1DBCB6-DED0-4481-97FE-22C4AD9C92BF}" dt="2023-04-29T19:46:54.158" v="376" actId="1076"/>
          <ac:picMkLst>
            <pc:docMk/>
            <pc:sldMk cId="1754546205" sldId="281"/>
            <ac:picMk id="4" creationId="{76ADCC1D-2414-B3B3-C37A-33EB2DC5C782}"/>
          </ac:picMkLst>
        </pc:picChg>
        <pc:picChg chg="mod">
          <ac:chgData name="اسية مسعود" userId="3cd82cedb48f369b" providerId="LiveId" clId="{1A1DBCB6-DED0-4481-97FE-22C4AD9C92BF}" dt="2023-04-29T19:46:47.398" v="374" actId="14100"/>
          <ac:picMkLst>
            <pc:docMk/>
            <pc:sldMk cId="1754546205" sldId="281"/>
            <ac:picMk id="7" creationId="{F2C2FEF0-6567-628F-0501-AF2B56E99221}"/>
          </ac:picMkLst>
        </pc:picChg>
        <pc:picChg chg="mod">
          <ac:chgData name="اسية مسعود" userId="3cd82cedb48f369b" providerId="LiveId" clId="{1A1DBCB6-DED0-4481-97FE-22C4AD9C92BF}" dt="2023-04-29T19:47:12.800" v="406" actId="1076"/>
          <ac:picMkLst>
            <pc:docMk/>
            <pc:sldMk cId="1754546205" sldId="281"/>
            <ac:picMk id="1026" creationId="{00000000-0000-0000-0000-000000000000}"/>
          </ac:picMkLst>
        </pc:picChg>
        <pc:picChg chg="del">
          <ac:chgData name="اسية مسعود" userId="3cd82cedb48f369b" providerId="LiveId" clId="{1A1DBCB6-DED0-4481-97FE-22C4AD9C92BF}" dt="2023-04-29T19:46:30.590" v="368" actId="478"/>
          <ac:picMkLst>
            <pc:docMk/>
            <pc:sldMk cId="1754546205" sldId="281"/>
            <ac:picMk id="1028" creationId="{00000000-0000-0000-0000-000000000000}"/>
          </ac:picMkLst>
        </pc:picChg>
      </pc:sldChg>
    </pc:docChg>
  </pc:docChgLst>
  <pc:docChgLst>
    <pc:chgData name="اسية مسعود" userId="3cd82cedb48f369b" providerId="LiveId" clId="{60484EA0-2584-4C14-85E4-C7E9DB03EDC9}"/>
    <pc:docChg chg="modSld">
      <pc:chgData name="اسية مسعود" userId="3cd82cedb48f369b" providerId="LiveId" clId="{60484EA0-2584-4C14-85E4-C7E9DB03EDC9}" dt="2024-04-15T04:43:00.468" v="1" actId="14100"/>
      <pc:docMkLst>
        <pc:docMk/>
      </pc:docMkLst>
      <pc:sldChg chg="modSp">
        <pc:chgData name="اسية مسعود" userId="3cd82cedb48f369b" providerId="LiveId" clId="{60484EA0-2584-4C14-85E4-C7E9DB03EDC9}" dt="2024-04-15T04:42:27.608" v="0" actId="20577"/>
        <pc:sldMkLst>
          <pc:docMk/>
          <pc:sldMk cId="4197636582" sldId="257"/>
        </pc:sldMkLst>
        <pc:spChg chg="mod">
          <ac:chgData name="اسية مسعود" userId="3cd82cedb48f369b" providerId="LiveId" clId="{60484EA0-2584-4C14-85E4-C7E9DB03EDC9}" dt="2024-04-15T04:42:27.608" v="0" actId="20577"/>
          <ac:spMkLst>
            <pc:docMk/>
            <pc:sldMk cId="4197636582" sldId="257"/>
            <ac:spMk id="19" creationId="{B2CAA1C0-41D0-477D-8F45-EBA8DABEA76F}"/>
          </ac:spMkLst>
        </pc:spChg>
      </pc:sldChg>
      <pc:sldChg chg="modSp mod">
        <pc:chgData name="اسية مسعود" userId="3cd82cedb48f369b" providerId="LiveId" clId="{60484EA0-2584-4C14-85E4-C7E9DB03EDC9}" dt="2024-04-15T04:43:00.468" v="1" actId="14100"/>
        <pc:sldMkLst>
          <pc:docMk/>
          <pc:sldMk cId="2732794440" sldId="263"/>
        </pc:sldMkLst>
        <pc:picChg chg="mod">
          <ac:chgData name="اسية مسعود" userId="3cd82cedb48f369b" providerId="LiveId" clId="{60484EA0-2584-4C14-85E4-C7E9DB03EDC9}" dt="2024-04-15T04:43:00.468" v="1" actId="14100"/>
          <ac:picMkLst>
            <pc:docMk/>
            <pc:sldMk cId="2732794440" sldId="263"/>
            <ac:picMk id="37" creationId="{CC4B7380-DDF4-3A23-AE2D-38AAB743755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B2525AF-C42F-CF00-34B9-4692BDCB45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F7D4BB6-7849-2461-01B4-3E87AE5681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7040D63-B92C-FC8A-E21A-8C2452923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1BF1E-A2F2-4ED4-A1D5-4D947A68E78A}" type="datetimeFigureOut">
              <a:rPr lang="ar-SA" smtClean="0"/>
              <a:t>07/10/45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2E54639-D99F-C97A-6D8B-F811F60B4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6F5B4B8-8185-7EA3-5C1A-CABBF7425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B145D-710C-4ED5-AC05-06532B073E8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4808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2CF8108-901F-B990-4956-B9A738FCD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62483564-EA00-9722-D31F-CA95897146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06A44D4-DC04-CC86-8B91-E5FF43351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1BF1E-A2F2-4ED4-A1D5-4D947A68E78A}" type="datetimeFigureOut">
              <a:rPr lang="ar-SA" smtClean="0"/>
              <a:t>07/10/45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DE66FB5-50A7-DDB5-4711-52F98EC96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69F9456-07A1-B2A7-3EAF-2D1A301F5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B145D-710C-4ED5-AC05-06532B073E8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0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3A1D8136-71A1-3F62-6902-46A583116B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D782A82-FC7D-64F6-21AB-E692CD6E57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87DA14C-7B1F-8269-9BC9-199A6FF41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1BF1E-A2F2-4ED4-A1D5-4D947A68E78A}" type="datetimeFigureOut">
              <a:rPr lang="ar-SA" smtClean="0"/>
              <a:t>07/10/45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559E965-9CE7-FF47-F719-1F6FE8BC2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B02D917-D12E-252A-BEDD-CD34A1C4E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B145D-710C-4ED5-AC05-06532B073E8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89816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93CA579-F0AD-E33C-D9E2-45B536FF8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DC00342-E5A7-2B8B-003C-927DD2CA7C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6453C1A-C3DB-FAFA-AEFC-D1BAA8D62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1BF1E-A2F2-4ED4-A1D5-4D947A68E78A}" type="datetimeFigureOut">
              <a:rPr lang="ar-SA" smtClean="0"/>
              <a:t>07/10/45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4D32534-5074-6BCA-A9DE-899CC4CEE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9282155-2119-A253-1744-1A395737F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B145D-710C-4ED5-AC05-06532B073E8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07093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CBC6C08-ACB0-3CB0-105F-11C097D87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787B4B4-6EC3-E988-9EE2-86BBF7BCDA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A7CB73E-7F3A-1521-ADE2-3ED749318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1BF1E-A2F2-4ED4-A1D5-4D947A68E78A}" type="datetimeFigureOut">
              <a:rPr lang="ar-SA" smtClean="0"/>
              <a:t>07/10/45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7F24F6C-2F20-5C66-6B52-3A1E024C7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2EFA749-C0B4-CF3D-AEE7-A2015F527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B145D-710C-4ED5-AC05-06532B073E8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27948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5DFE0BA-0774-CE43-BB8E-C11CC1A4B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1DC4023-5F04-E846-E8C4-47C55051F8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8F273E3-21A7-A61D-EB09-2FB7DC9D15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EAD97B3-C7BA-1581-D4A9-3A425677B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1BF1E-A2F2-4ED4-A1D5-4D947A68E78A}" type="datetimeFigureOut">
              <a:rPr lang="ar-SA" smtClean="0"/>
              <a:t>07/10/45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6172050-BCDA-1358-1E3B-FAE1B78A6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8BACCA5-8DB1-6A09-B2C2-604D42AC7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B145D-710C-4ED5-AC05-06532B073E8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859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9866989-44EF-107F-494F-FE4119A92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666B902-4077-0DCB-C0EF-2E24EB0549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10BEE35-9F97-1A91-8A57-4E2261C22A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349CA438-5932-B95A-9A04-C67D439869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C5F73AD9-F19E-471A-CB3C-56D49C24F4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437DC4E6-2B74-6EC5-F129-3FB70951C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1BF1E-A2F2-4ED4-A1D5-4D947A68E78A}" type="datetimeFigureOut">
              <a:rPr lang="ar-SA" smtClean="0"/>
              <a:t>07/10/45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F3332DD4-B781-7F66-A7D6-AFD57A8F1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94E59759-3D55-7F15-9896-E941A2B05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B145D-710C-4ED5-AC05-06532B073E8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79195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DC24BD1-A59B-78F4-5A86-573606227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7A96E7CE-1886-363F-8013-BEE146DFB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1BF1E-A2F2-4ED4-A1D5-4D947A68E78A}" type="datetimeFigureOut">
              <a:rPr lang="ar-SA" smtClean="0"/>
              <a:t>07/10/45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0B1AEBBA-094B-C502-39F8-559E6A92F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4F0D0330-2DFC-6D2F-5DC8-863A6DDC5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B145D-710C-4ED5-AC05-06532B073E8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67957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1937EA1F-CF9F-8F50-D6A7-D015D040E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1BF1E-A2F2-4ED4-A1D5-4D947A68E78A}" type="datetimeFigureOut">
              <a:rPr lang="ar-SA" smtClean="0"/>
              <a:t>07/10/45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36F36838-50AB-D131-09A4-F9356D495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DDA9DB6-2BBF-B196-6DAD-F7477BF8C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B145D-710C-4ED5-AC05-06532B073E8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55754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44EA3CF-3A6A-EE46-5C98-0205C79A6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B897C3C-B324-15FA-3C46-A0B1C3741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9C80D84F-1D59-1D6D-1F97-8C093CC0C7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A555553-03E5-F5D6-CD70-7154F0109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1BF1E-A2F2-4ED4-A1D5-4D947A68E78A}" type="datetimeFigureOut">
              <a:rPr lang="ar-SA" smtClean="0"/>
              <a:t>07/10/45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2D94403-56AA-DBEA-EEC1-CDD1202C9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4B89CCD-7A89-5CAE-7F98-341530CBA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B145D-710C-4ED5-AC05-06532B073E8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70577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D17D94B-EAE6-105D-A942-3BFD552CD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62B18FCC-B3EB-BB9F-3107-F79CADDE9C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F884FB7C-5D29-E009-F59B-0208B560B3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C2AD964-F5C5-8E57-D4E6-FE56256CE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1BF1E-A2F2-4ED4-A1D5-4D947A68E78A}" type="datetimeFigureOut">
              <a:rPr lang="ar-SA" smtClean="0"/>
              <a:t>07/10/45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1E1C5D9-C405-1564-3850-8C1E52897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F588293-9948-CCC0-3108-8A4EC57B2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B145D-710C-4ED5-AC05-06532B073E8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64104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9B079AC8-16AD-CE2F-EDD5-17F339CF2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E806D49-FAEA-2E0A-3B6D-0ACB70AFF6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8D0AF2B-228C-4948-6EEE-3E1AEC1382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1BF1E-A2F2-4ED4-A1D5-4D947A68E78A}" type="datetimeFigureOut">
              <a:rPr lang="ar-SA" smtClean="0"/>
              <a:t>07/10/45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8D76D48-9195-F1C9-9C58-595BD93352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F6BA13E-C86C-7623-9186-58471622E2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B145D-710C-4ED5-AC05-06532B073E8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53707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svg"/><Relationship Id="rId18" Type="http://schemas.openxmlformats.org/officeDocument/2006/relationships/image" Target="../media/image16.svg"/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microsoft.com/office/2007/relationships/hdphoto" Target="../media/hdphoto1.wdp"/><Relationship Id="rId15" Type="http://schemas.openxmlformats.org/officeDocument/2006/relationships/image" Target="../media/image13.sv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microsoft.com/office/2007/relationships/hdphoto" Target="../media/hdphoto6.wdp"/><Relationship Id="rId7" Type="http://schemas.openxmlformats.org/officeDocument/2006/relationships/image" Target="../media/image1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36.jpeg"/><Relationship Id="rId10" Type="http://schemas.openxmlformats.org/officeDocument/2006/relationships/image" Target="../media/image37.png"/><Relationship Id="rId4" Type="http://schemas.openxmlformats.org/officeDocument/2006/relationships/image" Target="../media/image14.png"/><Relationship Id="rId9" Type="http://schemas.openxmlformats.org/officeDocument/2006/relationships/image" Target="../media/image34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.png"/><Relationship Id="rId18" Type="http://schemas.openxmlformats.org/officeDocument/2006/relationships/image" Target="../media/image16.svg"/><Relationship Id="rId3" Type="http://schemas.openxmlformats.org/officeDocument/2006/relationships/image" Target="../media/image39.sv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15.png"/><Relationship Id="rId2" Type="http://schemas.openxmlformats.org/officeDocument/2006/relationships/image" Target="../media/image38.png"/><Relationship Id="rId16" Type="http://schemas.openxmlformats.org/officeDocument/2006/relationships/image" Target="../media/image4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41.png"/><Relationship Id="rId10" Type="http://schemas.openxmlformats.org/officeDocument/2006/relationships/image" Target="../media/image11.svg"/><Relationship Id="rId19" Type="http://schemas.openxmlformats.org/officeDocument/2006/relationships/image" Target="../media/image19.png"/><Relationship Id="rId4" Type="http://schemas.openxmlformats.org/officeDocument/2006/relationships/image" Target="../media/image40.png"/><Relationship Id="rId9" Type="http://schemas.openxmlformats.org/officeDocument/2006/relationships/image" Target="../media/image10.png"/><Relationship Id="rId1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39.svg"/><Relationship Id="rId7" Type="http://schemas.openxmlformats.org/officeDocument/2006/relationships/image" Target="../media/image9.png"/><Relationship Id="rId12" Type="http://schemas.openxmlformats.org/officeDocument/2006/relationships/image" Target="../media/image2.png"/><Relationship Id="rId17" Type="http://schemas.openxmlformats.org/officeDocument/2006/relationships/image" Target="../media/image16.svg"/><Relationship Id="rId2" Type="http://schemas.openxmlformats.org/officeDocument/2006/relationships/image" Target="../media/image38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png"/><Relationship Id="rId15" Type="http://schemas.openxmlformats.org/officeDocument/2006/relationships/image" Target="../media/image42.svg"/><Relationship Id="rId10" Type="http://schemas.openxmlformats.org/officeDocument/2006/relationships/image" Target="../media/image12.png"/><Relationship Id="rId19" Type="http://schemas.openxmlformats.org/officeDocument/2006/relationships/image" Target="../media/image40.pn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1.svg"/><Relationship Id="rId18" Type="http://schemas.openxmlformats.org/officeDocument/2006/relationships/image" Target="../media/image42.svg"/><Relationship Id="rId3" Type="http://schemas.openxmlformats.org/officeDocument/2006/relationships/image" Target="../media/image16.svg"/><Relationship Id="rId7" Type="http://schemas.openxmlformats.org/officeDocument/2006/relationships/image" Target="../media/image19.png"/><Relationship Id="rId12" Type="http://schemas.openxmlformats.org/officeDocument/2006/relationships/image" Target="../media/image10.png"/><Relationship Id="rId17" Type="http://schemas.openxmlformats.org/officeDocument/2006/relationships/image" Target="../media/image41.png"/><Relationship Id="rId2" Type="http://schemas.openxmlformats.org/officeDocument/2006/relationships/image" Target="../media/image15.png"/><Relationship Id="rId16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2.png"/><Relationship Id="rId15" Type="http://schemas.openxmlformats.org/officeDocument/2006/relationships/image" Target="../media/image13.svg"/><Relationship Id="rId10" Type="http://schemas.openxmlformats.org/officeDocument/2006/relationships/image" Target="../media/image8.png"/><Relationship Id="rId4" Type="http://schemas.openxmlformats.org/officeDocument/2006/relationships/image" Target="../media/image1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.png"/><Relationship Id="rId3" Type="http://schemas.openxmlformats.org/officeDocument/2006/relationships/image" Target="../media/image16.sv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45.png"/><Relationship Id="rId2" Type="http://schemas.openxmlformats.org/officeDocument/2006/relationships/image" Target="../media/image15.png"/><Relationship Id="rId16" Type="http://schemas.openxmlformats.org/officeDocument/2006/relationships/image" Target="../media/image3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30.png"/><Relationship Id="rId10" Type="http://schemas.openxmlformats.org/officeDocument/2006/relationships/image" Target="../media/image11.svg"/><Relationship Id="rId4" Type="http://schemas.openxmlformats.org/officeDocument/2006/relationships/image" Target="../media/image44.png"/><Relationship Id="rId9" Type="http://schemas.openxmlformats.org/officeDocument/2006/relationships/image" Target="../media/image10.png"/><Relationship Id="rId1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39.svg"/><Relationship Id="rId7" Type="http://schemas.openxmlformats.org/officeDocument/2006/relationships/image" Target="../media/image9.png"/><Relationship Id="rId12" Type="http://schemas.openxmlformats.org/officeDocument/2006/relationships/image" Target="../media/image2.png"/><Relationship Id="rId17" Type="http://schemas.openxmlformats.org/officeDocument/2006/relationships/image" Target="../media/image16.svg"/><Relationship Id="rId2" Type="http://schemas.openxmlformats.org/officeDocument/2006/relationships/image" Target="../media/image38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png"/><Relationship Id="rId15" Type="http://schemas.openxmlformats.org/officeDocument/2006/relationships/image" Target="../media/image42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39.svg"/><Relationship Id="rId7" Type="http://schemas.openxmlformats.org/officeDocument/2006/relationships/image" Target="../media/image9.png"/><Relationship Id="rId12" Type="http://schemas.openxmlformats.org/officeDocument/2006/relationships/image" Target="../media/image2.png"/><Relationship Id="rId17" Type="http://schemas.openxmlformats.org/officeDocument/2006/relationships/image" Target="../media/image16.svg"/><Relationship Id="rId2" Type="http://schemas.openxmlformats.org/officeDocument/2006/relationships/image" Target="../media/image38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png"/><Relationship Id="rId15" Type="http://schemas.openxmlformats.org/officeDocument/2006/relationships/image" Target="../media/image42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svg"/><Relationship Id="rId18" Type="http://schemas.microsoft.com/office/2007/relationships/hdphoto" Target="../media/hdphoto2.wdp"/><Relationship Id="rId3" Type="http://schemas.openxmlformats.org/officeDocument/2006/relationships/image" Target="../media/image15.png"/><Relationship Id="rId7" Type="http://schemas.openxmlformats.org/officeDocument/2006/relationships/slide" Target="slide8.xml"/><Relationship Id="rId12" Type="http://schemas.openxmlformats.org/officeDocument/2006/relationships/image" Target="../media/image10.png"/><Relationship Id="rId17" Type="http://schemas.openxmlformats.org/officeDocument/2006/relationships/image" Target="../media/image18.png"/><Relationship Id="rId2" Type="http://schemas.openxmlformats.org/officeDocument/2006/relationships/image" Target="../media/image14.pn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4.xml"/><Relationship Id="rId11" Type="http://schemas.openxmlformats.org/officeDocument/2006/relationships/image" Target="../media/image9.png"/><Relationship Id="rId5" Type="http://schemas.openxmlformats.org/officeDocument/2006/relationships/image" Target="../media/image17.png"/><Relationship Id="rId15" Type="http://schemas.openxmlformats.org/officeDocument/2006/relationships/image" Target="../media/image13.svg"/><Relationship Id="rId10" Type="http://schemas.openxmlformats.org/officeDocument/2006/relationships/image" Target="../media/image8.png"/><Relationship Id="rId4" Type="http://schemas.openxmlformats.org/officeDocument/2006/relationships/image" Target="../media/image16.sv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svg"/><Relationship Id="rId18" Type="http://schemas.microsoft.com/office/2007/relationships/hdphoto" Target="../media/hdphoto2.wdp"/><Relationship Id="rId3" Type="http://schemas.openxmlformats.org/officeDocument/2006/relationships/image" Target="../media/image15.png"/><Relationship Id="rId7" Type="http://schemas.openxmlformats.org/officeDocument/2006/relationships/slide" Target="slide8.xml"/><Relationship Id="rId12" Type="http://schemas.openxmlformats.org/officeDocument/2006/relationships/image" Target="../media/image10.png"/><Relationship Id="rId17" Type="http://schemas.openxmlformats.org/officeDocument/2006/relationships/image" Target="../media/image18.png"/><Relationship Id="rId2" Type="http://schemas.openxmlformats.org/officeDocument/2006/relationships/image" Target="../media/image14.pn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4.xml"/><Relationship Id="rId11" Type="http://schemas.openxmlformats.org/officeDocument/2006/relationships/image" Target="../media/image9.png"/><Relationship Id="rId5" Type="http://schemas.openxmlformats.org/officeDocument/2006/relationships/image" Target="../media/image17.png"/><Relationship Id="rId15" Type="http://schemas.openxmlformats.org/officeDocument/2006/relationships/image" Target="../media/image13.svg"/><Relationship Id="rId10" Type="http://schemas.openxmlformats.org/officeDocument/2006/relationships/image" Target="../media/image8.png"/><Relationship Id="rId4" Type="http://schemas.openxmlformats.org/officeDocument/2006/relationships/image" Target="../media/image16.sv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1.svg"/><Relationship Id="rId3" Type="http://schemas.openxmlformats.org/officeDocument/2006/relationships/image" Target="../media/image16.svg"/><Relationship Id="rId7" Type="http://schemas.openxmlformats.org/officeDocument/2006/relationships/image" Target="../media/image19.png"/><Relationship Id="rId12" Type="http://schemas.openxmlformats.org/officeDocument/2006/relationships/image" Target="../media/image10.png"/><Relationship Id="rId17" Type="http://schemas.openxmlformats.org/officeDocument/2006/relationships/image" Target="../media/image21.svg"/><Relationship Id="rId2" Type="http://schemas.openxmlformats.org/officeDocument/2006/relationships/image" Target="../media/image15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2.png"/><Relationship Id="rId15" Type="http://schemas.openxmlformats.org/officeDocument/2006/relationships/image" Target="../media/image13.svg"/><Relationship Id="rId10" Type="http://schemas.openxmlformats.org/officeDocument/2006/relationships/image" Target="../media/image8.png"/><Relationship Id="rId4" Type="http://schemas.openxmlformats.org/officeDocument/2006/relationships/image" Target="../media/image1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sv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11" Type="http://schemas.openxmlformats.org/officeDocument/2006/relationships/image" Target="../media/image2.png"/><Relationship Id="rId5" Type="http://schemas.openxmlformats.org/officeDocument/2006/relationships/image" Target="../media/image10.png"/><Relationship Id="rId10" Type="http://schemas.openxmlformats.org/officeDocument/2006/relationships/image" Target="../media/image7.png"/><Relationship Id="rId4" Type="http://schemas.openxmlformats.org/officeDocument/2006/relationships/image" Target="../media/image22.pn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16.sv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2.png"/><Relationship Id="rId9" Type="http://schemas.openxmlformats.org/officeDocument/2006/relationships/image" Target="../media/image10.png"/><Relationship Id="rId1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image" Target="../media/image16.sv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15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25.svg"/><Relationship Id="rId15" Type="http://schemas.openxmlformats.org/officeDocument/2006/relationships/image" Target="../media/image14.png"/><Relationship Id="rId10" Type="http://schemas.openxmlformats.org/officeDocument/2006/relationships/image" Target="../media/image10.png"/><Relationship Id="rId4" Type="http://schemas.openxmlformats.org/officeDocument/2006/relationships/image" Target="../media/image24.png"/><Relationship Id="rId9" Type="http://schemas.openxmlformats.org/officeDocument/2006/relationships/image" Target="../media/image9.png"/><Relationship Id="rId1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9.png"/><Relationship Id="rId18" Type="http://schemas.openxmlformats.org/officeDocument/2006/relationships/image" Target="../media/image2.png"/><Relationship Id="rId3" Type="http://schemas.openxmlformats.org/officeDocument/2006/relationships/image" Target="../media/image16.svg"/><Relationship Id="rId7" Type="http://schemas.microsoft.com/office/2007/relationships/hdphoto" Target="../media/hdphoto4.wdp"/><Relationship Id="rId12" Type="http://schemas.openxmlformats.org/officeDocument/2006/relationships/image" Target="../media/image8.png"/><Relationship Id="rId17" Type="http://schemas.openxmlformats.org/officeDocument/2006/relationships/image" Target="../media/image13.svg"/><Relationship Id="rId2" Type="http://schemas.openxmlformats.org/officeDocument/2006/relationships/image" Target="../media/image15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7.png"/><Relationship Id="rId5" Type="http://schemas.microsoft.com/office/2007/relationships/hdphoto" Target="../media/hdphoto3.wdp"/><Relationship Id="rId15" Type="http://schemas.openxmlformats.org/officeDocument/2006/relationships/image" Target="../media/image11.svg"/><Relationship Id="rId10" Type="http://schemas.openxmlformats.org/officeDocument/2006/relationships/image" Target="../media/image6.png"/><Relationship Id="rId19" Type="http://schemas.openxmlformats.org/officeDocument/2006/relationships/image" Target="../media/image14.png"/><Relationship Id="rId4" Type="http://schemas.openxmlformats.org/officeDocument/2006/relationships/image" Target="../media/image27.png"/><Relationship Id="rId9" Type="http://schemas.microsoft.com/office/2007/relationships/hdphoto" Target="../media/hdphoto5.wdp"/><Relationship Id="rId1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16.svg"/><Relationship Id="rId7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10" Type="http://schemas.openxmlformats.org/officeDocument/2006/relationships/image" Target="../media/image34.svg"/><Relationship Id="rId4" Type="http://schemas.openxmlformats.org/officeDocument/2006/relationships/image" Target="../media/image2.pn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5">
            <a:extLst>
              <a:ext uri="{FF2B5EF4-FFF2-40B4-BE49-F238E27FC236}">
                <a16:creationId xmlns:a16="http://schemas.microsoft.com/office/drawing/2014/main" id="{2F67B681-F498-4C0D-0502-B41399CB953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88" r="2888"/>
          <a:stretch>
            <a:fillRect/>
          </a:stretch>
        </p:blipFill>
        <p:spPr>
          <a:xfrm rot="-5514009">
            <a:off x="3009701" y="865671"/>
            <a:ext cx="3954634" cy="646760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9" name="مربع نص 18">
            <a:extLst>
              <a:ext uri="{FF2B5EF4-FFF2-40B4-BE49-F238E27FC236}">
                <a16:creationId xmlns:a16="http://schemas.microsoft.com/office/drawing/2014/main" id="{B2CAA1C0-41D0-477D-8F45-EBA8DABEA76F}"/>
              </a:ext>
            </a:extLst>
          </p:cNvPr>
          <p:cNvSpPr txBox="1"/>
          <p:nvPr/>
        </p:nvSpPr>
        <p:spPr>
          <a:xfrm>
            <a:off x="6989551" y="876079"/>
            <a:ext cx="2736304" cy="442674"/>
          </a:xfrm>
          <a:prstGeom prst="round2DiagRect">
            <a:avLst/>
          </a:prstGeom>
          <a:solidFill>
            <a:srgbClr val="DBD2E9"/>
          </a:solidFill>
        </p:spPr>
        <p:txBody>
          <a:bodyPr wrap="square" rtlCol="1">
            <a:spAutoFit/>
          </a:bodyPr>
          <a:lstStyle/>
          <a:p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التاريخ :     1444/10/9</a:t>
            </a: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FB237FCB-12B7-42CB-9746-D189206AA1AF}"/>
              </a:ext>
            </a:extLst>
          </p:cNvPr>
          <p:cNvSpPr txBox="1"/>
          <p:nvPr/>
        </p:nvSpPr>
        <p:spPr>
          <a:xfrm>
            <a:off x="8614147" y="1573346"/>
            <a:ext cx="1904347" cy="442674"/>
          </a:xfrm>
          <a:prstGeom prst="round2DiagRect">
            <a:avLst/>
          </a:prstGeom>
          <a:solidFill>
            <a:srgbClr val="DBD2E9"/>
          </a:solidFill>
        </p:spPr>
        <p:txBody>
          <a:bodyPr wrap="square" rtlCol="1">
            <a:spAutoFit/>
          </a:bodyPr>
          <a:lstStyle/>
          <a:p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المــــادة :     فقه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0465E010-712D-453A-B1F2-4590E2FE25B7}"/>
              </a:ext>
            </a:extLst>
          </p:cNvPr>
          <p:cNvSpPr txBox="1"/>
          <p:nvPr/>
        </p:nvSpPr>
        <p:spPr>
          <a:xfrm>
            <a:off x="3022917" y="4546868"/>
            <a:ext cx="1964102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000" dirty="0">
                <a:solidFill>
                  <a:srgbClr val="7030A0"/>
                </a:solidFill>
                <a:cs typeface="PT Bold Heading" panose="02010400000000000000" pitchFamily="2" charset="-78"/>
              </a:rPr>
              <a:t>أهــلًا</a:t>
            </a:r>
          </a:p>
        </p:txBody>
      </p:sp>
      <p:pic>
        <p:nvPicPr>
          <p:cNvPr id="26" name="Picture 36">
            <a:extLst>
              <a:ext uri="{FF2B5EF4-FFF2-40B4-BE49-F238E27FC236}">
                <a16:creationId xmlns:a16="http://schemas.microsoft.com/office/drawing/2014/main" id="{AA66BA3C-DF79-42DC-94A4-604D9120217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1652722">
            <a:off x="9404954" y="684678"/>
            <a:ext cx="471258" cy="346646"/>
          </a:xfrm>
          <a:prstGeom prst="rect">
            <a:avLst/>
          </a:prstGeom>
        </p:spPr>
      </p:pic>
      <p:pic>
        <p:nvPicPr>
          <p:cNvPr id="23" name="Picture 4" descr="نتيجة الصورة لـ السلام عليكم">
            <a:extLst>
              <a:ext uri="{FF2B5EF4-FFF2-40B4-BE49-F238E27FC236}">
                <a16:creationId xmlns:a16="http://schemas.microsoft.com/office/drawing/2014/main" id="{CC3188C6-18C6-0494-06CB-8F5EAF240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643" y="3264010"/>
            <a:ext cx="4092577" cy="8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6">
            <a:extLst>
              <a:ext uri="{FF2B5EF4-FFF2-40B4-BE49-F238E27FC236}">
                <a16:creationId xmlns:a16="http://schemas.microsoft.com/office/drawing/2014/main" id="{B0C1D3FD-F7B2-0B2F-5EC5-E572139044F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1652722">
            <a:off x="10328879" y="1424421"/>
            <a:ext cx="471258" cy="346646"/>
          </a:xfrm>
          <a:prstGeom prst="rect">
            <a:avLst/>
          </a:prstGeom>
        </p:spPr>
      </p:pic>
      <p:grpSp>
        <p:nvGrpSpPr>
          <p:cNvPr id="33" name="مجموعة 32">
            <a:extLst>
              <a:ext uri="{FF2B5EF4-FFF2-40B4-BE49-F238E27FC236}">
                <a16:creationId xmlns:a16="http://schemas.microsoft.com/office/drawing/2014/main" id="{0800C231-BCFC-A6D4-B993-95667DEB1353}"/>
              </a:ext>
            </a:extLst>
          </p:cNvPr>
          <p:cNvGrpSpPr/>
          <p:nvPr/>
        </p:nvGrpSpPr>
        <p:grpSpPr>
          <a:xfrm>
            <a:off x="2481417" y="3778001"/>
            <a:ext cx="811149" cy="735069"/>
            <a:chOff x="2957995" y="3429531"/>
            <a:chExt cx="811149" cy="735069"/>
          </a:xfrm>
        </p:grpSpPr>
        <p:pic>
          <p:nvPicPr>
            <p:cNvPr id="34" name="Picture 31">
              <a:extLst>
                <a:ext uri="{FF2B5EF4-FFF2-40B4-BE49-F238E27FC236}">
                  <a16:creationId xmlns:a16="http://schemas.microsoft.com/office/drawing/2014/main" id="{F8170465-52B7-E9A4-ED4E-4C07BBB81FF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20912676">
              <a:off x="2957995" y="3429531"/>
              <a:ext cx="811149" cy="735069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5" name="Picture 31">
              <a:extLst>
                <a:ext uri="{FF2B5EF4-FFF2-40B4-BE49-F238E27FC236}">
                  <a16:creationId xmlns:a16="http://schemas.microsoft.com/office/drawing/2014/main" id="{DF508586-1883-26D7-5FF5-08CFD7F48ED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20912676">
              <a:off x="3053886" y="3516651"/>
              <a:ext cx="619365" cy="561273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05E23B3A-95CB-C389-75D3-137A85F2E7B9}"/>
              </a:ext>
            </a:extLst>
          </p:cNvPr>
          <p:cNvGrpSpPr/>
          <p:nvPr/>
        </p:nvGrpSpPr>
        <p:grpSpPr>
          <a:xfrm>
            <a:off x="8215066" y="5058738"/>
            <a:ext cx="2272888" cy="644656"/>
            <a:chOff x="1442796" y="8233416"/>
            <a:chExt cx="5373950" cy="1181906"/>
          </a:xfrm>
        </p:grpSpPr>
        <p:grpSp>
          <p:nvGrpSpPr>
            <p:cNvPr id="38" name="Group 14">
              <a:extLst>
                <a:ext uri="{FF2B5EF4-FFF2-40B4-BE49-F238E27FC236}">
                  <a16:creationId xmlns:a16="http://schemas.microsoft.com/office/drawing/2014/main" id="{6A31F152-064D-E062-24A5-5161243E0DBB}"/>
                </a:ext>
              </a:extLst>
            </p:cNvPr>
            <p:cNvGrpSpPr/>
            <p:nvPr/>
          </p:nvGrpSpPr>
          <p:grpSpPr>
            <a:xfrm>
              <a:off x="5669842" y="8355676"/>
              <a:ext cx="1146904" cy="1049630"/>
              <a:chOff x="44951" y="121852"/>
              <a:chExt cx="1529205" cy="1399507"/>
            </a:xfrm>
          </p:grpSpPr>
          <p:pic>
            <p:nvPicPr>
              <p:cNvPr id="52" name="Picture 15">
                <a:extLst>
                  <a:ext uri="{FF2B5EF4-FFF2-40B4-BE49-F238E27FC236}">
                    <a16:creationId xmlns:a16="http://schemas.microsoft.com/office/drawing/2014/main" id="{10ED7453-3B36-2E2E-EB87-05923C8DD3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>
              <a:xfrm rot="-228722">
                <a:off x="44951" y="121852"/>
                <a:ext cx="1419938" cy="1399507"/>
              </a:xfrm>
              <a:prstGeom prst="rect">
                <a:avLst/>
              </a:prstGeom>
            </p:spPr>
          </p:pic>
          <p:pic>
            <p:nvPicPr>
              <p:cNvPr id="53" name="Picture 16">
                <a:extLst>
                  <a:ext uri="{FF2B5EF4-FFF2-40B4-BE49-F238E27FC236}">
                    <a16:creationId xmlns:a16="http://schemas.microsoft.com/office/drawing/2014/main" id="{49A6E065-2EC3-DFDA-69D2-2189E0F57E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 rot="2107769">
                <a:off x="934054" y="164369"/>
                <a:ext cx="640102" cy="217368"/>
              </a:xfrm>
              <a:prstGeom prst="rect">
                <a:avLst/>
              </a:prstGeom>
            </p:spPr>
          </p:pic>
        </p:grpSp>
        <p:grpSp>
          <p:nvGrpSpPr>
            <p:cNvPr id="39" name="Group 18">
              <a:extLst>
                <a:ext uri="{FF2B5EF4-FFF2-40B4-BE49-F238E27FC236}">
                  <a16:creationId xmlns:a16="http://schemas.microsoft.com/office/drawing/2014/main" id="{4056DDE6-C464-7F33-5F80-95FC1A6AAF60}"/>
                </a:ext>
              </a:extLst>
            </p:cNvPr>
            <p:cNvGrpSpPr/>
            <p:nvPr/>
          </p:nvGrpSpPr>
          <p:grpSpPr>
            <a:xfrm>
              <a:off x="2945433" y="8233416"/>
              <a:ext cx="1064954" cy="1181906"/>
              <a:chOff x="86212" y="14194"/>
              <a:chExt cx="1419938" cy="1575875"/>
            </a:xfrm>
          </p:grpSpPr>
          <p:pic>
            <p:nvPicPr>
              <p:cNvPr id="50" name="Picture 19">
                <a:extLst>
                  <a:ext uri="{FF2B5EF4-FFF2-40B4-BE49-F238E27FC236}">
                    <a16:creationId xmlns:a16="http://schemas.microsoft.com/office/drawing/2014/main" id="{CEB7C036-9671-2F35-56E4-9C9222B2C0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>
              <a:xfrm rot="455434">
                <a:off x="86212" y="190562"/>
                <a:ext cx="1419938" cy="1399507"/>
              </a:xfrm>
              <a:prstGeom prst="rect">
                <a:avLst/>
              </a:prstGeom>
            </p:spPr>
          </p:pic>
          <p:pic>
            <p:nvPicPr>
              <p:cNvPr id="51" name="Picture 20">
                <a:extLst>
                  <a:ext uri="{FF2B5EF4-FFF2-40B4-BE49-F238E27FC236}">
                    <a16:creationId xmlns:a16="http://schemas.microsoft.com/office/drawing/2014/main" id="{209FA130-5EA2-7A67-7C93-5990127FA4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 rot="-4787602">
                <a:off x="1074036" y="225561"/>
                <a:ext cx="640102" cy="217368"/>
              </a:xfrm>
              <a:prstGeom prst="rect">
                <a:avLst/>
              </a:prstGeom>
            </p:spPr>
          </p:pic>
        </p:grpSp>
        <p:grpSp>
          <p:nvGrpSpPr>
            <p:cNvPr id="40" name="Group 22">
              <a:extLst>
                <a:ext uri="{FF2B5EF4-FFF2-40B4-BE49-F238E27FC236}">
                  <a16:creationId xmlns:a16="http://schemas.microsoft.com/office/drawing/2014/main" id="{7D16C496-A696-3A84-04EA-115820D388AC}"/>
                </a:ext>
              </a:extLst>
            </p:cNvPr>
            <p:cNvGrpSpPr/>
            <p:nvPr/>
          </p:nvGrpSpPr>
          <p:grpSpPr>
            <a:xfrm rot="-106697">
              <a:off x="4323110" y="8302050"/>
              <a:ext cx="1064953" cy="1099732"/>
              <a:chOff x="0" y="0"/>
              <a:chExt cx="1419938" cy="1466310"/>
            </a:xfrm>
          </p:grpSpPr>
          <p:pic>
            <p:nvPicPr>
              <p:cNvPr id="48" name="Picture 23">
                <a:extLst>
                  <a:ext uri="{FF2B5EF4-FFF2-40B4-BE49-F238E27FC236}">
                    <a16:creationId xmlns:a16="http://schemas.microsoft.com/office/drawing/2014/main" id="{241C1DAB-E379-B99D-E583-DE39E98D55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>
              <a:xfrm>
                <a:off x="0" y="66803"/>
                <a:ext cx="1419938" cy="1399507"/>
              </a:xfrm>
              <a:prstGeom prst="rect">
                <a:avLst/>
              </a:prstGeom>
            </p:spPr>
          </p:pic>
          <p:pic>
            <p:nvPicPr>
              <p:cNvPr id="49" name="Picture 24">
                <a:extLst>
                  <a:ext uri="{FF2B5EF4-FFF2-40B4-BE49-F238E27FC236}">
                    <a16:creationId xmlns:a16="http://schemas.microsoft.com/office/drawing/2014/main" id="{316B4997-C9DE-8563-E2F3-7EC3DF791F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>
              <a:xfrm>
                <a:off x="398052" y="0"/>
                <a:ext cx="640102" cy="217368"/>
              </a:xfrm>
              <a:prstGeom prst="rect">
                <a:avLst/>
              </a:prstGeom>
            </p:spPr>
          </p:pic>
        </p:grpSp>
        <p:grpSp>
          <p:nvGrpSpPr>
            <p:cNvPr id="41" name="Group 26">
              <a:extLst>
                <a:ext uri="{FF2B5EF4-FFF2-40B4-BE49-F238E27FC236}">
                  <a16:creationId xmlns:a16="http://schemas.microsoft.com/office/drawing/2014/main" id="{74E6B2D7-3089-90A9-F7DD-5C1A4F35962E}"/>
                </a:ext>
              </a:extLst>
            </p:cNvPr>
            <p:cNvGrpSpPr/>
            <p:nvPr/>
          </p:nvGrpSpPr>
          <p:grpSpPr>
            <a:xfrm>
              <a:off x="1442796" y="8338246"/>
              <a:ext cx="1173007" cy="1049630"/>
              <a:chOff x="9235" y="75372"/>
              <a:chExt cx="1564009" cy="1399507"/>
            </a:xfrm>
          </p:grpSpPr>
          <p:pic>
            <p:nvPicPr>
              <p:cNvPr id="46" name="Picture 27">
                <a:extLst>
                  <a:ext uri="{FF2B5EF4-FFF2-40B4-BE49-F238E27FC236}">
                    <a16:creationId xmlns:a16="http://schemas.microsoft.com/office/drawing/2014/main" id="{4DB3EB4E-0EF1-CEA5-597E-A6A96F8B63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>
              <a:xfrm rot="-228722">
                <a:off x="153306" y="75372"/>
                <a:ext cx="1419938" cy="1399507"/>
              </a:xfrm>
              <a:prstGeom prst="rect">
                <a:avLst/>
              </a:prstGeom>
            </p:spPr>
          </p:pic>
          <p:pic>
            <p:nvPicPr>
              <p:cNvPr id="47" name="Picture 28">
                <a:extLst>
                  <a:ext uri="{FF2B5EF4-FFF2-40B4-BE49-F238E27FC236}">
                    <a16:creationId xmlns:a16="http://schemas.microsoft.com/office/drawing/2014/main" id="{8E0CBB63-ECFB-555F-CC9B-B4FD41AD93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 rot="-1907771">
                <a:off x="9235" y="152324"/>
                <a:ext cx="640102" cy="217368"/>
              </a:xfrm>
              <a:prstGeom prst="rect">
                <a:avLst/>
              </a:prstGeom>
            </p:spPr>
          </p:pic>
        </p:grpSp>
        <p:pic>
          <p:nvPicPr>
            <p:cNvPr id="42" name="Picture 31">
              <a:extLst>
                <a:ext uri="{FF2B5EF4-FFF2-40B4-BE49-F238E27FC236}">
                  <a16:creationId xmlns:a16="http://schemas.microsoft.com/office/drawing/2014/main" id="{F2C202FE-73F4-1C8D-5B2A-3920FC9CEE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-687324">
              <a:off x="3170392" y="8726701"/>
              <a:ext cx="591078" cy="524448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3" name="Picture 32">
              <a:extLst>
                <a:ext uri="{FF2B5EF4-FFF2-40B4-BE49-F238E27FC236}">
                  <a16:creationId xmlns:a16="http://schemas.microsoft.com/office/drawing/2014/main" id="{40BA12ED-4657-D600-7BB1-952143407B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350731">
              <a:off x="5853411" y="8582732"/>
              <a:ext cx="693754" cy="615549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4" name="Picture 36">
              <a:extLst>
                <a:ext uri="{FF2B5EF4-FFF2-40B4-BE49-F238E27FC236}">
                  <a16:creationId xmlns:a16="http://schemas.microsoft.com/office/drawing/2014/main" id="{66520303-0A55-8721-28B6-0B956808A7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 rot="20008996">
              <a:off x="4539335" y="8491222"/>
              <a:ext cx="638802" cy="664986"/>
            </a:xfrm>
            <a:prstGeom prst="rect">
              <a:avLst/>
            </a:prstGeom>
          </p:spPr>
        </p:pic>
        <p:pic>
          <p:nvPicPr>
            <p:cNvPr id="45" name="Picture 18">
              <a:extLst>
                <a:ext uri="{FF2B5EF4-FFF2-40B4-BE49-F238E27FC236}">
                  <a16:creationId xmlns:a16="http://schemas.microsoft.com/office/drawing/2014/main" id="{76E90A4A-2944-1CB8-ECAE-9D810B6EE0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>
            <a:xfrm>
              <a:off x="1770546" y="8549004"/>
              <a:ext cx="656112" cy="683005"/>
            </a:xfrm>
            <a:prstGeom prst="rect">
              <a:avLst/>
            </a:prstGeom>
          </p:spPr>
        </p:pic>
      </p:grpSp>
      <p:pic>
        <p:nvPicPr>
          <p:cNvPr id="54" name="Picture 4">
            <a:extLst>
              <a:ext uri="{FF2B5EF4-FFF2-40B4-BE49-F238E27FC236}">
                <a16:creationId xmlns:a16="http://schemas.microsoft.com/office/drawing/2014/main" id="{E7FCA2B0-8C31-20A8-79F2-BA373244F66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15693910">
            <a:off x="7259427" y="3130323"/>
            <a:ext cx="3819310" cy="277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6365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10">
            <a:extLst>
              <a:ext uri="{FF2B5EF4-FFF2-40B4-BE49-F238E27FC236}">
                <a16:creationId xmlns:a16="http://schemas.microsoft.com/office/drawing/2014/main" id="{63321193-8601-3EFE-599D-082BAA92C5E3}"/>
              </a:ext>
            </a:extLst>
          </p:cNvPr>
          <p:cNvSpPr/>
          <p:nvPr/>
        </p:nvSpPr>
        <p:spPr>
          <a:xfrm>
            <a:off x="1344086" y="1598693"/>
            <a:ext cx="4751914" cy="5063364"/>
          </a:xfrm>
          <a:prstGeom prst="rect">
            <a:avLst/>
          </a:prstGeom>
          <a:solidFill>
            <a:srgbClr val="EAE0F4"/>
          </a:solidFill>
          <a:effectLst>
            <a:softEdge rad="127000"/>
          </a:effectLst>
        </p:spPr>
      </p:sp>
      <p:sp>
        <p:nvSpPr>
          <p:cNvPr id="15" name="AutoShape 10">
            <a:extLst>
              <a:ext uri="{FF2B5EF4-FFF2-40B4-BE49-F238E27FC236}">
                <a16:creationId xmlns:a16="http://schemas.microsoft.com/office/drawing/2014/main" id="{C8A40843-79EE-5BEA-E080-B75E4E61DE18}"/>
              </a:ext>
            </a:extLst>
          </p:cNvPr>
          <p:cNvSpPr/>
          <p:nvPr/>
        </p:nvSpPr>
        <p:spPr>
          <a:xfrm>
            <a:off x="7247398" y="1660093"/>
            <a:ext cx="4388666" cy="4914944"/>
          </a:xfrm>
          <a:prstGeom prst="rect">
            <a:avLst/>
          </a:prstGeom>
          <a:solidFill>
            <a:srgbClr val="EAE0F4"/>
          </a:solidFill>
          <a:effectLst>
            <a:softEdge rad="127000"/>
          </a:effectLst>
        </p:spPr>
      </p:sp>
      <p:pic>
        <p:nvPicPr>
          <p:cNvPr id="57" name="Picture 20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96872">
            <a:off x="2272031" y="378661"/>
            <a:ext cx="6804521" cy="816699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2433512" y="490200"/>
            <a:ext cx="6005327" cy="5237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44"/>
              </a:lnSpc>
              <a:spcBef>
                <a:spcPct val="0"/>
              </a:spcBef>
            </a:pPr>
            <a:r>
              <a:rPr lang="ar-SA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شروط صحة اقتداء المأموم بإمام الصلاة 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40" name="Picture 37">
            <a:extLst>
              <a:ext uri="{FF2B5EF4-FFF2-40B4-BE49-F238E27FC236}">
                <a16:creationId xmlns:a16="http://schemas.microsoft.com/office/drawing/2014/main" id="{F8B0E3C7-5587-47FA-B59B-09363497C50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20392233">
            <a:off x="8343376" y="226871"/>
            <a:ext cx="633657" cy="738583"/>
          </a:xfrm>
          <a:prstGeom prst="rect">
            <a:avLst/>
          </a:prstGeom>
        </p:spPr>
      </p:pic>
      <p:sp>
        <p:nvSpPr>
          <p:cNvPr id="51" name="TextBox 16">
            <a:extLst>
              <a:ext uri="{FF2B5EF4-FFF2-40B4-BE49-F238E27FC236}">
                <a16:creationId xmlns:a16="http://schemas.microsoft.com/office/drawing/2014/main" id="{15B0DF36-40B4-4FB5-AF48-3DB690BC4AE3}"/>
              </a:ext>
            </a:extLst>
          </p:cNvPr>
          <p:cNvSpPr txBox="1"/>
          <p:nvPr/>
        </p:nvSpPr>
        <p:spPr>
          <a:xfrm>
            <a:off x="7564009" y="2467805"/>
            <a:ext cx="3648284" cy="8577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lvl="0" indent="0" algn="ctr">
              <a:lnSpc>
                <a:spcPts val="3359"/>
              </a:lnSpc>
              <a:spcBef>
                <a:spcPct val="0"/>
              </a:spcBef>
              <a:defRPr sz="4000">
                <a:solidFill>
                  <a:srgbClr val="0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ar-SA" sz="2800" b="1" dirty="0">
                <a:latin typeface="Calibri" panose="020F0502020204030204" pitchFamily="34" charset="0"/>
                <a:ea typeface="Amiri" pitchFamily="2" charset="-78"/>
                <a:cs typeface="Calibri" panose="020F0502020204030204" pitchFamily="34" charset="0"/>
              </a:rPr>
              <a:t>النساء يصلين خلف الرجال  , ويتأخرن عنهم ..</a:t>
            </a:r>
            <a:endParaRPr lang="en-US" sz="2800" b="1" dirty="0">
              <a:latin typeface="Calibri" panose="020F0502020204030204" pitchFamily="34" charset="0"/>
              <a:ea typeface="Amiri" pitchFamily="2" charset="-78"/>
              <a:cs typeface="Calibri" panose="020F0502020204030204" pitchFamily="34" charset="0"/>
            </a:endParaRPr>
          </a:p>
        </p:txBody>
      </p:sp>
      <p:sp>
        <p:nvSpPr>
          <p:cNvPr id="28" name="TextBox 16">
            <a:extLst>
              <a:ext uri="{FF2B5EF4-FFF2-40B4-BE49-F238E27FC236}">
                <a16:creationId xmlns:a16="http://schemas.microsoft.com/office/drawing/2014/main" id="{23F19334-4E7A-4611-96CE-F42786A02AF1}"/>
              </a:ext>
            </a:extLst>
          </p:cNvPr>
          <p:cNvSpPr txBox="1"/>
          <p:nvPr/>
        </p:nvSpPr>
        <p:spPr>
          <a:xfrm>
            <a:off x="1555665" y="2240594"/>
            <a:ext cx="3910973" cy="13080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lvl="0" indent="0" algn="ctr">
              <a:lnSpc>
                <a:spcPts val="3359"/>
              </a:lnSpc>
              <a:spcBef>
                <a:spcPct val="0"/>
              </a:spcBef>
              <a:defRPr sz="4000">
                <a:solidFill>
                  <a:srgbClr val="0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ar-SA" sz="2800" b="1" dirty="0">
                <a:latin typeface="Calibri" panose="020F0502020204030204" pitchFamily="34" charset="0"/>
                <a:ea typeface="Amiri" pitchFamily="2" charset="-78"/>
                <a:cs typeface="Calibri" panose="020F0502020204030204" pitchFamily="34" charset="0"/>
              </a:rPr>
              <a:t>إذا صلت امرأة بمجموعة من النساء فإنها تكون </a:t>
            </a:r>
          </a:p>
          <a:p>
            <a:r>
              <a:rPr lang="ar-SA" sz="2800" b="1" dirty="0">
                <a:solidFill>
                  <a:srgbClr val="C00000"/>
                </a:solidFill>
                <a:latin typeface="Calibri" panose="020F0502020204030204" pitchFamily="34" charset="0"/>
                <a:ea typeface="Amiri" pitchFamily="2" charset="-78"/>
                <a:cs typeface="Calibri" panose="020F0502020204030204" pitchFamily="34" charset="0"/>
              </a:rPr>
              <a:t>وسطهن</a:t>
            </a:r>
            <a:r>
              <a:rPr lang="ar-SA" sz="2800" b="1" dirty="0">
                <a:latin typeface="Calibri" panose="020F0502020204030204" pitchFamily="34" charset="0"/>
                <a:ea typeface="Amiri" pitchFamily="2" charset="-78"/>
                <a:cs typeface="Calibri" panose="020F0502020204030204" pitchFamily="34" charset="0"/>
              </a:rPr>
              <a:t> في الصف </a:t>
            </a:r>
            <a:endParaRPr lang="en-US" sz="2800" b="1" dirty="0">
              <a:latin typeface="Calibri" panose="020F0502020204030204" pitchFamily="34" charset="0"/>
              <a:ea typeface="Amiri" pitchFamily="2" charset="-78"/>
              <a:cs typeface="Calibri" panose="020F0502020204030204" pitchFamily="34" charset="0"/>
            </a:endParaRPr>
          </a:p>
        </p:txBody>
      </p:sp>
      <p:pic>
        <p:nvPicPr>
          <p:cNvPr id="1026" name="Picture 2" descr="كيف تصلي صلاة العيد جماعة مع أسرتك؟ (فيديو) | المصري اليوم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565" t="23810"/>
          <a:stretch/>
        </p:blipFill>
        <p:spPr bwMode="auto">
          <a:xfrm>
            <a:off x="7682907" y="3756960"/>
            <a:ext cx="3410487" cy="24794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2">
            <a:extLst>
              <a:ext uri="{FF2B5EF4-FFF2-40B4-BE49-F238E27FC236}">
                <a16:creationId xmlns:a16="http://schemas.microsoft.com/office/drawing/2014/main" id="{CF927D31-6A9E-5A56-A417-DA072B1C899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2538003">
            <a:off x="10402545" y="1977003"/>
            <a:ext cx="1381699" cy="363458"/>
          </a:xfrm>
          <a:prstGeom prst="rect">
            <a:avLst/>
          </a:prstGeom>
        </p:spPr>
      </p:pic>
      <p:pic>
        <p:nvPicPr>
          <p:cNvPr id="29" name="Picture 12">
            <a:extLst>
              <a:ext uri="{FF2B5EF4-FFF2-40B4-BE49-F238E27FC236}">
                <a16:creationId xmlns:a16="http://schemas.microsoft.com/office/drawing/2014/main" id="{95136479-A8DA-72D2-06DE-0E0890288D4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2538003">
            <a:off x="4874962" y="1995101"/>
            <a:ext cx="1381699" cy="394975"/>
          </a:xfrm>
          <a:prstGeom prst="rect">
            <a:avLst/>
          </a:prstGeom>
        </p:spPr>
      </p:pic>
      <p:pic>
        <p:nvPicPr>
          <p:cNvPr id="31" name="Picture 37">
            <a:extLst>
              <a:ext uri="{FF2B5EF4-FFF2-40B4-BE49-F238E27FC236}">
                <a16:creationId xmlns:a16="http://schemas.microsoft.com/office/drawing/2014/main" id="{FE0E94EF-FDC1-CDF5-33B6-7E5BDBE9E714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>
          <a:xfrm rot="1209295">
            <a:off x="5388790" y="1835244"/>
            <a:ext cx="458571" cy="534505"/>
          </a:xfrm>
          <a:prstGeom prst="rect">
            <a:avLst/>
          </a:prstGeom>
        </p:spPr>
      </p:pic>
      <p:pic>
        <p:nvPicPr>
          <p:cNvPr id="32" name="Picture 37">
            <a:extLst>
              <a:ext uri="{FF2B5EF4-FFF2-40B4-BE49-F238E27FC236}">
                <a16:creationId xmlns:a16="http://schemas.microsoft.com/office/drawing/2014/main" id="{CDD94E95-DB22-568A-C3BD-0FD64FCC6631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>
          <a:xfrm rot="1209295">
            <a:off x="10932630" y="1709975"/>
            <a:ext cx="458571" cy="534505"/>
          </a:xfrm>
          <a:prstGeom prst="rect">
            <a:avLst/>
          </a:prstGeom>
        </p:spPr>
      </p:pic>
      <p:sp>
        <p:nvSpPr>
          <p:cNvPr id="5" name="شكل بيضاوي 4">
            <a:extLst>
              <a:ext uri="{FF2B5EF4-FFF2-40B4-BE49-F238E27FC236}">
                <a16:creationId xmlns:a16="http://schemas.microsoft.com/office/drawing/2014/main" id="{A5F2FC00-3578-50FE-F05C-7BD1CE741178}"/>
              </a:ext>
            </a:extLst>
          </p:cNvPr>
          <p:cNvSpPr/>
          <p:nvPr/>
        </p:nvSpPr>
        <p:spPr>
          <a:xfrm>
            <a:off x="9753600" y="3608661"/>
            <a:ext cx="1458693" cy="129146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ثلث قائم الزاوية 2">
            <a:extLst>
              <a:ext uri="{FF2B5EF4-FFF2-40B4-BE49-F238E27FC236}">
                <a16:creationId xmlns:a16="http://schemas.microsoft.com/office/drawing/2014/main" id="{1C04B9A1-1DCA-76FA-0912-47D1AE6F03CB}"/>
              </a:ext>
            </a:extLst>
          </p:cNvPr>
          <p:cNvSpPr/>
          <p:nvPr/>
        </p:nvSpPr>
        <p:spPr>
          <a:xfrm>
            <a:off x="1557453" y="3429000"/>
            <a:ext cx="2708967" cy="2441611"/>
          </a:xfrm>
          <a:prstGeom prst="rtTriangle">
            <a:avLst/>
          </a:prstGeom>
          <a:solidFill>
            <a:srgbClr val="EAE0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Picture 22">
            <a:extLst>
              <a:ext uri="{FF2B5EF4-FFF2-40B4-BE49-F238E27FC236}">
                <a16:creationId xmlns:a16="http://schemas.microsoft.com/office/drawing/2014/main" id="{76ADCC1D-2414-B3B3-C37A-33EB2DC5C78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0971207">
            <a:off x="626203" y="5343761"/>
            <a:ext cx="977383" cy="136651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F2C2FEF0-6567-628F-0501-AF2B56E9922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96120" y="3696512"/>
            <a:ext cx="3570519" cy="2330507"/>
          </a:xfrm>
          <a:prstGeom prst="rect">
            <a:avLst/>
          </a:prstGeom>
        </p:spPr>
      </p:pic>
      <p:sp>
        <p:nvSpPr>
          <p:cNvPr id="2" name="شكل بيضاوي 1">
            <a:extLst>
              <a:ext uri="{FF2B5EF4-FFF2-40B4-BE49-F238E27FC236}">
                <a16:creationId xmlns:a16="http://schemas.microsoft.com/office/drawing/2014/main" id="{AA42FB9E-677A-0FCF-DC75-DDA53F2026BC}"/>
              </a:ext>
            </a:extLst>
          </p:cNvPr>
          <p:cNvSpPr/>
          <p:nvPr/>
        </p:nvSpPr>
        <p:spPr>
          <a:xfrm>
            <a:off x="3242765" y="4139769"/>
            <a:ext cx="872596" cy="9553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545462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>
            <a:extLst>
              <a:ext uri="{FF2B5EF4-FFF2-40B4-BE49-F238E27FC236}">
                <a16:creationId xmlns:a16="http://schemas.microsoft.com/office/drawing/2014/main" id="{8BFEE8AD-8E8E-DDEC-8E78-EDB66EB9A084}"/>
              </a:ext>
            </a:extLst>
          </p:cNvPr>
          <p:cNvSpPr/>
          <p:nvPr/>
        </p:nvSpPr>
        <p:spPr>
          <a:xfrm>
            <a:off x="788387" y="1688277"/>
            <a:ext cx="10314170" cy="4651459"/>
          </a:xfrm>
          <a:prstGeom prst="rect">
            <a:avLst/>
          </a:prstGeom>
          <a:solidFill>
            <a:srgbClr val="E0D2EF"/>
          </a:solidFill>
        </p:spPr>
      </p:sp>
      <p:pic>
        <p:nvPicPr>
          <p:cNvPr id="6" name="رسم 5" descr="ختم">
            <a:extLst>
              <a:ext uri="{FF2B5EF4-FFF2-40B4-BE49-F238E27FC236}">
                <a16:creationId xmlns:a16="http://schemas.microsoft.com/office/drawing/2014/main" id="{2EC7AC19-7E12-3B24-5644-81FAAC150E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670" t="12503" r="79133" b="13172"/>
          <a:stretch/>
        </p:blipFill>
        <p:spPr>
          <a:xfrm rot="16200000" flipH="1">
            <a:off x="8149088" y="-1129922"/>
            <a:ext cx="102780" cy="685800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81EE0B62-4188-ACA4-6AB2-9D931B0D95C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77" t="33840" r="14357" b="54268"/>
          <a:stretch/>
        </p:blipFill>
        <p:spPr>
          <a:xfrm>
            <a:off x="997527" y="4269238"/>
            <a:ext cx="9904018" cy="900485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734A4A76-8CB5-784C-2C10-1EB36D32329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530" t="25500" r="9090" b="65340"/>
          <a:stretch/>
        </p:blipFill>
        <p:spPr>
          <a:xfrm>
            <a:off x="2561678" y="2863894"/>
            <a:ext cx="7694766" cy="854974"/>
          </a:xfrm>
          <a:prstGeom prst="rect">
            <a:avLst/>
          </a:prstGeom>
        </p:spPr>
      </p:pic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AA53DBC9-9652-C3BB-0314-59D43145AC77}"/>
              </a:ext>
            </a:extLst>
          </p:cNvPr>
          <p:cNvGrpSpPr/>
          <p:nvPr/>
        </p:nvGrpSpPr>
        <p:grpSpPr>
          <a:xfrm>
            <a:off x="8050535" y="2017319"/>
            <a:ext cx="2272888" cy="644656"/>
            <a:chOff x="1442796" y="8233416"/>
            <a:chExt cx="5373950" cy="1181906"/>
          </a:xfrm>
        </p:grpSpPr>
        <p:grpSp>
          <p:nvGrpSpPr>
            <p:cNvPr id="11" name="Group 14">
              <a:extLst>
                <a:ext uri="{FF2B5EF4-FFF2-40B4-BE49-F238E27FC236}">
                  <a16:creationId xmlns:a16="http://schemas.microsoft.com/office/drawing/2014/main" id="{399A66F5-A761-239A-7C16-427B9DC4072F}"/>
                </a:ext>
              </a:extLst>
            </p:cNvPr>
            <p:cNvGrpSpPr/>
            <p:nvPr/>
          </p:nvGrpSpPr>
          <p:grpSpPr>
            <a:xfrm>
              <a:off x="5669842" y="8355676"/>
              <a:ext cx="1146904" cy="1049630"/>
              <a:chOff x="44951" y="121852"/>
              <a:chExt cx="1529205" cy="1399507"/>
            </a:xfrm>
          </p:grpSpPr>
          <p:pic>
            <p:nvPicPr>
              <p:cNvPr id="25" name="Picture 15">
                <a:extLst>
                  <a:ext uri="{FF2B5EF4-FFF2-40B4-BE49-F238E27FC236}">
                    <a16:creationId xmlns:a16="http://schemas.microsoft.com/office/drawing/2014/main" id="{FBA01788-7C44-FFC6-BD70-4D7A2F137D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>
              <a:xfrm rot="-228722">
                <a:off x="44951" y="121852"/>
                <a:ext cx="1419938" cy="1399507"/>
              </a:xfrm>
              <a:prstGeom prst="rect">
                <a:avLst/>
              </a:prstGeom>
            </p:spPr>
          </p:pic>
          <p:pic>
            <p:nvPicPr>
              <p:cNvPr id="26" name="Picture 16">
                <a:extLst>
                  <a:ext uri="{FF2B5EF4-FFF2-40B4-BE49-F238E27FC236}">
                    <a16:creationId xmlns:a16="http://schemas.microsoft.com/office/drawing/2014/main" id="{CDB35815-1C1E-FE65-BFF6-A672AA3D27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 rot="2107769">
                <a:off x="934054" y="164369"/>
                <a:ext cx="640102" cy="217368"/>
              </a:xfrm>
              <a:prstGeom prst="rect">
                <a:avLst/>
              </a:prstGeom>
            </p:spPr>
          </p:pic>
        </p:grpSp>
        <p:grpSp>
          <p:nvGrpSpPr>
            <p:cNvPr id="12" name="Group 18">
              <a:extLst>
                <a:ext uri="{FF2B5EF4-FFF2-40B4-BE49-F238E27FC236}">
                  <a16:creationId xmlns:a16="http://schemas.microsoft.com/office/drawing/2014/main" id="{F12A2E3D-CCD9-776B-4DEE-32D782BD11CA}"/>
                </a:ext>
              </a:extLst>
            </p:cNvPr>
            <p:cNvGrpSpPr/>
            <p:nvPr/>
          </p:nvGrpSpPr>
          <p:grpSpPr>
            <a:xfrm>
              <a:off x="2945433" y="8233416"/>
              <a:ext cx="1064954" cy="1181906"/>
              <a:chOff x="86212" y="14194"/>
              <a:chExt cx="1419938" cy="1575875"/>
            </a:xfrm>
          </p:grpSpPr>
          <p:pic>
            <p:nvPicPr>
              <p:cNvPr id="23" name="Picture 19">
                <a:extLst>
                  <a:ext uri="{FF2B5EF4-FFF2-40B4-BE49-F238E27FC236}">
                    <a16:creationId xmlns:a16="http://schemas.microsoft.com/office/drawing/2014/main" id="{EFF88FDA-56CB-3462-7CDA-6D4670146D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>
              <a:xfrm rot="455434">
                <a:off x="86212" y="190562"/>
                <a:ext cx="1419938" cy="1399507"/>
              </a:xfrm>
              <a:prstGeom prst="rect">
                <a:avLst/>
              </a:prstGeom>
            </p:spPr>
          </p:pic>
          <p:pic>
            <p:nvPicPr>
              <p:cNvPr id="24" name="Picture 20">
                <a:extLst>
                  <a:ext uri="{FF2B5EF4-FFF2-40B4-BE49-F238E27FC236}">
                    <a16:creationId xmlns:a16="http://schemas.microsoft.com/office/drawing/2014/main" id="{21A36374-FD89-CCAD-071B-F4C71C216B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 rot="-4787602">
                <a:off x="1074036" y="225561"/>
                <a:ext cx="640102" cy="217368"/>
              </a:xfrm>
              <a:prstGeom prst="rect">
                <a:avLst/>
              </a:prstGeom>
            </p:spPr>
          </p:pic>
        </p:grpSp>
        <p:grpSp>
          <p:nvGrpSpPr>
            <p:cNvPr id="13" name="Group 22">
              <a:extLst>
                <a:ext uri="{FF2B5EF4-FFF2-40B4-BE49-F238E27FC236}">
                  <a16:creationId xmlns:a16="http://schemas.microsoft.com/office/drawing/2014/main" id="{F1E03573-FB2D-FCD6-72F1-8EF6E98E531F}"/>
                </a:ext>
              </a:extLst>
            </p:cNvPr>
            <p:cNvGrpSpPr/>
            <p:nvPr/>
          </p:nvGrpSpPr>
          <p:grpSpPr>
            <a:xfrm rot="-106697">
              <a:off x="4323110" y="8302050"/>
              <a:ext cx="1064953" cy="1099732"/>
              <a:chOff x="0" y="0"/>
              <a:chExt cx="1419938" cy="1466310"/>
            </a:xfrm>
          </p:grpSpPr>
          <p:pic>
            <p:nvPicPr>
              <p:cNvPr id="21" name="Picture 23">
                <a:extLst>
                  <a:ext uri="{FF2B5EF4-FFF2-40B4-BE49-F238E27FC236}">
                    <a16:creationId xmlns:a16="http://schemas.microsoft.com/office/drawing/2014/main" id="{1D4DE00B-3190-3A6E-10F5-0127ACA3B9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>
              <a:xfrm>
                <a:off x="0" y="66803"/>
                <a:ext cx="1419938" cy="1399507"/>
              </a:xfrm>
              <a:prstGeom prst="rect">
                <a:avLst/>
              </a:prstGeom>
            </p:spPr>
          </p:pic>
          <p:pic>
            <p:nvPicPr>
              <p:cNvPr id="22" name="Picture 24">
                <a:extLst>
                  <a:ext uri="{FF2B5EF4-FFF2-40B4-BE49-F238E27FC236}">
                    <a16:creationId xmlns:a16="http://schemas.microsoft.com/office/drawing/2014/main" id="{F93612E1-9A5D-876C-5D34-D3A36093D0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>
              <a:xfrm>
                <a:off x="398052" y="0"/>
                <a:ext cx="640102" cy="217368"/>
              </a:xfrm>
              <a:prstGeom prst="rect">
                <a:avLst/>
              </a:prstGeom>
            </p:spPr>
          </p:pic>
        </p:grpSp>
        <p:grpSp>
          <p:nvGrpSpPr>
            <p:cNvPr id="14" name="Group 26">
              <a:extLst>
                <a:ext uri="{FF2B5EF4-FFF2-40B4-BE49-F238E27FC236}">
                  <a16:creationId xmlns:a16="http://schemas.microsoft.com/office/drawing/2014/main" id="{067CF375-3B45-E9E6-7B2F-233F5893A15F}"/>
                </a:ext>
              </a:extLst>
            </p:cNvPr>
            <p:cNvGrpSpPr/>
            <p:nvPr/>
          </p:nvGrpSpPr>
          <p:grpSpPr>
            <a:xfrm>
              <a:off x="1442796" y="8338246"/>
              <a:ext cx="1173007" cy="1049630"/>
              <a:chOff x="9235" y="75372"/>
              <a:chExt cx="1564009" cy="1399507"/>
            </a:xfrm>
          </p:grpSpPr>
          <p:pic>
            <p:nvPicPr>
              <p:cNvPr id="19" name="Picture 27">
                <a:extLst>
                  <a:ext uri="{FF2B5EF4-FFF2-40B4-BE49-F238E27FC236}">
                    <a16:creationId xmlns:a16="http://schemas.microsoft.com/office/drawing/2014/main" id="{BD1BE787-EAD8-E63D-AC28-5463560E13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>
              <a:xfrm rot="-228722">
                <a:off x="153306" y="75372"/>
                <a:ext cx="1419938" cy="1399507"/>
              </a:xfrm>
              <a:prstGeom prst="rect">
                <a:avLst/>
              </a:prstGeom>
            </p:spPr>
          </p:pic>
          <p:pic>
            <p:nvPicPr>
              <p:cNvPr id="20" name="Picture 28">
                <a:extLst>
                  <a:ext uri="{FF2B5EF4-FFF2-40B4-BE49-F238E27FC236}">
                    <a16:creationId xmlns:a16="http://schemas.microsoft.com/office/drawing/2014/main" id="{04D979FB-A1AF-2B1C-2688-EBFAF43A88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>
              <a:xfrm rot="-1907771">
                <a:off x="9235" y="152324"/>
                <a:ext cx="640102" cy="217368"/>
              </a:xfrm>
              <a:prstGeom prst="rect">
                <a:avLst/>
              </a:prstGeom>
            </p:spPr>
          </p:pic>
        </p:grpSp>
        <p:pic>
          <p:nvPicPr>
            <p:cNvPr id="15" name="Picture 31">
              <a:extLst>
                <a:ext uri="{FF2B5EF4-FFF2-40B4-BE49-F238E27FC236}">
                  <a16:creationId xmlns:a16="http://schemas.microsoft.com/office/drawing/2014/main" id="{0B00A18A-93B6-3B72-1932-2325B860CD4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rot="-687324">
              <a:off x="3170392" y="8726701"/>
              <a:ext cx="591078" cy="524448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6" name="Picture 32">
              <a:extLst>
                <a:ext uri="{FF2B5EF4-FFF2-40B4-BE49-F238E27FC236}">
                  <a16:creationId xmlns:a16="http://schemas.microsoft.com/office/drawing/2014/main" id="{E39A5838-54BB-D469-1BF5-510F0A710D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 rot="350731">
              <a:off x="5853411" y="8582732"/>
              <a:ext cx="693754" cy="615549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7" name="Picture 36">
              <a:extLst>
                <a:ext uri="{FF2B5EF4-FFF2-40B4-BE49-F238E27FC236}">
                  <a16:creationId xmlns:a16="http://schemas.microsoft.com/office/drawing/2014/main" id="{BFBA6ED7-A377-A8D6-19A0-C73E0AFC02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>
            <a:xfrm rot="20008996">
              <a:off x="4539335" y="8491222"/>
              <a:ext cx="638802" cy="664986"/>
            </a:xfrm>
            <a:prstGeom prst="rect">
              <a:avLst/>
            </a:prstGeom>
          </p:spPr>
        </p:pic>
        <p:pic>
          <p:nvPicPr>
            <p:cNvPr id="18" name="Picture 18">
              <a:extLst>
                <a:ext uri="{FF2B5EF4-FFF2-40B4-BE49-F238E27FC236}">
                  <a16:creationId xmlns:a16="http://schemas.microsoft.com/office/drawing/2014/main" id="{DD6BAFEA-F06E-C3E3-2500-B455E1CE8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>
            <a:xfrm>
              <a:off x="1770546" y="8549004"/>
              <a:ext cx="656112" cy="683005"/>
            </a:xfrm>
            <a:prstGeom prst="rect">
              <a:avLst/>
            </a:prstGeom>
          </p:spPr>
        </p:pic>
      </p:grpSp>
      <p:grpSp>
        <p:nvGrpSpPr>
          <p:cNvPr id="27" name="مجموعة 26">
            <a:extLst>
              <a:ext uri="{FF2B5EF4-FFF2-40B4-BE49-F238E27FC236}">
                <a16:creationId xmlns:a16="http://schemas.microsoft.com/office/drawing/2014/main" id="{609F61D7-BF60-E758-7500-7913E6507572}"/>
              </a:ext>
            </a:extLst>
          </p:cNvPr>
          <p:cNvGrpSpPr/>
          <p:nvPr/>
        </p:nvGrpSpPr>
        <p:grpSpPr>
          <a:xfrm>
            <a:off x="9089051" y="944085"/>
            <a:ext cx="2036149" cy="592564"/>
            <a:chOff x="2068424" y="674835"/>
            <a:chExt cx="2036149" cy="592564"/>
          </a:xfrm>
        </p:grpSpPr>
        <p:sp>
          <p:nvSpPr>
            <p:cNvPr id="28" name="AutoShape 5">
              <a:extLst>
                <a:ext uri="{FF2B5EF4-FFF2-40B4-BE49-F238E27FC236}">
                  <a16:creationId xmlns:a16="http://schemas.microsoft.com/office/drawing/2014/main" id="{CDC3C1C4-E1FD-DB1E-2C0E-57D4A2AFBC05}"/>
                </a:ext>
              </a:extLst>
            </p:cNvPr>
            <p:cNvSpPr/>
            <p:nvPr/>
          </p:nvSpPr>
          <p:spPr>
            <a:xfrm rot="10329">
              <a:off x="2068424" y="862394"/>
              <a:ext cx="2036149" cy="40500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effectLst>
              <a:glow rad="101600">
                <a:schemeClr val="accent4">
                  <a:satMod val="175000"/>
                  <a:alpha val="40000"/>
                </a:schemeClr>
              </a:glow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txBody>
            <a:bodyPr/>
            <a:lstStyle/>
            <a:p>
              <a:pPr algn="ctr"/>
              <a:r>
                <a:rPr lang="ar-SA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التقويم الختامي </a:t>
              </a:r>
              <a:r>
                <a:rPr lang="ar-SA" dirty="0">
                  <a:solidFill>
                    <a:schemeClr val="bg1"/>
                  </a:solidFill>
                </a:rPr>
                <a:t>:</a:t>
              </a:r>
            </a:p>
          </p:txBody>
        </p:sp>
        <p:pic>
          <p:nvPicPr>
            <p:cNvPr id="29" name="Picture 31">
              <a:extLst>
                <a:ext uri="{FF2B5EF4-FFF2-40B4-BE49-F238E27FC236}">
                  <a16:creationId xmlns:a16="http://schemas.microsoft.com/office/drawing/2014/main" id="{6300A5EA-7902-4CDB-DFA3-C63E9FAF43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 rot="20912676">
              <a:off x="2128725" y="674835"/>
              <a:ext cx="295539" cy="349632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0" name="مستطيل 29">
            <a:extLst>
              <a:ext uri="{FF2B5EF4-FFF2-40B4-BE49-F238E27FC236}">
                <a16:creationId xmlns:a16="http://schemas.microsoft.com/office/drawing/2014/main" id="{D83D712C-095D-9D66-9AC8-C92DF1FB8ECF}"/>
              </a:ext>
            </a:extLst>
          </p:cNvPr>
          <p:cNvSpPr/>
          <p:nvPr/>
        </p:nvSpPr>
        <p:spPr>
          <a:xfrm>
            <a:off x="10250942" y="4054169"/>
            <a:ext cx="4679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5400" b="1" dirty="0">
                <a:solidFill>
                  <a:srgbClr val="C00000"/>
                </a:solidFill>
              </a:rPr>
              <a:t>✓</a:t>
            </a:r>
          </a:p>
        </p:txBody>
      </p:sp>
      <p:pic>
        <p:nvPicPr>
          <p:cNvPr id="31" name="Picture 4">
            <a:extLst>
              <a:ext uri="{FF2B5EF4-FFF2-40B4-BE49-F238E27FC236}">
                <a16:creationId xmlns:a16="http://schemas.microsoft.com/office/drawing/2014/main" id="{98276C45-5960-B23E-1517-4C329A4C5262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15693910">
            <a:off x="375589" y="2216675"/>
            <a:ext cx="3333835" cy="2423092"/>
          </a:xfrm>
          <a:prstGeom prst="rect">
            <a:avLst/>
          </a:prstGeom>
        </p:spPr>
      </p:pic>
      <p:grpSp>
        <p:nvGrpSpPr>
          <p:cNvPr id="32" name="مجموعة 31">
            <a:extLst>
              <a:ext uri="{FF2B5EF4-FFF2-40B4-BE49-F238E27FC236}">
                <a16:creationId xmlns:a16="http://schemas.microsoft.com/office/drawing/2014/main" id="{BFA807BF-8DE2-190E-7FE7-83400B83BD1B}"/>
              </a:ext>
            </a:extLst>
          </p:cNvPr>
          <p:cNvGrpSpPr/>
          <p:nvPr/>
        </p:nvGrpSpPr>
        <p:grpSpPr>
          <a:xfrm flipH="1">
            <a:off x="2070037" y="1394607"/>
            <a:ext cx="1654734" cy="960656"/>
            <a:chOff x="13184467" y="5241106"/>
            <a:chExt cx="3528028" cy="2935417"/>
          </a:xfrm>
        </p:grpSpPr>
        <p:grpSp>
          <p:nvGrpSpPr>
            <p:cNvPr id="33" name="مجموعة 32">
              <a:extLst>
                <a:ext uri="{FF2B5EF4-FFF2-40B4-BE49-F238E27FC236}">
                  <a16:creationId xmlns:a16="http://schemas.microsoft.com/office/drawing/2014/main" id="{BDA23A06-C2F0-FFC1-1221-00F3FD17AA0A}"/>
                </a:ext>
              </a:extLst>
            </p:cNvPr>
            <p:cNvGrpSpPr/>
            <p:nvPr/>
          </p:nvGrpSpPr>
          <p:grpSpPr>
            <a:xfrm>
              <a:off x="13184467" y="5241106"/>
              <a:ext cx="3528028" cy="2935417"/>
              <a:chOff x="12052012" y="5708165"/>
              <a:chExt cx="3138711" cy="2743840"/>
            </a:xfrm>
          </p:grpSpPr>
          <p:pic>
            <p:nvPicPr>
              <p:cNvPr id="35" name="Picture 11">
                <a:extLst>
                  <a:ext uri="{FF2B5EF4-FFF2-40B4-BE49-F238E27FC236}">
                    <a16:creationId xmlns:a16="http://schemas.microsoft.com/office/drawing/2014/main" id="{45B666FB-5ADA-9957-4B9F-3626387EB2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>
              <a:xfrm rot="406580">
                <a:off x="12052012" y="5708165"/>
                <a:ext cx="2783896" cy="274384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36" name="Picture 12">
                <a:extLst>
                  <a:ext uri="{FF2B5EF4-FFF2-40B4-BE49-F238E27FC236}">
                    <a16:creationId xmlns:a16="http://schemas.microsoft.com/office/drawing/2014/main" id="{F29DB17C-60AD-9752-1C60-61CDE4E61D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rcRect/>
              <a:stretch>
                <a:fillRect/>
              </a:stretch>
            </p:blipFill>
            <p:spPr>
              <a:xfrm rot="2166774">
                <a:off x="13885703" y="6094298"/>
                <a:ext cx="1305020" cy="365866"/>
              </a:xfrm>
              <a:prstGeom prst="rect">
                <a:avLst/>
              </a:prstGeom>
            </p:spPr>
          </p:pic>
        </p:grpSp>
        <p:pic>
          <p:nvPicPr>
            <p:cNvPr id="34" name="Picture 37">
              <a:extLst>
                <a:ext uri="{FF2B5EF4-FFF2-40B4-BE49-F238E27FC236}">
                  <a16:creationId xmlns:a16="http://schemas.microsoft.com/office/drawing/2014/main" id="{04B7D39B-62F5-6EAA-F8D9-550E94CFF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>
            <a:xfrm>
              <a:off x="15831647" y="5785725"/>
              <a:ext cx="663775" cy="690984"/>
            </a:xfrm>
            <a:prstGeom prst="rect">
              <a:avLst/>
            </a:prstGeom>
          </p:spPr>
        </p:pic>
      </p:grp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00AEED04-18E2-1D42-D8F0-D84938ECBECB}"/>
              </a:ext>
            </a:extLst>
          </p:cNvPr>
          <p:cNvSpPr txBox="1"/>
          <p:nvPr/>
        </p:nvSpPr>
        <p:spPr>
          <a:xfrm rot="20848156">
            <a:off x="2246942" y="1644103"/>
            <a:ext cx="142297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latin typeface="Calibri" panose="020F0502020204030204" pitchFamily="34" charset="0"/>
                <a:ea typeface="Amiri" pitchFamily="2" charset="-78"/>
                <a:cs typeface="Calibri" panose="020F0502020204030204" pitchFamily="34" charset="0"/>
              </a:rPr>
              <a:t>مهارة التذكر  </a:t>
            </a:r>
            <a:r>
              <a:rPr lang="ar-SA" sz="1400" b="1" dirty="0">
                <a:latin typeface="Calibri" panose="020F0502020204030204" pitchFamily="34" charset="0"/>
                <a:ea typeface="Amiri" pitchFamily="2" charset="-78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39" name="رسم 38" descr="ختم">
            <a:extLst>
              <a:ext uri="{FF2B5EF4-FFF2-40B4-BE49-F238E27FC236}">
                <a16:creationId xmlns:a16="http://schemas.microsoft.com/office/drawing/2014/main" id="{CE36F7A7-0A77-9712-6DCE-AAB668AEE2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670" t="12503" r="79133" b="13172"/>
          <a:stretch/>
        </p:blipFill>
        <p:spPr>
          <a:xfrm rot="16200000" flipH="1">
            <a:off x="4026221" y="2578825"/>
            <a:ext cx="102780" cy="6858000"/>
          </a:xfrm>
          <a:prstGeom prst="rect">
            <a:avLst/>
          </a:prstGeom>
        </p:spPr>
      </p:pic>
      <p:pic>
        <p:nvPicPr>
          <p:cNvPr id="42" name="Picture 4">
            <a:extLst>
              <a:ext uri="{FF2B5EF4-FFF2-40B4-BE49-F238E27FC236}">
                <a16:creationId xmlns:a16="http://schemas.microsoft.com/office/drawing/2014/main" id="{2D96A0EB-FC78-9B7F-4065-E7C777E61B8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-6630706">
            <a:off x="7583248" y="4726939"/>
            <a:ext cx="1991776" cy="1447659"/>
          </a:xfrm>
          <a:prstGeom prst="rect">
            <a:avLst/>
          </a:prstGeom>
        </p:spPr>
      </p:pic>
      <p:pic>
        <p:nvPicPr>
          <p:cNvPr id="43" name="Picture 4">
            <a:extLst>
              <a:ext uri="{FF2B5EF4-FFF2-40B4-BE49-F238E27FC236}">
                <a16:creationId xmlns:a16="http://schemas.microsoft.com/office/drawing/2014/main" id="{745AD4B2-6056-1C19-70EE-18ED75A5C0A0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-6630706">
            <a:off x="7537621" y="462504"/>
            <a:ext cx="1991776" cy="144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78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>
            <a:extLst>
              <a:ext uri="{FF2B5EF4-FFF2-40B4-BE49-F238E27FC236}">
                <a16:creationId xmlns:a16="http://schemas.microsoft.com/office/drawing/2014/main" id="{8BFEE8AD-8E8E-DDEC-8E78-EDB66EB9A084}"/>
              </a:ext>
            </a:extLst>
          </p:cNvPr>
          <p:cNvSpPr/>
          <p:nvPr/>
        </p:nvSpPr>
        <p:spPr>
          <a:xfrm>
            <a:off x="599554" y="1567859"/>
            <a:ext cx="10491675" cy="4765124"/>
          </a:xfrm>
          <a:prstGeom prst="rect">
            <a:avLst/>
          </a:prstGeom>
          <a:solidFill>
            <a:srgbClr val="E0D2EF"/>
          </a:solidFill>
        </p:spPr>
      </p:sp>
      <p:pic>
        <p:nvPicPr>
          <p:cNvPr id="6" name="رسم 5" descr="ختم">
            <a:extLst>
              <a:ext uri="{FF2B5EF4-FFF2-40B4-BE49-F238E27FC236}">
                <a16:creationId xmlns:a16="http://schemas.microsoft.com/office/drawing/2014/main" id="{2EC7AC19-7E12-3B24-5644-81FAAC150E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670" t="12503" r="79133" b="13172"/>
          <a:stretch/>
        </p:blipFill>
        <p:spPr>
          <a:xfrm rot="16200000" flipH="1">
            <a:off x="8148317" y="-1307618"/>
            <a:ext cx="102780" cy="6858000"/>
          </a:xfrm>
          <a:prstGeom prst="rect">
            <a:avLst/>
          </a:prstGeom>
        </p:spPr>
      </p:pic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AA53DBC9-9652-C3BB-0314-59D43145AC77}"/>
              </a:ext>
            </a:extLst>
          </p:cNvPr>
          <p:cNvGrpSpPr/>
          <p:nvPr/>
        </p:nvGrpSpPr>
        <p:grpSpPr>
          <a:xfrm>
            <a:off x="8335572" y="1746114"/>
            <a:ext cx="2272888" cy="644656"/>
            <a:chOff x="1442796" y="8233416"/>
            <a:chExt cx="5373950" cy="1181906"/>
          </a:xfrm>
        </p:grpSpPr>
        <p:grpSp>
          <p:nvGrpSpPr>
            <p:cNvPr id="11" name="Group 14">
              <a:extLst>
                <a:ext uri="{FF2B5EF4-FFF2-40B4-BE49-F238E27FC236}">
                  <a16:creationId xmlns:a16="http://schemas.microsoft.com/office/drawing/2014/main" id="{399A66F5-A761-239A-7C16-427B9DC4072F}"/>
                </a:ext>
              </a:extLst>
            </p:cNvPr>
            <p:cNvGrpSpPr/>
            <p:nvPr/>
          </p:nvGrpSpPr>
          <p:grpSpPr>
            <a:xfrm>
              <a:off x="5669842" y="8355676"/>
              <a:ext cx="1146904" cy="1049630"/>
              <a:chOff x="44951" y="121852"/>
              <a:chExt cx="1529205" cy="1399507"/>
            </a:xfrm>
          </p:grpSpPr>
          <p:pic>
            <p:nvPicPr>
              <p:cNvPr id="25" name="Picture 15">
                <a:extLst>
                  <a:ext uri="{FF2B5EF4-FFF2-40B4-BE49-F238E27FC236}">
                    <a16:creationId xmlns:a16="http://schemas.microsoft.com/office/drawing/2014/main" id="{FBA01788-7C44-FFC6-BD70-4D7A2F137D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>
              <a:xfrm rot="-228722">
                <a:off x="44951" y="121852"/>
                <a:ext cx="1419938" cy="1399507"/>
              </a:xfrm>
              <a:prstGeom prst="rect">
                <a:avLst/>
              </a:prstGeom>
            </p:spPr>
          </p:pic>
          <p:pic>
            <p:nvPicPr>
              <p:cNvPr id="26" name="Picture 16">
                <a:extLst>
                  <a:ext uri="{FF2B5EF4-FFF2-40B4-BE49-F238E27FC236}">
                    <a16:creationId xmlns:a16="http://schemas.microsoft.com/office/drawing/2014/main" id="{CDB35815-1C1E-FE65-BFF6-A672AA3D27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>
              <a:xfrm rot="2107769">
                <a:off x="934054" y="164369"/>
                <a:ext cx="640102" cy="217368"/>
              </a:xfrm>
              <a:prstGeom prst="rect">
                <a:avLst/>
              </a:prstGeom>
            </p:spPr>
          </p:pic>
        </p:grpSp>
        <p:grpSp>
          <p:nvGrpSpPr>
            <p:cNvPr id="12" name="Group 18">
              <a:extLst>
                <a:ext uri="{FF2B5EF4-FFF2-40B4-BE49-F238E27FC236}">
                  <a16:creationId xmlns:a16="http://schemas.microsoft.com/office/drawing/2014/main" id="{F12A2E3D-CCD9-776B-4DEE-32D782BD11CA}"/>
                </a:ext>
              </a:extLst>
            </p:cNvPr>
            <p:cNvGrpSpPr/>
            <p:nvPr/>
          </p:nvGrpSpPr>
          <p:grpSpPr>
            <a:xfrm>
              <a:off x="2945433" y="8233416"/>
              <a:ext cx="1064954" cy="1181906"/>
              <a:chOff x="86212" y="14194"/>
              <a:chExt cx="1419938" cy="1575875"/>
            </a:xfrm>
          </p:grpSpPr>
          <p:pic>
            <p:nvPicPr>
              <p:cNvPr id="23" name="Picture 19">
                <a:extLst>
                  <a:ext uri="{FF2B5EF4-FFF2-40B4-BE49-F238E27FC236}">
                    <a16:creationId xmlns:a16="http://schemas.microsoft.com/office/drawing/2014/main" id="{EFF88FDA-56CB-3462-7CDA-6D4670146D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>
              <a:xfrm rot="455434">
                <a:off x="86212" y="190562"/>
                <a:ext cx="1419938" cy="1399507"/>
              </a:xfrm>
              <a:prstGeom prst="rect">
                <a:avLst/>
              </a:prstGeom>
            </p:spPr>
          </p:pic>
          <p:pic>
            <p:nvPicPr>
              <p:cNvPr id="24" name="Picture 20">
                <a:extLst>
                  <a:ext uri="{FF2B5EF4-FFF2-40B4-BE49-F238E27FC236}">
                    <a16:creationId xmlns:a16="http://schemas.microsoft.com/office/drawing/2014/main" id="{21A36374-FD89-CCAD-071B-F4C71C216B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>
              <a:xfrm rot="-4787602">
                <a:off x="1074036" y="225561"/>
                <a:ext cx="640102" cy="217368"/>
              </a:xfrm>
              <a:prstGeom prst="rect">
                <a:avLst/>
              </a:prstGeom>
            </p:spPr>
          </p:pic>
        </p:grpSp>
        <p:grpSp>
          <p:nvGrpSpPr>
            <p:cNvPr id="13" name="Group 22">
              <a:extLst>
                <a:ext uri="{FF2B5EF4-FFF2-40B4-BE49-F238E27FC236}">
                  <a16:creationId xmlns:a16="http://schemas.microsoft.com/office/drawing/2014/main" id="{F1E03573-FB2D-FCD6-72F1-8EF6E98E531F}"/>
                </a:ext>
              </a:extLst>
            </p:cNvPr>
            <p:cNvGrpSpPr/>
            <p:nvPr/>
          </p:nvGrpSpPr>
          <p:grpSpPr>
            <a:xfrm rot="-106697">
              <a:off x="4323110" y="8302050"/>
              <a:ext cx="1064953" cy="1099732"/>
              <a:chOff x="0" y="0"/>
              <a:chExt cx="1419938" cy="1466310"/>
            </a:xfrm>
          </p:grpSpPr>
          <p:pic>
            <p:nvPicPr>
              <p:cNvPr id="21" name="Picture 23">
                <a:extLst>
                  <a:ext uri="{FF2B5EF4-FFF2-40B4-BE49-F238E27FC236}">
                    <a16:creationId xmlns:a16="http://schemas.microsoft.com/office/drawing/2014/main" id="{1D4DE00B-3190-3A6E-10F5-0127ACA3B9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>
              <a:xfrm>
                <a:off x="0" y="66803"/>
                <a:ext cx="1419938" cy="1399507"/>
              </a:xfrm>
              <a:prstGeom prst="rect">
                <a:avLst/>
              </a:prstGeom>
            </p:spPr>
          </p:pic>
          <p:pic>
            <p:nvPicPr>
              <p:cNvPr id="22" name="Picture 24">
                <a:extLst>
                  <a:ext uri="{FF2B5EF4-FFF2-40B4-BE49-F238E27FC236}">
                    <a16:creationId xmlns:a16="http://schemas.microsoft.com/office/drawing/2014/main" id="{F93612E1-9A5D-876C-5D34-D3A36093D0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>
                <a:off x="398052" y="0"/>
                <a:ext cx="640102" cy="217368"/>
              </a:xfrm>
              <a:prstGeom prst="rect">
                <a:avLst/>
              </a:prstGeom>
            </p:spPr>
          </p:pic>
        </p:grpSp>
        <p:grpSp>
          <p:nvGrpSpPr>
            <p:cNvPr id="14" name="Group 26">
              <a:extLst>
                <a:ext uri="{FF2B5EF4-FFF2-40B4-BE49-F238E27FC236}">
                  <a16:creationId xmlns:a16="http://schemas.microsoft.com/office/drawing/2014/main" id="{067CF375-3B45-E9E6-7B2F-233F5893A15F}"/>
                </a:ext>
              </a:extLst>
            </p:cNvPr>
            <p:cNvGrpSpPr/>
            <p:nvPr/>
          </p:nvGrpSpPr>
          <p:grpSpPr>
            <a:xfrm>
              <a:off x="1442796" y="8338246"/>
              <a:ext cx="1173007" cy="1049630"/>
              <a:chOff x="9235" y="75372"/>
              <a:chExt cx="1564009" cy="1399507"/>
            </a:xfrm>
          </p:grpSpPr>
          <p:pic>
            <p:nvPicPr>
              <p:cNvPr id="19" name="Picture 27">
                <a:extLst>
                  <a:ext uri="{FF2B5EF4-FFF2-40B4-BE49-F238E27FC236}">
                    <a16:creationId xmlns:a16="http://schemas.microsoft.com/office/drawing/2014/main" id="{BD1BE787-EAD8-E63D-AC28-5463560E13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>
              <a:xfrm rot="-228722">
                <a:off x="153306" y="75372"/>
                <a:ext cx="1419938" cy="1399507"/>
              </a:xfrm>
              <a:prstGeom prst="rect">
                <a:avLst/>
              </a:prstGeom>
            </p:spPr>
          </p:pic>
          <p:pic>
            <p:nvPicPr>
              <p:cNvPr id="20" name="Picture 28">
                <a:extLst>
                  <a:ext uri="{FF2B5EF4-FFF2-40B4-BE49-F238E27FC236}">
                    <a16:creationId xmlns:a16="http://schemas.microsoft.com/office/drawing/2014/main" id="{04D979FB-A1AF-2B1C-2688-EBFAF43A88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>
              <a:xfrm rot="-1907771">
                <a:off x="9235" y="152324"/>
                <a:ext cx="640102" cy="217368"/>
              </a:xfrm>
              <a:prstGeom prst="rect">
                <a:avLst/>
              </a:prstGeom>
            </p:spPr>
          </p:pic>
        </p:grpSp>
        <p:pic>
          <p:nvPicPr>
            <p:cNvPr id="15" name="Picture 31">
              <a:extLst>
                <a:ext uri="{FF2B5EF4-FFF2-40B4-BE49-F238E27FC236}">
                  <a16:creationId xmlns:a16="http://schemas.microsoft.com/office/drawing/2014/main" id="{0B00A18A-93B6-3B72-1932-2325B860CD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-687324">
              <a:off x="3170392" y="8726701"/>
              <a:ext cx="591078" cy="524448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6" name="Picture 32">
              <a:extLst>
                <a:ext uri="{FF2B5EF4-FFF2-40B4-BE49-F238E27FC236}">
                  <a16:creationId xmlns:a16="http://schemas.microsoft.com/office/drawing/2014/main" id="{E39A5838-54BB-D469-1BF5-510F0A710D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rot="350731">
              <a:off x="5853411" y="8582732"/>
              <a:ext cx="693754" cy="615549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7" name="Picture 36">
              <a:extLst>
                <a:ext uri="{FF2B5EF4-FFF2-40B4-BE49-F238E27FC236}">
                  <a16:creationId xmlns:a16="http://schemas.microsoft.com/office/drawing/2014/main" id="{BFBA6ED7-A377-A8D6-19A0-C73E0AFC02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>
            <a:xfrm rot="20008996">
              <a:off x="4539335" y="8491222"/>
              <a:ext cx="638802" cy="664986"/>
            </a:xfrm>
            <a:prstGeom prst="rect">
              <a:avLst/>
            </a:prstGeom>
          </p:spPr>
        </p:pic>
        <p:pic>
          <p:nvPicPr>
            <p:cNvPr id="18" name="Picture 18">
              <a:extLst>
                <a:ext uri="{FF2B5EF4-FFF2-40B4-BE49-F238E27FC236}">
                  <a16:creationId xmlns:a16="http://schemas.microsoft.com/office/drawing/2014/main" id="{DD6BAFEA-F06E-C3E3-2500-B455E1CE8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>
            <a:xfrm>
              <a:off x="1770546" y="8549004"/>
              <a:ext cx="656112" cy="683005"/>
            </a:xfrm>
            <a:prstGeom prst="rect">
              <a:avLst/>
            </a:prstGeom>
          </p:spPr>
        </p:pic>
      </p:grpSp>
      <p:grpSp>
        <p:nvGrpSpPr>
          <p:cNvPr id="27" name="مجموعة 26">
            <a:extLst>
              <a:ext uri="{FF2B5EF4-FFF2-40B4-BE49-F238E27FC236}">
                <a16:creationId xmlns:a16="http://schemas.microsoft.com/office/drawing/2014/main" id="{609F61D7-BF60-E758-7500-7913E6507572}"/>
              </a:ext>
            </a:extLst>
          </p:cNvPr>
          <p:cNvGrpSpPr/>
          <p:nvPr/>
        </p:nvGrpSpPr>
        <p:grpSpPr>
          <a:xfrm>
            <a:off x="9008702" y="612510"/>
            <a:ext cx="2036149" cy="592564"/>
            <a:chOff x="2068424" y="674835"/>
            <a:chExt cx="2036149" cy="592564"/>
          </a:xfrm>
        </p:grpSpPr>
        <p:sp>
          <p:nvSpPr>
            <p:cNvPr id="28" name="AutoShape 5">
              <a:extLst>
                <a:ext uri="{FF2B5EF4-FFF2-40B4-BE49-F238E27FC236}">
                  <a16:creationId xmlns:a16="http://schemas.microsoft.com/office/drawing/2014/main" id="{CDC3C1C4-E1FD-DB1E-2C0E-57D4A2AFBC05}"/>
                </a:ext>
              </a:extLst>
            </p:cNvPr>
            <p:cNvSpPr/>
            <p:nvPr/>
          </p:nvSpPr>
          <p:spPr>
            <a:xfrm rot="10329">
              <a:off x="2068424" y="862394"/>
              <a:ext cx="2036149" cy="40500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effectLst>
              <a:glow rad="101600">
                <a:schemeClr val="accent4">
                  <a:satMod val="175000"/>
                  <a:alpha val="40000"/>
                </a:schemeClr>
              </a:glow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txBody>
            <a:bodyPr/>
            <a:lstStyle/>
            <a:p>
              <a:pPr algn="ctr"/>
              <a:r>
                <a:rPr lang="ar-SA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التقويم الختامي </a:t>
              </a:r>
              <a:r>
                <a:rPr lang="ar-SA" dirty="0">
                  <a:solidFill>
                    <a:schemeClr val="bg1"/>
                  </a:solidFill>
                </a:rPr>
                <a:t>:</a:t>
              </a:r>
            </a:p>
          </p:txBody>
        </p:sp>
        <p:pic>
          <p:nvPicPr>
            <p:cNvPr id="29" name="Picture 31">
              <a:extLst>
                <a:ext uri="{FF2B5EF4-FFF2-40B4-BE49-F238E27FC236}">
                  <a16:creationId xmlns:a16="http://schemas.microsoft.com/office/drawing/2014/main" id="{6300A5EA-7902-4CDB-DFA3-C63E9FAF43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20912676">
              <a:off x="2128725" y="674835"/>
              <a:ext cx="295539" cy="349632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31" name="Picture 4">
            <a:extLst>
              <a:ext uri="{FF2B5EF4-FFF2-40B4-BE49-F238E27FC236}">
                <a16:creationId xmlns:a16="http://schemas.microsoft.com/office/drawing/2014/main" id="{98276C45-5960-B23E-1517-4C329A4C526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5693910">
            <a:off x="375589" y="2216675"/>
            <a:ext cx="3333835" cy="2423092"/>
          </a:xfrm>
          <a:prstGeom prst="rect">
            <a:avLst/>
          </a:prstGeom>
        </p:spPr>
      </p:pic>
      <p:grpSp>
        <p:nvGrpSpPr>
          <p:cNvPr id="32" name="مجموعة 31">
            <a:extLst>
              <a:ext uri="{FF2B5EF4-FFF2-40B4-BE49-F238E27FC236}">
                <a16:creationId xmlns:a16="http://schemas.microsoft.com/office/drawing/2014/main" id="{BFA807BF-8DE2-190E-7FE7-83400B83BD1B}"/>
              </a:ext>
            </a:extLst>
          </p:cNvPr>
          <p:cNvGrpSpPr/>
          <p:nvPr/>
        </p:nvGrpSpPr>
        <p:grpSpPr>
          <a:xfrm flipH="1">
            <a:off x="1813159" y="1400143"/>
            <a:ext cx="2454338" cy="960656"/>
            <a:chOff x="13184467" y="5241106"/>
            <a:chExt cx="3528028" cy="2935417"/>
          </a:xfrm>
        </p:grpSpPr>
        <p:grpSp>
          <p:nvGrpSpPr>
            <p:cNvPr id="33" name="مجموعة 32">
              <a:extLst>
                <a:ext uri="{FF2B5EF4-FFF2-40B4-BE49-F238E27FC236}">
                  <a16:creationId xmlns:a16="http://schemas.microsoft.com/office/drawing/2014/main" id="{BDA23A06-C2F0-FFC1-1221-00F3FD17AA0A}"/>
                </a:ext>
              </a:extLst>
            </p:cNvPr>
            <p:cNvGrpSpPr/>
            <p:nvPr/>
          </p:nvGrpSpPr>
          <p:grpSpPr>
            <a:xfrm>
              <a:off x="13184467" y="5241106"/>
              <a:ext cx="3528028" cy="2935417"/>
              <a:chOff x="12052012" y="5708165"/>
              <a:chExt cx="3138711" cy="2743840"/>
            </a:xfrm>
          </p:grpSpPr>
          <p:pic>
            <p:nvPicPr>
              <p:cNvPr id="35" name="Picture 11">
                <a:extLst>
                  <a:ext uri="{FF2B5EF4-FFF2-40B4-BE49-F238E27FC236}">
                    <a16:creationId xmlns:a16="http://schemas.microsoft.com/office/drawing/2014/main" id="{45B666FB-5ADA-9957-4B9F-3626387EB2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>
              <a:xfrm rot="406580">
                <a:off x="12052012" y="5708165"/>
                <a:ext cx="2783896" cy="274384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36" name="Picture 12">
                <a:extLst>
                  <a:ext uri="{FF2B5EF4-FFF2-40B4-BE49-F238E27FC236}">
                    <a16:creationId xmlns:a16="http://schemas.microsoft.com/office/drawing/2014/main" id="{F29DB17C-60AD-9752-1C60-61CDE4E61D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rcRect/>
              <a:stretch>
                <a:fillRect/>
              </a:stretch>
            </p:blipFill>
            <p:spPr>
              <a:xfrm rot="2166774">
                <a:off x="13885703" y="6094298"/>
                <a:ext cx="1305020" cy="365866"/>
              </a:xfrm>
              <a:prstGeom prst="rect">
                <a:avLst/>
              </a:prstGeom>
            </p:spPr>
          </p:pic>
        </p:grpSp>
        <p:pic>
          <p:nvPicPr>
            <p:cNvPr id="34" name="Picture 37">
              <a:extLst>
                <a:ext uri="{FF2B5EF4-FFF2-40B4-BE49-F238E27FC236}">
                  <a16:creationId xmlns:a16="http://schemas.microsoft.com/office/drawing/2014/main" id="{04B7D39B-62F5-6EAA-F8D9-550E94CFF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>
            <a:xfrm>
              <a:off x="15831647" y="5785725"/>
              <a:ext cx="663775" cy="690984"/>
            </a:xfrm>
            <a:prstGeom prst="rect">
              <a:avLst/>
            </a:prstGeom>
          </p:spPr>
        </p:pic>
      </p:grp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00AEED04-18E2-1D42-D8F0-D84938ECBECB}"/>
              </a:ext>
            </a:extLst>
          </p:cNvPr>
          <p:cNvSpPr txBox="1"/>
          <p:nvPr/>
        </p:nvSpPr>
        <p:spPr>
          <a:xfrm rot="21217017">
            <a:off x="2142501" y="1649639"/>
            <a:ext cx="190973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latin typeface="Calibri" panose="020F0502020204030204" pitchFamily="34" charset="0"/>
                <a:ea typeface="Amiri" pitchFamily="2" charset="-78"/>
                <a:cs typeface="Calibri" panose="020F0502020204030204" pitchFamily="34" charset="0"/>
              </a:rPr>
              <a:t>مهارة التصويب  </a:t>
            </a:r>
            <a:r>
              <a:rPr lang="ar-SA" sz="1400" b="1" dirty="0">
                <a:latin typeface="Calibri" panose="020F0502020204030204" pitchFamily="34" charset="0"/>
                <a:ea typeface="Amiri" pitchFamily="2" charset="-78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38" name="صورة 37">
            <a:extLst>
              <a:ext uri="{FF2B5EF4-FFF2-40B4-BE49-F238E27FC236}">
                <a16:creationId xmlns:a16="http://schemas.microsoft.com/office/drawing/2014/main" id="{E99E0877-02C9-B2A7-0403-0A22B83E16D0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9075" t="48583" r="9684" b="17797"/>
          <a:stretch/>
        </p:blipFill>
        <p:spPr>
          <a:xfrm>
            <a:off x="1100771" y="2710369"/>
            <a:ext cx="9795830" cy="2929464"/>
          </a:xfrm>
          <a:prstGeom prst="rect">
            <a:avLst/>
          </a:prstGeom>
        </p:spPr>
      </p:pic>
      <p:sp>
        <p:nvSpPr>
          <p:cNvPr id="39" name="مستطيل 38">
            <a:extLst>
              <a:ext uri="{FF2B5EF4-FFF2-40B4-BE49-F238E27FC236}">
                <a16:creationId xmlns:a16="http://schemas.microsoft.com/office/drawing/2014/main" id="{F83FA8E4-4F64-5209-C6E4-F5081B419CFC}"/>
              </a:ext>
            </a:extLst>
          </p:cNvPr>
          <p:cNvSpPr/>
          <p:nvPr/>
        </p:nvSpPr>
        <p:spPr>
          <a:xfrm>
            <a:off x="1368423" y="4047902"/>
            <a:ext cx="5783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200" dirty="0">
                <a:solidFill>
                  <a:schemeClr val="accent2">
                    <a:lumMod val="75000"/>
                  </a:schemeClr>
                </a:solidFill>
              </a:rPr>
              <a:t>✖</a:t>
            </a:r>
            <a:endParaRPr lang="ar-SA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0" name="مستطيل 39">
            <a:extLst>
              <a:ext uri="{FF2B5EF4-FFF2-40B4-BE49-F238E27FC236}">
                <a16:creationId xmlns:a16="http://schemas.microsoft.com/office/drawing/2014/main" id="{3B40B993-E9F2-731F-5ABC-1D4DCB760B9E}"/>
              </a:ext>
            </a:extLst>
          </p:cNvPr>
          <p:cNvSpPr/>
          <p:nvPr/>
        </p:nvSpPr>
        <p:spPr>
          <a:xfrm>
            <a:off x="1368423" y="4922276"/>
            <a:ext cx="578386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ar-SA" sz="4000" b="1" dirty="0">
                <a:solidFill>
                  <a:schemeClr val="accent2">
                    <a:lumMod val="75000"/>
                  </a:schemeClr>
                </a:solidFill>
              </a:rPr>
              <a:t>✓</a:t>
            </a:r>
          </a:p>
        </p:txBody>
      </p:sp>
      <p:pic>
        <p:nvPicPr>
          <p:cNvPr id="42" name="رسم 41" descr="ختم">
            <a:extLst>
              <a:ext uri="{FF2B5EF4-FFF2-40B4-BE49-F238E27FC236}">
                <a16:creationId xmlns:a16="http://schemas.microsoft.com/office/drawing/2014/main" id="{79FE2CBD-CEEE-E106-398C-CAE96E7D18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670" t="12503" r="79133" b="13172"/>
          <a:stretch/>
        </p:blipFill>
        <p:spPr>
          <a:xfrm rot="16200000" flipH="1">
            <a:off x="3912423" y="2575687"/>
            <a:ext cx="102780" cy="6858000"/>
          </a:xfrm>
          <a:prstGeom prst="rect">
            <a:avLst/>
          </a:prstGeom>
        </p:spPr>
      </p:pic>
      <p:pic>
        <p:nvPicPr>
          <p:cNvPr id="44" name="Picture 4">
            <a:extLst>
              <a:ext uri="{FF2B5EF4-FFF2-40B4-BE49-F238E27FC236}">
                <a16:creationId xmlns:a16="http://schemas.microsoft.com/office/drawing/2014/main" id="{6597BD88-56C9-66C6-CB16-C0FFF3303A0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6630706">
            <a:off x="9605921" y="4802840"/>
            <a:ext cx="1991776" cy="1447659"/>
          </a:xfrm>
          <a:prstGeom prst="rect">
            <a:avLst/>
          </a:prstGeom>
        </p:spPr>
      </p:pic>
      <p:pic>
        <p:nvPicPr>
          <p:cNvPr id="45" name="Picture 4">
            <a:extLst>
              <a:ext uri="{FF2B5EF4-FFF2-40B4-BE49-F238E27FC236}">
                <a16:creationId xmlns:a16="http://schemas.microsoft.com/office/drawing/2014/main" id="{07DC2B73-8957-000E-07AE-3178D0F4F4A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6630706">
            <a:off x="7537621" y="462504"/>
            <a:ext cx="1991776" cy="144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29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>
            <a:extLst>
              <a:ext uri="{FF2B5EF4-FFF2-40B4-BE49-F238E27FC236}">
                <a16:creationId xmlns:a16="http://schemas.microsoft.com/office/drawing/2014/main" id="{071D29A8-DAC9-4704-BB3A-8CEA8E9DCF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5693910">
            <a:off x="8066775" y="3220417"/>
            <a:ext cx="3798868" cy="276108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630706">
            <a:off x="932474" y="1114744"/>
            <a:ext cx="3333835" cy="24230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 l="2888" r="2888"/>
          <a:stretch>
            <a:fillRect/>
          </a:stretch>
        </p:blipFill>
        <p:spPr>
          <a:xfrm rot="-5514009">
            <a:off x="3524951" y="174570"/>
            <a:ext cx="4350788" cy="6991684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6" name="Picture 36">
            <a:extLst>
              <a:ext uri="{FF2B5EF4-FFF2-40B4-BE49-F238E27FC236}">
                <a16:creationId xmlns:a16="http://schemas.microsoft.com/office/drawing/2014/main" id="{AA66BA3C-DF79-42DC-94A4-604D9120217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1652722">
            <a:off x="3461481" y="1820501"/>
            <a:ext cx="453780" cy="629839"/>
          </a:xfrm>
          <a:prstGeom prst="rect">
            <a:avLst/>
          </a:prstGeom>
        </p:spPr>
      </p:pic>
      <p:grpSp>
        <p:nvGrpSpPr>
          <p:cNvPr id="35" name="مجموعة 34">
            <a:extLst>
              <a:ext uri="{FF2B5EF4-FFF2-40B4-BE49-F238E27FC236}">
                <a16:creationId xmlns:a16="http://schemas.microsoft.com/office/drawing/2014/main" id="{1F2A0EEF-5FB7-4F54-9BBA-CC8CAE25C1AE}"/>
              </a:ext>
            </a:extLst>
          </p:cNvPr>
          <p:cNvGrpSpPr/>
          <p:nvPr/>
        </p:nvGrpSpPr>
        <p:grpSpPr>
          <a:xfrm>
            <a:off x="8040216" y="4060633"/>
            <a:ext cx="1764017" cy="1462261"/>
            <a:chOff x="13184467" y="5241106"/>
            <a:chExt cx="3528028" cy="2935417"/>
          </a:xfrm>
        </p:grpSpPr>
        <p:grpSp>
          <p:nvGrpSpPr>
            <p:cNvPr id="15" name="مجموعة 14">
              <a:extLst>
                <a:ext uri="{FF2B5EF4-FFF2-40B4-BE49-F238E27FC236}">
                  <a16:creationId xmlns:a16="http://schemas.microsoft.com/office/drawing/2014/main" id="{67BB20DF-01F9-4825-96BB-A09D52592B51}"/>
                </a:ext>
              </a:extLst>
            </p:cNvPr>
            <p:cNvGrpSpPr/>
            <p:nvPr/>
          </p:nvGrpSpPr>
          <p:grpSpPr>
            <a:xfrm>
              <a:off x="13184467" y="5241106"/>
              <a:ext cx="3528028" cy="2935417"/>
              <a:chOff x="12052012" y="5708165"/>
              <a:chExt cx="3138711" cy="2743840"/>
            </a:xfrm>
          </p:grpSpPr>
          <p:pic>
            <p:nvPicPr>
              <p:cNvPr id="11" name="Picture 11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 rot="406580">
                <a:off x="12052012" y="5708165"/>
                <a:ext cx="2783896" cy="274384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12" name="Picture 12"/>
              <p:cNvPicPr>
                <a:picLocks noChangeAspect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>
              <a:xfrm rot="2166774">
                <a:off x="13885703" y="6094298"/>
                <a:ext cx="1305020" cy="365866"/>
              </a:xfrm>
              <a:prstGeom prst="rect">
                <a:avLst/>
              </a:prstGeom>
            </p:spPr>
          </p:pic>
        </p:grpSp>
        <p:pic>
          <p:nvPicPr>
            <p:cNvPr id="17" name="Picture 37">
              <a:extLst>
                <a:ext uri="{FF2B5EF4-FFF2-40B4-BE49-F238E27FC236}">
                  <a16:creationId xmlns:a16="http://schemas.microsoft.com/office/drawing/2014/main" id="{8EF82DB0-D45B-4865-859F-1B128C54098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15942236" y="5750912"/>
              <a:ext cx="663775" cy="690983"/>
            </a:xfrm>
            <a:prstGeom prst="rect">
              <a:avLst/>
            </a:prstGeom>
          </p:spPr>
        </p:pic>
      </p:grpSp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C1B7E676-64DB-4CBE-959B-835AFEC391D8}"/>
              </a:ext>
            </a:extLst>
          </p:cNvPr>
          <p:cNvGrpSpPr/>
          <p:nvPr/>
        </p:nvGrpSpPr>
        <p:grpSpPr>
          <a:xfrm>
            <a:off x="1751277" y="5975077"/>
            <a:ext cx="2272888" cy="644656"/>
            <a:chOff x="1442796" y="8233416"/>
            <a:chExt cx="5373950" cy="1181906"/>
          </a:xfrm>
        </p:grpSpPr>
        <p:grpSp>
          <p:nvGrpSpPr>
            <p:cNvPr id="19" name="Group 14">
              <a:extLst>
                <a:ext uri="{FF2B5EF4-FFF2-40B4-BE49-F238E27FC236}">
                  <a16:creationId xmlns:a16="http://schemas.microsoft.com/office/drawing/2014/main" id="{B016735F-F3A8-46F1-A3FB-07B1A6379145}"/>
                </a:ext>
              </a:extLst>
            </p:cNvPr>
            <p:cNvGrpSpPr/>
            <p:nvPr/>
          </p:nvGrpSpPr>
          <p:grpSpPr>
            <a:xfrm>
              <a:off x="5669842" y="8355676"/>
              <a:ext cx="1146904" cy="1049630"/>
              <a:chOff x="44951" y="121852"/>
              <a:chExt cx="1529205" cy="1399507"/>
            </a:xfrm>
          </p:grpSpPr>
          <p:pic>
            <p:nvPicPr>
              <p:cNvPr id="33" name="Picture 15">
                <a:extLst>
                  <a:ext uri="{FF2B5EF4-FFF2-40B4-BE49-F238E27FC236}">
                    <a16:creationId xmlns:a16="http://schemas.microsoft.com/office/drawing/2014/main" id="{E1E9AB1D-B920-446A-BC53-F878CBF7A0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 rot="-228722">
                <a:off x="44951" y="121852"/>
                <a:ext cx="1419938" cy="1399507"/>
              </a:xfrm>
              <a:prstGeom prst="rect">
                <a:avLst/>
              </a:prstGeom>
            </p:spPr>
          </p:pic>
          <p:pic>
            <p:nvPicPr>
              <p:cNvPr id="34" name="Picture 16">
                <a:extLst>
                  <a:ext uri="{FF2B5EF4-FFF2-40B4-BE49-F238E27FC236}">
                    <a16:creationId xmlns:a16="http://schemas.microsoft.com/office/drawing/2014/main" id="{BBD0A83B-C289-4632-A67F-E3762C3BAB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 rot="2107769">
                <a:off x="934054" y="164369"/>
                <a:ext cx="640102" cy="217368"/>
              </a:xfrm>
              <a:prstGeom prst="rect">
                <a:avLst/>
              </a:prstGeom>
            </p:spPr>
          </p:pic>
        </p:grpSp>
        <p:grpSp>
          <p:nvGrpSpPr>
            <p:cNvPr id="20" name="Group 18">
              <a:extLst>
                <a:ext uri="{FF2B5EF4-FFF2-40B4-BE49-F238E27FC236}">
                  <a16:creationId xmlns:a16="http://schemas.microsoft.com/office/drawing/2014/main" id="{A5269F3B-1C0D-43AC-B07B-C64814EE0DBC}"/>
                </a:ext>
              </a:extLst>
            </p:cNvPr>
            <p:cNvGrpSpPr/>
            <p:nvPr/>
          </p:nvGrpSpPr>
          <p:grpSpPr>
            <a:xfrm>
              <a:off x="2945433" y="8233416"/>
              <a:ext cx="1064954" cy="1181906"/>
              <a:chOff x="86212" y="14194"/>
              <a:chExt cx="1419938" cy="1575875"/>
            </a:xfrm>
          </p:grpSpPr>
          <p:pic>
            <p:nvPicPr>
              <p:cNvPr id="31" name="Picture 19">
                <a:extLst>
                  <a:ext uri="{FF2B5EF4-FFF2-40B4-BE49-F238E27FC236}">
                    <a16:creationId xmlns:a16="http://schemas.microsoft.com/office/drawing/2014/main" id="{3B216653-AD50-4FAA-84E2-2178449698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 rot="455434">
                <a:off x="86212" y="190562"/>
                <a:ext cx="1419938" cy="1399507"/>
              </a:xfrm>
              <a:prstGeom prst="rect">
                <a:avLst/>
              </a:prstGeom>
            </p:spPr>
          </p:pic>
          <p:pic>
            <p:nvPicPr>
              <p:cNvPr id="32" name="Picture 20">
                <a:extLst>
                  <a:ext uri="{FF2B5EF4-FFF2-40B4-BE49-F238E27FC236}">
                    <a16:creationId xmlns:a16="http://schemas.microsoft.com/office/drawing/2014/main" id="{FFEB065A-15A4-44B0-9E5A-81E2DD34EB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 rot="-4787602">
                <a:off x="1074036" y="225561"/>
                <a:ext cx="640102" cy="217368"/>
              </a:xfrm>
              <a:prstGeom prst="rect">
                <a:avLst/>
              </a:prstGeom>
            </p:spPr>
          </p:pic>
        </p:grpSp>
        <p:grpSp>
          <p:nvGrpSpPr>
            <p:cNvPr id="21" name="Group 22">
              <a:extLst>
                <a:ext uri="{FF2B5EF4-FFF2-40B4-BE49-F238E27FC236}">
                  <a16:creationId xmlns:a16="http://schemas.microsoft.com/office/drawing/2014/main" id="{E97819C7-71E6-4342-857E-B6A22CAD4E26}"/>
                </a:ext>
              </a:extLst>
            </p:cNvPr>
            <p:cNvGrpSpPr/>
            <p:nvPr/>
          </p:nvGrpSpPr>
          <p:grpSpPr>
            <a:xfrm rot="-106697">
              <a:off x="4323110" y="8302050"/>
              <a:ext cx="1064953" cy="1099732"/>
              <a:chOff x="0" y="0"/>
              <a:chExt cx="1419938" cy="1466310"/>
            </a:xfrm>
          </p:grpSpPr>
          <p:pic>
            <p:nvPicPr>
              <p:cNvPr id="29" name="Picture 23">
                <a:extLst>
                  <a:ext uri="{FF2B5EF4-FFF2-40B4-BE49-F238E27FC236}">
                    <a16:creationId xmlns:a16="http://schemas.microsoft.com/office/drawing/2014/main" id="{BC50456F-66C7-4BC7-9900-A950F4EB97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>
                <a:off x="0" y="66803"/>
                <a:ext cx="1419938" cy="1399507"/>
              </a:xfrm>
              <a:prstGeom prst="rect">
                <a:avLst/>
              </a:prstGeom>
            </p:spPr>
          </p:pic>
          <p:pic>
            <p:nvPicPr>
              <p:cNvPr id="30" name="Picture 24">
                <a:extLst>
                  <a:ext uri="{FF2B5EF4-FFF2-40B4-BE49-F238E27FC236}">
                    <a16:creationId xmlns:a16="http://schemas.microsoft.com/office/drawing/2014/main" id="{9AF3016F-B5FC-4088-8BE1-96548511EF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>
              <a:xfrm>
                <a:off x="398052" y="0"/>
                <a:ext cx="640102" cy="217368"/>
              </a:xfrm>
              <a:prstGeom prst="rect">
                <a:avLst/>
              </a:prstGeom>
            </p:spPr>
          </p:pic>
        </p:grpSp>
        <p:grpSp>
          <p:nvGrpSpPr>
            <p:cNvPr id="22" name="Group 26">
              <a:extLst>
                <a:ext uri="{FF2B5EF4-FFF2-40B4-BE49-F238E27FC236}">
                  <a16:creationId xmlns:a16="http://schemas.microsoft.com/office/drawing/2014/main" id="{870654D9-3426-463E-A3C2-CFD8444C2CA5}"/>
                </a:ext>
              </a:extLst>
            </p:cNvPr>
            <p:cNvGrpSpPr/>
            <p:nvPr/>
          </p:nvGrpSpPr>
          <p:grpSpPr>
            <a:xfrm>
              <a:off x="1442796" y="8338246"/>
              <a:ext cx="1173007" cy="1049630"/>
              <a:chOff x="9235" y="75372"/>
              <a:chExt cx="1564009" cy="1399507"/>
            </a:xfrm>
          </p:grpSpPr>
          <p:pic>
            <p:nvPicPr>
              <p:cNvPr id="27" name="Picture 27">
                <a:extLst>
                  <a:ext uri="{FF2B5EF4-FFF2-40B4-BE49-F238E27FC236}">
                    <a16:creationId xmlns:a16="http://schemas.microsoft.com/office/drawing/2014/main" id="{BBE60A03-09EC-4A18-82E9-4BAF494591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 rot="-228722">
                <a:off x="153306" y="75372"/>
                <a:ext cx="1419938" cy="1399507"/>
              </a:xfrm>
              <a:prstGeom prst="rect">
                <a:avLst/>
              </a:prstGeom>
            </p:spPr>
          </p:pic>
          <p:pic>
            <p:nvPicPr>
              <p:cNvPr id="28" name="Picture 28">
                <a:extLst>
                  <a:ext uri="{FF2B5EF4-FFF2-40B4-BE49-F238E27FC236}">
                    <a16:creationId xmlns:a16="http://schemas.microsoft.com/office/drawing/2014/main" id="{B3F609DB-898B-48B7-9C95-9A26CD7959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 rot="-1907771">
                <a:off x="9235" y="152324"/>
                <a:ext cx="640102" cy="217368"/>
              </a:xfrm>
              <a:prstGeom prst="rect">
                <a:avLst/>
              </a:prstGeom>
            </p:spPr>
          </p:pic>
        </p:grpSp>
        <p:pic>
          <p:nvPicPr>
            <p:cNvPr id="23" name="Picture 31">
              <a:extLst>
                <a:ext uri="{FF2B5EF4-FFF2-40B4-BE49-F238E27FC236}">
                  <a16:creationId xmlns:a16="http://schemas.microsoft.com/office/drawing/2014/main" id="{2880AD0A-F609-444A-B086-429E9FC854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-687324">
              <a:off x="3170392" y="8726701"/>
              <a:ext cx="591078" cy="524448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4" name="Picture 32">
              <a:extLst>
                <a:ext uri="{FF2B5EF4-FFF2-40B4-BE49-F238E27FC236}">
                  <a16:creationId xmlns:a16="http://schemas.microsoft.com/office/drawing/2014/main" id="{0BE09593-3780-4DCC-B20D-A219B269DC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350731">
              <a:off x="5853411" y="8582732"/>
              <a:ext cx="693754" cy="615549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5" name="Picture 36">
              <a:extLst>
                <a:ext uri="{FF2B5EF4-FFF2-40B4-BE49-F238E27FC236}">
                  <a16:creationId xmlns:a16="http://schemas.microsoft.com/office/drawing/2014/main" id="{C36DEB4D-B728-43F9-930B-83C8732B10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 rot="20008996">
              <a:off x="4539335" y="8491222"/>
              <a:ext cx="638802" cy="664986"/>
            </a:xfrm>
            <a:prstGeom prst="rect">
              <a:avLst/>
            </a:prstGeom>
          </p:spPr>
        </p:pic>
        <p:pic>
          <p:nvPicPr>
            <p:cNvPr id="26" name="Picture 18">
              <a:extLst>
                <a:ext uri="{FF2B5EF4-FFF2-40B4-BE49-F238E27FC236}">
                  <a16:creationId xmlns:a16="http://schemas.microsoft.com/office/drawing/2014/main" id="{4A9C6F18-DF48-450D-82F7-FAE8A3283DB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1770546" y="8549004"/>
              <a:ext cx="656112" cy="683005"/>
            </a:xfrm>
            <a:prstGeom prst="rect">
              <a:avLst/>
            </a:prstGeom>
          </p:spPr>
        </p:pic>
      </p:grpSp>
      <p:sp>
        <p:nvSpPr>
          <p:cNvPr id="13" name="مربع نص 12"/>
          <p:cNvSpPr txBox="1"/>
          <p:nvPr/>
        </p:nvSpPr>
        <p:spPr>
          <a:xfrm rot="21414336">
            <a:off x="3489102" y="3631377"/>
            <a:ext cx="4085716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spc="-62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يصلين خلفهم </a:t>
            </a:r>
          </a:p>
          <a:p>
            <a:pPr algn="ctr"/>
            <a:r>
              <a:rPr lang="ar-SA" sz="4000" spc="-62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ويتأخرن عنهم .</a:t>
            </a:r>
          </a:p>
        </p:txBody>
      </p:sp>
      <p:sp>
        <p:nvSpPr>
          <p:cNvPr id="2" name="مربع نص 1"/>
          <p:cNvSpPr txBox="1"/>
          <p:nvPr/>
        </p:nvSpPr>
        <p:spPr>
          <a:xfrm rot="667766">
            <a:off x="8095156" y="4462643"/>
            <a:ext cx="142297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>
                <a:latin typeface="Amiri" pitchFamily="2" charset="-78"/>
                <a:ea typeface="Amiri" pitchFamily="2" charset="-78"/>
                <a:cs typeface="Amiri" pitchFamily="2" charset="-78"/>
              </a:rPr>
              <a:t>فكري  </a:t>
            </a:r>
            <a:r>
              <a:rPr lang="ar-SA" sz="2400" b="1" dirty="0">
                <a:latin typeface="Amiri" pitchFamily="2" charset="-78"/>
                <a:ea typeface="Amiri" pitchFamily="2" charset="-78"/>
                <a:cs typeface="Amiri" pitchFamily="2" charset="-78"/>
              </a:rPr>
              <a:t> </a:t>
            </a:r>
          </a:p>
        </p:txBody>
      </p:sp>
      <p:sp>
        <p:nvSpPr>
          <p:cNvPr id="53" name="TextBox 9"/>
          <p:cNvSpPr txBox="1"/>
          <p:nvPr/>
        </p:nvSpPr>
        <p:spPr>
          <a:xfrm rot="21419764" flipH="1">
            <a:off x="4535444" y="1795834"/>
            <a:ext cx="5036669" cy="735266"/>
          </a:xfrm>
          <a:prstGeom prst="homePlate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6847"/>
              </a:lnSpc>
            </a:pPr>
            <a:r>
              <a:rPr lang="ar-SA" sz="2400" spc="-62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أين تقف النساء إذا صلين مع جماعة الرجال ؟</a:t>
            </a:r>
            <a:endParaRPr lang="en-US" sz="2400" spc="-62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5" name="Picture 31"/>
          <p:cNvPicPr>
            <a:picLocks noChangeAspect="1"/>
          </p:cNvPicPr>
          <p:nvPr/>
        </p:nvPicPr>
        <p:blipFill>
          <a:blip r:embed="rId1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20912676">
            <a:off x="8868963" y="1574988"/>
            <a:ext cx="295539" cy="349632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76" name="Picture 31"/>
          <p:cNvPicPr>
            <a:picLocks noChangeAspect="1"/>
          </p:cNvPicPr>
          <p:nvPr/>
        </p:nvPicPr>
        <p:blipFill>
          <a:blip r:embed="rId1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20912676">
            <a:off x="9209931" y="1789970"/>
            <a:ext cx="295539" cy="349632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6146" name="Picture 2" descr="تصميم لوجو شعار احترافي ب 5 دولار فقط - خمسات"/>
          <p:cNvPicPr>
            <a:picLocks noChangeAspect="1" noChangeArrowheads="1"/>
          </p:cNvPicPr>
          <p:nvPr/>
        </p:nvPicPr>
        <p:blipFill rotWithShape="1"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1" t="17856" r="56483" b="22951"/>
          <a:stretch/>
        </p:blipFill>
        <p:spPr bwMode="auto">
          <a:xfrm>
            <a:off x="7493468" y="3726709"/>
            <a:ext cx="962762" cy="113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D55FE5F9-6B50-FEA0-D1DC-49D975B46324}"/>
              </a:ext>
            </a:extLst>
          </p:cNvPr>
          <p:cNvGrpSpPr/>
          <p:nvPr/>
        </p:nvGrpSpPr>
        <p:grpSpPr>
          <a:xfrm>
            <a:off x="2068424" y="674835"/>
            <a:ext cx="2036149" cy="592564"/>
            <a:chOff x="2068424" y="674835"/>
            <a:chExt cx="2036149" cy="592564"/>
          </a:xfrm>
        </p:grpSpPr>
        <p:sp>
          <p:nvSpPr>
            <p:cNvPr id="36" name="AutoShape 5">
              <a:extLst>
                <a:ext uri="{FF2B5EF4-FFF2-40B4-BE49-F238E27FC236}">
                  <a16:creationId xmlns:a16="http://schemas.microsoft.com/office/drawing/2014/main" id="{F362A481-F4EB-7FF0-6673-8D330EC60E37}"/>
                </a:ext>
              </a:extLst>
            </p:cNvPr>
            <p:cNvSpPr/>
            <p:nvPr/>
          </p:nvSpPr>
          <p:spPr>
            <a:xfrm rot="10329">
              <a:off x="2068424" y="862394"/>
              <a:ext cx="2036149" cy="40500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effectLst>
              <a:glow rad="101600">
                <a:schemeClr val="accent4">
                  <a:satMod val="175000"/>
                  <a:alpha val="40000"/>
                </a:schemeClr>
              </a:glow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txBody>
            <a:bodyPr/>
            <a:lstStyle/>
            <a:p>
              <a:pPr algn="ctr"/>
              <a:r>
                <a:rPr lang="ar-SA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التقويم الختامي </a:t>
              </a:r>
              <a:r>
                <a:rPr lang="ar-SA" dirty="0">
                  <a:solidFill>
                    <a:schemeClr val="bg1"/>
                  </a:solidFill>
                </a:rPr>
                <a:t>:</a:t>
              </a:r>
            </a:p>
          </p:txBody>
        </p:sp>
        <p:pic>
          <p:nvPicPr>
            <p:cNvPr id="37" name="Picture 31">
              <a:extLst>
                <a:ext uri="{FF2B5EF4-FFF2-40B4-BE49-F238E27FC236}">
                  <a16:creationId xmlns:a16="http://schemas.microsoft.com/office/drawing/2014/main" id="{3863014A-9847-CAF1-8495-4B688E9414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 rot="20912676">
              <a:off x="2128725" y="674835"/>
              <a:ext cx="295539" cy="349632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898823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30">
            <a:extLst>
              <a:ext uri="{FF2B5EF4-FFF2-40B4-BE49-F238E27FC236}">
                <a16:creationId xmlns:a16="http://schemas.microsoft.com/office/drawing/2014/main" id="{C944AA67-8522-49CE-9A6B-278EF4E35F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630706">
            <a:off x="7462789" y="231693"/>
            <a:ext cx="3333835" cy="2423092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630706">
            <a:off x="1836642" y="4637943"/>
            <a:ext cx="1876452" cy="202710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l="2888" r="2888"/>
          <a:stretch>
            <a:fillRect/>
          </a:stretch>
        </p:blipFill>
        <p:spPr>
          <a:xfrm rot="16543939">
            <a:off x="7205847" y="2330265"/>
            <a:ext cx="3186070" cy="3427132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5" name="AutoShape 5"/>
          <p:cNvSpPr/>
          <p:nvPr/>
        </p:nvSpPr>
        <p:spPr>
          <a:xfrm rot="10329">
            <a:off x="6547458" y="1837469"/>
            <a:ext cx="2036149" cy="76842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effectLst>
            <a:glow rad="101600">
              <a:schemeClr val="accent4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sp>
      <p:grpSp>
        <p:nvGrpSpPr>
          <p:cNvPr id="35" name="مجموعة 34">
            <a:extLst>
              <a:ext uri="{FF2B5EF4-FFF2-40B4-BE49-F238E27FC236}">
                <a16:creationId xmlns:a16="http://schemas.microsoft.com/office/drawing/2014/main" id="{3CDDEF7C-493F-4CF3-A9BF-0EDDB8D9D8A8}"/>
              </a:ext>
            </a:extLst>
          </p:cNvPr>
          <p:cNvGrpSpPr/>
          <p:nvPr/>
        </p:nvGrpSpPr>
        <p:grpSpPr>
          <a:xfrm>
            <a:off x="2066315" y="635000"/>
            <a:ext cx="2272888" cy="644656"/>
            <a:chOff x="1442796" y="8233416"/>
            <a:chExt cx="5373950" cy="1181906"/>
          </a:xfrm>
        </p:grpSpPr>
        <p:grpSp>
          <p:nvGrpSpPr>
            <p:cNvPr id="14" name="Group 14"/>
            <p:cNvGrpSpPr/>
            <p:nvPr/>
          </p:nvGrpSpPr>
          <p:grpSpPr>
            <a:xfrm>
              <a:off x="5669842" y="8355676"/>
              <a:ext cx="1146904" cy="1049630"/>
              <a:chOff x="44951" y="121852"/>
              <a:chExt cx="1529205" cy="1399507"/>
            </a:xfrm>
          </p:grpSpPr>
          <p:pic>
            <p:nvPicPr>
              <p:cNvPr id="15" name="Picture 15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>
              <a:xfrm rot="-228722">
                <a:off x="44951" y="121852"/>
                <a:ext cx="1419938" cy="1399507"/>
              </a:xfrm>
              <a:prstGeom prst="rect">
                <a:avLst/>
              </a:prstGeom>
            </p:spPr>
          </p:pic>
          <p:pic>
            <p:nvPicPr>
              <p:cNvPr id="16" name="Picture 16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 rot="2107769">
                <a:off x="934054" y="164369"/>
                <a:ext cx="640102" cy="217368"/>
              </a:xfrm>
              <a:prstGeom prst="rect">
                <a:avLst/>
              </a:prstGeom>
            </p:spPr>
          </p:pic>
        </p:grpSp>
        <p:grpSp>
          <p:nvGrpSpPr>
            <p:cNvPr id="18" name="Group 18"/>
            <p:cNvGrpSpPr/>
            <p:nvPr/>
          </p:nvGrpSpPr>
          <p:grpSpPr>
            <a:xfrm>
              <a:off x="2945433" y="8233416"/>
              <a:ext cx="1064954" cy="1181906"/>
              <a:chOff x="86212" y="14194"/>
              <a:chExt cx="1419938" cy="1575875"/>
            </a:xfrm>
          </p:grpSpPr>
          <p:pic>
            <p:nvPicPr>
              <p:cNvPr id="19" name="Picture 19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>
              <a:xfrm rot="455434">
                <a:off x="86212" y="190562"/>
                <a:ext cx="1419938" cy="1399507"/>
              </a:xfrm>
              <a:prstGeom prst="rect">
                <a:avLst/>
              </a:prstGeom>
            </p:spPr>
          </p:pic>
          <p:pic>
            <p:nvPicPr>
              <p:cNvPr id="20" name="Picture 20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 rot="-4787602">
                <a:off x="1074036" y="225561"/>
                <a:ext cx="640102" cy="217368"/>
              </a:xfrm>
              <a:prstGeom prst="rect">
                <a:avLst/>
              </a:prstGeom>
            </p:spPr>
          </p:pic>
        </p:grpSp>
        <p:grpSp>
          <p:nvGrpSpPr>
            <p:cNvPr id="22" name="Group 22"/>
            <p:cNvGrpSpPr/>
            <p:nvPr/>
          </p:nvGrpSpPr>
          <p:grpSpPr>
            <a:xfrm rot="-106697">
              <a:off x="4323110" y="8302050"/>
              <a:ext cx="1064953" cy="1099732"/>
              <a:chOff x="0" y="0"/>
              <a:chExt cx="1419938" cy="1466310"/>
            </a:xfrm>
          </p:grpSpPr>
          <p:pic>
            <p:nvPicPr>
              <p:cNvPr id="23" name="Picture 23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>
              <a:xfrm>
                <a:off x="0" y="66803"/>
                <a:ext cx="1419938" cy="1399507"/>
              </a:xfrm>
              <a:prstGeom prst="rect">
                <a:avLst/>
              </a:prstGeom>
            </p:spPr>
          </p:pic>
          <p:pic>
            <p:nvPicPr>
              <p:cNvPr id="24" name="Picture 24"/>
              <p:cNvPicPr>
                <a:picLocks noChangeAspect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>
              <a:xfrm>
                <a:off x="398052" y="0"/>
                <a:ext cx="640102" cy="217368"/>
              </a:xfrm>
              <a:prstGeom prst="rect">
                <a:avLst/>
              </a:prstGeom>
            </p:spPr>
          </p:pic>
        </p:grpSp>
        <p:grpSp>
          <p:nvGrpSpPr>
            <p:cNvPr id="26" name="Group 26"/>
            <p:cNvGrpSpPr/>
            <p:nvPr/>
          </p:nvGrpSpPr>
          <p:grpSpPr>
            <a:xfrm>
              <a:off x="1442796" y="8338246"/>
              <a:ext cx="1173007" cy="1049630"/>
              <a:chOff x="9235" y="75372"/>
              <a:chExt cx="1564009" cy="1399507"/>
            </a:xfrm>
          </p:grpSpPr>
          <p:pic>
            <p:nvPicPr>
              <p:cNvPr id="27" name="Picture 27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>
              <a:xfrm rot="-228722">
                <a:off x="153306" y="75372"/>
                <a:ext cx="1419938" cy="1399507"/>
              </a:xfrm>
              <a:prstGeom prst="rect">
                <a:avLst/>
              </a:prstGeom>
            </p:spPr>
          </p:pic>
          <p:pic>
            <p:nvPicPr>
              <p:cNvPr id="28" name="Picture 28"/>
              <p:cNvPicPr>
                <a:picLocks noChangeAspect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>
              <a:xfrm rot="-1907771">
                <a:off x="9235" y="152324"/>
                <a:ext cx="640102" cy="217368"/>
              </a:xfrm>
              <a:prstGeom prst="rect">
                <a:avLst/>
              </a:prstGeom>
            </p:spPr>
          </p:pic>
        </p:grpSp>
        <p:pic>
          <p:nvPicPr>
            <p:cNvPr id="31" name="Picture 31">
              <a:extLst>
                <a:ext uri="{FF2B5EF4-FFF2-40B4-BE49-F238E27FC236}">
                  <a16:creationId xmlns:a16="http://schemas.microsoft.com/office/drawing/2014/main" id="{0E1BC292-E21D-421E-8C5B-9E0DB4677BF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rot="-687324">
              <a:off x="3170392" y="8726701"/>
              <a:ext cx="591078" cy="524448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2" name="Picture 32">
              <a:extLst>
                <a:ext uri="{FF2B5EF4-FFF2-40B4-BE49-F238E27FC236}">
                  <a16:creationId xmlns:a16="http://schemas.microsoft.com/office/drawing/2014/main" id="{C526BA87-4D11-404F-8641-52ED4B7D86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 rot="350731">
              <a:off x="5853411" y="8582732"/>
              <a:ext cx="693754" cy="615549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3" name="Picture 36">
              <a:extLst>
                <a:ext uri="{FF2B5EF4-FFF2-40B4-BE49-F238E27FC236}">
                  <a16:creationId xmlns:a16="http://schemas.microsoft.com/office/drawing/2014/main" id="{99FC3090-314D-4371-BBC7-35EC5A1BCC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>
            <a:xfrm rot="20008996">
              <a:off x="4539335" y="8491222"/>
              <a:ext cx="638802" cy="664986"/>
            </a:xfrm>
            <a:prstGeom prst="rect">
              <a:avLst/>
            </a:prstGeom>
          </p:spPr>
        </p:pic>
        <p:pic>
          <p:nvPicPr>
            <p:cNvPr id="34" name="Picture 18">
              <a:extLst>
                <a:ext uri="{FF2B5EF4-FFF2-40B4-BE49-F238E27FC236}">
                  <a16:creationId xmlns:a16="http://schemas.microsoft.com/office/drawing/2014/main" id="{B74D9CBA-6A85-44B8-966B-D211674907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>
            <a:xfrm>
              <a:off x="1770546" y="8549004"/>
              <a:ext cx="656112" cy="683005"/>
            </a:xfrm>
            <a:prstGeom prst="rect">
              <a:avLst/>
            </a:prstGeom>
          </p:spPr>
        </p:pic>
      </p:grpSp>
      <p:sp>
        <p:nvSpPr>
          <p:cNvPr id="36" name="TextBox 4">
            <a:extLst>
              <a:ext uri="{FF2B5EF4-FFF2-40B4-BE49-F238E27FC236}">
                <a16:creationId xmlns:a16="http://schemas.microsoft.com/office/drawing/2014/main" id="{8D2F1A06-1B23-4CD9-953B-BC038CC3000E}"/>
              </a:ext>
            </a:extLst>
          </p:cNvPr>
          <p:cNvSpPr txBox="1"/>
          <p:nvPr/>
        </p:nvSpPr>
        <p:spPr>
          <a:xfrm>
            <a:off x="6677247" y="1730188"/>
            <a:ext cx="1871521" cy="8177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lvl="0" indent="0" algn="ctr">
              <a:lnSpc>
                <a:spcPts val="7178"/>
              </a:lnSpc>
              <a:spcBef>
                <a:spcPct val="0"/>
              </a:spcBef>
              <a:defRPr sz="7200" u="none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ar-SA" sz="3700" b="1" dirty="0"/>
              <a:t>الخاتمة  </a:t>
            </a:r>
            <a:endParaRPr lang="en-US" sz="3700" b="1" dirty="0"/>
          </a:p>
        </p:txBody>
      </p:sp>
      <p:sp>
        <p:nvSpPr>
          <p:cNvPr id="37" name="TextBox 4">
            <a:extLst>
              <a:ext uri="{FF2B5EF4-FFF2-40B4-BE49-F238E27FC236}">
                <a16:creationId xmlns:a16="http://schemas.microsoft.com/office/drawing/2014/main" id="{E08386E9-4955-47C3-8047-573B2826A070}"/>
              </a:ext>
            </a:extLst>
          </p:cNvPr>
          <p:cNvSpPr txBox="1"/>
          <p:nvPr/>
        </p:nvSpPr>
        <p:spPr>
          <a:xfrm rot="263012">
            <a:off x="7374585" y="3151417"/>
            <a:ext cx="2504810" cy="17410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lvl="0" indent="0" algn="ctr">
              <a:lnSpc>
                <a:spcPts val="7178"/>
              </a:lnSpc>
              <a:spcBef>
                <a:spcPct val="0"/>
              </a:spcBef>
              <a:defRPr sz="7200" u="none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ar-SA" sz="3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مـــاذا تـعــلـــمــنــا فـي درس الـيـوم ؟  </a:t>
            </a:r>
            <a:endParaRPr lang="en-US" sz="3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2" name="مجموعة 61">
            <a:extLst>
              <a:ext uri="{FF2B5EF4-FFF2-40B4-BE49-F238E27FC236}">
                <a16:creationId xmlns:a16="http://schemas.microsoft.com/office/drawing/2014/main" id="{0501DFBB-69B8-4D8B-A922-DDE7E9A1BCB4}"/>
              </a:ext>
            </a:extLst>
          </p:cNvPr>
          <p:cNvGrpSpPr/>
          <p:nvPr/>
        </p:nvGrpSpPr>
        <p:grpSpPr>
          <a:xfrm>
            <a:off x="1847529" y="2844710"/>
            <a:ext cx="3269569" cy="590923"/>
            <a:chOff x="2251640" y="3929729"/>
            <a:chExt cx="6539136" cy="886383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 rot="-10276163">
              <a:off x="8080020" y="3929729"/>
              <a:ext cx="710756" cy="679741"/>
            </a:xfrm>
            <a:prstGeom prst="rect">
              <a:avLst/>
            </a:prstGeom>
          </p:spPr>
        </p:pic>
        <p:sp>
          <p:nvSpPr>
            <p:cNvPr id="38" name="TextBox 16">
              <a:extLst>
                <a:ext uri="{FF2B5EF4-FFF2-40B4-BE49-F238E27FC236}">
                  <a16:creationId xmlns:a16="http://schemas.microsoft.com/office/drawing/2014/main" id="{16CB4324-A9A9-4DFB-B867-6C9909F0FA0D}"/>
                </a:ext>
              </a:extLst>
            </p:cNvPr>
            <p:cNvSpPr txBox="1"/>
            <p:nvPr/>
          </p:nvSpPr>
          <p:spPr>
            <a:xfrm>
              <a:off x="2251640" y="4188537"/>
              <a:ext cx="5831832" cy="62757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lvl="0" indent="0" algn="ctr">
                <a:lnSpc>
                  <a:spcPts val="3359"/>
                </a:lnSpc>
                <a:spcBef>
                  <a:spcPct val="0"/>
                </a:spcBef>
                <a:defRPr sz="4000">
                  <a:solidFill>
                    <a:srgbClr val="000000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defRPr>
              </a:lvl1pPr>
            </a:lstStyle>
            <a:p>
              <a:r>
                <a:rPr lang="ar-SA" sz="27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موقف الإمام الواحد</a:t>
              </a:r>
              <a:endPara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TextBox 7">
              <a:extLst>
                <a:ext uri="{FF2B5EF4-FFF2-40B4-BE49-F238E27FC236}">
                  <a16:creationId xmlns:a16="http://schemas.microsoft.com/office/drawing/2014/main" id="{02D85B2F-3C6B-49E8-B5AC-45287D18CDD5}"/>
                </a:ext>
              </a:extLst>
            </p:cNvPr>
            <p:cNvSpPr txBox="1"/>
            <p:nvPr/>
          </p:nvSpPr>
          <p:spPr>
            <a:xfrm>
              <a:off x="8202478" y="4148607"/>
              <a:ext cx="521336" cy="59939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lvl="0" indent="0" algn="ctr">
                <a:lnSpc>
                  <a:spcPts val="3359"/>
                </a:lnSpc>
                <a:spcBef>
                  <a:spcPct val="0"/>
                </a:spcBef>
                <a:defRPr sz="4800">
                  <a:solidFill>
                    <a:srgbClr val="000000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defRPr>
              </a:lvl1pPr>
            </a:lstStyle>
            <a:p>
              <a:r>
                <a:rPr lang="ar-SA" sz="2500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1</a:t>
              </a:r>
              <a:endParaRPr lang="en-US" sz="25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0F222A3C-3ABC-4500-B316-6CDE4577E92D}"/>
              </a:ext>
            </a:extLst>
          </p:cNvPr>
          <p:cNvGrpSpPr/>
          <p:nvPr/>
        </p:nvGrpSpPr>
        <p:grpSpPr>
          <a:xfrm>
            <a:off x="2277552" y="3818941"/>
            <a:ext cx="2863280" cy="621387"/>
            <a:chOff x="1784580" y="5227076"/>
            <a:chExt cx="5726560" cy="932080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 rot="-10276163" flipH="1" flipV="1">
              <a:off x="6800384" y="5227076"/>
              <a:ext cx="710756" cy="679741"/>
            </a:xfrm>
            <a:prstGeom prst="rect">
              <a:avLst/>
            </a:prstGeom>
          </p:spPr>
        </p:pic>
        <p:sp>
          <p:nvSpPr>
            <p:cNvPr id="39" name="TextBox 16">
              <a:extLst>
                <a:ext uri="{FF2B5EF4-FFF2-40B4-BE49-F238E27FC236}">
                  <a16:creationId xmlns:a16="http://schemas.microsoft.com/office/drawing/2014/main" id="{F581A8D3-6B78-45B3-A38A-38FBBCDE1D56}"/>
                </a:ext>
              </a:extLst>
            </p:cNvPr>
            <p:cNvSpPr txBox="1"/>
            <p:nvPr/>
          </p:nvSpPr>
          <p:spPr>
            <a:xfrm>
              <a:off x="1784580" y="5531580"/>
              <a:ext cx="5010236" cy="62757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lvl="0" indent="0" algn="ctr">
                <a:lnSpc>
                  <a:spcPts val="3359"/>
                </a:lnSpc>
                <a:spcBef>
                  <a:spcPct val="0"/>
                </a:spcBef>
                <a:defRPr sz="4000">
                  <a:solidFill>
                    <a:srgbClr val="000000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defRPr>
              </a:lvl1pPr>
            </a:lstStyle>
            <a:p>
              <a:r>
                <a:rPr lang="ar-SA" sz="27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موقف المأمومين</a:t>
              </a:r>
              <a:endPara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0" name="TextBox 7">
              <a:extLst>
                <a:ext uri="{FF2B5EF4-FFF2-40B4-BE49-F238E27FC236}">
                  <a16:creationId xmlns:a16="http://schemas.microsoft.com/office/drawing/2014/main" id="{E3FF8F8A-BB37-4769-ABC7-1F06BA116D76}"/>
                </a:ext>
              </a:extLst>
            </p:cNvPr>
            <p:cNvSpPr txBox="1"/>
            <p:nvPr/>
          </p:nvSpPr>
          <p:spPr>
            <a:xfrm>
              <a:off x="6916046" y="5443352"/>
              <a:ext cx="521336" cy="59939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lvl="0" indent="0" algn="ctr">
                <a:lnSpc>
                  <a:spcPts val="3359"/>
                </a:lnSpc>
                <a:spcBef>
                  <a:spcPct val="0"/>
                </a:spcBef>
                <a:defRPr sz="4800">
                  <a:solidFill>
                    <a:srgbClr val="000000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defRPr>
              </a:lvl1pPr>
            </a:lstStyle>
            <a:p>
              <a:r>
                <a:rPr lang="ar-SA" sz="2500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2</a:t>
              </a:r>
              <a:endParaRPr lang="en-US" sz="25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grpSp>
        <p:nvGrpSpPr>
          <p:cNvPr id="64" name="مجموعة 63">
            <a:extLst>
              <a:ext uri="{FF2B5EF4-FFF2-40B4-BE49-F238E27FC236}">
                <a16:creationId xmlns:a16="http://schemas.microsoft.com/office/drawing/2014/main" id="{E13E889D-2F4C-49C9-8830-6E4F445C105E}"/>
              </a:ext>
            </a:extLst>
          </p:cNvPr>
          <p:cNvGrpSpPr/>
          <p:nvPr/>
        </p:nvGrpSpPr>
        <p:grpSpPr>
          <a:xfrm>
            <a:off x="1243482" y="4759834"/>
            <a:ext cx="3921086" cy="604014"/>
            <a:chOff x="-2306835" y="6558147"/>
            <a:chExt cx="7842170" cy="906022"/>
          </a:xfrm>
        </p:grpSpPr>
        <p:pic>
          <p:nvPicPr>
            <p:cNvPr id="40" name="Picture 11">
              <a:extLst>
                <a:ext uri="{FF2B5EF4-FFF2-40B4-BE49-F238E27FC236}">
                  <a16:creationId xmlns:a16="http://schemas.microsoft.com/office/drawing/2014/main" id="{7FB3AB1E-BEBF-4DE8-9642-58AAD7E959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 rot="-10276163" flipH="1" flipV="1">
              <a:off x="4824579" y="6558147"/>
              <a:ext cx="710756" cy="723421"/>
            </a:xfrm>
            <a:prstGeom prst="rect">
              <a:avLst/>
            </a:prstGeom>
          </p:spPr>
        </p:pic>
        <p:sp>
          <p:nvSpPr>
            <p:cNvPr id="41" name="TextBox 16">
              <a:extLst>
                <a:ext uri="{FF2B5EF4-FFF2-40B4-BE49-F238E27FC236}">
                  <a16:creationId xmlns:a16="http://schemas.microsoft.com/office/drawing/2014/main" id="{C3CC0ACE-E4A7-489C-95D6-3FCFC3A874ED}"/>
                </a:ext>
              </a:extLst>
            </p:cNvPr>
            <p:cNvSpPr txBox="1"/>
            <p:nvPr/>
          </p:nvSpPr>
          <p:spPr>
            <a:xfrm>
              <a:off x="-2306835" y="6836592"/>
              <a:ext cx="6714034" cy="62757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lvl="0" indent="0" algn="ctr">
                <a:lnSpc>
                  <a:spcPts val="3359"/>
                </a:lnSpc>
                <a:spcBef>
                  <a:spcPct val="0"/>
                </a:spcBef>
                <a:defRPr sz="4000">
                  <a:solidFill>
                    <a:srgbClr val="000000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defRPr>
              </a:lvl1pPr>
            </a:lstStyle>
            <a:p>
              <a:r>
                <a:rPr lang="ar-SA" sz="27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شروط صحة الاقتداء بالإمام </a:t>
              </a:r>
              <a:endPara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TextBox 7">
              <a:extLst>
                <a:ext uri="{FF2B5EF4-FFF2-40B4-BE49-F238E27FC236}">
                  <a16:creationId xmlns:a16="http://schemas.microsoft.com/office/drawing/2014/main" id="{FC5AF823-EF9F-4C7D-AF13-56B4F7C7E644}"/>
                </a:ext>
              </a:extLst>
            </p:cNvPr>
            <p:cNvSpPr txBox="1"/>
            <p:nvPr/>
          </p:nvSpPr>
          <p:spPr>
            <a:xfrm>
              <a:off x="4915973" y="6864773"/>
              <a:ext cx="521336" cy="5993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lvl="0" indent="0" algn="ctr">
                <a:lnSpc>
                  <a:spcPts val="3359"/>
                </a:lnSpc>
                <a:spcBef>
                  <a:spcPct val="0"/>
                </a:spcBef>
                <a:defRPr sz="4800">
                  <a:solidFill>
                    <a:srgbClr val="000000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defRPr>
              </a:lvl1pPr>
            </a:lstStyle>
            <a:p>
              <a:r>
                <a:rPr lang="ar-KW" sz="2500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3</a:t>
              </a:r>
              <a:endParaRPr lang="en-US" sz="25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pic>
        <p:nvPicPr>
          <p:cNvPr id="8194" name="Picture 2" descr="أيقونات الكمبيوتر المجال العام ، والتفكير الرسوم المتحركة, حب, طفل 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67609" y="1628800"/>
            <a:ext cx="1436465" cy="127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4800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>
            <a:extLst>
              <a:ext uri="{FF2B5EF4-FFF2-40B4-BE49-F238E27FC236}">
                <a16:creationId xmlns:a16="http://schemas.microsoft.com/office/drawing/2014/main" id="{8BFEE8AD-8E8E-DDEC-8E78-EDB66EB9A084}"/>
              </a:ext>
            </a:extLst>
          </p:cNvPr>
          <p:cNvSpPr/>
          <p:nvPr/>
        </p:nvSpPr>
        <p:spPr>
          <a:xfrm>
            <a:off x="1926769" y="1950498"/>
            <a:ext cx="9164460" cy="4382484"/>
          </a:xfrm>
          <a:prstGeom prst="rect">
            <a:avLst/>
          </a:prstGeom>
          <a:solidFill>
            <a:srgbClr val="E0D2EF"/>
          </a:solidFill>
        </p:spPr>
      </p:sp>
      <p:pic>
        <p:nvPicPr>
          <p:cNvPr id="6" name="رسم 5" descr="ختم">
            <a:extLst>
              <a:ext uri="{FF2B5EF4-FFF2-40B4-BE49-F238E27FC236}">
                <a16:creationId xmlns:a16="http://schemas.microsoft.com/office/drawing/2014/main" id="{2EC7AC19-7E12-3B24-5644-81FAAC150E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670" t="12503" r="79133" b="13172"/>
          <a:stretch/>
        </p:blipFill>
        <p:spPr>
          <a:xfrm rot="16200000" flipH="1">
            <a:off x="8177183" y="-842476"/>
            <a:ext cx="102780" cy="6858000"/>
          </a:xfrm>
          <a:prstGeom prst="rect">
            <a:avLst/>
          </a:prstGeom>
        </p:spPr>
      </p:pic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AA53DBC9-9652-C3BB-0314-59D43145AC77}"/>
              </a:ext>
            </a:extLst>
          </p:cNvPr>
          <p:cNvGrpSpPr/>
          <p:nvPr/>
        </p:nvGrpSpPr>
        <p:grpSpPr>
          <a:xfrm>
            <a:off x="8380175" y="2136238"/>
            <a:ext cx="2272888" cy="644656"/>
            <a:chOff x="1442796" y="8233416"/>
            <a:chExt cx="5373950" cy="1181906"/>
          </a:xfrm>
        </p:grpSpPr>
        <p:grpSp>
          <p:nvGrpSpPr>
            <p:cNvPr id="11" name="Group 14">
              <a:extLst>
                <a:ext uri="{FF2B5EF4-FFF2-40B4-BE49-F238E27FC236}">
                  <a16:creationId xmlns:a16="http://schemas.microsoft.com/office/drawing/2014/main" id="{399A66F5-A761-239A-7C16-427B9DC4072F}"/>
                </a:ext>
              </a:extLst>
            </p:cNvPr>
            <p:cNvGrpSpPr/>
            <p:nvPr/>
          </p:nvGrpSpPr>
          <p:grpSpPr>
            <a:xfrm>
              <a:off x="5669842" y="8355676"/>
              <a:ext cx="1146904" cy="1049630"/>
              <a:chOff x="44951" y="121852"/>
              <a:chExt cx="1529205" cy="1399507"/>
            </a:xfrm>
          </p:grpSpPr>
          <p:pic>
            <p:nvPicPr>
              <p:cNvPr id="25" name="Picture 15">
                <a:extLst>
                  <a:ext uri="{FF2B5EF4-FFF2-40B4-BE49-F238E27FC236}">
                    <a16:creationId xmlns:a16="http://schemas.microsoft.com/office/drawing/2014/main" id="{FBA01788-7C44-FFC6-BD70-4D7A2F137D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>
              <a:xfrm rot="-228722">
                <a:off x="44951" y="121852"/>
                <a:ext cx="1419938" cy="1399507"/>
              </a:xfrm>
              <a:prstGeom prst="rect">
                <a:avLst/>
              </a:prstGeom>
            </p:spPr>
          </p:pic>
          <p:pic>
            <p:nvPicPr>
              <p:cNvPr id="26" name="Picture 16">
                <a:extLst>
                  <a:ext uri="{FF2B5EF4-FFF2-40B4-BE49-F238E27FC236}">
                    <a16:creationId xmlns:a16="http://schemas.microsoft.com/office/drawing/2014/main" id="{CDB35815-1C1E-FE65-BFF6-A672AA3D27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>
              <a:xfrm rot="2107769">
                <a:off x="934054" y="164369"/>
                <a:ext cx="640102" cy="217368"/>
              </a:xfrm>
              <a:prstGeom prst="rect">
                <a:avLst/>
              </a:prstGeom>
            </p:spPr>
          </p:pic>
        </p:grpSp>
        <p:grpSp>
          <p:nvGrpSpPr>
            <p:cNvPr id="12" name="Group 18">
              <a:extLst>
                <a:ext uri="{FF2B5EF4-FFF2-40B4-BE49-F238E27FC236}">
                  <a16:creationId xmlns:a16="http://schemas.microsoft.com/office/drawing/2014/main" id="{F12A2E3D-CCD9-776B-4DEE-32D782BD11CA}"/>
                </a:ext>
              </a:extLst>
            </p:cNvPr>
            <p:cNvGrpSpPr/>
            <p:nvPr/>
          </p:nvGrpSpPr>
          <p:grpSpPr>
            <a:xfrm>
              <a:off x="2945433" y="8233416"/>
              <a:ext cx="1064954" cy="1181906"/>
              <a:chOff x="86212" y="14194"/>
              <a:chExt cx="1419938" cy="1575875"/>
            </a:xfrm>
          </p:grpSpPr>
          <p:pic>
            <p:nvPicPr>
              <p:cNvPr id="23" name="Picture 19">
                <a:extLst>
                  <a:ext uri="{FF2B5EF4-FFF2-40B4-BE49-F238E27FC236}">
                    <a16:creationId xmlns:a16="http://schemas.microsoft.com/office/drawing/2014/main" id="{EFF88FDA-56CB-3462-7CDA-6D4670146D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>
              <a:xfrm rot="455434">
                <a:off x="86212" y="190562"/>
                <a:ext cx="1419938" cy="1399507"/>
              </a:xfrm>
              <a:prstGeom prst="rect">
                <a:avLst/>
              </a:prstGeom>
            </p:spPr>
          </p:pic>
          <p:pic>
            <p:nvPicPr>
              <p:cNvPr id="24" name="Picture 20">
                <a:extLst>
                  <a:ext uri="{FF2B5EF4-FFF2-40B4-BE49-F238E27FC236}">
                    <a16:creationId xmlns:a16="http://schemas.microsoft.com/office/drawing/2014/main" id="{21A36374-FD89-CCAD-071B-F4C71C216B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>
              <a:xfrm rot="-4787602">
                <a:off x="1074036" y="225561"/>
                <a:ext cx="640102" cy="217368"/>
              </a:xfrm>
              <a:prstGeom prst="rect">
                <a:avLst/>
              </a:prstGeom>
            </p:spPr>
          </p:pic>
        </p:grpSp>
        <p:grpSp>
          <p:nvGrpSpPr>
            <p:cNvPr id="13" name="Group 22">
              <a:extLst>
                <a:ext uri="{FF2B5EF4-FFF2-40B4-BE49-F238E27FC236}">
                  <a16:creationId xmlns:a16="http://schemas.microsoft.com/office/drawing/2014/main" id="{F1E03573-FB2D-FCD6-72F1-8EF6E98E531F}"/>
                </a:ext>
              </a:extLst>
            </p:cNvPr>
            <p:cNvGrpSpPr/>
            <p:nvPr/>
          </p:nvGrpSpPr>
          <p:grpSpPr>
            <a:xfrm rot="-106697">
              <a:off x="4323110" y="8302050"/>
              <a:ext cx="1064953" cy="1099732"/>
              <a:chOff x="0" y="0"/>
              <a:chExt cx="1419938" cy="1466310"/>
            </a:xfrm>
          </p:grpSpPr>
          <p:pic>
            <p:nvPicPr>
              <p:cNvPr id="21" name="Picture 23">
                <a:extLst>
                  <a:ext uri="{FF2B5EF4-FFF2-40B4-BE49-F238E27FC236}">
                    <a16:creationId xmlns:a16="http://schemas.microsoft.com/office/drawing/2014/main" id="{1D4DE00B-3190-3A6E-10F5-0127ACA3B9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>
              <a:xfrm>
                <a:off x="0" y="66803"/>
                <a:ext cx="1419938" cy="1399507"/>
              </a:xfrm>
              <a:prstGeom prst="rect">
                <a:avLst/>
              </a:prstGeom>
            </p:spPr>
          </p:pic>
          <p:pic>
            <p:nvPicPr>
              <p:cNvPr id="22" name="Picture 24">
                <a:extLst>
                  <a:ext uri="{FF2B5EF4-FFF2-40B4-BE49-F238E27FC236}">
                    <a16:creationId xmlns:a16="http://schemas.microsoft.com/office/drawing/2014/main" id="{F93612E1-9A5D-876C-5D34-D3A36093D0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>
                <a:off x="398052" y="0"/>
                <a:ext cx="640102" cy="217368"/>
              </a:xfrm>
              <a:prstGeom prst="rect">
                <a:avLst/>
              </a:prstGeom>
            </p:spPr>
          </p:pic>
        </p:grpSp>
        <p:grpSp>
          <p:nvGrpSpPr>
            <p:cNvPr id="14" name="Group 26">
              <a:extLst>
                <a:ext uri="{FF2B5EF4-FFF2-40B4-BE49-F238E27FC236}">
                  <a16:creationId xmlns:a16="http://schemas.microsoft.com/office/drawing/2014/main" id="{067CF375-3B45-E9E6-7B2F-233F5893A15F}"/>
                </a:ext>
              </a:extLst>
            </p:cNvPr>
            <p:cNvGrpSpPr/>
            <p:nvPr/>
          </p:nvGrpSpPr>
          <p:grpSpPr>
            <a:xfrm>
              <a:off x="1442796" y="8338246"/>
              <a:ext cx="1173007" cy="1049630"/>
              <a:chOff x="9235" y="75372"/>
              <a:chExt cx="1564009" cy="1399507"/>
            </a:xfrm>
          </p:grpSpPr>
          <p:pic>
            <p:nvPicPr>
              <p:cNvPr id="19" name="Picture 27">
                <a:extLst>
                  <a:ext uri="{FF2B5EF4-FFF2-40B4-BE49-F238E27FC236}">
                    <a16:creationId xmlns:a16="http://schemas.microsoft.com/office/drawing/2014/main" id="{BD1BE787-EAD8-E63D-AC28-5463560E13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>
              <a:xfrm rot="-228722">
                <a:off x="153306" y="75372"/>
                <a:ext cx="1419938" cy="1399507"/>
              </a:xfrm>
              <a:prstGeom prst="rect">
                <a:avLst/>
              </a:prstGeom>
            </p:spPr>
          </p:pic>
          <p:pic>
            <p:nvPicPr>
              <p:cNvPr id="20" name="Picture 28">
                <a:extLst>
                  <a:ext uri="{FF2B5EF4-FFF2-40B4-BE49-F238E27FC236}">
                    <a16:creationId xmlns:a16="http://schemas.microsoft.com/office/drawing/2014/main" id="{04D979FB-A1AF-2B1C-2688-EBFAF43A88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>
              <a:xfrm rot="-1907771">
                <a:off x="9235" y="152324"/>
                <a:ext cx="640102" cy="217368"/>
              </a:xfrm>
              <a:prstGeom prst="rect">
                <a:avLst/>
              </a:prstGeom>
            </p:spPr>
          </p:pic>
        </p:grpSp>
        <p:pic>
          <p:nvPicPr>
            <p:cNvPr id="15" name="Picture 31">
              <a:extLst>
                <a:ext uri="{FF2B5EF4-FFF2-40B4-BE49-F238E27FC236}">
                  <a16:creationId xmlns:a16="http://schemas.microsoft.com/office/drawing/2014/main" id="{0B00A18A-93B6-3B72-1932-2325B860CD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-687324">
              <a:off x="3170392" y="8726701"/>
              <a:ext cx="591078" cy="524448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6" name="Picture 32">
              <a:extLst>
                <a:ext uri="{FF2B5EF4-FFF2-40B4-BE49-F238E27FC236}">
                  <a16:creationId xmlns:a16="http://schemas.microsoft.com/office/drawing/2014/main" id="{E39A5838-54BB-D469-1BF5-510F0A710D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rot="350731">
              <a:off x="5853411" y="8582732"/>
              <a:ext cx="693754" cy="615549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7" name="Picture 36">
              <a:extLst>
                <a:ext uri="{FF2B5EF4-FFF2-40B4-BE49-F238E27FC236}">
                  <a16:creationId xmlns:a16="http://schemas.microsoft.com/office/drawing/2014/main" id="{BFBA6ED7-A377-A8D6-19A0-C73E0AFC02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>
            <a:xfrm rot="20008996">
              <a:off x="4539335" y="8491222"/>
              <a:ext cx="638802" cy="664986"/>
            </a:xfrm>
            <a:prstGeom prst="rect">
              <a:avLst/>
            </a:prstGeom>
          </p:spPr>
        </p:pic>
        <p:pic>
          <p:nvPicPr>
            <p:cNvPr id="18" name="Picture 18">
              <a:extLst>
                <a:ext uri="{FF2B5EF4-FFF2-40B4-BE49-F238E27FC236}">
                  <a16:creationId xmlns:a16="http://schemas.microsoft.com/office/drawing/2014/main" id="{DD6BAFEA-F06E-C3E3-2500-B455E1CE8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>
            <a:xfrm>
              <a:off x="1770546" y="8549004"/>
              <a:ext cx="656112" cy="683005"/>
            </a:xfrm>
            <a:prstGeom prst="rect">
              <a:avLst/>
            </a:prstGeom>
          </p:spPr>
        </p:pic>
      </p:grpSp>
      <p:grpSp>
        <p:nvGrpSpPr>
          <p:cNvPr id="27" name="مجموعة 26">
            <a:extLst>
              <a:ext uri="{FF2B5EF4-FFF2-40B4-BE49-F238E27FC236}">
                <a16:creationId xmlns:a16="http://schemas.microsoft.com/office/drawing/2014/main" id="{609F61D7-BF60-E758-7500-7913E6507572}"/>
              </a:ext>
            </a:extLst>
          </p:cNvPr>
          <p:cNvGrpSpPr/>
          <p:nvPr/>
        </p:nvGrpSpPr>
        <p:grpSpPr>
          <a:xfrm>
            <a:off x="9089051" y="944085"/>
            <a:ext cx="2036149" cy="592564"/>
            <a:chOff x="2068424" y="674835"/>
            <a:chExt cx="2036149" cy="592564"/>
          </a:xfrm>
        </p:grpSpPr>
        <p:sp>
          <p:nvSpPr>
            <p:cNvPr id="28" name="AutoShape 5">
              <a:extLst>
                <a:ext uri="{FF2B5EF4-FFF2-40B4-BE49-F238E27FC236}">
                  <a16:creationId xmlns:a16="http://schemas.microsoft.com/office/drawing/2014/main" id="{CDC3C1C4-E1FD-DB1E-2C0E-57D4A2AFBC05}"/>
                </a:ext>
              </a:extLst>
            </p:cNvPr>
            <p:cNvSpPr/>
            <p:nvPr/>
          </p:nvSpPr>
          <p:spPr>
            <a:xfrm rot="10329">
              <a:off x="2068424" y="862394"/>
              <a:ext cx="2036149" cy="40500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effectLst>
              <a:glow rad="101600">
                <a:schemeClr val="accent4">
                  <a:satMod val="175000"/>
                  <a:alpha val="40000"/>
                </a:schemeClr>
              </a:glow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txBody>
            <a:bodyPr/>
            <a:lstStyle/>
            <a:p>
              <a:pPr algn="ctr"/>
              <a:r>
                <a:rPr lang="ar-SA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بطاقة خروج </a:t>
              </a:r>
              <a:r>
                <a:rPr lang="ar-SA" dirty="0">
                  <a:solidFill>
                    <a:schemeClr val="bg1"/>
                  </a:solidFill>
                </a:rPr>
                <a:t>:</a:t>
              </a:r>
            </a:p>
          </p:txBody>
        </p:sp>
        <p:pic>
          <p:nvPicPr>
            <p:cNvPr id="29" name="Picture 31">
              <a:extLst>
                <a:ext uri="{FF2B5EF4-FFF2-40B4-BE49-F238E27FC236}">
                  <a16:creationId xmlns:a16="http://schemas.microsoft.com/office/drawing/2014/main" id="{6300A5EA-7902-4CDB-DFA3-C63E9FAF43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20912676">
              <a:off x="2128725" y="674835"/>
              <a:ext cx="295539" cy="349632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31" name="Picture 4">
            <a:extLst>
              <a:ext uri="{FF2B5EF4-FFF2-40B4-BE49-F238E27FC236}">
                <a16:creationId xmlns:a16="http://schemas.microsoft.com/office/drawing/2014/main" id="{98276C45-5960-B23E-1517-4C329A4C526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5693910">
            <a:off x="375589" y="2216675"/>
            <a:ext cx="3333835" cy="2423092"/>
          </a:xfrm>
          <a:prstGeom prst="rect">
            <a:avLst/>
          </a:prstGeom>
        </p:spPr>
      </p:pic>
      <p:grpSp>
        <p:nvGrpSpPr>
          <p:cNvPr id="32" name="مجموعة 31">
            <a:extLst>
              <a:ext uri="{FF2B5EF4-FFF2-40B4-BE49-F238E27FC236}">
                <a16:creationId xmlns:a16="http://schemas.microsoft.com/office/drawing/2014/main" id="{BFA807BF-8DE2-190E-7FE7-83400B83BD1B}"/>
              </a:ext>
            </a:extLst>
          </p:cNvPr>
          <p:cNvGrpSpPr/>
          <p:nvPr/>
        </p:nvGrpSpPr>
        <p:grpSpPr>
          <a:xfrm rot="20529697" flipH="1">
            <a:off x="1421602" y="2196253"/>
            <a:ext cx="2454338" cy="960656"/>
            <a:chOff x="13184467" y="5241106"/>
            <a:chExt cx="3528028" cy="2935417"/>
          </a:xfrm>
        </p:grpSpPr>
        <p:grpSp>
          <p:nvGrpSpPr>
            <p:cNvPr id="33" name="مجموعة 32">
              <a:extLst>
                <a:ext uri="{FF2B5EF4-FFF2-40B4-BE49-F238E27FC236}">
                  <a16:creationId xmlns:a16="http://schemas.microsoft.com/office/drawing/2014/main" id="{BDA23A06-C2F0-FFC1-1221-00F3FD17AA0A}"/>
                </a:ext>
              </a:extLst>
            </p:cNvPr>
            <p:cNvGrpSpPr/>
            <p:nvPr/>
          </p:nvGrpSpPr>
          <p:grpSpPr>
            <a:xfrm>
              <a:off x="13184467" y="5241106"/>
              <a:ext cx="3528028" cy="2935417"/>
              <a:chOff x="12052012" y="5708165"/>
              <a:chExt cx="3138711" cy="2743840"/>
            </a:xfrm>
          </p:grpSpPr>
          <p:pic>
            <p:nvPicPr>
              <p:cNvPr id="35" name="Picture 11">
                <a:extLst>
                  <a:ext uri="{FF2B5EF4-FFF2-40B4-BE49-F238E27FC236}">
                    <a16:creationId xmlns:a16="http://schemas.microsoft.com/office/drawing/2014/main" id="{45B666FB-5ADA-9957-4B9F-3626387EB2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>
              <a:xfrm rot="406580">
                <a:off x="12052012" y="5708165"/>
                <a:ext cx="2783896" cy="274384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36" name="Picture 12">
                <a:extLst>
                  <a:ext uri="{FF2B5EF4-FFF2-40B4-BE49-F238E27FC236}">
                    <a16:creationId xmlns:a16="http://schemas.microsoft.com/office/drawing/2014/main" id="{F29DB17C-60AD-9752-1C60-61CDE4E61D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rcRect/>
              <a:stretch>
                <a:fillRect/>
              </a:stretch>
            </p:blipFill>
            <p:spPr>
              <a:xfrm rot="2166774">
                <a:off x="13885703" y="6094298"/>
                <a:ext cx="1305020" cy="365866"/>
              </a:xfrm>
              <a:prstGeom prst="rect">
                <a:avLst/>
              </a:prstGeom>
            </p:spPr>
          </p:pic>
        </p:grpSp>
        <p:pic>
          <p:nvPicPr>
            <p:cNvPr id="34" name="Picture 37">
              <a:extLst>
                <a:ext uri="{FF2B5EF4-FFF2-40B4-BE49-F238E27FC236}">
                  <a16:creationId xmlns:a16="http://schemas.microsoft.com/office/drawing/2014/main" id="{04B7D39B-62F5-6EAA-F8D9-550E94CFF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>
            <a:xfrm>
              <a:off x="15831647" y="5785725"/>
              <a:ext cx="663775" cy="690984"/>
            </a:xfrm>
            <a:prstGeom prst="rect">
              <a:avLst/>
            </a:prstGeom>
          </p:spPr>
        </p:pic>
      </p:grpSp>
      <p:pic>
        <p:nvPicPr>
          <p:cNvPr id="42" name="رسم 41" descr="ختم">
            <a:extLst>
              <a:ext uri="{FF2B5EF4-FFF2-40B4-BE49-F238E27FC236}">
                <a16:creationId xmlns:a16="http://schemas.microsoft.com/office/drawing/2014/main" id="{79FE2CBD-CEEE-E106-398C-CAE96E7D18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670" t="12503" r="79133" b="13172"/>
          <a:stretch/>
        </p:blipFill>
        <p:spPr>
          <a:xfrm rot="16200000" flipH="1">
            <a:off x="5278187" y="2658920"/>
            <a:ext cx="102780" cy="6858000"/>
          </a:xfrm>
          <a:prstGeom prst="rect">
            <a:avLst/>
          </a:prstGeom>
        </p:spPr>
      </p:pic>
      <p:pic>
        <p:nvPicPr>
          <p:cNvPr id="44" name="Picture 4">
            <a:extLst>
              <a:ext uri="{FF2B5EF4-FFF2-40B4-BE49-F238E27FC236}">
                <a16:creationId xmlns:a16="http://schemas.microsoft.com/office/drawing/2014/main" id="{6597BD88-56C9-66C6-CB16-C0FFF3303A0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6630706">
            <a:off x="9605921" y="4802840"/>
            <a:ext cx="1991776" cy="1447659"/>
          </a:xfrm>
          <a:prstGeom prst="rect">
            <a:avLst/>
          </a:prstGeom>
        </p:spPr>
      </p:pic>
      <p:sp>
        <p:nvSpPr>
          <p:cNvPr id="37" name="مربع نص 36">
            <a:extLst>
              <a:ext uri="{FF2B5EF4-FFF2-40B4-BE49-F238E27FC236}">
                <a16:creationId xmlns:a16="http://schemas.microsoft.com/office/drawing/2014/main" id="{FB2CE395-6420-4226-CC2D-D191ABC615D2}"/>
              </a:ext>
            </a:extLst>
          </p:cNvPr>
          <p:cNvSpPr txBox="1"/>
          <p:nvPr/>
        </p:nvSpPr>
        <p:spPr>
          <a:xfrm>
            <a:off x="2992880" y="3162893"/>
            <a:ext cx="7300692" cy="2445918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انتهى الدرس أميرتي ..</a:t>
            </a:r>
            <a:r>
              <a:rPr lang="ar-SA" sz="11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ar-SA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احرصي على اتباع هدي النبي صلى الله عليه وسلم ..</a:t>
            </a:r>
          </a:p>
          <a:p>
            <a:pPr algn="ctr">
              <a:lnSpc>
                <a:spcPct val="150000"/>
              </a:lnSpc>
            </a:pPr>
            <a:r>
              <a:rPr lang="ar-SA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وتطبيق ما تعلمتي في كل شؤونك لتنالي شفاعته .. </a:t>
            </a:r>
          </a:p>
          <a:p>
            <a:pPr algn="r" rtl="1">
              <a:lnSpc>
                <a:spcPct val="150000"/>
              </a:lnSpc>
            </a:pPr>
            <a:r>
              <a:rPr lang="ar-SA" sz="24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أحبكم كثيرا .. أستودعكم الله </a:t>
            </a:r>
            <a:r>
              <a:rPr lang="ar-SA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</a:t>
            </a:r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39DE09F8-5E18-939C-B1F4-A4CA727E5F5B}"/>
              </a:ext>
            </a:extLst>
          </p:cNvPr>
          <p:cNvSpPr txBox="1"/>
          <p:nvPr/>
        </p:nvSpPr>
        <p:spPr>
          <a:xfrm rot="19864619">
            <a:off x="1946133" y="2465428"/>
            <a:ext cx="15866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18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أ . آسية مسعود</a:t>
            </a:r>
            <a:endParaRPr lang="ar-SA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9" name="Picture 4">
            <a:extLst>
              <a:ext uri="{FF2B5EF4-FFF2-40B4-BE49-F238E27FC236}">
                <a16:creationId xmlns:a16="http://schemas.microsoft.com/office/drawing/2014/main" id="{FFC1EE44-9017-3860-097F-6102DCD8CF9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6630706">
            <a:off x="7537621" y="462504"/>
            <a:ext cx="1991776" cy="144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448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>
            <a:extLst>
              <a:ext uri="{FF2B5EF4-FFF2-40B4-BE49-F238E27FC236}">
                <a16:creationId xmlns:a16="http://schemas.microsoft.com/office/drawing/2014/main" id="{8BFEE8AD-8E8E-DDEC-8E78-EDB66EB9A084}"/>
              </a:ext>
            </a:extLst>
          </p:cNvPr>
          <p:cNvSpPr/>
          <p:nvPr/>
        </p:nvSpPr>
        <p:spPr>
          <a:xfrm>
            <a:off x="1926769" y="1950498"/>
            <a:ext cx="9164460" cy="4382484"/>
          </a:xfrm>
          <a:prstGeom prst="rect">
            <a:avLst/>
          </a:prstGeom>
          <a:solidFill>
            <a:srgbClr val="E0D2EF"/>
          </a:solidFill>
        </p:spPr>
      </p:sp>
      <p:pic>
        <p:nvPicPr>
          <p:cNvPr id="6" name="رسم 5" descr="ختم">
            <a:extLst>
              <a:ext uri="{FF2B5EF4-FFF2-40B4-BE49-F238E27FC236}">
                <a16:creationId xmlns:a16="http://schemas.microsoft.com/office/drawing/2014/main" id="{2EC7AC19-7E12-3B24-5644-81FAAC150E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670" t="12503" r="79133" b="13172"/>
          <a:stretch/>
        </p:blipFill>
        <p:spPr>
          <a:xfrm rot="16200000" flipH="1">
            <a:off x="8177183" y="-842476"/>
            <a:ext cx="102780" cy="6858000"/>
          </a:xfrm>
          <a:prstGeom prst="rect">
            <a:avLst/>
          </a:prstGeom>
        </p:spPr>
      </p:pic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AA53DBC9-9652-C3BB-0314-59D43145AC77}"/>
              </a:ext>
            </a:extLst>
          </p:cNvPr>
          <p:cNvGrpSpPr/>
          <p:nvPr/>
        </p:nvGrpSpPr>
        <p:grpSpPr>
          <a:xfrm>
            <a:off x="8380175" y="2136238"/>
            <a:ext cx="2272888" cy="644656"/>
            <a:chOff x="1442796" y="8233416"/>
            <a:chExt cx="5373950" cy="1181906"/>
          </a:xfrm>
        </p:grpSpPr>
        <p:grpSp>
          <p:nvGrpSpPr>
            <p:cNvPr id="11" name="Group 14">
              <a:extLst>
                <a:ext uri="{FF2B5EF4-FFF2-40B4-BE49-F238E27FC236}">
                  <a16:creationId xmlns:a16="http://schemas.microsoft.com/office/drawing/2014/main" id="{399A66F5-A761-239A-7C16-427B9DC4072F}"/>
                </a:ext>
              </a:extLst>
            </p:cNvPr>
            <p:cNvGrpSpPr/>
            <p:nvPr/>
          </p:nvGrpSpPr>
          <p:grpSpPr>
            <a:xfrm>
              <a:off x="5669842" y="8355676"/>
              <a:ext cx="1146904" cy="1049630"/>
              <a:chOff x="44951" y="121852"/>
              <a:chExt cx="1529205" cy="1399507"/>
            </a:xfrm>
          </p:grpSpPr>
          <p:pic>
            <p:nvPicPr>
              <p:cNvPr id="25" name="Picture 15">
                <a:extLst>
                  <a:ext uri="{FF2B5EF4-FFF2-40B4-BE49-F238E27FC236}">
                    <a16:creationId xmlns:a16="http://schemas.microsoft.com/office/drawing/2014/main" id="{FBA01788-7C44-FFC6-BD70-4D7A2F137D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>
              <a:xfrm rot="-228722">
                <a:off x="44951" y="121852"/>
                <a:ext cx="1419938" cy="1399507"/>
              </a:xfrm>
              <a:prstGeom prst="rect">
                <a:avLst/>
              </a:prstGeom>
            </p:spPr>
          </p:pic>
          <p:pic>
            <p:nvPicPr>
              <p:cNvPr id="26" name="Picture 16">
                <a:extLst>
                  <a:ext uri="{FF2B5EF4-FFF2-40B4-BE49-F238E27FC236}">
                    <a16:creationId xmlns:a16="http://schemas.microsoft.com/office/drawing/2014/main" id="{CDB35815-1C1E-FE65-BFF6-A672AA3D27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>
              <a:xfrm rot="2107769">
                <a:off x="934054" y="164369"/>
                <a:ext cx="640102" cy="217368"/>
              </a:xfrm>
              <a:prstGeom prst="rect">
                <a:avLst/>
              </a:prstGeom>
            </p:spPr>
          </p:pic>
        </p:grpSp>
        <p:grpSp>
          <p:nvGrpSpPr>
            <p:cNvPr id="12" name="Group 18">
              <a:extLst>
                <a:ext uri="{FF2B5EF4-FFF2-40B4-BE49-F238E27FC236}">
                  <a16:creationId xmlns:a16="http://schemas.microsoft.com/office/drawing/2014/main" id="{F12A2E3D-CCD9-776B-4DEE-32D782BD11CA}"/>
                </a:ext>
              </a:extLst>
            </p:cNvPr>
            <p:cNvGrpSpPr/>
            <p:nvPr/>
          </p:nvGrpSpPr>
          <p:grpSpPr>
            <a:xfrm>
              <a:off x="2945433" y="8233416"/>
              <a:ext cx="1064954" cy="1181906"/>
              <a:chOff x="86212" y="14194"/>
              <a:chExt cx="1419938" cy="1575875"/>
            </a:xfrm>
          </p:grpSpPr>
          <p:pic>
            <p:nvPicPr>
              <p:cNvPr id="23" name="Picture 19">
                <a:extLst>
                  <a:ext uri="{FF2B5EF4-FFF2-40B4-BE49-F238E27FC236}">
                    <a16:creationId xmlns:a16="http://schemas.microsoft.com/office/drawing/2014/main" id="{EFF88FDA-56CB-3462-7CDA-6D4670146D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>
              <a:xfrm rot="455434">
                <a:off x="86212" y="190562"/>
                <a:ext cx="1419938" cy="1399507"/>
              </a:xfrm>
              <a:prstGeom prst="rect">
                <a:avLst/>
              </a:prstGeom>
            </p:spPr>
          </p:pic>
          <p:pic>
            <p:nvPicPr>
              <p:cNvPr id="24" name="Picture 20">
                <a:extLst>
                  <a:ext uri="{FF2B5EF4-FFF2-40B4-BE49-F238E27FC236}">
                    <a16:creationId xmlns:a16="http://schemas.microsoft.com/office/drawing/2014/main" id="{21A36374-FD89-CCAD-071B-F4C71C216B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>
              <a:xfrm rot="-4787602">
                <a:off x="1074036" y="225561"/>
                <a:ext cx="640102" cy="217368"/>
              </a:xfrm>
              <a:prstGeom prst="rect">
                <a:avLst/>
              </a:prstGeom>
            </p:spPr>
          </p:pic>
        </p:grpSp>
        <p:grpSp>
          <p:nvGrpSpPr>
            <p:cNvPr id="13" name="Group 22">
              <a:extLst>
                <a:ext uri="{FF2B5EF4-FFF2-40B4-BE49-F238E27FC236}">
                  <a16:creationId xmlns:a16="http://schemas.microsoft.com/office/drawing/2014/main" id="{F1E03573-FB2D-FCD6-72F1-8EF6E98E531F}"/>
                </a:ext>
              </a:extLst>
            </p:cNvPr>
            <p:cNvGrpSpPr/>
            <p:nvPr/>
          </p:nvGrpSpPr>
          <p:grpSpPr>
            <a:xfrm rot="-106697">
              <a:off x="4323110" y="8302050"/>
              <a:ext cx="1064953" cy="1099732"/>
              <a:chOff x="0" y="0"/>
              <a:chExt cx="1419938" cy="1466310"/>
            </a:xfrm>
          </p:grpSpPr>
          <p:pic>
            <p:nvPicPr>
              <p:cNvPr id="21" name="Picture 23">
                <a:extLst>
                  <a:ext uri="{FF2B5EF4-FFF2-40B4-BE49-F238E27FC236}">
                    <a16:creationId xmlns:a16="http://schemas.microsoft.com/office/drawing/2014/main" id="{1D4DE00B-3190-3A6E-10F5-0127ACA3B9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>
              <a:xfrm>
                <a:off x="0" y="66803"/>
                <a:ext cx="1419938" cy="1399507"/>
              </a:xfrm>
              <a:prstGeom prst="rect">
                <a:avLst/>
              </a:prstGeom>
            </p:spPr>
          </p:pic>
          <p:pic>
            <p:nvPicPr>
              <p:cNvPr id="22" name="Picture 24">
                <a:extLst>
                  <a:ext uri="{FF2B5EF4-FFF2-40B4-BE49-F238E27FC236}">
                    <a16:creationId xmlns:a16="http://schemas.microsoft.com/office/drawing/2014/main" id="{F93612E1-9A5D-876C-5D34-D3A36093D0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>
                <a:off x="398052" y="0"/>
                <a:ext cx="640102" cy="217368"/>
              </a:xfrm>
              <a:prstGeom prst="rect">
                <a:avLst/>
              </a:prstGeom>
            </p:spPr>
          </p:pic>
        </p:grpSp>
        <p:grpSp>
          <p:nvGrpSpPr>
            <p:cNvPr id="14" name="Group 26">
              <a:extLst>
                <a:ext uri="{FF2B5EF4-FFF2-40B4-BE49-F238E27FC236}">
                  <a16:creationId xmlns:a16="http://schemas.microsoft.com/office/drawing/2014/main" id="{067CF375-3B45-E9E6-7B2F-233F5893A15F}"/>
                </a:ext>
              </a:extLst>
            </p:cNvPr>
            <p:cNvGrpSpPr/>
            <p:nvPr/>
          </p:nvGrpSpPr>
          <p:grpSpPr>
            <a:xfrm>
              <a:off x="1442796" y="8338246"/>
              <a:ext cx="1173007" cy="1049630"/>
              <a:chOff x="9235" y="75372"/>
              <a:chExt cx="1564009" cy="1399507"/>
            </a:xfrm>
          </p:grpSpPr>
          <p:pic>
            <p:nvPicPr>
              <p:cNvPr id="19" name="Picture 27">
                <a:extLst>
                  <a:ext uri="{FF2B5EF4-FFF2-40B4-BE49-F238E27FC236}">
                    <a16:creationId xmlns:a16="http://schemas.microsoft.com/office/drawing/2014/main" id="{BD1BE787-EAD8-E63D-AC28-5463560E13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>
              <a:xfrm rot="-228722">
                <a:off x="153306" y="75372"/>
                <a:ext cx="1419938" cy="1399507"/>
              </a:xfrm>
              <a:prstGeom prst="rect">
                <a:avLst/>
              </a:prstGeom>
            </p:spPr>
          </p:pic>
          <p:pic>
            <p:nvPicPr>
              <p:cNvPr id="20" name="Picture 28">
                <a:extLst>
                  <a:ext uri="{FF2B5EF4-FFF2-40B4-BE49-F238E27FC236}">
                    <a16:creationId xmlns:a16="http://schemas.microsoft.com/office/drawing/2014/main" id="{04D979FB-A1AF-2B1C-2688-EBFAF43A88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>
              <a:xfrm rot="-1907771">
                <a:off x="9235" y="152324"/>
                <a:ext cx="640102" cy="217368"/>
              </a:xfrm>
              <a:prstGeom prst="rect">
                <a:avLst/>
              </a:prstGeom>
            </p:spPr>
          </p:pic>
        </p:grpSp>
        <p:pic>
          <p:nvPicPr>
            <p:cNvPr id="15" name="Picture 31">
              <a:extLst>
                <a:ext uri="{FF2B5EF4-FFF2-40B4-BE49-F238E27FC236}">
                  <a16:creationId xmlns:a16="http://schemas.microsoft.com/office/drawing/2014/main" id="{0B00A18A-93B6-3B72-1932-2325B860CD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-687324">
              <a:off x="3170392" y="8726701"/>
              <a:ext cx="591078" cy="524448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6" name="Picture 32">
              <a:extLst>
                <a:ext uri="{FF2B5EF4-FFF2-40B4-BE49-F238E27FC236}">
                  <a16:creationId xmlns:a16="http://schemas.microsoft.com/office/drawing/2014/main" id="{E39A5838-54BB-D469-1BF5-510F0A710D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rot="350731">
              <a:off x="5853411" y="8582732"/>
              <a:ext cx="693754" cy="615549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7" name="Picture 36">
              <a:extLst>
                <a:ext uri="{FF2B5EF4-FFF2-40B4-BE49-F238E27FC236}">
                  <a16:creationId xmlns:a16="http://schemas.microsoft.com/office/drawing/2014/main" id="{BFBA6ED7-A377-A8D6-19A0-C73E0AFC02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>
            <a:xfrm rot="20008996">
              <a:off x="4539335" y="8491222"/>
              <a:ext cx="638802" cy="664986"/>
            </a:xfrm>
            <a:prstGeom prst="rect">
              <a:avLst/>
            </a:prstGeom>
          </p:spPr>
        </p:pic>
        <p:pic>
          <p:nvPicPr>
            <p:cNvPr id="18" name="Picture 18">
              <a:extLst>
                <a:ext uri="{FF2B5EF4-FFF2-40B4-BE49-F238E27FC236}">
                  <a16:creationId xmlns:a16="http://schemas.microsoft.com/office/drawing/2014/main" id="{DD6BAFEA-F06E-C3E3-2500-B455E1CE8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>
            <a:xfrm>
              <a:off x="1770546" y="8549004"/>
              <a:ext cx="656112" cy="683005"/>
            </a:xfrm>
            <a:prstGeom prst="rect">
              <a:avLst/>
            </a:prstGeom>
          </p:spPr>
        </p:pic>
      </p:grpSp>
      <p:grpSp>
        <p:nvGrpSpPr>
          <p:cNvPr id="27" name="مجموعة 26">
            <a:extLst>
              <a:ext uri="{FF2B5EF4-FFF2-40B4-BE49-F238E27FC236}">
                <a16:creationId xmlns:a16="http://schemas.microsoft.com/office/drawing/2014/main" id="{609F61D7-BF60-E758-7500-7913E6507572}"/>
              </a:ext>
            </a:extLst>
          </p:cNvPr>
          <p:cNvGrpSpPr/>
          <p:nvPr/>
        </p:nvGrpSpPr>
        <p:grpSpPr>
          <a:xfrm>
            <a:off x="9089051" y="944085"/>
            <a:ext cx="2036149" cy="592564"/>
            <a:chOff x="2068424" y="674835"/>
            <a:chExt cx="2036149" cy="592564"/>
          </a:xfrm>
        </p:grpSpPr>
        <p:sp>
          <p:nvSpPr>
            <p:cNvPr id="28" name="AutoShape 5">
              <a:extLst>
                <a:ext uri="{FF2B5EF4-FFF2-40B4-BE49-F238E27FC236}">
                  <a16:creationId xmlns:a16="http://schemas.microsoft.com/office/drawing/2014/main" id="{CDC3C1C4-E1FD-DB1E-2C0E-57D4A2AFBC05}"/>
                </a:ext>
              </a:extLst>
            </p:cNvPr>
            <p:cNvSpPr/>
            <p:nvPr/>
          </p:nvSpPr>
          <p:spPr>
            <a:xfrm rot="10329">
              <a:off x="2068424" y="862394"/>
              <a:ext cx="2036149" cy="40500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effectLst>
              <a:glow rad="101600">
                <a:schemeClr val="accent4">
                  <a:satMod val="175000"/>
                  <a:alpha val="40000"/>
                </a:schemeClr>
              </a:glow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txBody>
            <a:bodyPr/>
            <a:lstStyle/>
            <a:p>
              <a:pPr algn="ctr"/>
              <a:r>
                <a:rPr lang="ar-SA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بطاقة خروج </a:t>
              </a:r>
              <a:r>
                <a:rPr lang="ar-SA" dirty="0">
                  <a:solidFill>
                    <a:schemeClr val="bg1"/>
                  </a:solidFill>
                </a:rPr>
                <a:t>:</a:t>
              </a:r>
            </a:p>
          </p:txBody>
        </p:sp>
        <p:pic>
          <p:nvPicPr>
            <p:cNvPr id="29" name="Picture 31">
              <a:extLst>
                <a:ext uri="{FF2B5EF4-FFF2-40B4-BE49-F238E27FC236}">
                  <a16:creationId xmlns:a16="http://schemas.microsoft.com/office/drawing/2014/main" id="{6300A5EA-7902-4CDB-DFA3-C63E9FAF43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20912676">
              <a:off x="2128725" y="674835"/>
              <a:ext cx="295539" cy="349632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31" name="Picture 4">
            <a:extLst>
              <a:ext uri="{FF2B5EF4-FFF2-40B4-BE49-F238E27FC236}">
                <a16:creationId xmlns:a16="http://schemas.microsoft.com/office/drawing/2014/main" id="{98276C45-5960-B23E-1517-4C329A4C526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5693910">
            <a:off x="375589" y="2216675"/>
            <a:ext cx="3333835" cy="2423092"/>
          </a:xfrm>
          <a:prstGeom prst="rect">
            <a:avLst/>
          </a:prstGeom>
        </p:spPr>
      </p:pic>
      <p:grpSp>
        <p:nvGrpSpPr>
          <p:cNvPr id="32" name="مجموعة 31">
            <a:extLst>
              <a:ext uri="{FF2B5EF4-FFF2-40B4-BE49-F238E27FC236}">
                <a16:creationId xmlns:a16="http://schemas.microsoft.com/office/drawing/2014/main" id="{BFA807BF-8DE2-190E-7FE7-83400B83BD1B}"/>
              </a:ext>
            </a:extLst>
          </p:cNvPr>
          <p:cNvGrpSpPr/>
          <p:nvPr/>
        </p:nvGrpSpPr>
        <p:grpSpPr>
          <a:xfrm rot="20529697" flipH="1">
            <a:off x="1421602" y="2196253"/>
            <a:ext cx="2454338" cy="960656"/>
            <a:chOff x="13184467" y="5241106"/>
            <a:chExt cx="3528028" cy="2935417"/>
          </a:xfrm>
        </p:grpSpPr>
        <p:grpSp>
          <p:nvGrpSpPr>
            <p:cNvPr id="33" name="مجموعة 32">
              <a:extLst>
                <a:ext uri="{FF2B5EF4-FFF2-40B4-BE49-F238E27FC236}">
                  <a16:creationId xmlns:a16="http://schemas.microsoft.com/office/drawing/2014/main" id="{BDA23A06-C2F0-FFC1-1221-00F3FD17AA0A}"/>
                </a:ext>
              </a:extLst>
            </p:cNvPr>
            <p:cNvGrpSpPr/>
            <p:nvPr/>
          </p:nvGrpSpPr>
          <p:grpSpPr>
            <a:xfrm>
              <a:off x="13184467" y="5241106"/>
              <a:ext cx="3528028" cy="2935417"/>
              <a:chOff x="12052012" y="5708165"/>
              <a:chExt cx="3138711" cy="2743840"/>
            </a:xfrm>
          </p:grpSpPr>
          <p:pic>
            <p:nvPicPr>
              <p:cNvPr id="35" name="Picture 11">
                <a:extLst>
                  <a:ext uri="{FF2B5EF4-FFF2-40B4-BE49-F238E27FC236}">
                    <a16:creationId xmlns:a16="http://schemas.microsoft.com/office/drawing/2014/main" id="{45B666FB-5ADA-9957-4B9F-3626387EB2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>
              <a:xfrm rot="406580">
                <a:off x="12052012" y="5708165"/>
                <a:ext cx="2783896" cy="274384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36" name="Picture 12">
                <a:extLst>
                  <a:ext uri="{FF2B5EF4-FFF2-40B4-BE49-F238E27FC236}">
                    <a16:creationId xmlns:a16="http://schemas.microsoft.com/office/drawing/2014/main" id="{F29DB17C-60AD-9752-1C60-61CDE4E61D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rcRect/>
              <a:stretch>
                <a:fillRect/>
              </a:stretch>
            </p:blipFill>
            <p:spPr>
              <a:xfrm rot="2166774">
                <a:off x="13885703" y="6094298"/>
                <a:ext cx="1305020" cy="365866"/>
              </a:xfrm>
              <a:prstGeom prst="rect">
                <a:avLst/>
              </a:prstGeom>
            </p:spPr>
          </p:pic>
        </p:grpSp>
        <p:pic>
          <p:nvPicPr>
            <p:cNvPr id="34" name="Picture 37">
              <a:extLst>
                <a:ext uri="{FF2B5EF4-FFF2-40B4-BE49-F238E27FC236}">
                  <a16:creationId xmlns:a16="http://schemas.microsoft.com/office/drawing/2014/main" id="{04B7D39B-62F5-6EAA-F8D9-550E94CFF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>
            <a:xfrm>
              <a:off x="15831647" y="5785725"/>
              <a:ext cx="663775" cy="690984"/>
            </a:xfrm>
            <a:prstGeom prst="rect">
              <a:avLst/>
            </a:prstGeom>
          </p:spPr>
        </p:pic>
      </p:grpSp>
      <p:pic>
        <p:nvPicPr>
          <p:cNvPr id="42" name="رسم 41" descr="ختم">
            <a:extLst>
              <a:ext uri="{FF2B5EF4-FFF2-40B4-BE49-F238E27FC236}">
                <a16:creationId xmlns:a16="http://schemas.microsoft.com/office/drawing/2014/main" id="{79FE2CBD-CEEE-E106-398C-CAE96E7D18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670" t="12503" r="79133" b="13172"/>
          <a:stretch/>
        </p:blipFill>
        <p:spPr>
          <a:xfrm rot="16200000" flipH="1">
            <a:off x="5277722" y="2575687"/>
            <a:ext cx="102780" cy="6858000"/>
          </a:xfrm>
          <a:prstGeom prst="rect">
            <a:avLst/>
          </a:prstGeom>
        </p:spPr>
      </p:pic>
      <p:pic>
        <p:nvPicPr>
          <p:cNvPr id="44" name="Picture 4">
            <a:extLst>
              <a:ext uri="{FF2B5EF4-FFF2-40B4-BE49-F238E27FC236}">
                <a16:creationId xmlns:a16="http://schemas.microsoft.com/office/drawing/2014/main" id="{6597BD88-56C9-66C6-CB16-C0FFF3303A0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6630706">
            <a:off x="9605921" y="4802840"/>
            <a:ext cx="1991776" cy="1447659"/>
          </a:xfrm>
          <a:prstGeom prst="rect">
            <a:avLst/>
          </a:prstGeom>
        </p:spPr>
      </p:pic>
      <p:sp>
        <p:nvSpPr>
          <p:cNvPr id="41" name="عنوان فرعي 3">
            <a:extLst>
              <a:ext uri="{FF2B5EF4-FFF2-40B4-BE49-F238E27FC236}">
                <a16:creationId xmlns:a16="http://schemas.microsoft.com/office/drawing/2014/main" id="{7385F433-8CFE-9ACF-737F-DE0754A2315B}"/>
              </a:ext>
            </a:extLst>
          </p:cNvPr>
          <p:cNvSpPr txBox="1">
            <a:spLocks/>
          </p:cNvSpPr>
          <p:nvPr/>
        </p:nvSpPr>
        <p:spPr>
          <a:xfrm>
            <a:off x="2877110" y="3343363"/>
            <a:ext cx="7515225" cy="1981819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txBody>
          <a:bodyPr wrap="square" rtlCol="1">
            <a:sp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SA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الشكر لله تعالى من قبل ومن بعد ثم لمن شاركني تصميم الشرائح ..</a:t>
            </a:r>
          </a:p>
          <a:p>
            <a:pPr marL="0" indent="0" algn="ctr">
              <a:buNone/>
            </a:pPr>
            <a:r>
              <a:rPr lang="ar-SA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اللهم اجعل عملي خالصا لك مباركا ..وشافعا لي ولوالدي عندك ..</a:t>
            </a:r>
          </a:p>
          <a:p>
            <a:pPr marL="0" indent="0" algn="ctr">
              <a:buNone/>
            </a:pPr>
            <a:r>
              <a:rPr lang="ar-SA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اختمي اعجابك بما شاء الله لا قوة الا بالله ..</a:t>
            </a:r>
          </a:p>
          <a:p>
            <a:pPr marL="0" indent="0" algn="ctr">
              <a:buNone/>
            </a:pPr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أقدم أعمالي مجانا ولا أحلل بيعها ..</a:t>
            </a:r>
            <a:endParaRPr lang="ar-SA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5" name="Picture 4">
            <a:extLst>
              <a:ext uri="{FF2B5EF4-FFF2-40B4-BE49-F238E27FC236}">
                <a16:creationId xmlns:a16="http://schemas.microsoft.com/office/drawing/2014/main" id="{004E0C00-2C17-B4AB-B108-67E0DA30176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6630706">
            <a:off x="7537621" y="462504"/>
            <a:ext cx="1991776" cy="1447659"/>
          </a:xfrm>
          <a:prstGeom prst="rect">
            <a:avLst/>
          </a:prstGeom>
        </p:spPr>
      </p:pic>
      <p:sp>
        <p:nvSpPr>
          <p:cNvPr id="46" name="مربع نص 45">
            <a:extLst>
              <a:ext uri="{FF2B5EF4-FFF2-40B4-BE49-F238E27FC236}">
                <a16:creationId xmlns:a16="http://schemas.microsoft.com/office/drawing/2014/main" id="{B4B0A351-7CCB-56CA-D5DF-7144AC56C3DA}"/>
              </a:ext>
            </a:extLst>
          </p:cNvPr>
          <p:cNvSpPr txBox="1"/>
          <p:nvPr/>
        </p:nvSpPr>
        <p:spPr>
          <a:xfrm rot="20068013">
            <a:off x="1979392" y="2482419"/>
            <a:ext cx="16658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1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أ. آسية مسعود .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626428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434B6279-5368-298B-FE39-7CD8060E1218}"/>
              </a:ext>
            </a:extLst>
          </p:cNvPr>
          <p:cNvGrpSpPr/>
          <p:nvPr/>
        </p:nvGrpSpPr>
        <p:grpSpPr>
          <a:xfrm>
            <a:off x="602524" y="1930829"/>
            <a:ext cx="10444716" cy="4455888"/>
            <a:chOff x="602524" y="1930829"/>
            <a:chExt cx="10444716" cy="4455888"/>
          </a:xfrm>
        </p:grpSpPr>
        <p:sp>
          <p:nvSpPr>
            <p:cNvPr id="37" name="AutoShape 10">
              <a:extLst>
                <a:ext uri="{FF2B5EF4-FFF2-40B4-BE49-F238E27FC236}">
                  <a16:creationId xmlns:a16="http://schemas.microsoft.com/office/drawing/2014/main" id="{106D1DDC-95F2-FA7F-00D3-782D446742CD}"/>
                </a:ext>
              </a:extLst>
            </p:cNvPr>
            <p:cNvSpPr/>
            <p:nvPr/>
          </p:nvSpPr>
          <p:spPr>
            <a:xfrm>
              <a:off x="1889224" y="1930829"/>
              <a:ext cx="9158016" cy="4179474"/>
            </a:xfrm>
            <a:prstGeom prst="rect">
              <a:avLst/>
            </a:prstGeom>
            <a:solidFill>
              <a:srgbClr val="EAE0F4"/>
            </a:solidFill>
            <a:effectLst>
              <a:softEdge rad="127000"/>
            </a:effectLst>
          </p:spPr>
        </p:sp>
        <p:pic>
          <p:nvPicPr>
            <p:cNvPr id="35" name="Picture 37">
              <a:extLst>
                <a:ext uri="{FF2B5EF4-FFF2-40B4-BE49-F238E27FC236}">
                  <a16:creationId xmlns:a16="http://schemas.microsoft.com/office/drawing/2014/main" id="{3A17CA49-DCAF-F3DA-56E5-F308BE349D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1144687">
              <a:off x="1673668" y="2463873"/>
              <a:ext cx="633657" cy="879505"/>
            </a:xfrm>
            <a:prstGeom prst="rect">
              <a:avLst/>
            </a:prstGeom>
          </p:spPr>
        </p:pic>
        <p:pic>
          <p:nvPicPr>
            <p:cNvPr id="39" name="Picture 4">
              <a:extLst>
                <a:ext uri="{FF2B5EF4-FFF2-40B4-BE49-F238E27FC236}">
                  <a16:creationId xmlns:a16="http://schemas.microsoft.com/office/drawing/2014/main" id="{66379BC8-8475-070F-EA50-F8D9D9282F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15693910">
              <a:off x="80841" y="3089090"/>
              <a:ext cx="3819310" cy="2775944"/>
            </a:xfrm>
            <a:prstGeom prst="rect">
              <a:avLst/>
            </a:prstGeom>
          </p:spPr>
        </p:pic>
      </p:grpSp>
      <p:sp>
        <p:nvSpPr>
          <p:cNvPr id="25" name="Rectangle 7">
            <a:extLst>
              <a:ext uri="{FF2B5EF4-FFF2-40B4-BE49-F238E27FC236}">
                <a16:creationId xmlns:a16="http://schemas.microsoft.com/office/drawing/2014/main" id="{9EE1CEC4-F0B7-475C-B183-20DB7A0A189D}"/>
              </a:ext>
            </a:extLst>
          </p:cNvPr>
          <p:cNvSpPr/>
          <p:nvPr/>
        </p:nvSpPr>
        <p:spPr>
          <a:xfrm>
            <a:off x="7536160" y="722784"/>
            <a:ext cx="151339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BED36C-D8D5-481A-8F32-920D01D2071B}"/>
              </a:ext>
            </a:extLst>
          </p:cNvPr>
          <p:cNvSpPr/>
          <p:nvPr/>
        </p:nvSpPr>
        <p:spPr>
          <a:xfrm>
            <a:off x="7442910" y="600709"/>
            <a:ext cx="1632871" cy="990600"/>
          </a:xfrm>
          <a:prstGeom prst="rect">
            <a:avLst/>
          </a:prstGeom>
          <a:solidFill>
            <a:srgbClr val="604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المشاركة والتفاعل أثناء الحصة">
            <a:extLst>
              <a:ext uri="{FF2B5EF4-FFF2-40B4-BE49-F238E27FC236}">
                <a16:creationId xmlns:a16="http://schemas.microsoft.com/office/drawing/2014/main" id="{1026CE96-8E66-48C6-9D9D-2A5D7B058E2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532284" y="720942"/>
            <a:ext cx="1421908" cy="772346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anchor="ctr">
            <a:normAutofit/>
          </a:bodyPr>
          <a:lstStyle>
            <a:lvl1pPr algn="ctr" defTabSz="1365469" rtl="1">
              <a:defRPr sz="5600" b="0" spc="-112"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r>
              <a:rPr lang="ar-SA" sz="2400" b="1" dirty="0"/>
              <a:t>السؤال الأول</a:t>
            </a:r>
            <a:endParaRPr sz="2400" b="1" dirty="0"/>
          </a:p>
        </p:txBody>
      </p:sp>
      <p:pic>
        <p:nvPicPr>
          <p:cNvPr id="32" name="صورة 31">
            <a:extLst>
              <a:ext uri="{FF2B5EF4-FFF2-40B4-BE49-F238E27FC236}">
                <a16:creationId xmlns:a16="http://schemas.microsoft.com/office/drawing/2014/main" id="{4AEF1BC6-D0CA-4D4A-804F-FAD777685C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504" y="261189"/>
            <a:ext cx="1238367" cy="1801703"/>
          </a:xfrm>
          <a:prstGeom prst="rect">
            <a:avLst/>
          </a:prstGeom>
        </p:spPr>
      </p:pic>
      <p:sp>
        <p:nvSpPr>
          <p:cNvPr id="18" name="المشاركة والتفاعل أثناء الحصة">
            <a:extLst>
              <a:ext uri="{FF2B5EF4-FFF2-40B4-BE49-F238E27FC236}">
                <a16:creationId xmlns:a16="http://schemas.microsoft.com/office/drawing/2014/main" id="{59D78EE5-CE57-4A44-ABCC-14B76659F71E}"/>
              </a:ext>
            </a:extLst>
          </p:cNvPr>
          <p:cNvSpPr txBox="1">
            <a:spLocks/>
          </p:cNvSpPr>
          <p:nvPr/>
        </p:nvSpPr>
        <p:spPr>
          <a:xfrm>
            <a:off x="5024937" y="2511270"/>
            <a:ext cx="2575716" cy="772346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vert="horz" lIns="91440" tIns="45720" rIns="91440" bIns="45720" rtlCol="1" anchor="ctr">
            <a:normAutofit/>
          </a:bodyPr>
          <a:lstStyle>
            <a:lvl1pPr algn="ctr" defTabSz="1365469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5600" b="0" kern="1200" spc="-112">
                <a:solidFill>
                  <a:schemeClr val="tx1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r>
              <a:rPr lang="ar-SA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أولى الناس بالإمامة </a:t>
            </a:r>
          </a:p>
        </p:txBody>
      </p:sp>
      <p:sp>
        <p:nvSpPr>
          <p:cNvPr id="19" name="المشاركة والتفاعل أثناء الحصة">
            <a:hlinkClick r:id="rId6" action="ppaction://hlinksldjump"/>
            <a:extLst>
              <a:ext uri="{FF2B5EF4-FFF2-40B4-BE49-F238E27FC236}">
                <a16:creationId xmlns:a16="http://schemas.microsoft.com/office/drawing/2014/main" id="{123FF9A2-F541-4BBD-AFCA-5BDB866BF9C1}"/>
              </a:ext>
            </a:extLst>
          </p:cNvPr>
          <p:cNvSpPr txBox="1">
            <a:spLocks/>
          </p:cNvSpPr>
          <p:nvPr/>
        </p:nvSpPr>
        <p:spPr>
          <a:xfrm>
            <a:off x="7343138" y="3930527"/>
            <a:ext cx="2474531" cy="772346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vert="horz" lIns="91440" tIns="45720" rIns="91440" bIns="45720" rtlCol="1" anchor="ctr">
            <a:normAutofit/>
          </a:bodyPr>
          <a:lstStyle>
            <a:lvl1pPr algn="ctr" defTabSz="1365469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5600" b="0" kern="1200" spc="-112">
                <a:solidFill>
                  <a:schemeClr val="tx1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r>
              <a:rPr lang="ar-SA" sz="2800" dirty="0">
                <a:solidFill>
                  <a:schemeClr val="tx2"/>
                </a:solidFill>
              </a:rPr>
              <a:t>الحافظ لكتاب الله</a:t>
            </a:r>
          </a:p>
        </p:txBody>
      </p:sp>
      <p:sp>
        <p:nvSpPr>
          <p:cNvPr id="20" name="المشاركة والتفاعل أثناء الحصة">
            <a:hlinkClick r:id="rId7" action="ppaction://hlinksldjump"/>
            <a:extLst>
              <a:ext uri="{FF2B5EF4-FFF2-40B4-BE49-F238E27FC236}">
                <a16:creationId xmlns:a16="http://schemas.microsoft.com/office/drawing/2014/main" id="{1FF0C3F1-1AED-465E-AD23-22353E1CB3B6}"/>
              </a:ext>
            </a:extLst>
          </p:cNvPr>
          <p:cNvSpPr txBox="1">
            <a:spLocks/>
          </p:cNvSpPr>
          <p:nvPr/>
        </p:nvSpPr>
        <p:spPr>
          <a:xfrm>
            <a:off x="3077194" y="3883153"/>
            <a:ext cx="2492385" cy="772346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vert="horz" lIns="91440" tIns="45720" rIns="91440" bIns="45720" rtlCol="1" anchor="ctr">
            <a:normAutofit/>
          </a:bodyPr>
          <a:lstStyle>
            <a:lvl1pPr algn="ctr" defTabSz="1365469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5600" b="0" kern="1200" spc="-112">
                <a:solidFill>
                  <a:schemeClr val="tx1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r>
              <a:rPr lang="ar-SA" sz="2800" dirty="0">
                <a:solidFill>
                  <a:schemeClr val="tx2"/>
                </a:solidFill>
              </a:rPr>
              <a:t>الأكبر سنا </a:t>
            </a:r>
          </a:p>
        </p:txBody>
      </p:sp>
      <p:cxnSp>
        <p:nvCxnSpPr>
          <p:cNvPr id="10" name="رابط مستقيم 9"/>
          <p:cNvCxnSpPr/>
          <p:nvPr/>
        </p:nvCxnSpPr>
        <p:spPr>
          <a:xfrm flipH="1">
            <a:off x="7716122" y="4503415"/>
            <a:ext cx="172856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42666041-1BDA-4AB4-A7FC-C3362CB2865C}"/>
              </a:ext>
            </a:extLst>
          </p:cNvPr>
          <p:cNvSpPr txBox="1"/>
          <p:nvPr/>
        </p:nvSpPr>
        <p:spPr>
          <a:xfrm>
            <a:off x="6325357" y="633462"/>
            <a:ext cx="1117553" cy="923330"/>
          </a:xfrm>
          <a:prstGeom prst="rect">
            <a:avLst/>
          </a:prstGeom>
          <a:solidFill>
            <a:srgbClr val="604A7B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استراتيجية </a:t>
            </a:r>
          </a:p>
          <a:p>
            <a:pPr algn="ctr"/>
            <a:r>
              <a:rPr lang="ar-SA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شريط الذكريات </a:t>
            </a:r>
          </a:p>
        </p:txBody>
      </p:sp>
      <p:grpSp>
        <p:nvGrpSpPr>
          <p:cNvPr id="40" name="مجموعة 39">
            <a:extLst>
              <a:ext uri="{FF2B5EF4-FFF2-40B4-BE49-F238E27FC236}">
                <a16:creationId xmlns:a16="http://schemas.microsoft.com/office/drawing/2014/main" id="{1C4D1C6E-66F2-1DD9-A061-37E503655961}"/>
              </a:ext>
            </a:extLst>
          </p:cNvPr>
          <p:cNvGrpSpPr/>
          <p:nvPr/>
        </p:nvGrpSpPr>
        <p:grpSpPr>
          <a:xfrm>
            <a:off x="8954192" y="5275761"/>
            <a:ext cx="2272888" cy="644656"/>
            <a:chOff x="1442796" y="8233416"/>
            <a:chExt cx="5373950" cy="1181906"/>
          </a:xfrm>
        </p:grpSpPr>
        <p:grpSp>
          <p:nvGrpSpPr>
            <p:cNvPr id="41" name="Group 14">
              <a:extLst>
                <a:ext uri="{FF2B5EF4-FFF2-40B4-BE49-F238E27FC236}">
                  <a16:creationId xmlns:a16="http://schemas.microsoft.com/office/drawing/2014/main" id="{6E6D77F5-6DAA-A0FA-694E-B527164E1E5B}"/>
                </a:ext>
              </a:extLst>
            </p:cNvPr>
            <p:cNvGrpSpPr/>
            <p:nvPr/>
          </p:nvGrpSpPr>
          <p:grpSpPr>
            <a:xfrm>
              <a:off x="5669842" y="8355676"/>
              <a:ext cx="1146904" cy="1049630"/>
              <a:chOff x="44951" y="121852"/>
              <a:chExt cx="1529205" cy="1399507"/>
            </a:xfrm>
          </p:grpSpPr>
          <p:pic>
            <p:nvPicPr>
              <p:cNvPr id="55" name="Picture 15">
                <a:extLst>
                  <a:ext uri="{FF2B5EF4-FFF2-40B4-BE49-F238E27FC236}">
                    <a16:creationId xmlns:a16="http://schemas.microsoft.com/office/drawing/2014/main" id="{390AE663-9025-FAE1-6F9F-5720A2BAC7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>
              <a:xfrm rot="-228722">
                <a:off x="44951" y="121852"/>
                <a:ext cx="1419938" cy="1399507"/>
              </a:xfrm>
              <a:prstGeom prst="rect">
                <a:avLst/>
              </a:prstGeom>
            </p:spPr>
          </p:pic>
          <p:pic>
            <p:nvPicPr>
              <p:cNvPr id="56" name="Picture 16">
                <a:extLst>
                  <a:ext uri="{FF2B5EF4-FFF2-40B4-BE49-F238E27FC236}">
                    <a16:creationId xmlns:a16="http://schemas.microsoft.com/office/drawing/2014/main" id="{FF159057-8439-4915-EA76-37C47261E8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 rot="2107769">
                <a:off x="934054" y="164369"/>
                <a:ext cx="640102" cy="217368"/>
              </a:xfrm>
              <a:prstGeom prst="rect">
                <a:avLst/>
              </a:prstGeom>
            </p:spPr>
          </p:pic>
        </p:grpSp>
        <p:grpSp>
          <p:nvGrpSpPr>
            <p:cNvPr id="42" name="Group 18">
              <a:extLst>
                <a:ext uri="{FF2B5EF4-FFF2-40B4-BE49-F238E27FC236}">
                  <a16:creationId xmlns:a16="http://schemas.microsoft.com/office/drawing/2014/main" id="{F05CB2FF-5F07-52F1-048D-B1A583442A89}"/>
                </a:ext>
              </a:extLst>
            </p:cNvPr>
            <p:cNvGrpSpPr/>
            <p:nvPr/>
          </p:nvGrpSpPr>
          <p:grpSpPr>
            <a:xfrm>
              <a:off x="2945433" y="8233416"/>
              <a:ext cx="1064954" cy="1181906"/>
              <a:chOff x="86212" y="14194"/>
              <a:chExt cx="1419938" cy="1575875"/>
            </a:xfrm>
          </p:grpSpPr>
          <p:pic>
            <p:nvPicPr>
              <p:cNvPr id="53" name="Picture 19">
                <a:extLst>
                  <a:ext uri="{FF2B5EF4-FFF2-40B4-BE49-F238E27FC236}">
                    <a16:creationId xmlns:a16="http://schemas.microsoft.com/office/drawing/2014/main" id="{DD87FB2F-7E1D-B2DC-71E7-4F04B1A750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>
              <a:xfrm rot="455434">
                <a:off x="86212" y="190562"/>
                <a:ext cx="1419938" cy="1399507"/>
              </a:xfrm>
              <a:prstGeom prst="rect">
                <a:avLst/>
              </a:prstGeom>
            </p:spPr>
          </p:pic>
          <p:pic>
            <p:nvPicPr>
              <p:cNvPr id="54" name="Picture 20">
                <a:extLst>
                  <a:ext uri="{FF2B5EF4-FFF2-40B4-BE49-F238E27FC236}">
                    <a16:creationId xmlns:a16="http://schemas.microsoft.com/office/drawing/2014/main" id="{AA52DD82-518E-D639-8C79-C5F76B874B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 rot="-4787602">
                <a:off x="1074036" y="225561"/>
                <a:ext cx="640102" cy="217368"/>
              </a:xfrm>
              <a:prstGeom prst="rect">
                <a:avLst/>
              </a:prstGeom>
            </p:spPr>
          </p:pic>
        </p:grpSp>
        <p:grpSp>
          <p:nvGrpSpPr>
            <p:cNvPr id="43" name="Group 22">
              <a:extLst>
                <a:ext uri="{FF2B5EF4-FFF2-40B4-BE49-F238E27FC236}">
                  <a16:creationId xmlns:a16="http://schemas.microsoft.com/office/drawing/2014/main" id="{BA1F75EA-126B-5418-4EF4-E9B61CC01573}"/>
                </a:ext>
              </a:extLst>
            </p:cNvPr>
            <p:cNvGrpSpPr/>
            <p:nvPr/>
          </p:nvGrpSpPr>
          <p:grpSpPr>
            <a:xfrm rot="-106697">
              <a:off x="4323110" y="8302050"/>
              <a:ext cx="1064953" cy="1099732"/>
              <a:chOff x="0" y="0"/>
              <a:chExt cx="1419938" cy="1466310"/>
            </a:xfrm>
          </p:grpSpPr>
          <p:pic>
            <p:nvPicPr>
              <p:cNvPr id="51" name="Picture 23">
                <a:extLst>
                  <a:ext uri="{FF2B5EF4-FFF2-40B4-BE49-F238E27FC236}">
                    <a16:creationId xmlns:a16="http://schemas.microsoft.com/office/drawing/2014/main" id="{3C8F112F-35AE-0380-E943-A9CDCB8414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>
              <a:xfrm>
                <a:off x="0" y="66803"/>
                <a:ext cx="1419938" cy="1399507"/>
              </a:xfrm>
              <a:prstGeom prst="rect">
                <a:avLst/>
              </a:prstGeom>
            </p:spPr>
          </p:pic>
          <p:pic>
            <p:nvPicPr>
              <p:cNvPr id="52" name="Picture 24">
                <a:extLst>
                  <a:ext uri="{FF2B5EF4-FFF2-40B4-BE49-F238E27FC236}">
                    <a16:creationId xmlns:a16="http://schemas.microsoft.com/office/drawing/2014/main" id="{1C639882-F5ED-502B-24B2-24C57BE647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>
              <a:xfrm>
                <a:off x="398052" y="0"/>
                <a:ext cx="640102" cy="217368"/>
              </a:xfrm>
              <a:prstGeom prst="rect">
                <a:avLst/>
              </a:prstGeom>
            </p:spPr>
          </p:pic>
        </p:grpSp>
        <p:grpSp>
          <p:nvGrpSpPr>
            <p:cNvPr id="44" name="Group 26">
              <a:extLst>
                <a:ext uri="{FF2B5EF4-FFF2-40B4-BE49-F238E27FC236}">
                  <a16:creationId xmlns:a16="http://schemas.microsoft.com/office/drawing/2014/main" id="{60223124-2ED9-DB4D-C756-0D0CD25DE5B3}"/>
                </a:ext>
              </a:extLst>
            </p:cNvPr>
            <p:cNvGrpSpPr/>
            <p:nvPr/>
          </p:nvGrpSpPr>
          <p:grpSpPr>
            <a:xfrm>
              <a:off x="1442796" y="8338246"/>
              <a:ext cx="1173007" cy="1049630"/>
              <a:chOff x="9235" y="75372"/>
              <a:chExt cx="1564009" cy="1399507"/>
            </a:xfrm>
          </p:grpSpPr>
          <p:pic>
            <p:nvPicPr>
              <p:cNvPr id="49" name="Picture 27">
                <a:extLst>
                  <a:ext uri="{FF2B5EF4-FFF2-40B4-BE49-F238E27FC236}">
                    <a16:creationId xmlns:a16="http://schemas.microsoft.com/office/drawing/2014/main" id="{4501ECE2-BF65-7924-40D1-70A977E4F9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>
              <a:xfrm rot="-228722">
                <a:off x="153306" y="75372"/>
                <a:ext cx="1419938" cy="1399507"/>
              </a:xfrm>
              <a:prstGeom prst="rect">
                <a:avLst/>
              </a:prstGeom>
            </p:spPr>
          </p:pic>
          <p:pic>
            <p:nvPicPr>
              <p:cNvPr id="50" name="Picture 28">
                <a:extLst>
                  <a:ext uri="{FF2B5EF4-FFF2-40B4-BE49-F238E27FC236}">
                    <a16:creationId xmlns:a16="http://schemas.microsoft.com/office/drawing/2014/main" id="{4FDCC232-F281-C73A-1F13-0DE56E977E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 rot="-1907771">
                <a:off x="9235" y="152324"/>
                <a:ext cx="640102" cy="217368"/>
              </a:xfrm>
              <a:prstGeom prst="rect">
                <a:avLst/>
              </a:prstGeom>
            </p:spPr>
          </p:pic>
        </p:grpSp>
        <p:pic>
          <p:nvPicPr>
            <p:cNvPr id="45" name="Picture 31">
              <a:extLst>
                <a:ext uri="{FF2B5EF4-FFF2-40B4-BE49-F238E27FC236}">
                  <a16:creationId xmlns:a16="http://schemas.microsoft.com/office/drawing/2014/main" id="{8BE1A528-5CAA-563C-6A0A-74A57C9A89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-687324">
              <a:off x="3170392" y="8726701"/>
              <a:ext cx="591078" cy="524448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6" name="Picture 32">
              <a:extLst>
                <a:ext uri="{FF2B5EF4-FFF2-40B4-BE49-F238E27FC236}">
                  <a16:creationId xmlns:a16="http://schemas.microsoft.com/office/drawing/2014/main" id="{D262F647-97C5-07C8-64F4-39A11B147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350731">
              <a:off x="5853411" y="8582732"/>
              <a:ext cx="693754" cy="615549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7" name="Picture 36">
              <a:extLst>
                <a:ext uri="{FF2B5EF4-FFF2-40B4-BE49-F238E27FC236}">
                  <a16:creationId xmlns:a16="http://schemas.microsoft.com/office/drawing/2014/main" id="{2BDB22CF-264E-F828-B0AE-638A75CF81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>
            <a:xfrm rot="20008996">
              <a:off x="4539335" y="8491222"/>
              <a:ext cx="638802" cy="664986"/>
            </a:xfrm>
            <a:prstGeom prst="rect">
              <a:avLst/>
            </a:prstGeom>
          </p:spPr>
        </p:pic>
        <p:pic>
          <p:nvPicPr>
            <p:cNvPr id="48" name="Picture 18">
              <a:extLst>
                <a:ext uri="{FF2B5EF4-FFF2-40B4-BE49-F238E27FC236}">
                  <a16:creationId xmlns:a16="http://schemas.microsoft.com/office/drawing/2014/main" id="{6580547E-76A8-CFA3-6A83-E86CB20D12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770546" y="8549004"/>
              <a:ext cx="656112" cy="683005"/>
            </a:xfrm>
            <a:prstGeom prst="rect">
              <a:avLst/>
            </a:prstGeom>
          </p:spPr>
        </p:pic>
      </p:grpSp>
      <p:pic>
        <p:nvPicPr>
          <p:cNvPr id="57" name="Picture 36">
            <a:extLst>
              <a:ext uri="{FF2B5EF4-FFF2-40B4-BE49-F238E27FC236}">
                <a16:creationId xmlns:a16="http://schemas.microsoft.com/office/drawing/2014/main" id="{D9F0A516-2B1B-3927-FC96-CA0B50DB05B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19661691">
            <a:off x="2108826" y="1844794"/>
            <a:ext cx="453780" cy="62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44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 advAuto="0"/>
      <p:bldP spid="18" grpId="0" animBg="1" advAuto="0"/>
      <p:bldP spid="19" grpId="0" animBg="1" advAuto="0"/>
      <p:bldP spid="20" grpId="0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مجموعة 51">
            <a:extLst>
              <a:ext uri="{FF2B5EF4-FFF2-40B4-BE49-F238E27FC236}">
                <a16:creationId xmlns:a16="http://schemas.microsoft.com/office/drawing/2014/main" id="{10C3D291-63EF-B2F4-EA4E-A139EEACEE3B}"/>
              </a:ext>
            </a:extLst>
          </p:cNvPr>
          <p:cNvGrpSpPr/>
          <p:nvPr/>
        </p:nvGrpSpPr>
        <p:grpSpPr>
          <a:xfrm>
            <a:off x="602524" y="1930829"/>
            <a:ext cx="10444716" cy="4455888"/>
            <a:chOff x="602524" y="1930829"/>
            <a:chExt cx="10444716" cy="4455888"/>
          </a:xfrm>
        </p:grpSpPr>
        <p:sp>
          <p:nvSpPr>
            <p:cNvPr id="53" name="AutoShape 10">
              <a:extLst>
                <a:ext uri="{FF2B5EF4-FFF2-40B4-BE49-F238E27FC236}">
                  <a16:creationId xmlns:a16="http://schemas.microsoft.com/office/drawing/2014/main" id="{AAA136F5-392C-BD2C-BE7F-A1D4C1941064}"/>
                </a:ext>
              </a:extLst>
            </p:cNvPr>
            <p:cNvSpPr/>
            <p:nvPr/>
          </p:nvSpPr>
          <p:spPr>
            <a:xfrm>
              <a:off x="1889224" y="1930829"/>
              <a:ext cx="9158016" cy="4179474"/>
            </a:xfrm>
            <a:prstGeom prst="rect">
              <a:avLst/>
            </a:prstGeom>
            <a:solidFill>
              <a:srgbClr val="EAE0F4"/>
            </a:solidFill>
            <a:effectLst>
              <a:softEdge rad="127000"/>
            </a:effectLst>
          </p:spPr>
        </p:sp>
        <p:pic>
          <p:nvPicPr>
            <p:cNvPr id="54" name="Picture 37">
              <a:extLst>
                <a:ext uri="{FF2B5EF4-FFF2-40B4-BE49-F238E27FC236}">
                  <a16:creationId xmlns:a16="http://schemas.microsoft.com/office/drawing/2014/main" id="{BF7135EA-A9CD-F63B-8662-B8AB91F134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1144687">
              <a:off x="1673668" y="2463873"/>
              <a:ext cx="633657" cy="879505"/>
            </a:xfrm>
            <a:prstGeom prst="rect">
              <a:avLst/>
            </a:prstGeom>
          </p:spPr>
        </p:pic>
        <p:pic>
          <p:nvPicPr>
            <p:cNvPr id="55" name="Picture 4">
              <a:extLst>
                <a:ext uri="{FF2B5EF4-FFF2-40B4-BE49-F238E27FC236}">
                  <a16:creationId xmlns:a16="http://schemas.microsoft.com/office/drawing/2014/main" id="{64929E1C-CBA1-61F5-6977-CDEACF3713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15693910">
              <a:off x="80841" y="3089090"/>
              <a:ext cx="3819310" cy="2775944"/>
            </a:xfrm>
            <a:prstGeom prst="rect">
              <a:avLst/>
            </a:prstGeom>
          </p:spPr>
        </p:pic>
      </p:grpSp>
      <p:sp>
        <p:nvSpPr>
          <p:cNvPr id="25" name="Rectangle 7">
            <a:extLst>
              <a:ext uri="{FF2B5EF4-FFF2-40B4-BE49-F238E27FC236}">
                <a16:creationId xmlns:a16="http://schemas.microsoft.com/office/drawing/2014/main" id="{9EE1CEC4-F0B7-475C-B183-20DB7A0A189D}"/>
              </a:ext>
            </a:extLst>
          </p:cNvPr>
          <p:cNvSpPr/>
          <p:nvPr/>
        </p:nvSpPr>
        <p:spPr>
          <a:xfrm>
            <a:off x="7536160" y="722784"/>
            <a:ext cx="151339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BED36C-D8D5-481A-8F32-920D01D2071B}"/>
              </a:ext>
            </a:extLst>
          </p:cNvPr>
          <p:cNvSpPr/>
          <p:nvPr/>
        </p:nvSpPr>
        <p:spPr>
          <a:xfrm>
            <a:off x="7442910" y="600709"/>
            <a:ext cx="1632871" cy="990600"/>
          </a:xfrm>
          <a:prstGeom prst="rect">
            <a:avLst/>
          </a:prstGeom>
          <a:solidFill>
            <a:srgbClr val="604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المشاركة والتفاعل أثناء الحصة">
            <a:extLst>
              <a:ext uri="{FF2B5EF4-FFF2-40B4-BE49-F238E27FC236}">
                <a16:creationId xmlns:a16="http://schemas.microsoft.com/office/drawing/2014/main" id="{1026CE96-8E66-48C6-9D9D-2A5D7B058E2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532284" y="720942"/>
            <a:ext cx="1421908" cy="772346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anchor="ctr">
            <a:normAutofit/>
          </a:bodyPr>
          <a:lstStyle>
            <a:lvl1pPr algn="ctr" defTabSz="1365469" rtl="1">
              <a:defRPr sz="5600" b="0" spc="-112"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r>
              <a:rPr lang="ar-SA" sz="2400" b="1" dirty="0"/>
              <a:t>السؤال الأول</a:t>
            </a:r>
            <a:endParaRPr sz="2400" b="1" dirty="0"/>
          </a:p>
        </p:txBody>
      </p:sp>
      <p:pic>
        <p:nvPicPr>
          <p:cNvPr id="32" name="صورة 31">
            <a:extLst>
              <a:ext uri="{FF2B5EF4-FFF2-40B4-BE49-F238E27FC236}">
                <a16:creationId xmlns:a16="http://schemas.microsoft.com/office/drawing/2014/main" id="{4AEF1BC6-D0CA-4D4A-804F-FAD777685C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504" y="261189"/>
            <a:ext cx="1238367" cy="1801703"/>
          </a:xfrm>
          <a:prstGeom prst="rect">
            <a:avLst/>
          </a:prstGeom>
        </p:spPr>
      </p:pic>
      <p:cxnSp>
        <p:nvCxnSpPr>
          <p:cNvPr id="10" name="رابط مستقيم 9"/>
          <p:cNvCxnSpPr/>
          <p:nvPr/>
        </p:nvCxnSpPr>
        <p:spPr>
          <a:xfrm flipH="1">
            <a:off x="7716122" y="4503415"/>
            <a:ext cx="172856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42666041-1BDA-4AB4-A7FC-C3362CB2865C}"/>
              </a:ext>
            </a:extLst>
          </p:cNvPr>
          <p:cNvSpPr txBox="1"/>
          <p:nvPr/>
        </p:nvSpPr>
        <p:spPr>
          <a:xfrm>
            <a:off x="6325357" y="633462"/>
            <a:ext cx="1117553" cy="923330"/>
          </a:xfrm>
          <a:prstGeom prst="rect">
            <a:avLst/>
          </a:prstGeom>
          <a:solidFill>
            <a:srgbClr val="604A7B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استراتيجية </a:t>
            </a:r>
          </a:p>
          <a:p>
            <a:pPr algn="ctr"/>
            <a:r>
              <a:rPr lang="ar-SA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شريط الذكريات </a:t>
            </a:r>
          </a:p>
        </p:txBody>
      </p:sp>
      <p:sp>
        <p:nvSpPr>
          <p:cNvPr id="17" name="المشاركة والتفاعل أثناء الحصة">
            <a:extLst>
              <a:ext uri="{FF2B5EF4-FFF2-40B4-BE49-F238E27FC236}">
                <a16:creationId xmlns:a16="http://schemas.microsoft.com/office/drawing/2014/main" id="{F7F00F16-CCE9-95E1-1A96-60A0B60A1C85}"/>
              </a:ext>
            </a:extLst>
          </p:cNvPr>
          <p:cNvSpPr txBox="1">
            <a:spLocks/>
          </p:cNvSpPr>
          <p:nvPr/>
        </p:nvSpPr>
        <p:spPr>
          <a:xfrm>
            <a:off x="3935761" y="2584043"/>
            <a:ext cx="4889743" cy="913595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vert="horz" lIns="91440" tIns="45720" rIns="91440" bIns="45720" rtlCol="1" anchor="ctr">
            <a:normAutofit/>
          </a:bodyPr>
          <a:lstStyle>
            <a:lvl1pPr algn="ctr" defTabSz="1365469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5600" b="0" kern="1200" spc="-112">
                <a:solidFill>
                  <a:schemeClr val="tx1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r>
              <a:rPr lang="ar-SA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إذا صلى الإمام بالناس ثم تذكر أنه محدث</a:t>
            </a:r>
          </a:p>
        </p:txBody>
      </p:sp>
      <p:sp>
        <p:nvSpPr>
          <p:cNvPr id="22" name="المشاركة والتفاعل أثناء الحصة">
            <a:hlinkClick r:id="rId6" action="ppaction://hlinksldjump"/>
            <a:extLst>
              <a:ext uri="{FF2B5EF4-FFF2-40B4-BE49-F238E27FC236}">
                <a16:creationId xmlns:a16="http://schemas.microsoft.com/office/drawing/2014/main" id="{FB92FD8D-1B5F-E46F-BE82-B6CED8EEE070}"/>
              </a:ext>
            </a:extLst>
          </p:cNvPr>
          <p:cNvSpPr txBox="1">
            <a:spLocks/>
          </p:cNvSpPr>
          <p:nvPr/>
        </p:nvSpPr>
        <p:spPr>
          <a:xfrm>
            <a:off x="7248256" y="3901875"/>
            <a:ext cx="2664296" cy="772346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vert="horz" lIns="91440" tIns="45720" rIns="91440" bIns="45720" rtlCol="1" anchor="ctr">
            <a:normAutofit fontScale="92500"/>
          </a:bodyPr>
          <a:lstStyle>
            <a:lvl1pPr algn="ctr" defTabSz="1365469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5600" b="0" kern="1200" spc="-112">
                <a:solidFill>
                  <a:schemeClr val="tx1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r>
              <a:rPr lang="ar-SA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وجب عليه إعادة الصلاة</a:t>
            </a:r>
          </a:p>
        </p:txBody>
      </p:sp>
      <p:sp>
        <p:nvSpPr>
          <p:cNvPr id="23" name="المشاركة والتفاعل أثناء الحصة">
            <a:hlinkClick r:id="rId7" action="ppaction://hlinksldjump"/>
            <a:extLst>
              <a:ext uri="{FF2B5EF4-FFF2-40B4-BE49-F238E27FC236}">
                <a16:creationId xmlns:a16="http://schemas.microsoft.com/office/drawing/2014/main" id="{FC27D7D2-B154-1474-068C-F3378AB341E3}"/>
              </a:ext>
            </a:extLst>
          </p:cNvPr>
          <p:cNvSpPr txBox="1">
            <a:spLocks/>
          </p:cNvSpPr>
          <p:nvPr/>
        </p:nvSpPr>
        <p:spPr>
          <a:xfrm>
            <a:off x="2663193" y="3901875"/>
            <a:ext cx="3168352" cy="772346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vert="horz" lIns="91440" tIns="45720" rIns="91440" bIns="45720" rtlCol="1" anchor="ctr">
            <a:normAutofit/>
          </a:bodyPr>
          <a:lstStyle>
            <a:lvl1pPr algn="ctr" defTabSz="1365469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5600" b="0" kern="1200" spc="-112">
                <a:solidFill>
                  <a:schemeClr val="tx1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r>
              <a:rPr lang="ar-SA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لا يجب  عليه إعادة الصلاة</a:t>
            </a:r>
          </a:p>
        </p:txBody>
      </p:sp>
      <p:grpSp>
        <p:nvGrpSpPr>
          <p:cNvPr id="56" name="مجموعة 55">
            <a:extLst>
              <a:ext uri="{FF2B5EF4-FFF2-40B4-BE49-F238E27FC236}">
                <a16:creationId xmlns:a16="http://schemas.microsoft.com/office/drawing/2014/main" id="{A63266D3-1423-191F-7FAB-F6E7E071E6A9}"/>
              </a:ext>
            </a:extLst>
          </p:cNvPr>
          <p:cNvGrpSpPr/>
          <p:nvPr/>
        </p:nvGrpSpPr>
        <p:grpSpPr>
          <a:xfrm>
            <a:off x="8954192" y="5275761"/>
            <a:ext cx="2272888" cy="644656"/>
            <a:chOff x="1442796" y="8233416"/>
            <a:chExt cx="5373950" cy="1181906"/>
          </a:xfrm>
        </p:grpSpPr>
        <p:grpSp>
          <p:nvGrpSpPr>
            <p:cNvPr id="57" name="Group 14">
              <a:extLst>
                <a:ext uri="{FF2B5EF4-FFF2-40B4-BE49-F238E27FC236}">
                  <a16:creationId xmlns:a16="http://schemas.microsoft.com/office/drawing/2014/main" id="{767D7625-2366-E587-6ECC-B7FE4FE38F4C}"/>
                </a:ext>
              </a:extLst>
            </p:cNvPr>
            <p:cNvGrpSpPr/>
            <p:nvPr/>
          </p:nvGrpSpPr>
          <p:grpSpPr>
            <a:xfrm>
              <a:off x="5669842" y="8355676"/>
              <a:ext cx="1146904" cy="1049630"/>
              <a:chOff x="44951" y="121852"/>
              <a:chExt cx="1529205" cy="1399507"/>
            </a:xfrm>
          </p:grpSpPr>
          <p:pic>
            <p:nvPicPr>
              <p:cNvPr id="71" name="Picture 15">
                <a:extLst>
                  <a:ext uri="{FF2B5EF4-FFF2-40B4-BE49-F238E27FC236}">
                    <a16:creationId xmlns:a16="http://schemas.microsoft.com/office/drawing/2014/main" id="{2630B5C3-6F5A-82B5-E23D-90542C0835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>
              <a:xfrm rot="-228722">
                <a:off x="44951" y="121852"/>
                <a:ext cx="1419938" cy="1399507"/>
              </a:xfrm>
              <a:prstGeom prst="rect">
                <a:avLst/>
              </a:prstGeom>
            </p:spPr>
          </p:pic>
          <p:pic>
            <p:nvPicPr>
              <p:cNvPr id="72" name="Picture 16">
                <a:extLst>
                  <a:ext uri="{FF2B5EF4-FFF2-40B4-BE49-F238E27FC236}">
                    <a16:creationId xmlns:a16="http://schemas.microsoft.com/office/drawing/2014/main" id="{8AA67AF7-45DD-3676-9F79-2A6076D86A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 rot="2107769">
                <a:off x="934054" y="164369"/>
                <a:ext cx="640102" cy="217368"/>
              </a:xfrm>
              <a:prstGeom prst="rect">
                <a:avLst/>
              </a:prstGeom>
            </p:spPr>
          </p:pic>
        </p:grpSp>
        <p:grpSp>
          <p:nvGrpSpPr>
            <p:cNvPr id="58" name="Group 18">
              <a:extLst>
                <a:ext uri="{FF2B5EF4-FFF2-40B4-BE49-F238E27FC236}">
                  <a16:creationId xmlns:a16="http://schemas.microsoft.com/office/drawing/2014/main" id="{D055AA38-5EFF-12FA-F38F-36950432FF81}"/>
                </a:ext>
              </a:extLst>
            </p:cNvPr>
            <p:cNvGrpSpPr/>
            <p:nvPr/>
          </p:nvGrpSpPr>
          <p:grpSpPr>
            <a:xfrm>
              <a:off x="2945433" y="8233416"/>
              <a:ext cx="1064954" cy="1181906"/>
              <a:chOff x="86212" y="14194"/>
              <a:chExt cx="1419938" cy="1575875"/>
            </a:xfrm>
          </p:grpSpPr>
          <p:pic>
            <p:nvPicPr>
              <p:cNvPr id="69" name="Picture 19">
                <a:extLst>
                  <a:ext uri="{FF2B5EF4-FFF2-40B4-BE49-F238E27FC236}">
                    <a16:creationId xmlns:a16="http://schemas.microsoft.com/office/drawing/2014/main" id="{15A94927-F029-FF5B-EBA4-9583A398F0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>
              <a:xfrm rot="455434">
                <a:off x="86212" y="190562"/>
                <a:ext cx="1419938" cy="1399507"/>
              </a:xfrm>
              <a:prstGeom prst="rect">
                <a:avLst/>
              </a:prstGeom>
            </p:spPr>
          </p:pic>
          <p:pic>
            <p:nvPicPr>
              <p:cNvPr id="70" name="Picture 20">
                <a:extLst>
                  <a:ext uri="{FF2B5EF4-FFF2-40B4-BE49-F238E27FC236}">
                    <a16:creationId xmlns:a16="http://schemas.microsoft.com/office/drawing/2014/main" id="{D437E075-6043-CC84-589A-2C089F6FDC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 rot="-4787602">
                <a:off x="1074036" y="225561"/>
                <a:ext cx="640102" cy="217368"/>
              </a:xfrm>
              <a:prstGeom prst="rect">
                <a:avLst/>
              </a:prstGeom>
            </p:spPr>
          </p:pic>
        </p:grpSp>
        <p:grpSp>
          <p:nvGrpSpPr>
            <p:cNvPr id="59" name="Group 22">
              <a:extLst>
                <a:ext uri="{FF2B5EF4-FFF2-40B4-BE49-F238E27FC236}">
                  <a16:creationId xmlns:a16="http://schemas.microsoft.com/office/drawing/2014/main" id="{4F8393F3-BE28-9FF8-2384-E5B07A725F64}"/>
                </a:ext>
              </a:extLst>
            </p:cNvPr>
            <p:cNvGrpSpPr/>
            <p:nvPr/>
          </p:nvGrpSpPr>
          <p:grpSpPr>
            <a:xfrm rot="-106697">
              <a:off x="4323110" y="8302050"/>
              <a:ext cx="1064953" cy="1099732"/>
              <a:chOff x="0" y="0"/>
              <a:chExt cx="1419938" cy="1466310"/>
            </a:xfrm>
          </p:grpSpPr>
          <p:pic>
            <p:nvPicPr>
              <p:cNvPr id="67" name="Picture 23">
                <a:extLst>
                  <a:ext uri="{FF2B5EF4-FFF2-40B4-BE49-F238E27FC236}">
                    <a16:creationId xmlns:a16="http://schemas.microsoft.com/office/drawing/2014/main" id="{4C06F0CB-334A-800D-8C47-2AC3494A98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>
              <a:xfrm>
                <a:off x="0" y="66803"/>
                <a:ext cx="1419938" cy="1399507"/>
              </a:xfrm>
              <a:prstGeom prst="rect">
                <a:avLst/>
              </a:prstGeom>
            </p:spPr>
          </p:pic>
          <p:pic>
            <p:nvPicPr>
              <p:cNvPr id="68" name="Picture 24">
                <a:extLst>
                  <a:ext uri="{FF2B5EF4-FFF2-40B4-BE49-F238E27FC236}">
                    <a16:creationId xmlns:a16="http://schemas.microsoft.com/office/drawing/2014/main" id="{7A71D7AA-5977-1B49-A093-78E3404B56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>
              <a:xfrm>
                <a:off x="398052" y="0"/>
                <a:ext cx="640102" cy="217368"/>
              </a:xfrm>
              <a:prstGeom prst="rect">
                <a:avLst/>
              </a:prstGeom>
            </p:spPr>
          </p:pic>
        </p:grpSp>
        <p:grpSp>
          <p:nvGrpSpPr>
            <p:cNvPr id="60" name="Group 26">
              <a:extLst>
                <a:ext uri="{FF2B5EF4-FFF2-40B4-BE49-F238E27FC236}">
                  <a16:creationId xmlns:a16="http://schemas.microsoft.com/office/drawing/2014/main" id="{B433C35E-9C50-12C0-3847-DCCC27FFB9D0}"/>
                </a:ext>
              </a:extLst>
            </p:cNvPr>
            <p:cNvGrpSpPr/>
            <p:nvPr/>
          </p:nvGrpSpPr>
          <p:grpSpPr>
            <a:xfrm>
              <a:off x="1442796" y="8338246"/>
              <a:ext cx="1173007" cy="1049630"/>
              <a:chOff x="9235" y="75372"/>
              <a:chExt cx="1564009" cy="1399507"/>
            </a:xfrm>
          </p:grpSpPr>
          <p:pic>
            <p:nvPicPr>
              <p:cNvPr id="65" name="Picture 27">
                <a:extLst>
                  <a:ext uri="{FF2B5EF4-FFF2-40B4-BE49-F238E27FC236}">
                    <a16:creationId xmlns:a16="http://schemas.microsoft.com/office/drawing/2014/main" id="{5534DFA2-CF54-0707-BC62-303CB281E8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>
              <a:xfrm rot="-228722">
                <a:off x="153306" y="75372"/>
                <a:ext cx="1419938" cy="1399507"/>
              </a:xfrm>
              <a:prstGeom prst="rect">
                <a:avLst/>
              </a:prstGeom>
            </p:spPr>
          </p:pic>
          <p:pic>
            <p:nvPicPr>
              <p:cNvPr id="66" name="Picture 28">
                <a:extLst>
                  <a:ext uri="{FF2B5EF4-FFF2-40B4-BE49-F238E27FC236}">
                    <a16:creationId xmlns:a16="http://schemas.microsoft.com/office/drawing/2014/main" id="{42D463FE-5C53-A841-C380-866E9F8FFB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 rot="-1907771">
                <a:off x="9235" y="152324"/>
                <a:ext cx="640102" cy="217368"/>
              </a:xfrm>
              <a:prstGeom prst="rect">
                <a:avLst/>
              </a:prstGeom>
            </p:spPr>
          </p:pic>
        </p:grpSp>
        <p:pic>
          <p:nvPicPr>
            <p:cNvPr id="61" name="Picture 31">
              <a:extLst>
                <a:ext uri="{FF2B5EF4-FFF2-40B4-BE49-F238E27FC236}">
                  <a16:creationId xmlns:a16="http://schemas.microsoft.com/office/drawing/2014/main" id="{66B3C0E7-4995-21A7-90AD-BAC9F040E8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-687324">
              <a:off x="3170392" y="8726701"/>
              <a:ext cx="591078" cy="524448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2" name="Picture 32">
              <a:extLst>
                <a:ext uri="{FF2B5EF4-FFF2-40B4-BE49-F238E27FC236}">
                  <a16:creationId xmlns:a16="http://schemas.microsoft.com/office/drawing/2014/main" id="{6F7D779B-BF33-AD0D-2073-E347EDE596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350731">
              <a:off x="5853411" y="8582732"/>
              <a:ext cx="693754" cy="615549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3" name="Picture 36">
              <a:extLst>
                <a:ext uri="{FF2B5EF4-FFF2-40B4-BE49-F238E27FC236}">
                  <a16:creationId xmlns:a16="http://schemas.microsoft.com/office/drawing/2014/main" id="{B8F3CAD3-47CB-1173-8A24-A2CD62A952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>
            <a:xfrm rot="20008996">
              <a:off x="4539335" y="8491222"/>
              <a:ext cx="638802" cy="664986"/>
            </a:xfrm>
            <a:prstGeom prst="rect">
              <a:avLst/>
            </a:prstGeom>
          </p:spPr>
        </p:pic>
        <p:pic>
          <p:nvPicPr>
            <p:cNvPr id="64" name="Picture 18">
              <a:extLst>
                <a:ext uri="{FF2B5EF4-FFF2-40B4-BE49-F238E27FC236}">
                  <a16:creationId xmlns:a16="http://schemas.microsoft.com/office/drawing/2014/main" id="{1918C7F3-5620-6276-ECFC-C7C6EDA5E6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770546" y="8549004"/>
              <a:ext cx="656112" cy="683005"/>
            </a:xfrm>
            <a:prstGeom prst="rect">
              <a:avLst/>
            </a:prstGeom>
          </p:spPr>
        </p:pic>
      </p:grpSp>
      <p:pic>
        <p:nvPicPr>
          <p:cNvPr id="73" name="Picture 36">
            <a:extLst>
              <a:ext uri="{FF2B5EF4-FFF2-40B4-BE49-F238E27FC236}">
                <a16:creationId xmlns:a16="http://schemas.microsoft.com/office/drawing/2014/main" id="{AD71BF37-A574-BFA8-F75F-2F62BF22231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19661691">
            <a:off x="2108826" y="1844794"/>
            <a:ext cx="453780" cy="62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28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 advAuto="0"/>
      <p:bldP spid="17" grpId="0" animBg="1" advAuto="0"/>
      <p:bldP spid="22" grpId="0" animBg="1" advAuto="0"/>
      <p:bldP spid="23" grpId="0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>
            <a:extLst>
              <a:ext uri="{FF2B5EF4-FFF2-40B4-BE49-F238E27FC236}">
                <a16:creationId xmlns:a16="http://schemas.microsoft.com/office/drawing/2014/main" id="{071D29A8-DAC9-4704-BB3A-8CEA8E9DCF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5693910">
            <a:off x="7238132" y="3166409"/>
            <a:ext cx="3819310" cy="277594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630706">
            <a:off x="932474" y="1114744"/>
            <a:ext cx="3333835" cy="24230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 l="2888" r="2888"/>
          <a:stretch>
            <a:fillRect/>
          </a:stretch>
        </p:blipFill>
        <p:spPr>
          <a:xfrm rot="-5514009">
            <a:off x="2960107" y="490501"/>
            <a:ext cx="4530000" cy="605940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9" name="TextBox 9"/>
          <p:cNvSpPr txBox="1"/>
          <p:nvPr/>
        </p:nvSpPr>
        <p:spPr>
          <a:xfrm rot="21213894">
            <a:off x="1807142" y="2468620"/>
            <a:ext cx="3970363" cy="735266"/>
          </a:xfrm>
          <a:prstGeom prst="chevron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847"/>
              </a:lnSpc>
            </a:pPr>
            <a:r>
              <a:rPr lang="ar-SA" sz="2400" b="1" spc="-62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موقف إمام الصلاة  والمأمومين </a:t>
            </a:r>
            <a:endParaRPr lang="en-US" sz="2400" b="1" spc="-62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Picture 36">
            <a:extLst>
              <a:ext uri="{FF2B5EF4-FFF2-40B4-BE49-F238E27FC236}">
                <a16:creationId xmlns:a16="http://schemas.microsoft.com/office/drawing/2014/main" id="{AA66BA3C-DF79-42DC-94A4-604D9120217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1652722">
            <a:off x="3461481" y="1820501"/>
            <a:ext cx="453780" cy="629839"/>
          </a:xfrm>
          <a:prstGeom prst="rect">
            <a:avLst/>
          </a:prstGeom>
        </p:spPr>
      </p:pic>
      <p:grpSp>
        <p:nvGrpSpPr>
          <p:cNvPr id="35" name="مجموعة 34">
            <a:extLst>
              <a:ext uri="{FF2B5EF4-FFF2-40B4-BE49-F238E27FC236}">
                <a16:creationId xmlns:a16="http://schemas.microsoft.com/office/drawing/2014/main" id="{1F2A0EEF-5FB7-4F54-9BBA-CC8CAE25C1AE}"/>
              </a:ext>
            </a:extLst>
          </p:cNvPr>
          <p:cNvGrpSpPr/>
          <p:nvPr/>
        </p:nvGrpSpPr>
        <p:grpSpPr>
          <a:xfrm>
            <a:off x="8006244" y="3353469"/>
            <a:ext cx="1654018" cy="2042761"/>
            <a:chOff x="13005631" y="4989293"/>
            <a:chExt cx="3308036" cy="3187230"/>
          </a:xfrm>
        </p:grpSpPr>
        <p:grpSp>
          <p:nvGrpSpPr>
            <p:cNvPr id="15" name="مجموعة 14">
              <a:extLst>
                <a:ext uri="{FF2B5EF4-FFF2-40B4-BE49-F238E27FC236}">
                  <a16:creationId xmlns:a16="http://schemas.microsoft.com/office/drawing/2014/main" id="{67BB20DF-01F9-4825-96BB-A09D52592B51}"/>
                </a:ext>
              </a:extLst>
            </p:cNvPr>
            <p:cNvGrpSpPr/>
            <p:nvPr/>
          </p:nvGrpSpPr>
          <p:grpSpPr>
            <a:xfrm>
              <a:off x="13005631" y="5136224"/>
              <a:ext cx="3308036" cy="3040299"/>
              <a:chOff x="11892912" y="5610128"/>
              <a:chExt cx="2942996" cy="2841877"/>
            </a:xfrm>
          </p:grpSpPr>
          <p:pic>
            <p:nvPicPr>
              <p:cNvPr id="11" name="Picture 11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 rot="406580">
                <a:off x="12052012" y="5708165"/>
                <a:ext cx="2783896" cy="274384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12" name="Picture 12"/>
              <p:cNvPicPr>
                <a:picLocks noChangeAspect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>
              <a:xfrm rot="20104625">
                <a:off x="11892912" y="5610128"/>
                <a:ext cx="1093111" cy="371202"/>
              </a:xfrm>
              <a:prstGeom prst="rect">
                <a:avLst/>
              </a:prstGeom>
            </p:spPr>
          </p:pic>
        </p:grpSp>
        <p:pic>
          <p:nvPicPr>
            <p:cNvPr id="17" name="Picture 37">
              <a:extLst>
                <a:ext uri="{FF2B5EF4-FFF2-40B4-BE49-F238E27FC236}">
                  <a16:creationId xmlns:a16="http://schemas.microsoft.com/office/drawing/2014/main" id="{8EF82DB0-D45B-4865-859F-1B128C54098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13353022" y="4989293"/>
              <a:ext cx="663775" cy="690982"/>
            </a:xfrm>
            <a:prstGeom prst="rect">
              <a:avLst/>
            </a:prstGeom>
          </p:spPr>
        </p:pic>
      </p:grpSp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C1B7E676-64DB-4CBE-959B-835AFEC391D8}"/>
              </a:ext>
            </a:extLst>
          </p:cNvPr>
          <p:cNvGrpSpPr/>
          <p:nvPr/>
        </p:nvGrpSpPr>
        <p:grpSpPr>
          <a:xfrm>
            <a:off x="1751277" y="5975077"/>
            <a:ext cx="2272888" cy="644656"/>
            <a:chOff x="1442796" y="8233416"/>
            <a:chExt cx="5373950" cy="1181906"/>
          </a:xfrm>
        </p:grpSpPr>
        <p:grpSp>
          <p:nvGrpSpPr>
            <p:cNvPr id="19" name="Group 14">
              <a:extLst>
                <a:ext uri="{FF2B5EF4-FFF2-40B4-BE49-F238E27FC236}">
                  <a16:creationId xmlns:a16="http://schemas.microsoft.com/office/drawing/2014/main" id="{B016735F-F3A8-46F1-A3FB-07B1A6379145}"/>
                </a:ext>
              </a:extLst>
            </p:cNvPr>
            <p:cNvGrpSpPr/>
            <p:nvPr/>
          </p:nvGrpSpPr>
          <p:grpSpPr>
            <a:xfrm>
              <a:off x="5669842" y="8355676"/>
              <a:ext cx="1146904" cy="1049630"/>
              <a:chOff x="44951" y="121852"/>
              <a:chExt cx="1529205" cy="1399507"/>
            </a:xfrm>
          </p:grpSpPr>
          <p:pic>
            <p:nvPicPr>
              <p:cNvPr id="33" name="Picture 15">
                <a:extLst>
                  <a:ext uri="{FF2B5EF4-FFF2-40B4-BE49-F238E27FC236}">
                    <a16:creationId xmlns:a16="http://schemas.microsoft.com/office/drawing/2014/main" id="{E1E9AB1D-B920-446A-BC53-F878CBF7A0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 rot="-228722">
                <a:off x="44951" y="121852"/>
                <a:ext cx="1419938" cy="1399507"/>
              </a:xfrm>
              <a:prstGeom prst="rect">
                <a:avLst/>
              </a:prstGeom>
            </p:spPr>
          </p:pic>
          <p:pic>
            <p:nvPicPr>
              <p:cNvPr id="34" name="Picture 16">
                <a:extLst>
                  <a:ext uri="{FF2B5EF4-FFF2-40B4-BE49-F238E27FC236}">
                    <a16:creationId xmlns:a16="http://schemas.microsoft.com/office/drawing/2014/main" id="{BBD0A83B-C289-4632-A67F-E3762C3BAB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 rot="2107769">
                <a:off x="934054" y="164369"/>
                <a:ext cx="640102" cy="217368"/>
              </a:xfrm>
              <a:prstGeom prst="rect">
                <a:avLst/>
              </a:prstGeom>
            </p:spPr>
          </p:pic>
        </p:grpSp>
        <p:grpSp>
          <p:nvGrpSpPr>
            <p:cNvPr id="20" name="Group 18">
              <a:extLst>
                <a:ext uri="{FF2B5EF4-FFF2-40B4-BE49-F238E27FC236}">
                  <a16:creationId xmlns:a16="http://schemas.microsoft.com/office/drawing/2014/main" id="{A5269F3B-1C0D-43AC-B07B-C64814EE0DBC}"/>
                </a:ext>
              </a:extLst>
            </p:cNvPr>
            <p:cNvGrpSpPr/>
            <p:nvPr/>
          </p:nvGrpSpPr>
          <p:grpSpPr>
            <a:xfrm>
              <a:off x="2945433" y="8233416"/>
              <a:ext cx="1064954" cy="1181906"/>
              <a:chOff x="86212" y="14194"/>
              <a:chExt cx="1419938" cy="1575875"/>
            </a:xfrm>
          </p:grpSpPr>
          <p:pic>
            <p:nvPicPr>
              <p:cNvPr id="31" name="Picture 19">
                <a:extLst>
                  <a:ext uri="{FF2B5EF4-FFF2-40B4-BE49-F238E27FC236}">
                    <a16:creationId xmlns:a16="http://schemas.microsoft.com/office/drawing/2014/main" id="{3B216653-AD50-4FAA-84E2-2178449698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 rot="455434">
                <a:off x="86212" y="190562"/>
                <a:ext cx="1419938" cy="1399507"/>
              </a:xfrm>
              <a:prstGeom prst="rect">
                <a:avLst/>
              </a:prstGeom>
            </p:spPr>
          </p:pic>
          <p:pic>
            <p:nvPicPr>
              <p:cNvPr id="32" name="Picture 20">
                <a:extLst>
                  <a:ext uri="{FF2B5EF4-FFF2-40B4-BE49-F238E27FC236}">
                    <a16:creationId xmlns:a16="http://schemas.microsoft.com/office/drawing/2014/main" id="{FFEB065A-15A4-44B0-9E5A-81E2DD34EB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 rot="-4787602">
                <a:off x="1074036" y="225561"/>
                <a:ext cx="640102" cy="217368"/>
              </a:xfrm>
              <a:prstGeom prst="rect">
                <a:avLst/>
              </a:prstGeom>
            </p:spPr>
          </p:pic>
        </p:grpSp>
        <p:grpSp>
          <p:nvGrpSpPr>
            <p:cNvPr id="21" name="Group 22">
              <a:extLst>
                <a:ext uri="{FF2B5EF4-FFF2-40B4-BE49-F238E27FC236}">
                  <a16:creationId xmlns:a16="http://schemas.microsoft.com/office/drawing/2014/main" id="{E97819C7-71E6-4342-857E-B6A22CAD4E26}"/>
                </a:ext>
              </a:extLst>
            </p:cNvPr>
            <p:cNvGrpSpPr/>
            <p:nvPr/>
          </p:nvGrpSpPr>
          <p:grpSpPr>
            <a:xfrm rot="-106697">
              <a:off x="4323110" y="8302050"/>
              <a:ext cx="1064953" cy="1099732"/>
              <a:chOff x="0" y="0"/>
              <a:chExt cx="1419938" cy="1466310"/>
            </a:xfrm>
          </p:grpSpPr>
          <p:pic>
            <p:nvPicPr>
              <p:cNvPr id="29" name="Picture 23">
                <a:extLst>
                  <a:ext uri="{FF2B5EF4-FFF2-40B4-BE49-F238E27FC236}">
                    <a16:creationId xmlns:a16="http://schemas.microsoft.com/office/drawing/2014/main" id="{BC50456F-66C7-4BC7-9900-A950F4EB97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>
                <a:off x="0" y="66803"/>
                <a:ext cx="1419938" cy="1399507"/>
              </a:xfrm>
              <a:prstGeom prst="rect">
                <a:avLst/>
              </a:prstGeom>
            </p:spPr>
          </p:pic>
          <p:pic>
            <p:nvPicPr>
              <p:cNvPr id="30" name="Picture 24">
                <a:extLst>
                  <a:ext uri="{FF2B5EF4-FFF2-40B4-BE49-F238E27FC236}">
                    <a16:creationId xmlns:a16="http://schemas.microsoft.com/office/drawing/2014/main" id="{9AF3016F-B5FC-4088-8BE1-96548511EF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>
              <a:xfrm>
                <a:off x="398052" y="0"/>
                <a:ext cx="640102" cy="217368"/>
              </a:xfrm>
              <a:prstGeom prst="rect">
                <a:avLst/>
              </a:prstGeom>
            </p:spPr>
          </p:pic>
        </p:grpSp>
        <p:grpSp>
          <p:nvGrpSpPr>
            <p:cNvPr id="22" name="Group 26">
              <a:extLst>
                <a:ext uri="{FF2B5EF4-FFF2-40B4-BE49-F238E27FC236}">
                  <a16:creationId xmlns:a16="http://schemas.microsoft.com/office/drawing/2014/main" id="{870654D9-3426-463E-A3C2-CFD8444C2CA5}"/>
                </a:ext>
              </a:extLst>
            </p:cNvPr>
            <p:cNvGrpSpPr/>
            <p:nvPr/>
          </p:nvGrpSpPr>
          <p:grpSpPr>
            <a:xfrm>
              <a:off x="1442796" y="8338246"/>
              <a:ext cx="1173007" cy="1049630"/>
              <a:chOff x="9235" y="75372"/>
              <a:chExt cx="1564009" cy="1399507"/>
            </a:xfrm>
          </p:grpSpPr>
          <p:pic>
            <p:nvPicPr>
              <p:cNvPr id="27" name="Picture 27">
                <a:extLst>
                  <a:ext uri="{FF2B5EF4-FFF2-40B4-BE49-F238E27FC236}">
                    <a16:creationId xmlns:a16="http://schemas.microsoft.com/office/drawing/2014/main" id="{BBE60A03-09EC-4A18-82E9-4BAF494591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 rot="-228722">
                <a:off x="153306" y="75372"/>
                <a:ext cx="1419938" cy="1399507"/>
              </a:xfrm>
              <a:prstGeom prst="rect">
                <a:avLst/>
              </a:prstGeom>
            </p:spPr>
          </p:pic>
          <p:pic>
            <p:nvPicPr>
              <p:cNvPr id="28" name="Picture 28">
                <a:extLst>
                  <a:ext uri="{FF2B5EF4-FFF2-40B4-BE49-F238E27FC236}">
                    <a16:creationId xmlns:a16="http://schemas.microsoft.com/office/drawing/2014/main" id="{B3F609DB-898B-48B7-9C95-9A26CD7959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 rot="-1907771">
                <a:off x="9235" y="152324"/>
                <a:ext cx="640102" cy="217368"/>
              </a:xfrm>
              <a:prstGeom prst="rect">
                <a:avLst/>
              </a:prstGeom>
            </p:spPr>
          </p:pic>
        </p:grpSp>
        <p:pic>
          <p:nvPicPr>
            <p:cNvPr id="23" name="Picture 31">
              <a:extLst>
                <a:ext uri="{FF2B5EF4-FFF2-40B4-BE49-F238E27FC236}">
                  <a16:creationId xmlns:a16="http://schemas.microsoft.com/office/drawing/2014/main" id="{2880AD0A-F609-444A-B086-429E9FC854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-687324">
              <a:off x="3170392" y="8726701"/>
              <a:ext cx="591078" cy="524448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4" name="Picture 32">
              <a:extLst>
                <a:ext uri="{FF2B5EF4-FFF2-40B4-BE49-F238E27FC236}">
                  <a16:creationId xmlns:a16="http://schemas.microsoft.com/office/drawing/2014/main" id="{0BE09593-3780-4DCC-B20D-A219B269DC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350731">
              <a:off x="5853411" y="8582732"/>
              <a:ext cx="693754" cy="615549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5" name="Picture 36">
              <a:extLst>
                <a:ext uri="{FF2B5EF4-FFF2-40B4-BE49-F238E27FC236}">
                  <a16:creationId xmlns:a16="http://schemas.microsoft.com/office/drawing/2014/main" id="{C36DEB4D-B728-43F9-930B-83C8732B10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 rot="20008996">
              <a:off x="4539335" y="8491222"/>
              <a:ext cx="638802" cy="664986"/>
            </a:xfrm>
            <a:prstGeom prst="rect">
              <a:avLst/>
            </a:prstGeom>
          </p:spPr>
        </p:pic>
        <p:pic>
          <p:nvPicPr>
            <p:cNvPr id="26" name="Picture 18">
              <a:extLst>
                <a:ext uri="{FF2B5EF4-FFF2-40B4-BE49-F238E27FC236}">
                  <a16:creationId xmlns:a16="http://schemas.microsoft.com/office/drawing/2014/main" id="{4A9C6F18-DF48-450D-82F7-FAE8A3283DB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1770546" y="8549004"/>
              <a:ext cx="656112" cy="683005"/>
            </a:xfrm>
            <a:prstGeom prst="rect">
              <a:avLst/>
            </a:prstGeom>
          </p:spPr>
        </p:pic>
      </p:grpSp>
      <p:sp>
        <p:nvSpPr>
          <p:cNvPr id="13" name="مربع نص 12"/>
          <p:cNvSpPr txBox="1"/>
          <p:nvPr/>
        </p:nvSpPr>
        <p:spPr>
          <a:xfrm rot="21414336">
            <a:off x="2743971" y="3539688"/>
            <a:ext cx="4754811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ar-SA" sz="2800" dirty="0">
                <a:latin typeface="Calibri" panose="020F0502020204030204" pitchFamily="34" charset="0"/>
                <a:cs typeface="Calibri" panose="020F0502020204030204" pitchFamily="34" charset="0"/>
              </a:rPr>
              <a:t>موقف المأموم الواحد 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ar-SA" sz="2800" dirty="0">
                <a:latin typeface="Calibri" panose="020F0502020204030204" pitchFamily="34" charset="0"/>
                <a:cs typeface="Calibri" panose="020F0502020204030204" pitchFamily="34" charset="0"/>
              </a:rPr>
              <a:t>موقف المأمومين 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ar-SA" sz="2800" dirty="0">
                <a:latin typeface="Calibri" panose="020F0502020204030204" pitchFamily="34" charset="0"/>
                <a:cs typeface="Calibri" panose="020F0502020204030204" pitchFamily="34" charset="0"/>
              </a:rPr>
              <a:t>شروط صحة اقتداء المأموم بالإمام .</a:t>
            </a:r>
          </a:p>
        </p:txBody>
      </p:sp>
      <p:sp>
        <p:nvSpPr>
          <p:cNvPr id="2" name="مربع نص 1"/>
          <p:cNvSpPr txBox="1"/>
          <p:nvPr/>
        </p:nvSpPr>
        <p:spPr>
          <a:xfrm rot="667766">
            <a:off x="8167164" y="4102603"/>
            <a:ext cx="142297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سأتعلم </a:t>
            </a:r>
            <a:r>
              <a:rPr lang="ar-SA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53" name="TextBox 9"/>
          <p:cNvSpPr txBox="1"/>
          <p:nvPr/>
        </p:nvSpPr>
        <p:spPr>
          <a:xfrm rot="21419764" flipH="1">
            <a:off x="6756835" y="1754225"/>
            <a:ext cx="2342405" cy="762388"/>
          </a:xfrm>
          <a:prstGeom prst="homePlate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847"/>
              </a:lnSpc>
            </a:pPr>
            <a:r>
              <a:rPr lang="ar-SA" sz="3200" spc="-62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موضوع الدرس  </a:t>
            </a:r>
            <a:endParaRPr lang="en-US" sz="3200" spc="-62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5" name="Picture 3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20912676">
            <a:off x="7064830" y="1829366"/>
            <a:ext cx="295539" cy="349632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76" name="Picture 31"/>
          <p:cNvPicPr>
            <a:picLocks noChangeAspect="1"/>
          </p:cNvPicPr>
          <p:nvPr/>
        </p:nvPicPr>
        <p:blipFill>
          <a:blip r:embed="rId1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20912676">
            <a:off x="5175930" y="2481442"/>
            <a:ext cx="295539" cy="349632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2831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424580" y="1045009"/>
            <a:ext cx="9686322" cy="5031194"/>
          </a:xfrm>
          <a:prstGeom prst="rect">
            <a:avLst/>
          </a:prstGeom>
          <a:solidFill>
            <a:srgbClr val="E0D2EF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3215950">
            <a:off x="2362210" y="198244"/>
            <a:ext cx="1834416" cy="1879320"/>
          </a:xfrm>
          <a:prstGeom prst="rect">
            <a:avLst/>
          </a:prstGeom>
        </p:spPr>
      </p:pic>
      <p:pic>
        <p:nvPicPr>
          <p:cNvPr id="30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3215950">
            <a:off x="737536" y="3627409"/>
            <a:ext cx="2460653" cy="2599774"/>
          </a:xfrm>
          <a:prstGeom prst="rect">
            <a:avLst/>
          </a:prstGeom>
        </p:spPr>
      </p:pic>
      <p:pic>
        <p:nvPicPr>
          <p:cNvPr id="37" name="صورة 36">
            <a:extLst>
              <a:ext uri="{FF2B5EF4-FFF2-40B4-BE49-F238E27FC236}">
                <a16:creationId xmlns:a16="http://schemas.microsoft.com/office/drawing/2014/main" id="{CC4B7380-DDF4-3A23-AE2D-38AAB743755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9730" r="10241" b="31358"/>
          <a:stretch/>
        </p:blipFill>
        <p:spPr>
          <a:xfrm>
            <a:off x="1943373" y="1471272"/>
            <a:ext cx="8857745" cy="2340920"/>
          </a:xfrm>
          <a:prstGeom prst="rect">
            <a:avLst/>
          </a:prstGeom>
        </p:spPr>
      </p:pic>
      <p:sp>
        <p:nvSpPr>
          <p:cNvPr id="38" name="TextBox 9">
            <a:extLst>
              <a:ext uri="{FF2B5EF4-FFF2-40B4-BE49-F238E27FC236}">
                <a16:creationId xmlns:a16="http://schemas.microsoft.com/office/drawing/2014/main" id="{B355371A-50F6-A6C8-13B1-09F931BD32D4}"/>
              </a:ext>
            </a:extLst>
          </p:cNvPr>
          <p:cNvSpPr txBox="1"/>
          <p:nvPr/>
        </p:nvSpPr>
        <p:spPr>
          <a:xfrm rot="1328807">
            <a:off x="418276" y="717863"/>
            <a:ext cx="2092913" cy="762388"/>
          </a:xfrm>
          <a:prstGeom prst="chevron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847"/>
              </a:lnSpc>
            </a:pPr>
            <a:r>
              <a:rPr lang="ar-SA" sz="3200" spc="-62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تمهيد</a:t>
            </a:r>
            <a:endParaRPr lang="en-US" sz="3200" spc="-62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9" name="Picture 31">
            <a:extLst>
              <a:ext uri="{FF2B5EF4-FFF2-40B4-BE49-F238E27FC236}">
                <a16:creationId xmlns:a16="http://schemas.microsoft.com/office/drawing/2014/main" id="{7477A533-0AFF-1E7B-0651-08F13691D6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687324">
            <a:off x="926307" y="662784"/>
            <a:ext cx="295539" cy="349632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40" name="Picture 31">
            <a:extLst>
              <a:ext uri="{FF2B5EF4-FFF2-40B4-BE49-F238E27FC236}">
                <a16:creationId xmlns:a16="http://schemas.microsoft.com/office/drawing/2014/main" id="{0FE9860F-3E48-B9B6-66EE-5ED742E1B2D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687324">
            <a:off x="10298561" y="1197478"/>
            <a:ext cx="453768" cy="536822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41" name="صورة 40">
            <a:extLst>
              <a:ext uri="{FF2B5EF4-FFF2-40B4-BE49-F238E27FC236}">
                <a16:creationId xmlns:a16="http://schemas.microsoft.com/office/drawing/2014/main" id="{94CCD7F6-8499-FDEC-4192-9BC8E1E6894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091" t="78054" r="16069"/>
          <a:stretch/>
        </p:blipFill>
        <p:spPr>
          <a:xfrm>
            <a:off x="1943374" y="4169875"/>
            <a:ext cx="8057352" cy="1498238"/>
          </a:xfrm>
          <a:prstGeom prst="rect">
            <a:avLst/>
          </a:prstGeom>
        </p:spPr>
      </p:pic>
      <p:sp>
        <p:nvSpPr>
          <p:cNvPr id="42" name="مربع نص 41">
            <a:extLst>
              <a:ext uri="{FF2B5EF4-FFF2-40B4-BE49-F238E27FC236}">
                <a16:creationId xmlns:a16="http://schemas.microsoft.com/office/drawing/2014/main" id="{47B63DE1-233C-9CCD-2406-F9D59C2877C2}"/>
              </a:ext>
            </a:extLst>
          </p:cNvPr>
          <p:cNvSpPr txBox="1"/>
          <p:nvPr/>
        </p:nvSpPr>
        <p:spPr>
          <a:xfrm>
            <a:off x="5623381" y="5027095"/>
            <a:ext cx="514403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ctr">
              <a:buFont typeface="Arial" pitchFamily="34" charset="0"/>
              <a:buChar char="•"/>
            </a:pPr>
            <a:r>
              <a:rPr lang="ar-SA" sz="2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Amiri" pitchFamily="2" charset="-78"/>
                <a:cs typeface="Calibri" panose="020F0502020204030204" pitchFamily="34" charset="0"/>
              </a:rPr>
              <a:t>إتمام الصفوف الأول </a:t>
            </a:r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BD279BFD-26E9-F7B9-7D43-73F2EAC768E8}"/>
              </a:ext>
            </a:extLst>
          </p:cNvPr>
          <p:cNvSpPr txBox="1"/>
          <p:nvPr/>
        </p:nvSpPr>
        <p:spPr>
          <a:xfrm>
            <a:off x="2576804" y="5060228"/>
            <a:ext cx="514403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ctr">
              <a:buFont typeface="Arial" pitchFamily="34" charset="0"/>
              <a:buChar char="•"/>
            </a:pPr>
            <a:r>
              <a:rPr lang="ar-SA" sz="2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Amiri" pitchFamily="2" charset="-78"/>
                <a:cs typeface="Calibri" panose="020F0502020204030204" pitchFamily="34" charset="0"/>
              </a:rPr>
              <a:t>التراص في الصف .  </a:t>
            </a:r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FF756E54-D528-A8E8-31F2-4EDA2E6C05C7}"/>
              </a:ext>
            </a:extLst>
          </p:cNvPr>
          <p:cNvGrpSpPr/>
          <p:nvPr/>
        </p:nvGrpSpPr>
        <p:grpSpPr>
          <a:xfrm>
            <a:off x="9251656" y="4399503"/>
            <a:ext cx="2489338" cy="1558051"/>
            <a:chOff x="9160584" y="4242388"/>
            <a:chExt cx="2489338" cy="1558051"/>
          </a:xfrm>
        </p:grpSpPr>
        <p:grpSp>
          <p:nvGrpSpPr>
            <p:cNvPr id="44" name="Group 19">
              <a:extLst>
                <a:ext uri="{FF2B5EF4-FFF2-40B4-BE49-F238E27FC236}">
                  <a16:creationId xmlns:a16="http://schemas.microsoft.com/office/drawing/2014/main" id="{C6C87505-1982-DABB-F27E-7F9A4858171D}"/>
                </a:ext>
              </a:extLst>
            </p:cNvPr>
            <p:cNvGrpSpPr/>
            <p:nvPr/>
          </p:nvGrpSpPr>
          <p:grpSpPr>
            <a:xfrm rot="20420406">
              <a:off x="9160584" y="4320018"/>
              <a:ext cx="2489338" cy="1480421"/>
              <a:chOff x="104300" y="-217000"/>
              <a:chExt cx="1717859" cy="2140686"/>
            </a:xfrm>
          </p:grpSpPr>
          <p:pic>
            <p:nvPicPr>
              <p:cNvPr id="45" name="Picture 20">
                <a:extLst>
                  <a:ext uri="{FF2B5EF4-FFF2-40B4-BE49-F238E27FC236}">
                    <a16:creationId xmlns:a16="http://schemas.microsoft.com/office/drawing/2014/main" id="{A9911929-ED20-2B83-330D-635BE50BBE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 rot="455434">
                <a:off x="104300" y="230544"/>
                <a:ext cx="1717859" cy="1693142"/>
              </a:xfrm>
              <a:prstGeom prst="rect">
                <a:avLst/>
              </a:prstGeom>
            </p:spPr>
          </p:pic>
          <p:pic>
            <p:nvPicPr>
              <p:cNvPr id="46" name="Picture 21">
                <a:extLst>
                  <a:ext uri="{FF2B5EF4-FFF2-40B4-BE49-F238E27FC236}">
                    <a16:creationId xmlns:a16="http://schemas.microsoft.com/office/drawing/2014/main" id="{43C21887-87F5-C298-8382-F2EF8BA024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>
              <a:xfrm rot="16812398">
                <a:off x="52267" y="93431"/>
                <a:ext cx="774403" cy="153541"/>
              </a:xfrm>
              <a:prstGeom prst="rect">
                <a:avLst/>
              </a:prstGeom>
            </p:spPr>
          </p:pic>
        </p:grpSp>
        <p:sp>
          <p:nvSpPr>
            <p:cNvPr id="47" name="مربع نص 46">
              <a:extLst>
                <a:ext uri="{FF2B5EF4-FFF2-40B4-BE49-F238E27FC236}">
                  <a16:creationId xmlns:a16="http://schemas.microsoft.com/office/drawing/2014/main" id="{6AB31962-F6C6-5288-9D69-1DD2C1FDA80E}"/>
                </a:ext>
              </a:extLst>
            </p:cNvPr>
            <p:cNvSpPr txBox="1"/>
            <p:nvPr/>
          </p:nvSpPr>
          <p:spPr>
            <a:xfrm rot="20694602">
              <a:off x="9545600" y="5103851"/>
              <a:ext cx="1777547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400" b="1" dirty="0">
                  <a:solidFill>
                    <a:schemeClr val="accent4">
                      <a:lumMod val="50000"/>
                    </a:schemeClr>
                  </a:solidFill>
                </a:rPr>
                <a:t>مهارة الاستنتاج </a:t>
              </a:r>
            </a:p>
          </p:txBody>
        </p:sp>
        <p:pic>
          <p:nvPicPr>
            <p:cNvPr id="48" name="Picture 36">
              <a:extLst>
                <a:ext uri="{FF2B5EF4-FFF2-40B4-BE49-F238E27FC236}">
                  <a16:creationId xmlns:a16="http://schemas.microsoft.com/office/drawing/2014/main" id="{738CB4C2-7FC3-86D4-6B3B-1B8C55428E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 rot="19661691">
              <a:off x="11123291" y="4242388"/>
              <a:ext cx="453780" cy="629839"/>
            </a:xfrm>
            <a:prstGeom prst="rect">
              <a:avLst/>
            </a:prstGeom>
          </p:spPr>
        </p:pic>
      </p:grpSp>
      <p:pic>
        <p:nvPicPr>
          <p:cNvPr id="49" name="Picture 31">
            <a:extLst>
              <a:ext uri="{FF2B5EF4-FFF2-40B4-BE49-F238E27FC236}">
                <a16:creationId xmlns:a16="http://schemas.microsoft.com/office/drawing/2014/main" id="{B7DD4D73-8A55-D79F-5EEA-B1B78DE042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687324">
            <a:off x="10633308" y="1445481"/>
            <a:ext cx="295539" cy="349632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27944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630706">
            <a:off x="8683414" y="2854922"/>
            <a:ext cx="3333835" cy="242309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630706">
            <a:off x="3983148" y="4500821"/>
            <a:ext cx="3333835" cy="2423092"/>
          </a:xfrm>
          <a:prstGeom prst="rect">
            <a:avLst/>
          </a:prstGeom>
        </p:spPr>
      </p:pic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9F1361F8-6006-46B5-8261-1B7BF8240230}"/>
              </a:ext>
            </a:extLst>
          </p:cNvPr>
          <p:cNvGrpSpPr/>
          <p:nvPr/>
        </p:nvGrpSpPr>
        <p:grpSpPr>
          <a:xfrm>
            <a:off x="8290198" y="1812143"/>
            <a:ext cx="2885628" cy="4357923"/>
            <a:chOff x="10151572" y="856950"/>
            <a:chExt cx="3444800" cy="4194333"/>
          </a:xfrm>
        </p:grpSpPr>
        <p:sp>
          <p:nvSpPr>
            <p:cNvPr id="10" name="AutoShape 10"/>
            <p:cNvSpPr/>
            <p:nvPr/>
          </p:nvSpPr>
          <p:spPr>
            <a:xfrm>
              <a:off x="10151572" y="1028700"/>
              <a:ext cx="3444800" cy="4022583"/>
            </a:xfrm>
            <a:prstGeom prst="rect">
              <a:avLst/>
            </a:prstGeom>
            <a:solidFill>
              <a:srgbClr val="EAE0F4"/>
            </a:solidFill>
            <a:effectLst>
              <a:softEdge rad="127000"/>
            </a:effectLst>
          </p:spPr>
        </p:sp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3109729" y="856950"/>
              <a:ext cx="486643" cy="506588"/>
            </a:xfrm>
            <a:prstGeom prst="rect">
              <a:avLst/>
            </a:prstGeom>
          </p:spPr>
        </p:pic>
      </p:grpSp>
      <p:sp>
        <p:nvSpPr>
          <p:cNvPr id="8" name="AutoShape 8"/>
          <p:cNvSpPr/>
          <p:nvPr/>
        </p:nvSpPr>
        <p:spPr>
          <a:xfrm>
            <a:off x="4667533" y="1960169"/>
            <a:ext cx="2980855" cy="4240320"/>
          </a:xfrm>
          <a:prstGeom prst="rect">
            <a:avLst/>
          </a:prstGeom>
          <a:solidFill>
            <a:srgbClr val="EAE0F4"/>
          </a:solidFill>
          <a:effectLst>
            <a:softEdge rad="127000"/>
          </a:effectLst>
        </p:spPr>
      </p:sp>
      <p:grpSp>
        <p:nvGrpSpPr>
          <p:cNvPr id="50" name="مجموعة 49">
            <a:extLst>
              <a:ext uri="{FF2B5EF4-FFF2-40B4-BE49-F238E27FC236}">
                <a16:creationId xmlns:a16="http://schemas.microsoft.com/office/drawing/2014/main" id="{71B95014-A52B-4616-A21A-6062B71134B8}"/>
              </a:ext>
            </a:extLst>
          </p:cNvPr>
          <p:cNvGrpSpPr/>
          <p:nvPr/>
        </p:nvGrpSpPr>
        <p:grpSpPr>
          <a:xfrm>
            <a:off x="1188926" y="1809534"/>
            <a:ext cx="2952328" cy="4525910"/>
            <a:chOff x="10151572" y="940119"/>
            <a:chExt cx="3444800" cy="4111164"/>
          </a:xfrm>
        </p:grpSpPr>
        <p:sp>
          <p:nvSpPr>
            <p:cNvPr id="51" name="AutoShape 10">
              <a:extLst>
                <a:ext uri="{FF2B5EF4-FFF2-40B4-BE49-F238E27FC236}">
                  <a16:creationId xmlns:a16="http://schemas.microsoft.com/office/drawing/2014/main" id="{1A34B965-50C6-4357-803D-BC58CA3BF3AD}"/>
                </a:ext>
              </a:extLst>
            </p:cNvPr>
            <p:cNvSpPr/>
            <p:nvPr/>
          </p:nvSpPr>
          <p:spPr>
            <a:xfrm>
              <a:off x="10151572" y="1028700"/>
              <a:ext cx="3444800" cy="4022583"/>
            </a:xfrm>
            <a:prstGeom prst="rect">
              <a:avLst/>
            </a:prstGeom>
            <a:solidFill>
              <a:srgbClr val="EAE0F4"/>
            </a:solidFill>
            <a:effectLst>
              <a:softEdge rad="127000"/>
            </a:effectLst>
          </p:spPr>
        </p:sp>
        <p:pic>
          <p:nvPicPr>
            <p:cNvPr id="52" name="Picture 17">
              <a:extLst>
                <a:ext uri="{FF2B5EF4-FFF2-40B4-BE49-F238E27FC236}">
                  <a16:creationId xmlns:a16="http://schemas.microsoft.com/office/drawing/2014/main" id="{39D93159-2A5A-44B3-A0BE-5CE836A6E0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3091791" y="940119"/>
              <a:ext cx="451089" cy="469579"/>
            </a:xfrm>
            <a:prstGeom prst="rect">
              <a:avLst/>
            </a:prstGeom>
          </p:spPr>
        </p:pic>
      </p:grpSp>
      <p:sp>
        <p:nvSpPr>
          <p:cNvPr id="5" name="مستطيل 4"/>
          <p:cNvSpPr/>
          <p:nvPr/>
        </p:nvSpPr>
        <p:spPr>
          <a:xfrm>
            <a:off x="2997334" y="5301208"/>
            <a:ext cx="5783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000" b="1" dirty="0">
                <a:solidFill>
                  <a:schemeClr val="accent2">
                    <a:lumMod val="75000"/>
                  </a:schemeClr>
                </a:solidFill>
              </a:rPr>
              <a:t>✓</a:t>
            </a:r>
          </a:p>
        </p:txBody>
      </p: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1F61D380-DE84-3C12-CDEF-969F053F9F53}"/>
              </a:ext>
            </a:extLst>
          </p:cNvPr>
          <p:cNvGrpSpPr/>
          <p:nvPr/>
        </p:nvGrpSpPr>
        <p:grpSpPr>
          <a:xfrm>
            <a:off x="3762570" y="357582"/>
            <a:ext cx="4896710" cy="1318482"/>
            <a:chOff x="3799964" y="357358"/>
            <a:chExt cx="4896710" cy="1318482"/>
          </a:xfrm>
        </p:grpSpPr>
        <p:sp>
          <p:nvSpPr>
            <p:cNvPr id="57" name="AutoShape 10">
              <a:extLst>
                <a:ext uri="{FF2B5EF4-FFF2-40B4-BE49-F238E27FC236}">
                  <a16:creationId xmlns:a16="http://schemas.microsoft.com/office/drawing/2014/main" id="{41E35034-243F-8130-C3B6-6B37B03D477C}"/>
                </a:ext>
              </a:extLst>
            </p:cNvPr>
            <p:cNvSpPr/>
            <p:nvPr/>
          </p:nvSpPr>
          <p:spPr>
            <a:xfrm>
              <a:off x="3799964" y="522556"/>
              <a:ext cx="4896710" cy="1153284"/>
            </a:xfrm>
            <a:prstGeom prst="rect">
              <a:avLst/>
            </a:prstGeom>
            <a:solidFill>
              <a:srgbClr val="EAE0F4"/>
            </a:solidFill>
            <a:effectLst>
              <a:softEdge rad="127000"/>
            </a:effectLst>
          </p:spPr>
        </p:sp>
        <p:sp>
          <p:nvSpPr>
            <p:cNvPr id="7" name="مربع نص 6">
              <a:extLst>
                <a:ext uri="{FF2B5EF4-FFF2-40B4-BE49-F238E27FC236}">
                  <a16:creationId xmlns:a16="http://schemas.microsoft.com/office/drawing/2014/main" id="{1FB25EC7-3574-9046-3D70-0C45AB2740A6}"/>
                </a:ext>
              </a:extLst>
            </p:cNvPr>
            <p:cNvSpPr txBox="1"/>
            <p:nvPr/>
          </p:nvSpPr>
          <p:spPr>
            <a:xfrm>
              <a:off x="4270416" y="880297"/>
              <a:ext cx="4087858" cy="52322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موقف المأموم الواحد في الصلاة  </a:t>
              </a:r>
            </a:p>
          </p:txBody>
        </p:sp>
        <p:grpSp>
          <p:nvGrpSpPr>
            <p:cNvPr id="60" name="مجموعة 59">
              <a:extLst>
                <a:ext uri="{FF2B5EF4-FFF2-40B4-BE49-F238E27FC236}">
                  <a16:creationId xmlns:a16="http://schemas.microsoft.com/office/drawing/2014/main" id="{616E499A-272A-A540-8E7A-1DA02A0E1859}"/>
                </a:ext>
              </a:extLst>
            </p:cNvPr>
            <p:cNvGrpSpPr/>
            <p:nvPr/>
          </p:nvGrpSpPr>
          <p:grpSpPr>
            <a:xfrm>
              <a:off x="4669551" y="357358"/>
              <a:ext cx="2664509" cy="547035"/>
              <a:chOff x="1442796" y="8233416"/>
              <a:chExt cx="5373950" cy="1181906"/>
            </a:xfrm>
          </p:grpSpPr>
          <p:grpSp>
            <p:nvGrpSpPr>
              <p:cNvPr id="61" name="Group 14">
                <a:extLst>
                  <a:ext uri="{FF2B5EF4-FFF2-40B4-BE49-F238E27FC236}">
                    <a16:creationId xmlns:a16="http://schemas.microsoft.com/office/drawing/2014/main" id="{02C436FF-F071-EC08-14B0-9897503D2A03}"/>
                  </a:ext>
                </a:extLst>
              </p:cNvPr>
              <p:cNvGrpSpPr/>
              <p:nvPr/>
            </p:nvGrpSpPr>
            <p:grpSpPr>
              <a:xfrm>
                <a:off x="5669842" y="8355676"/>
                <a:ext cx="1146904" cy="1049630"/>
                <a:chOff x="44951" y="121852"/>
                <a:chExt cx="1529205" cy="1399507"/>
              </a:xfrm>
            </p:grpSpPr>
            <p:pic>
              <p:nvPicPr>
                <p:cNvPr id="75" name="Picture 15">
                  <a:extLst>
                    <a:ext uri="{FF2B5EF4-FFF2-40B4-BE49-F238E27FC236}">
                      <a16:creationId xmlns:a16="http://schemas.microsoft.com/office/drawing/2014/main" id="{6FCD6C65-51C6-6772-F323-11706B71F2F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>
                <a:xfrm rot="-228722">
                  <a:off x="44951" y="121852"/>
                  <a:ext cx="1419938" cy="1399507"/>
                </a:xfrm>
                <a:prstGeom prst="rect">
                  <a:avLst/>
                </a:prstGeom>
              </p:spPr>
            </p:pic>
            <p:pic>
              <p:nvPicPr>
                <p:cNvPr id="76" name="Picture 16">
                  <a:extLst>
                    <a:ext uri="{FF2B5EF4-FFF2-40B4-BE49-F238E27FC236}">
                      <a16:creationId xmlns:a16="http://schemas.microsoft.com/office/drawing/2014/main" id="{EDD293D7-AF0A-DE8A-B0C2-4D96353C8AD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>
                <a:xfrm rot="2107769">
                  <a:off x="934054" y="164369"/>
                  <a:ext cx="640102" cy="217368"/>
                </a:xfrm>
                <a:prstGeom prst="rect">
                  <a:avLst/>
                </a:prstGeom>
              </p:spPr>
            </p:pic>
          </p:grpSp>
          <p:grpSp>
            <p:nvGrpSpPr>
              <p:cNvPr id="62" name="Group 18">
                <a:extLst>
                  <a:ext uri="{FF2B5EF4-FFF2-40B4-BE49-F238E27FC236}">
                    <a16:creationId xmlns:a16="http://schemas.microsoft.com/office/drawing/2014/main" id="{50A6A15E-F2C6-E376-9742-08B3980038DE}"/>
                  </a:ext>
                </a:extLst>
              </p:cNvPr>
              <p:cNvGrpSpPr/>
              <p:nvPr/>
            </p:nvGrpSpPr>
            <p:grpSpPr>
              <a:xfrm>
                <a:off x="2945433" y="8233416"/>
                <a:ext cx="1064954" cy="1181906"/>
                <a:chOff x="86212" y="14194"/>
                <a:chExt cx="1419938" cy="1575875"/>
              </a:xfrm>
            </p:grpSpPr>
            <p:pic>
              <p:nvPicPr>
                <p:cNvPr id="73" name="Picture 19">
                  <a:extLst>
                    <a:ext uri="{FF2B5EF4-FFF2-40B4-BE49-F238E27FC236}">
                      <a16:creationId xmlns:a16="http://schemas.microsoft.com/office/drawing/2014/main" id="{EF34AA16-AB44-EB6D-4F05-6F37C5C983D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>
                <a:xfrm rot="455434">
                  <a:off x="86212" y="190562"/>
                  <a:ext cx="1419938" cy="1399507"/>
                </a:xfrm>
                <a:prstGeom prst="rect">
                  <a:avLst/>
                </a:prstGeom>
              </p:spPr>
            </p:pic>
            <p:pic>
              <p:nvPicPr>
                <p:cNvPr id="74" name="Picture 20">
                  <a:extLst>
                    <a:ext uri="{FF2B5EF4-FFF2-40B4-BE49-F238E27FC236}">
                      <a16:creationId xmlns:a16="http://schemas.microsoft.com/office/drawing/2014/main" id="{93C37696-AA8F-3EF2-B544-1A1125974CB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>
                <a:xfrm rot="-4787602">
                  <a:off x="1074036" y="225561"/>
                  <a:ext cx="640102" cy="217368"/>
                </a:xfrm>
                <a:prstGeom prst="rect">
                  <a:avLst/>
                </a:prstGeom>
              </p:spPr>
            </p:pic>
          </p:grpSp>
          <p:grpSp>
            <p:nvGrpSpPr>
              <p:cNvPr id="63" name="Group 22">
                <a:extLst>
                  <a:ext uri="{FF2B5EF4-FFF2-40B4-BE49-F238E27FC236}">
                    <a16:creationId xmlns:a16="http://schemas.microsoft.com/office/drawing/2014/main" id="{600FD7E9-EF76-8F59-43B7-855B855F5E39}"/>
                  </a:ext>
                </a:extLst>
              </p:cNvPr>
              <p:cNvGrpSpPr/>
              <p:nvPr/>
            </p:nvGrpSpPr>
            <p:grpSpPr>
              <a:xfrm rot="-106697">
                <a:off x="4323110" y="8302050"/>
                <a:ext cx="1064953" cy="1099732"/>
                <a:chOff x="0" y="0"/>
                <a:chExt cx="1419938" cy="1466310"/>
              </a:xfrm>
            </p:grpSpPr>
            <p:pic>
              <p:nvPicPr>
                <p:cNvPr id="71" name="Picture 23">
                  <a:extLst>
                    <a:ext uri="{FF2B5EF4-FFF2-40B4-BE49-F238E27FC236}">
                      <a16:creationId xmlns:a16="http://schemas.microsoft.com/office/drawing/2014/main" id="{9C94157E-2420-A0C2-16B9-EE668723140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>
                <a:xfrm>
                  <a:off x="0" y="66803"/>
                  <a:ext cx="1419938" cy="1399507"/>
                </a:xfrm>
                <a:prstGeom prst="rect">
                  <a:avLst/>
                </a:prstGeom>
              </p:spPr>
            </p:pic>
            <p:pic>
              <p:nvPicPr>
                <p:cNvPr id="72" name="Picture 24">
                  <a:extLst>
                    <a:ext uri="{FF2B5EF4-FFF2-40B4-BE49-F238E27FC236}">
                      <a16:creationId xmlns:a16="http://schemas.microsoft.com/office/drawing/2014/main" id="{4076B26F-0A1C-F143-475A-C7B4A75B11E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>
                <a:xfrm>
                  <a:off x="398052" y="0"/>
                  <a:ext cx="640102" cy="217368"/>
                </a:xfrm>
                <a:prstGeom prst="rect">
                  <a:avLst/>
                </a:prstGeom>
              </p:spPr>
            </p:pic>
          </p:grpSp>
          <p:grpSp>
            <p:nvGrpSpPr>
              <p:cNvPr id="64" name="Group 26">
                <a:extLst>
                  <a:ext uri="{FF2B5EF4-FFF2-40B4-BE49-F238E27FC236}">
                    <a16:creationId xmlns:a16="http://schemas.microsoft.com/office/drawing/2014/main" id="{967874D7-7A0D-F790-3ACA-8951BC42671D}"/>
                  </a:ext>
                </a:extLst>
              </p:cNvPr>
              <p:cNvGrpSpPr/>
              <p:nvPr/>
            </p:nvGrpSpPr>
            <p:grpSpPr>
              <a:xfrm>
                <a:off x="1442796" y="8338246"/>
                <a:ext cx="1173007" cy="1049630"/>
                <a:chOff x="9235" y="75372"/>
                <a:chExt cx="1564009" cy="1399507"/>
              </a:xfrm>
            </p:grpSpPr>
            <p:pic>
              <p:nvPicPr>
                <p:cNvPr id="69" name="Picture 27">
                  <a:extLst>
                    <a:ext uri="{FF2B5EF4-FFF2-40B4-BE49-F238E27FC236}">
                      <a16:creationId xmlns:a16="http://schemas.microsoft.com/office/drawing/2014/main" id="{AFAE7DBF-3C54-8419-B0BF-9CD491D4B10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>
                <a:xfrm rot="-228722">
                  <a:off x="153306" y="75372"/>
                  <a:ext cx="1419938" cy="1399507"/>
                </a:xfrm>
                <a:prstGeom prst="rect">
                  <a:avLst/>
                </a:prstGeom>
              </p:spPr>
            </p:pic>
            <p:pic>
              <p:nvPicPr>
                <p:cNvPr id="70" name="Picture 28">
                  <a:extLst>
                    <a:ext uri="{FF2B5EF4-FFF2-40B4-BE49-F238E27FC236}">
                      <a16:creationId xmlns:a16="http://schemas.microsoft.com/office/drawing/2014/main" id="{C883322C-EAB7-AACB-CF68-F32CFEB6BC9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>
                <a:xfrm rot="-1907771">
                  <a:off x="9235" y="152324"/>
                  <a:ext cx="640102" cy="217368"/>
                </a:xfrm>
                <a:prstGeom prst="rect">
                  <a:avLst/>
                </a:prstGeom>
              </p:spPr>
            </p:pic>
          </p:grpSp>
          <p:pic>
            <p:nvPicPr>
              <p:cNvPr id="65" name="Picture 31">
                <a:extLst>
                  <a:ext uri="{FF2B5EF4-FFF2-40B4-BE49-F238E27FC236}">
                    <a16:creationId xmlns:a16="http://schemas.microsoft.com/office/drawing/2014/main" id="{12A5899D-9370-0CE1-556A-E03B4AA4C5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/>
              <a:stretch>
                <a:fillRect/>
              </a:stretch>
            </p:blipFill>
            <p:spPr>
              <a:xfrm rot="-687324">
                <a:off x="3170392" y="8726701"/>
                <a:ext cx="591078" cy="524448"/>
              </a:xfrm>
              <a:prstGeom prst="rect">
                <a:avLst/>
              </a:prstGeom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66" name="Picture 32">
                <a:extLst>
                  <a:ext uri="{FF2B5EF4-FFF2-40B4-BE49-F238E27FC236}">
                    <a16:creationId xmlns:a16="http://schemas.microsoft.com/office/drawing/2014/main" id="{33474E1E-BFEC-3E7B-9268-2B40E29339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rcRect/>
              <a:stretch>
                <a:fillRect/>
              </a:stretch>
            </p:blipFill>
            <p:spPr>
              <a:xfrm rot="350731">
                <a:off x="5853411" y="8582732"/>
                <a:ext cx="693754" cy="615549"/>
              </a:xfrm>
              <a:prstGeom prst="rect">
                <a:avLst/>
              </a:prstGeom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67" name="Picture 36">
                <a:extLst>
                  <a:ext uri="{FF2B5EF4-FFF2-40B4-BE49-F238E27FC236}">
                    <a16:creationId xmlns:a16="http://schemas.microsoft.com/office/drawing/2014/main" id="{0023BA54-0FF6-368D-427C-9F6CDD4554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>
              <a:xfrm rot="20008996">
                <a:off x="4539335" y="8491222"/>
                <a:ext cx="638802" cy="664986"/>
              </a:xfrm>
              <a:prstGeom prst="rect">
                <a:avLst/>
              </a:prstGeom>
            </p:spPr>
          </p:pic>
          <p:pic>
            <p:nvPicPr>
              <p:cNvPr id="68" name="Picture 18">
                <a:extLst>
                  <a:ext uri="{FF2B5EF4-FFF2-40B4-BE49-F238E27FC236}">
                    <a16:creationId xmlns:a16="http://schemas.microsoft.com/office/drawing/2014/main" id="{6837D8E6-82FB-C40B-0C10-2091134368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>
              <a:xfrm>
                <a:off x="1770546" y="8549004"/>
                <a:ext cx="656112" cy="683005"/>
              </a:xfrm>
              <a:prstGeom prst="rect">
                <a:avLst/>
              </a:prstGeom>
            </p:spPr>
          </p:pic>
        </p:grpSp>
      </p:grpSp>
      <p:pic>
        <p:nvPicPr>
          <p:cNvPr id="79" name="صورة 78">
            <a:extLst>
              <a:ext uri="{FF2B5EF4-FFF2-40B4-BE49-F238E27FC236}">
                <a16:creationId xmlns:a16="http://schemas.microsoft.com/office/drawing/2014/main" id="{C8E7D052-8711-1AC6-F914-C7D4F763B35D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70723" t="11875" b="6761"/>
          <a:stretch/>
        </p:blipFill>
        <p:spPr>
          <a:xfrm>
            <a:off x="8631509" y="2412903"/>
            <a:ext cx="2171517" cy="3523806"/>
          </a:xfrm>
          <a:prstGeom prst="rect">
            <a:avLst/>
          </a:prstGeom>
        </p:spPr>
      </p:pic>
      <p:pic>
        <p:nvPicPr>
          <p:cNvPr id="80" name="صورة 79">
            <a:extLst>
              <a:ext uri="{FF2B5EF4-FFF2-40B4-BE49-F238E27FC236}">
                <a16:creationId xmlns:a16="http://schemas.microsoft.com/office/drawing/2014/main" id="{02754D65-D04E-B30F-ED78-2A9780F1D6C3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40441" t="12939" r="29027" b="6572"/>
          <a:stretch/>
        </p:blipFill>
        <p:spPr>
          <a:xfrm>
            <a:off x="5049804" y="2284625"/>
            <a:ext cx="2264662" cy="3485895"/>
          </a:xfrm>
          <a:prstGeom prst="rect">
            <a:avLst/>
          </a:prstGeom>
        </p:spPr>
      </p:pic>
      <p:pic>
        <p:nvPicPr>
          <p:cNvPr id="81" name="صورة 80">
            <a:extLst>
              <a:ext uri="{FF2B5EF4-FFF2-40B4-BE49-F238E27FC236}">
                <a16:creationId xmlns:a16="http://schemas.microsoft.com/office/drawing/2014/main" id="{CD8FC169-CFFD-B772-6F2A-626889CA48B7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11110" t="11792" r="58946" b="5419"/>
          <a:stretch/>
        </p:blipFill>
        <p:spPr>
          <a:xfrm>
            <a:off x="1541570" y="2412903"/>
            <a:ext cx="2221000" cy="3585487"/>
          </a:xfrm>
          <a:prstGeom prst="rect">
            <a:avLst/>
          </a:prstGeom>
        </p:spPr>
      </p:pic>
      <p:pic>
        <p:nvPicPr>
          <p:cNvPr id="84" name="Picture 18">
            <a:extLst>
              <a:ext uri="{FF2B5EF4-FFF2-40B4-BE49-F238E27FC236}">
                <a16:creationId xmlns:a16="http://schemas.microsoft.com/office/drawing/2014/main" id="{25837050-4369-4C08-1060-0EFA084467E6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7151711" y="1929302"/>
            <a:ext cx="407649" cy="51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9606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utoShape 2">
            <a:extLst>
              <a:ext uri="{FF2B5EF4-FFF2-40B4-BE49-F238E27FC236}">
                <a16:creationId xmlns:a16="http://schemas.microsoft.com/office/drawing/2014/main" id="{45013EB4-C99D-B669-37D8-32CDEEAE3EFD}"/>
              </a:ext>
            </a:extLst>
          </p:cNvPr>
          <p:cNvSpPr/>
          <p:nvPr/>
        </p:nvSpPr>
        <p:spPr>
          <a:xfrm>
            <a:off x="1193572" y="2401146"/>
            <a:ext cx="10010775" cy="3800613"/>
          </a:xfrm>
          <a:prstGeom prst="rect">
            <a:avLst/>
          </a:prstGeom>
          <a:solidFill>
            <a:srgbClr val="E0D2EF"/>
          </a:solidFill>
        </p:spPr>
      </p:sp>
      <p:grpSp>
        <p:nvGrpSpPr>
          <p:cNvPr id="7" name="Group 7"/>
          <p:cNvGrpSpPr/>
          <p:nvPr/>
        </p:nvGrpSpPr>
        <p:grpSpPr>
          <a:xfrm>
            <a:off x="7372948" y="1014568"/>
            <a:ext cx="2691526" cy="800949"/>
            <a:chOff x="427595" y="43801"/>
            <a:chExt cx="7177403" cy="1601897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8" name="AutoShape 8"/>
            <p:cNvSpPr/>
            <p:nvPr/>
          </p:nvSpPr>
          <p:spPr>
            <a:xfrm rot="21557927">
              <a:off x="427595" y="43801"/>
              <a:ext cx="7167869" cy="1601897"/>
            </a:xfrm>
            <a:prstGeom prst="rect">
              <a:avLst/>
            </a:prstGeom>
            <a:grpFill/>
            <a:effectLst>
              <a:reflection blurRad="6350" stA="52000" endA="300" endPos="35000" dir="5400000" sy="-100000" algn="bl" rotWithShape="0"/>
            </a:effectLst>
          </p:spPr>
        </p:sp>
        <p:sp>
          <p:nvSpPr>
            <p:cNvPr id="9" name="TextBox 9"/>
            <p:cNvSpPr txBox="1"/>
            <p:nvPr/>
          </p:nvSpPr>
          <p:spPr>
            <a:xfrm>
              <a:off x="437664" y="212769"/>
              <a:ext cx="7167334" cy="868571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48"/>
                </a:lnSpc>
                <a:spcBef>
                  <a:spcPct val="0"/>
                </a:spcBef>
              </a:pPr>
              <a:r>
                <a:rPr lang="ar-SA" sz="2700" dirty="0">
                  <a:solidFill>
                    <a:srgbClr val="FFFFFF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موقف المأمومين </a:t>
              </a:r>
              <a:endParaRPr lang="en-US" sz="2700" dirty="0">
                <a:solidFill>
                  <a:srgbClr val="FFFFF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630706">
            <a:off x="2115458" y="127785"/>
            <a:ext cx="3333835" cy="2423092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510500">
            <a:off x="8648443" y="2306196"/>
            <a:ext cx="971693" cy="228542"/>
          </a:xfrm>
          <a:prstGeom prst="rect">
            <a:avLst/>
          </a:prstGeom>
        </p:spPr>
      </p:pic>
      <p:pic>
        <p:nvPicPr>
          <p:cNvPr id="28" name="Picture 22">
            <a:extLst>
              <a:ext uri="{FF2B5EF4-FFF2-40B4-BE49-F238E27FC236}">
                <a16:creationId xmlns:a16="http://schemas.microsoft.com/office/drawing/2014/main" id="{8DF73E90-0245-4319-B35A-5C72860FF4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229101" y="294901"/>
            <a:ext cx="2159001" cy="1569201"/>
          </a:xfrm>
          <a:prstGeom prst="rect">
            <a:avLst/>
          </a:prstGeom>
        </p:spPr>
      </p:pic>
      <p:pic>
        <p:nvPicPr>
          <p:cNvPr id="32" name="Picture 22">
            <a:extLst>
              <a:ext uri="{FF2B5EF4-FFF2-40B4-BE49-F238E27FC236}">
                <a16:creationId xmlns:a16="http://schemas.microsoft.com/office/drawing/2014/main" id="{868B9D7C-AFFB-4ADC-97CF-DF2931FBAF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6200000" flipV="1">
            <a:off x="1151697" y="4504618"/>
            <a:ext cx="2725687" cy="1981079"/>
          </a:xfrm>
          <a:prstGeom prst="rect">
            <a:avLst/>
          </a:prstGeom>
        </p:spPr>
      </p:pic>
      <p:grpSp>
        <p:nvGrpSpPr>
          <p:cNvPr id="36" name="مجموعة 35">
            <a:extLst>
              <a:ext uri="{FF2B5EF4-FFF2-40B4-BE49-F238E27FC236}">
                <a16:creationId xmlns:a16="http://schemas.microsoft.com/office/drawing/2014/main" id="{756643E9-3CDD-4BD4-B6E3-8672CBA73257}"/>
              </a:ext>
            </a:extLst>
          </p:cNvPr>
          <p:cNvGrpSpPr/>
          <p:nvPr/>
        </p:nvGrpSpPr>
        <p:grpSpPr>
          <a:xfrm>
            <a:off x="8125486" y="442806"/>
            <a:ext cx="2272888" cy="644656"/>
            <a:chOff x="1442796" y="8233416"/>
            <a:chExt cx="5373950" cy="1181906"/>
          </a:xfrm>
        </p:grpSpPr>
        <p:grpSp>
          <p:nvGrpSpPr>
            <p:cNvPr id="37" name="Group 14">
              <a:extLst>
                <a:ext uri="{FF2B5EF4-FFF2-40B4-BE49-F238E27FC236}">
                  <a16:creationId xmlns:a16="http://schemas.microsoft.com/office/drawing/2014/main" id="{0F48E0BE-2312-42CC-AFEE-FB43DB5675B8}"/>
                </a:ext>
              </a:extLst>
            </p:cNvPr>
            <p:cNvGrpSpPr/>
            <p:nvPr/>
          </p:nvGrpSpPr>
          <p:grpSpPr>
            <a:xfrm>
              <a:off x="5669842" y="8355676"/>
              <a:ext cx="1146904" cy="1049630"/>
              <a:chOff x="44951" y="121852"/>
              <a:chExt cx="1529205" cy="1399507"/>
            </a:xfrm>
          </p:grpSpPr>
          <p:pic>
            <p:nvPicPr>
              <p:cNvPr id="51" name="Picture 15">
                <a:extLst>
                  <a:ext uri="{FF2B5EF4-FFF2-40B4-BE49-F238E27FC236}">
                    <a16:creationId xmlns:a16="http://schemas.microsoft.com/office/drawing/2014/main" id="{C7A64A3E-4C2B-420C-BE40-5296DADF7B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 rot="-228722">
                <a:off x="44951" y="121852"/>
                <a:ext cx="1419938" cy="1399507"/>
              </a:xfrm>
              <a:prstGeom prst="rect">
                <a:avLst/>
              </a:prstGeom>
            </p:spPr>
          </p:pic>
          <p:pic>
            <p:nvPicPr>
              <p:cNvPr id="52" name="Picture 16">
                <a:extLst>
                  <a:ext uri="{FF2B5EF4-FFF2-40B4-BE49-F238E27FC236}">
                    <a16:creationId xmlns:a16="http://schemas.microsoft.com/office/drawing/2014/main" id="{5E3165E9-D507-4E95-A698-1BD75034AC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>
              <a:xfrm rot="2107769">
                <a:off x="934054" y="164369"/>
                <a:ext cx="640102" cy="217368"/>
              </a:xfrm>
              <a:prstGeom prst="rect">
                <a:avLst/>
              </a:prstGeom>
            </p:spPr>
          </p:pic>
        </p:grpSp>
        <p:grpSp>
          <p:nvGrpSpPr>
            <p:cNvPr id="38" name="Group 18">
              <a:extLst>
                <a:ext uri="{FF2B5EF4-FFF2-40B4-BE49-F238E27FC236}">
                  <a16:creationId xmlns:a16="http://schemas.microsoft.com/office/drawing/2014/main" id="{FD32620C-966F-408B-8208-418A9BAACDFC}"/>
                </a:ext>
              </a:extLst>
            </p:cNvPr>
            <p:cNvGrpSpPr/>
            <p:nvPr/>
          </p:nvGrpSpPr>
          <p:grpSpPr>
            <a:xfrm>
              <a:off x="2945433" y="8233416"/>
              <a:ext cx="1064954" cy="1181906"/>
              <a:chOff x="86212" y="14194"/>
              <a:chExt cx="1419938" cy="1575875"/>
            </a:xfrm>
          </p:grpSpPr>
          <p:pic>
            <p:nvPicPr>
              <p:cNvPr id="49" name="Picture 19">
                <a:extLst>
                  <a:ext uri="{FF2B5EF4-FFF2-40B4-BE49-F238E27FC236}">
                    <a16:creationId xmlns:a16="http://schemas.microsoft.com/office/drawing/2014/main" id="{03A16471-54C8-41F5-BA42-E80F77AC8C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 rot="455434">
                <a:off x="86212" y="190562"/>
                <a:ext cx="1419938" cy="1399507"/>
              </a:xfrm>
              <a:prstGeom prst="rect">
                <a:avLst/>
              </a:prstGeom>
            </p:spPr>
          </p:pic>
          <p:pic>
            <p:nvPicPr>
              <p:cNvPr id="50" name="Picture 20">
                <a:extLst>
                  <a:ext uri="{FF2B5EF4-FFF2-40B4-BE49-F238E27FC236}">
                    <a16:creationId xmlns:a16="http://schemas.microsoft.com/office/drawing/2014/main" id="{92869497-777E-4EC3-8003-10A6F4C894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>
              <a:xfrm rot="-4787602">
                <a:off x="1074036" y="225561"/>
                <a:ext cx="640102" cy="217368"/>
              </a:xfrm>
              <a:prstGeom prst="rect">
                <a:avLst/>
              </a:prstGeom>
            </p:spPr>
          </p:pic>
        </p:grpSp>
        <p:grpSp>
          <p:nvGrpSpPr>
            <p:cNvPr id="39" name="Group 22">
              <a:extLst>
                <a:ext uri="{FF2B5EF4-FFF2-40B4-BE49-F238E27FC236}">
                  <a16:creationId xmlns:a16="http://schemas.microsoft.com/office/drawing/2014/main" id="{7D017085-D235-4BDD-8342-15494D32CC0D}"/>
                </a:ext>
              </a:extLst>
            </p:cNvPr>
            <p:cNvGrpSpPr/>
            <p:nvPr/>
          </p:nvGrpSpPr>
          <p:grpSpPr>
            <a:xfrm rot="-106697">
              <a:off x="4323110" y="8302050"/>
              <a:ext cx="1064953" cy="1099732"/>
              <a:chOff x="0" y="0"/>
              <a:chExt cx="1419938" cy="1466310"/>
            </a:xfrm>
          </p:grpSpPr>
          <p:pic>
            <p:nvPicPr>
              <p:cNvPr id="47" name="Picture 23">
                <a:extLst>
                  <a:ext uri="{FF2B5EF4-FFF2-40B4-BE49-F238E27FC236}">
                    <a16:creationId xmlns:a16="http://schemas.microsoft.com/office/drawing/2014/main" id="{B321CBB8-A7CF-4DCE-8732-7FC755FCC7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>
                <a:off x="0" y="66803"/>
                <a:ext cx="1419938" cy="1399507"/>
              </a:xfrm>
              <a:prstGeom prst="rect">
                <a:avLst/>
              </a:prstGeom>
            </p:spPr>
          </p:pic>
          <p:pic>
            <p:nvPicPr>
              <p:cNvPr id="48" name="Picture 24">
                <a:extLst>
                  <a:ext uri="{FF2B5EF4-FFF2-40B4-BE49-F238E27FC236}">
                    <a16:creationId xmlns:a16="http://schemas.microsoft.com/office/drawing/2014/main" id="{7E9C8376-5AF9-40CA-A149-FD7ED84681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>
              <a:xfrm>
                <a:off x="398052" y="0"/>
                <a:ext cx="640102" cy="217368"/>
              </a:xfrm>
              <a:prstGeom prst="rect">
                <a:avLst/>
              </a:prstGeom>
            </p:spPr>
          </p:pic>
        </p:grpSp>
        <p:grpSp>
          <p:nvGrpSpPr>
            <p:cNvPr id="40" name="Group 26">
              <a:extLst>
                <a:ext uri="{FF2B5EF4-FFF2-40B4-BE49-F238E27FC236}">
                  <a16:creationId xmlns:a16="http://schemas.microsoft.com/office/drawing/2014/main" id="{4BB36895-0494-4082-91B9-1D8A9FA77294}"/>
                </a:ext>
              </a:extLst>
            </p:cNvPr>
            <p:cNvGrpSpPr/>
            <p:nvPr/>
          </p:nvGrpSpPr>
          <p:grpSpPr>
            <a:xfrm>
              <a:off x="1442796" y="8338246"/>
              <a:ext cx="1173007" cy="1049630"/>
              <a:chOff x="9235" y="75372"/>
              <a:chExt cx="1564009" cy="1399507"/>
            </a:xfrm>
          </p:grpSpPr>
          <p:pic>
            <p:nvPicPr>
              <p:cNvPr id="45" name="Picture 27">
                <a:extLst>
                  <a:ext uri="{FF2B5EF4-FFF2-40B4-BE49-F238E27FC236}">
                    <a16:creationId xmlns:a16="http://schemas.microsoft.com/office/drawing/2014/main" id="{58ABCD7A-8A95-46F2-896C-3AB427F046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 rot="-228722">
                <a:off x="153306" y="75372"/>
                <a:ext cx="1419938" cy="1399507"/>
              </a:xfrm>
              <a:prstGeom prst="rect">
                <a:avLst/>
              </a:prstGeom>
            </p:spPr>
          </p:pic>
          <p:pic>
            <p:nvPicPr>
              <p:cNvPr id="46" name="Picture 28">
                <a:extLst>
                  <a:ext uri="{FF2B5EF4-FFF2-40B4-BE49-F238E27FC236}">
                    <a16:creationId xmlns:a16="http://schemas.microsoft.com/office/drawing/2014/main" id="{50BD370E-A5A8-4224-9E38-F3D9F822F6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 rot="-1907771">
                <a:off x="9235" y="152324"/>
                <a:ext cx="640102" cy="217368"/>
              </a:xfrm>
              <a:prstGeom prst="rect">
                <a:avLst/>
              </a:prstGeom>
            </p:spPr>
          </p:pic>
        </p:grpSp>
        <p:pic>
          <p:nvPicPr>
            <p:cNvPr id="41" name="Picture 31">
              <a:extLst>
                <a:ext uri="{FF2B5EF4-FFF2-40B4-BE49-F238E27FC236}">
                  <a16:creationId xmlns:a16="http://schemas.microsoft.com/office/drawing/2014/main" id="{FE26A1BD-C6CC-43BD-AFA6-AE6E2004FA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rot="-687324">
              <a:off x="3170392" y="8726701"/>
              <a:ext cx="591078" cy="524448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2" name="Picture 32">
              <a:extLst>
                <a:ext uri="{FF2B5EF4-FFF2-40B4-BE49-F238E27FC236}">
                  <a16:creationId xmlns:a16="http://schemas.microsoft.com/office/drawing/2014/main" id="{2F4B6F98-7505-48C0-ACD3-664879DA93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350731">
              <a:off x="5853411" y="8582732"/>
              <a:ext cx="693754" cy="615549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3" name="Picture 36">
              <a:extLst>
                <a:ext uri="{FF2B5EF4-FFF2-40B4-BE49-F238E27FC236}">
                  <a16:creationId xmlns:a16="http://schemas.microsoft.com/office/drawing/2014/main" id="{D5034277-FBC2-4BC4-9161-26CF87429C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>
            <a:xfrm rot="20008996">
              <a:off x="4539335" y="8491222"/>
              <a:ext cx="638802" cy="664986"/>
            </a:xfrm>
            <a:prstGeom prst="rect">
              <a:avLst/>
            </a:prstGeom>
          </p:spPr>
        </p:pic>
        <p:pic>
          <p:nvPicPr>
            <p:cNvPr id="44" name="Picture 18">
              <a:extLst>
                <a:ext uri="{FF2B5EF4-FFF2-40B4-BE49-F238E27FC236}">
                  <a16:creationId xmlns:a16="http://schemas.microsoft.com/office/drawing/2014/main" id="{B7EE7E29-D2C2-4615-8F01-E75534F8A2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>
            <a:xfrm>
              <a:off x="1770546" y="8549004"/>
              <a:ext cx="656112" cy="683005"/>
            </a:xfrm>
            <a:prstGeom prst="rect">
              <a:avLst/>
            </a:prstGeom>
          </p:spPr>
        </p:pic>
      </p:grp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6E04DB17-573D-65F1-9521-CB1334B3DAD6}"/>
              </a:ext>
            </a:extLst>
          </p:cNvPr>
          <p:cNvGrpSpPr/>
          <p:nvPr/>
        </p:nvGrpSpPr>
        <p:grpSpPr>
          <a:xfrm>
            <a:off x="1976270" y="3048571"/>
            <a:ext cx="8585149" cy="2373566"/>
            <a:chOff x="1890545" y="2895475"/>
            <a:chExt cx="8585149" cy="2373566"/>
          </a:xfrm>
        </p:grpSpPr>
        <p:pic>
          <p:nvPicPr>
            <p:cNvPr id="53" name="صورة 52">
              <a:extLst>
                <a:ext uri="{FF2B5EF4-FFF2-40B4-BE49-F238E27FC236}">
                  <a16:creationId xmlns:a16="http://schemas.microsoft.com/office/drawing/2014/main" id="{156DE3CD-E705-9A70-FA9D-3A9DB0A8F0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/>
            <a:srcRect t="32741" r="1453" b="22536"/>
            <a:stretch/>
          </p:blipFill>
          <p:spPr>
            <a:xfrm>
              <a:off x="1890545" y="2895475"/>
              <a:ext cx="8585149" cy="1544137"/>
            </a:xfrm>
            <a:prstGeom prst="rect">
              <a:avLst/>
            </a:prstGeom>
          </p:spPr>
        </p:pic>
        <p:pic>
          <p:nvPicPr>
            <p:cNvPr id="57" name="صورة 56">
              <a:extLst>
                <a:ext uri="{FF2B5EF4-FFF2-40B4-BE49-F238E27FC236}">
                  <a16:creationId xmlns:a16="http://schemas.microsoft.com/office/drawing/2014/main" id="{8A2CACA8-CECC-566A-0666-8F9E87968E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/>
            <a:srcRect t="74561" r="14987"/>
            <a:stretch/>
          </p:blipFill>
          <p:spPr>
            <a:xfrm>
              <a:off x="1890545" y="4390744"/>
              <a:ext cx="8585149" cy="878297"/>
            </a:xfrm>
            <a:prstGeom prst="rect">
              <a:avLst/>
            </a:prstGeom>
          </p:spPr>
        </p:pic>
        <p:pic>
          <p:nvPicPr>
            <p:cNvPr id="58" name="صورة 57">
              <a:extLst>
                <a:ext uri="{FF2B5EF4-FFF2-40B4-BE49-F238E27FC236}">
                  <a16:creationId xmlns:a16="http://schemas.microsoft.com/office/drawing/2014/main" id="{83F41859-1985-B572-81D8-68DBF05AD2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/>
            <a:srcRect l="86703" t="77160" r="1341" b="1"/>
            <a:stretch/>
          </p:blipFill>
          <p:spPr>
            <a:xfrm>
              <a:off x="5399216" y="4439612"/>
              <a:ext cx="1030159" cy="788553"/>
            </a:xfrm>
            <a:prstGeom prst="rect">
              <a:avLst/>
            </a:prstGeom>
          </p:spPr>
        </p:pic>
      </p:grpSp>
      <p:pic>
        <p:nvPicPr>
          <p:cNvPr id="59" name="Picture 36">
            <a:extLst>
              <a:ext uri="{FF2B5EF4-FFF2-40B4-BE49-F238E27FC236}">
                <a16:creationId xmlns:a16="http://schemas.microsoft.com/office/drawing/2014/main" id="{72568D9D-B762-5F91-4BC0-2A474709EA96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 rot="20638882">
            <a:off x="1605358" y="4682389"/>
            <a:ext cx="472753" cy="656174"/>
          </a:xfrm>
          <a:prstGeom prst="rect">
            <a:avLst/>
          </a:prstGeom>
        </p:spPr>
      </p:pic>
      <p:pic>
        <p:nvPicPr>
          <p:cNvPr id="60" name="Picture 37">
            <a:extLst>
              <a:ext uri="{FF2B5EF4-FFF2-40B4-BE49-F238E27FC236}">
                <a16:creationId xmlns:a16="http://schemas.microsoft.com/office/drawing/2014/main" id="{7DEF35B3-75EB-2860-7359-4F1E07E231CA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 rot="1144687">
            <a:off x="2173069" y="5032441"/>
            <a:ext cx="633657" cy="87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159779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630706">
            <a:off x="7757741" y="-353682"/>
            <a:ext cx="3333835" cy="242309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630706">
            <a:off x="3983148" y="4500821"/>
            <a:ext cx="3333835" cy="2423092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8055414" y="2601709"/>
            <a:ext cx="3178798" cy="3695261"/>
          </a:xfrm>
          <a:prstGeom prst="rect">
            <a:avLst/>
          </a:prstGeom>
          <a:solidFill>
            <a:srgbClr val="EAE0F4"/>
          </a:solidFill>
          <a:effectLst>
            <a:softEdge rad="127000"/>
          </a:effectLst>
        </p:spPr>
      </p:sp>
      <p:sp>
        <p:nvSpPr>
          <p:cNvPr id="8" name="AutoShape 8"/>
          <p:cNvSpPr/>
          <p:nvPr/>
        </p:nvSpPr>
        <p:spPr>
          <a:xfrm>
            <a:off x="4375779" y="2536061"/>
            <a:ext cx="3239326" cy="3934303"/>
          </a:xfrm>
          <a:prstGeom prst="rect">
            <a:avLst/>
          </a:prstGeom>
          <a:solidFill>
            <a:srgbClr val="EAE0F4"/>
          </a:solidFill>
          <a:effectLst>
            <a:softEdge rad="127000"/>
          </a:effectLst>
        </p:spPr>
      </p:sp>
      <p:sp>
        <p:nvSpPr>
          <p:cNvPr id="51" name="AutoShape 10">
            <a:extLst>
              <a:ext uri="{FF2B5EF4-FFF2-40B4-BE49-F238E27FC236}">
                <a16:creationId xmlns:a16="http://schemas.microsoft.com/office/drawing/2014/main" id="{1A34B965-50C6-4357-803D-BC58CA3BF3AD}"/>
              </a:ext>
            </a:extLst>
          </p:cNvPr>
          <p:cNvSpPr/>
          <p:nvPr/>
        </p:nvSpPr>
        <p:spPr>
          <a:xfrm>
            <a:off x="840897" y="2548362"/>
            <a:ext cx="2952328" cy="3748607"/>
          </a:xfrm>
          <a:prstGeom prst="rect">
            <a:avLst/>
          </a:prstGeom>
          <a:solidFill>
            <a:srgbClr val="EAE0F4"/>
          </a:solidFill>
          <a:effectLst>
            <a:softEdge rad="127000"/>
          </a:effectLst>
        </p:spPr>
      </p:sp>
      <p:pic>
        <p:nvPicPr>
          <p:cNvPr id="47" name="Picture 2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0" t="82085"/>
          <a:stretch/>
        </p:blipFill>
        <p:spPr bwMode="auto">
          <a:xfrm>
            <a:off x="2639617" y="1533746"/>
            <a:ext cx="7171571" cy="887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886" t="64171" b="14458"/>
          <a:stretch/>
        </p:blipFill>
        <p:spPr bwMode="auto">
          <a:xfrm>
            <a:off x="10024440" y="1018637"/>
            <a:ext cx="1813285" cy="1172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74" r="60538" b="40630"/>
          <a:stretch/>
        </p:blipFill>
        <p:spPr bwMode="auto">
          <a:xfrm>
            <a:off x="1042223" y="2614833"/>
            <a:ext cx="2314547" cy="3363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993" r="33577" b="41054"/>
          <a:stretch/>
        </p:blipFill>
        <p:spPr bwMode="auto">
          <a:xfrm>
            <a:off x="4738345" y="2449335"/>
            <a:ext cx="2570786" cy="3752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271" r="5479" b="39007"/>
          <a:stretch/>
        </p:blipFill>
        <p:spPr bwMode="auto">
          <a:xfrm>
            <a:off x="8426173" y="2732481"/>
            <a:ext cx="2558745" cy="3208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2061231" y="5050320"/>
            <a:ext cx="5783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5400" b="1" dirty="0">
                <a:solidFill>
                  <a:srgbClr val="00B050"/>
                </a:solidFill>
              </a:rPr>
              <a:t>✓</a:t>
            </a:r>
          </a:p>
        </p:txBody>
      </p:sp>
      <p:sp>
        <p:nvSpPr>
          <p:cNvPr id="55" name="مستطيل 54"/>
          <p:cNvSpPr/>
          <p:nvPr/>
        </p:nvSpPr>
        <p:spPr>
          <a:xfrm>
            <a:off x="9263189" y="5212880"/>
            <a:ext cx="5783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200" dirty="0">
                <a:solidFill>
                  <a:schemeClr val="accent2">
                    <a:lumMod val="75000"/>
                  </a:schemeClr>
                </a:solidFill>
              </a:rPr>
              <a:t>✖</a:t>
            </a:r>
            <a:endParaRPr lang="ar-SA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6" name="مستطيل 55"/>
          <p:cNvSpPr/>
          <p:nvPr/>
        </p:nvSpPr>
        <p:spPr>
          <a:xfrm>
            <a:off x="5606616" y="5505267"/>
            <a:ext cx="5783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200" dirty="0">
                <a:solidFill>
                  <a:schemeClr val="accent2">
                    <a:lumMod val="75000"/>
                  </a:schemeClr>
                </a:solidFill>
              </a:rPr>
              <a:t>✖</a:t>
            </a:r>
            <a:endParaRPr lang="ar-SA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E7986D5D-2D9D-5FC1-79D8-86A619EF742A}"/>
              </a:ext>
            </a:extLst>
          </p:cNvPr>
          <p:cNvGrpSpPr/>
          <p:nvPr/>
        </p:nvGrpSpPr>
        <p:grpSpPr>
          <a:xfrm>
            <a:off x="4419955" y="357358"/>
            <a:ext cx="3804551" cy="1356955"/>
            <a:chOff x="4379418" y="357358"/>
            <a:chExt cx="3555803" cy="1356955"/>
          </a:xfrm>
        </p:grpSpPr>
        <p:sp>
          <p:nvSpPr>
            <p:cNvPr id="58" name="AutoShape 10">
              <a:extLst>
                <a:ext uri="{FF2B5EF4-FFF2-40B4-BE49-F238E27FC236}">
                  <a16:creationId xmlns:a16="http://schemas.microsoft.com/office/drawing/2014/main" id="{C660D9F7-4AD1-45C7-2115-36EA64B87825}"/>
                </a:ext>
              </a:extLst>
            </p:cNvPr>
            <p:cNvSpPr/>
            <p:nvPr/>
          </p:nvSpPr>
          <p:spPr>
            <a:xfrm>
              <a:off x="4379418" y="561029"/>
              <a:ext cx="3555803" cy="1153284"/>
            </a:xfrm>
            <a:prstGeom prst="rect">
              <a:avLst/>
            </a:prstGeom>
            <a:solidFill>
              <a:srgbClr val="EAE0F4"/>
            </a:solidFill>
            <a:effectLst>
              <a:softEdge rad="127000"/>
            </a:effectLst>
          </p:spPr>
        </p:sp>
        <p:sp>
          <p:nvSpPr>
            <p:cNvPr id="59" name="مربع نص 58">
              <a:extLst>
                <a:ext uri="{FF2B5EF4-FFF2-40B4-BE49-F238E27FC236}">
                  <a16:creationId xmlns:a16="http://schemas.microsoft.com/office/drawing/2014/main" id="{FFCEB4C5-FCDB-F6A8-6501-E48B082DE1E3}"/>
                </a:ext>
              </a:extLst>
            </p:cNvPr>
            <p:cNvSpPr txBox="1"/>
            <p:nvPr/>
          </p:nvSpPr>
          <p:spPr>
            <a:xfrm>
              <a:off x="4604077" y="836562"/>
              <a:ext cx="2943595" cy="52322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موقف المأمومين </a:t>
              </a:r>
            </a:p>
          </p:txBody>
        </p:sp>
        <p:grpSp>
          <p:nvGrpSpPr>
            <p:cNvPr id="60" name="مجموعة 59">
              <a:extLst>
                <a:ext uri="{FF2B5EF4-FFF2-40B4-BE49-F238E27FC236}">
                  <a16:creationId xmlns:a16="http://schemas.microsoft.com/office/drawing/2014/main" id="{D9AC75CC-DEA5-7543-6474-21025E9ED685}"/>
                </a:ext>
              </a:extLst>
            </p:cNvPr>
            <p:cNvGrpSpPr/>
            <p:nvPr/>
          </p:nvGrpSpPr>
          <p:grpSpPr>
            <a:xfrm>
              <a:off x="4669551" y="357358"/>
              <a:ext cx="2664509" cy="547035"/>
              <a:chOff x="1442796" y="8233416"/>
              <a:chExt cx="5373950" cy="1181906"/>
            </a:xfrm>
          </p:grpSpPr>
          <p:grpSp>
            <p:nvGrpSpPr>
              <p:cNvPr id="61" name="Group 14">
                <a:extLst>
                  <a:ext uri="{FF2B5EF4-FFF2-40B4-BE49-F238E27FC236}">
                    <a16:creationId xmlns:a16="http://schemas.microsoft.com/office/drawing/2014/main" id="{DC2D8C8F-361E-62BD-A7F3-B60227FD8D8E}"/>
                  </a:ext>
                </a:extLst>
              </p:cNvPr>
              <p:cNvGrpSpPr/>
              <p:nvPr/>
            </p:nvGrpSpPr>
            <p:grpSpPr>
              <a:xfrm>
                <a:off x="5669842" y="8355676"/>
                <a:ext cx="1146904" cy="1049630"/>
                <a:chOff x="44951" y="121852"/>
                <a:chExt cx="1529205" cy="1399507"/>
              </a:xfrm>
            </p:grpSpPr>
            <p:pic>
              <p:nvPicPr>
                <p:cNvPr id="75" name="Picture 15">
                  <a:extLst>
                    <a:ext uri="{FF2B5EF4-FFF2-40B4-BE49-F238E27FC236}">
                      <a16:creationId xmlns:a16="http://schemas.microsoft.com/office/drawing/2014/main" id="{BED0F73B-A2EA-119A-9BD8-178B6523A3C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/>
                <a:srcRect/>
                <a:stretch>
                  <a:fillRect/>
                </a:stretch>
              </p:blipFill>
              <p:spPr>
                <a:xfrm rot="-228722">
                  <a:off x="44951" y="121852"/>
                  <a:ext cx="1419938" cy="1399507"/>
                </a:xfrm>
                <a:prstGeom prst="rect">
                  <a:avLst/>
                </a:prstGeom>
              </p:spPr>
            </p:pic>
            <p:pic>
              <p:nvPicPr>
                <p:cNvPr id="76" name="Picture 16">
                  <a:extLst>
                    <a:ext uri="{FF2B5EF4-FFF2-40B4-BE49-F238E27FC236}">
                      <a16:creationId xmlns:a16="http://schemas.microsoft.com/office/drawing/2014/main" id="{8817FFF5-8A0D-A8D9-FC6B-C665F3B9E18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/>
                <a:srcRect/>
                <a:stretch>
                  <a:fillRect/>
                </a:stretch>
              </p:blipFill>
              <p:spPr>
                <a:xfrm rot="2107769">
                  <a:off x="934054" y="164369"/>
                  <a:ext cx="640102" cy="217368"/>
                </a:xfrm>
                <a:prstGeom prst="rect">
                  <a:avLst/>
                </a:prstGeom>
              </p:spPr>
            </p:pic>
          </p:grpSp>
          <p:grpSp>
            <p:nvGrpSpPr>
              <p:cNvPr id="62" name="Group 18">
                <a:extLst>
                  <a:ext uri="{FF2B5EF4-FFF2-40B4-BE49-F238E27FC236}">
                    <a16:creationId xmlns:a16="http://schemas.microsoft.com/office/drawing/2014/main" id="{EA224280-A47D-1A9C-DCBE-EFF53777410F}"/>
                  </a:ext>
                </a:extLst>
              </p:cNvPr>
              <p:cNvGrpSpPr/>
              <p:nvPr/>
            </p:nvGrpSpPr>
            <p:grpSpPr>
              <a:xfrm>
                <a:off x="2945433" y="8233416"/>
                <a:ext cx="1064954" cy="1181906"/>
                <a:chOff x="86212" y="14194"/>
                <a:chExt cx="1419938" cy="1575875"/>
              </a:xfrm>
            </p:grpSpPr>
            <p:pic>
              <p:nvPicPr>
                <p:cNvPr id="73" name="Picture 19">
                  <a:extLst>
                    <a:ext uri="{FF2B5EF4-FFF2-40B4-BE49-F238E27FC236}">
                      <a16:creationId xmlns:a16="http://schemas.microsoft.com/office/drawing/2014/main" id="{109E4F7B-7F2E-2396-A957-36D0188EBE1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/>
                <a:srcRect/>
                <a:stretch>
                  <a:fillRect/>
                </a:stretch>
              </p:blipFill>
              <p:spPr>
                <a:xfrm rot="455434">
                  <a:off x="86212" y="190562"/>
                  <a:ext cx="1419938" cy="1399507"/>
                </a:xfrm>
                <a:prstGeom prst="rect">
                  <a:avLst/>
                </a:prstGeom>
              </p:spPr>
            </p:pic>
            <p:pic>
              <p:nvPicPr>
                <p:cNvPr id="74" name="Picture 20">
                  <a:extLst>
                    <a:ext uri="{FF2B5EF4-FFF2-40B4-BE49-F238E27FC236}">
                      <a16:creationId xmlns:a16="http://schemas.microsoft.com/office/drawing/2014/main" id="{FACDBD46-A3FB-96CE-8595-5369429F83E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/>
                <a:srcRect/>
                <a:stretch>
                  <a:fillRect/>
                </a:stretch>
              </p:blipFill>
              <p:spPr>
                <a:xfrm rot="-4787602">
                  <a:off x="1074036" y="225561"/>
                  <a:ext cx="640102" cy="217368"/>
                </a:xfrm>
                <a:prstGeom prst="rect">
                  <a:avLst/>
                </a:prstGeom>
              </p:spPr>
            </p:pic>
          </p:grpSp>
          <p:grpSp>
            <p:nvGrpSpPr>
              <p:cNvPr id="63" name="Group 22">
                <a:extLst>
                  <a:ext uri="{FF2B5EF4-FFF2-40B4-BE49-F238E27FC236}">
                    <a16:creationId xmlns:a16="http://schemas.microsoft.com/office/drawing/2014/main" id="{8F1BF5D6-3F5F-F919-AE00-EA6D17138CA3}"/>
                  </a:ext>
                </a:extLst>
              </p:cNvPr>
              <p:cNvGrpSpPr/>
              <p:nvPr/>
            </p:nvGrpSpPr>
            <p:grpSpPr>
              <a:xfrm rot="-106697">
                <a:off x="4323110" y="8302050"/>
                <a:ext cx="1064953" cy="1099732"/>
                <a:chOff x="0" y="0"/>
                <a:chExt cx="1419938" cy="1466310"/>
              </a:xfrm>
            </p:grpSpPr>
            <p:pic>
              <p:nvPicPr>
                <p:cNvPr id="71" name="Picture 23">
                  <a:extLst>
                    <a:ext uri="{FF2B5EF4-FFF2-40B4-BE49-F238E27FC236}">
                      <a16:creationId xmlns:a16="http://schemas.microsoft.com/office/drawing/2014/main" id="{F2928ECA-FE29-A3ED-42D2-0FB6453C0AA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/>
                <a:srcRect/>
                <a:stretch>
                  <a:fillRect/>
                </a:stretch>
              </p:blipFill>
              <p:spPr>
                <a:xfrm>
                  <a:off x="0" y="66803"/>
                  <a:ext cx="1419938" cy="1399507"/>
                </a:xfrm>
                <a:prstGeom prst="rect">
                  <a:avLst/>
                </a:prstGeom>
              </p:spPr>
            </p:pic>
            <p:pic>
              <p:nvPicPr>
                <p:cNvPr id="72" name="Picture 24">
                  <a:extLst>
                    <a:ext uri="{FF2B5EF4-FFF2-40B4-BE49-F238E27FC236}">
                      <a16:creationId xmlns:a16="http://schemas.microsoft.com/office/drawing/2014/main" id="{7C2139C0-BE8E-8919-805D-8858A6F13CB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>
                <a:xfrm>
                  <a:off x="398052" y="0"/>
                  <a:ext cx="640102" cy="217368"/>
                </a:xfrm>
                <a:prstGeom prst="rect">
                  <a:avLst/>
                </a:prstGeom>
              </p:spPr>
            </p:pic>
          </p:grpSp>
          <p:grpSp>
            <p:nvGrpSpPr>
              <p:cNvPr id="64" name="Group 26">
                <a:extLst>
                  <a:ext uri="{FF2B5EF4-FFF2-40B4-BE49-F238E27FC236}">
                    <a16:creationId xmlns:a16="http://schemas.microsoft.com/office/drawing/2014/main" id="{3FAE6A35-1E93-72F5-A686-0CD88942A7A2}"/>
                  </a:ext>
                </a:extLst>
              </p:cNvPr>
              <p:cNvGrpSpPr/>
              <p:nvPr/>
            </p:nvGrpSpPr>
            <p:grpSpPr>
              <a:xfrm>
                <a:off x="1442796" y="8338246"/>
                <a:ext cx="1173007" cy="1049630"/>
                <a:chOff x="9235" y="75372"/>
                <a:chExt cx="1564009" cy="1399507"/>
              </a:xfrm>
            </p:grpSpPr>
            <p:pic>
              <p:nvPicPr>
                <p:cNvPr id="69" name="Picture 27">
                  <a:extLst>
                    <a:ext uri="{FF2B5EF4-FFF2-40B4-BE49-F238E27FC236}">
                      <a16:creationId xmlns:a16="http://schemas.microsoft.com/office/drawing/2014/main" id="{29289753-47F8-8706-1A2E-738007EACD3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/>
                <a:srcRect/>
                <a:stretch>
                  <a:fillRect/>
                </a:stretch>
              </p:blipFill>
              <p:spPr>
                <a:xfrm rot="-228722">
                  <a:off x="153306" y="75372"/>
                  <a:ext cx="1419938" cy="1399507"/>
                </a:xfrm>
                <a:prstGeom prst="rect">
                  <a:avLst/>
                </a:prstGeom>
              </p:spPr>
            </p:pic>
            <p:pic>
              <p:nvPicPr>
                <p:cNvPr id="70" name="Picture 28">
                  <a:extLst>
                    <a:ext uri="{FF2B5EF4-FFF2-40B4-BE49-F238E27FC236}">
                      <a16:creationId xmlns:a16="http://schemas.microsoft.com/office/drawing/2014/main" id="{320F2377-8950-A54A-C121-D75ADF51579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/>
                <a:srcRect/>
                <a:stretch>
                  <a:fillRect/>
                </a:stretch>
              </p:blipFill>
              <p:spPr>
                <a:xfrm rot="-1907771">
                  <a:off x="9235" y="152324"/>
                  <a:ext cx="640102" cy="217368"/>
                </a:xfrm>
                <a:prstGeom prst="rect">
                  <a:avLst/>
                </a:prstGeom>
              </p:spPr>
            </p:pic>
          </p:grpSp>
          <p:pic>
            <p:nvPicPr>
              <p:cNvPr id="65" name="Picture 31">
                <a:extLst>
                  <a:ext uri="{FF2B5EF4-FFF2-40B4-BE49-F238E27FC236}">
                    <a16:creationId xmlns:a16="http://schemas.microsoft.com/office/drawing/2014/main" id="{79803E7B-C437-DC85-105F-F0C6A771DD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rcRect/>
              <a:stretch>
                <a:fillRect/>
              </a:stretch>
            </p:blipFill>
            <p:spPr>
              <a:xfrm rot="-687324">
                <a:off x="3170392" y="8726701"/>
                <a:ext cx="591078" cy="524448"/>
              </a:xfrm>
              <a:prstGeom prst="rect">
                <a:avLst/>
              </a:prstGeom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66" name="Picture 32">
                <a:extLst>
                  <a:ext uri="{FF2B5EF4-FFF2-40B4-BE49-F238E27FC236}">
                    <a16:creationId xmlns:a16="http://schemas.microsoft.com/office/drawing/2014/main" id="{571FD771-AEFE-DAFF-FDBA-F865F13110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rcRect/>
              <a:stretch>
                <a:fillRect/>
              </a:stretch>
            </p:blipFill>
            <p:spPr>
              <a:xfrm rot="350731">
                <a:off x="5853411" y="8582732"/>
                <a:ext cx="693754" cy="615549"/>
              </a:xfrm>
              <a:prstGeom prst="rect">
                <a:avLst/>
              </a:prstGeom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67" name="Picture 36">
                <a:extLst>
                  <a:ext uri="{FF2B5EF4-FFF2-40B4-BE49-F238E27FC236}">
                    <a16:creationId xmlns:a16="http://schemas.microsoft.com/office/drawing/2014/main" id="{14C41CDF-E628-E1A8-0C4B-EEA1B80284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rcRect/>
              <a:stretch>
                <a:fillRect/>
              </a:stretch>
            </p:blipFill>
            <p:spPr>
              <a:xfrm rot="20008996">
                <a:off x="4539335" y="8491222"/>
                <a:ext cx="638802" cy="664986"/>
              </a:xfrm>
              <a:prstGeom prst="rect">
                <a:avLst/>
              </a:prstGeom>
            </p:spPr>
          </p:pic>
          <p:pic>
            <p:nvPicPr>
              <p:cNvPr id="68" name="Picture 18">
                <a:extLst>
                  <a:ext uri="{FF2B5EF4-FFF2-40B4-BE49-F238E27FC236}">
                    <a16:creationId xmlns:a16="http://schemas.microsoft.com/office/drawing/2014/main" id="{FA4078F9-4307-BCE3-5ADC-9FC05894B8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rcRect/>
              <a:stretch>
                <a:fillRect/>
              </a:stretch>
            </p:blipFill>
            <p:spPr>
              <a:xfrm>
                <a:off x="1770546" y="8549004"/>
                <a:ext cx="656112" cy="683005"/>
              </a:xfrm>
              <a:prstGeom prst="rect">
                <a:avLst/>
              </a:prstGeom>
            </p:spPr>
          </p:pic>
        </p:grpSp>
      </p:grpSp>
      <p:pic>
        <p:nvPicPr>
          <p:cNvPr id="77" name="Picture 6">
            <a:extLst>
              <a:ext uri="{FF2B5EF4-FFF2-40B4-BE49-F238E27FC236}">
                <a16:creationId xmlns:a16="http://schemas.microsoft.com/office/drawing/2014/main" id="{8C63D1A5-3CA3-BB29-6CEF-341A79C3E196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 rot="1757238">
            <a:off x="2928815" y="2753612"/>
            <a:ext cx="1037375" cy="226863"/>
          </a:xfrm>
          <a:prstGeom prst="rect">
            <a:avLst/>
          </a:prstGeom>
        </p:spPr>
      </p:pic>
      <p:pic>
        <p:nvPicPr>
          <p:cNvPr id="78" name="Picture 6">
            <a:extLst>
              <a:ext uri="{FF2B5EF4-FFF2-40B4-BE49-F238E27FC236}">
                <a16:creationId xmlns:a16="http://schemas.microsoft.com/office/drawing/2014/main" id="{6AD0BC37-C927-20DF-94F2-63A5A9ADFD27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 rot="1757238">
            <a:off x="6738397" y="2737506"/>
            <a:ext cx="1037375" cy="226863"/>
          </a:xfrm>
          <a:prstGeom prst="rect">
            <a:avLst/>
          </a:prstGeom>
        </p:spPr>
      </p:pic>
      <p:pic>
        <p:nvPicPr>
          <p:cNvPr id="79" name="Picture 6">
            <a:extLst>
              <a:ext uri="{FF2B5EF4-FFF2-40B4-BE49-F238E27FC236}">
                <a16:creationId xmlns:a16="http://schemas.microsoft.com/office/drawing/2014/main" id="{AE3D857B-6E83-82D5-BF16-1D0F9FC24321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 rot="1757238">
            <a:off x="10313676" y="2737506"/>
            <a:ext cx="1037375" cy="22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6002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5" grpId="0"/>
      <p:bldP spid="5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utoShape 2">
            <a:extLst>
              <a:ext uri="{FF2B5EF4-FFF2-40B4-BE49-F238E27FC236}">
                <a16:creationId xmlns:a16="http://schemas.microsoft.com/office/drawing/2014/main" id="{C27D2945-104F-1E43-DA43-D9F04786F383}"/>
              </a:ext>
            </a:extLst>
          </p:cNvPr>
          <p:cNvSpPr/>
          <p:nvPr/>
        </p:nvSpPr>
        <p:spPr>
          <a:xfrm>
            <a:off x="762000" y="1429730"/>
            <a:ext cx="10858500" cy="4772029"/>
          </a:xfrm>
          <a:prstGeom prst="rect">
            <a:avLst/>
          </a:prstGeom>
          <a:solidFill>
            <a:srgbClr val="E0D2EF"/>
          </a:solidFill>
        </p:spPr>
      </p:sp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909197" y="583189"/>
            <a:ext cx="4058689" cy="2901595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>
            <a:off x="3195410" y="588924"/>
            <a:ext cx="6518587" cy="804947"/>
            <a:chOff x="315633" y="-161045"/>
            <a:chExt cx="7253568" cy="160989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7" name="AutoShape 17"/>
            <p:cNvSpPr/>
            <p:nvPr/>
          </p:nvSpPr>
          <p:spPr>
            <a:xfrm>
              <a:off x="329641" y="0"/>
              <a:ext cx="7239559" cy="1448849"/>
            </a:xfrm>
            <a:prstGeom prst="rect">
              <a:avLst/>
            </a:prstGeom>
            <a:grpFill/>
          </p:spPr>
          <p:txBody>
            <a:bodyPr anchor="ctr"/>
            <a:lstStyle/>
            <a:p>
              <a:endParaRPr lang="ar-KW" dirty="0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315633" y="-161045"/>
              <a:ext cx="7253568" cy="1047466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644"/>
                </a:lnSpc>
                <a:spcBef>
                  <a:spcPct val="0"/>
                </a:spcBef>
              </a:pPr>
              <a:r>
                <a:rPr lang="ar-SA" sz="28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 Semibold" panose="020B0702040204020203" pitchFamily="34" charset="0"/>
                  <a:cs typeface="Segoe UI Semibold" panose="020B0702040204020203" pitchFamily="34" charset="0"/>
                </a:rPr>
                <a:t>شروط صحة اقتداء المأموم بإمام الصلاة  </a:t>
              </a:r>
              <a:endPara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sp>
        <p:nvSpPr>
          <p:cNvPr id="38" name="TextBox 16">
            <a:extLst>
              <a:ext uri="{FF2B5EF4-FFF2-40B4-BE49-F238E27FC236}">
                <a16:creationId xmlns:a16="http://schemas.microsoft.com/office/drawing/2014/main" id="{D8AFAA3F-7FBA-43BB-A421-4EC5F27EACD2}"/>
              </a:ext>
            </a:extLst>
          </p:cNvPr>
          <p:cNvSpPr txBox="1"/>
          <p:nvPr/>
        </p:nvSpPr>
        <p:spPr>
          <a:xfrm>
            <a:off x="5323840" y="3853585"/>
            <a:ext cx="5168438" cy="830740"/>
          </a:xfrm>
          <a:prstGeom prst="rect">
            <a:avLst/>
          </a:prstGeom>
          <a:solidFill>
            <a:schemeClr val="bg1"/>
          </a:solidFill>
          <a:ln cmpd="dbl">
            <a:noFill/>
          </a:ln>
        </p:spPr>
        <p:txBody>
          <a:bodyPr wrap="square" lIns="0" tIns="0" rIns="0" bIns="0" rtlCol="0" anchor="t">
            <a:spAutoFit/>
          </a:bodyPr>
          <a:lstStyle>
            <a:defPPr>
              <a:defRPr lang="ar-SA"/>
            </a:defPPr>
            <a:lvl1pPr lvl="0" indent="0" algn="ctr">
              <a:lnSpc>
                <a:spcPts val="3359"/>
              </a:lnSpc>
              <a:spcBef>
                <a:spcPct val="0"/>
              </a:spcBef>
              <a:defRPr sz="2000" b="1">
                <a:solidFill>
                  <a:srgbClr val="000000"/>
                </a:solidFill>
                <a:latin typeface="Calibri" panose="020F0502020204030204" pitchFamily="34" charset="0"/>
                <a:ea typeface="Amiri" pitchFamily="2" charset="-78"/>
                <a:cs typeface="Calibri" panose="020F0502020204030204" pitchFamily="34" charset="0"/>
              </a:defRPr>
            </a:lvl1pPr>
          </a:lstStyle>
          <a:p>
            <a:r>
              <a:rPr lang="ar-SA" dirty="0"/>
              <a:t>اقتداء المأمومين بإمام الصلاة  في سطح المسجد أو في أسفله إذا سمعوا صوته .</a:t>
            </a:r>
            <a:endParaRPr lang="en-US" dirty="0"/>
          </a:p>
        </p:txBody>
      </p:sp>
      <p:pic>
        <p:nvPicPr>
          <p:cNvPr id="39" name="Picture 36">
            <a:extLst>
              <a:ext uri="{FF2B5EF4-FFF2-40B4-BE49-F238E27FC236}">
                <a16:creationId xmlns:a16="http://schemas.microsoft.com/office/drawing/2014/main" id="{F6AB6DA9-8E86-4223-829E-C0EC3EB3B95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20262299">
            <a:off x="2876450" y="846616"/>
            <a:ext cx="472753" cy="656174"/>
          </a:xfrm>
          <a:prstGeom prst="rect">
            <a:avLst/>
          </a:prstGeom>
        </p:spPr>
      </p:pic>
      <p:grpSp>
        <p:nvGrpSpPr>
          <p:cNvPr id="41" name="مجموعة 40">
            <a:extLst>
              <a:ext uri="{FF2B5EF4-FFF2-40B4-BE49-F238E27FC236}">
                <a16:creationId xmlns:a16="http://schemas.microsoft.com/office/drawing/2014/main" id="{927EB8F7-B58C-4C88-817A-3B050FCCAF56}"/>
              </a:ext>
            </a:extLst>
          </p:cNvPr>
          <p:cNvGrpSpPr/>
          <p:nvPr/>
        </p:nvGrpSpPr>
        <p:grpSpPr>
          <a:xfrm>
            <a:off x="10663815" y="3807910"/>
            <a:ext cx="485960" cy="620175"/>
            <a:chOff x="10278886" y="1151844"/>
            <a:chExt cx="670587" cy="641325"/>
          </a:xfrm>
        </p:grpSpPr>
        <p:pic>
          <p:nvPicPr>
            <p:cNvPr id="42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11323837">
              <a:off x="10278886" y="1151844"/>
              <a:ext cx="670587" cy="641325"/>
            </a:xfrm>
            <a:prstGeom prst="rect">
              <a:avLst/>
            </a:prstGeom>
          </p:spPr>
        </p:pic>
        <p:sp>
          <p:nvSpPr>
            <p:cNvPr id="43" name="TextBox 7"/>
            <p:cNvSpPr txBox="1"/>
            <p:nvPr/>
          </p:nvSpPr>
          <p:spPr>
            <a:xfrm>
              <a:off x="10460151" y="1366524"/>
              <a:ext cx="359702" cy="41322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lvl="0" indent="0" algn="ctr">
                <a:lnSpc>
                  <a:spcPts val="3359"/>
                </a:lnSpc>
                <a:spcBef>
                  <a:spcPct val="0"/>
                </a:spcBef>
                <a:defRPr sz="4800">
                  <a:solidFill>
                    <a:srgbClr val="000000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defRPr>
              </a:lvl1pPr>
            </a:lstStyle>
            <a:p>
              <a:r>
                <a:rPr lang="ar-SA" sz="2500" dirty="0">
                  <a:solidFill>
                    <a:schemeClr val="bg1"/>
                  </a:solidFill>
                </a:rPr>
                <a:t>1</a:t>
              </a:r>
              <a:endParaRPr lang="en-US" sz="2500" dirty="0">
                <a:solidFill>
                  <a:schemeClr val="bg1"/>
                </a:solidFill>
              </a:endParaRPr>
            </a:p>
          </p:txBody>
        </p:sp>
      </p:grpSp>
      <p:sp>
        <p:nvSpPr>
          <p:cNvPr id="44" name="TextBox 16">
            <a:extLst>
              <a:ext uri="{FF2B5EF4-FFF2-40B4-BE49-F238E27FC236}">
                <a16:creationId xmlns:a16="http://schemas.microsoft.com/office/drawing/2014/main" id="{D8AFAA3F-7FBA-43BB-A421-4EC5F27EACD2}"/>
              </a:ext>
            </a:extLst>
          </p:cNvPr>
          <p:cNvSpPr txBox="1"/>
          <p:nvPr/>
        </p:nvSpPr>
        <p:spPr>
          <a:xfrm>
            <a:off x="4705350" y="4861833"/>
            <a:ext cx="5806361" cy="875624"/>
          </a:xfrm>
          <a:prstGeom prst="rect">
            <a:avLst/>
          </a:prstGeom>
          <a:solidFill>
            <a:schemeClr val="bg1"/>
          </a:solidFill>
          <a:ln cmpd="dbl">
            <a:noFill/>
          </a:ln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lvl="0" indent="0" algn="ctr">
              <a:lnSpc>
                <a:spcPts val="3359"/>
              </a:lnSpc>
              <a:spcBef>
                <a:spcPct val="0"/>
              </a:spcBef>
              <a:defRPr sz="4000">
                <a:solidFill>
                  <a:srgbClr val="0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ar-SA" sz="2000" b="1" dirty="0">
                <a:latin typeface="Calibri" panose="020F0502020204030204" pitchFamily="34" charset="0"/>
                <a:ea typeface="Amiri" pitchFamily="2" charset="-78"/>
                <a:cs typeface="Calibri" panose="020F0502020204030204" pitchFamily="34" charset="0"/>
              </a:rPr>
              <a:t>الاقتداء بإمام الصلاة من خارج المسجد إذا اتصلت الصفوف , أو رأى </a:t>
            </a:r>
            <a:r>
              <a:rPr lang="ar-SA" sz="2000" b="1" dirty="0" err="1">
                <a:latin typeface="Calibri" panose="020F0502020204030204" pitchFamily="34" charset="0"/>
                <a:ea typeface="Amiri" pitchFamily="2" charset="-78"/>
                <a:cs typeface="Calibri" panose="020F0502020204030204" pitchFamily="34" charset="0"/>
              </a:rPr>
              <a:t>المأمومون</a:t>
            </a:r>
            <a:r>
              <a:rPr lang="ar-SA" sz="2000" b="1" dirty="0">
                <a:latin typeface="Calibri" panose="020F0502020204030204" pitchFamily="34" charset="0"/>
                <a:ea typeface="Amiri" pitchFamily="2" charset="-78"/>
                <a:cs typeface="Calibri" panose="020F0502020204030204" pitchFamily="34" charset="0"/>
              </a:rPr>
              <a:t> بعض الصفوف و إن لم تتصل مع سماع التكبير  .</a:t>
            </a:r>
            <a:endParaRPr lang="en-US" sz="2000" b="1" dirty="0">
              <a:latin typeface="Calibri" panose="020F0502020204030204" pitchFamily="34" charset="0"/>
              <a:ea typeface="Amiri" pitchFamily="2" charset="-78"/>
              <a:cs typeface="Calibri" panose="020F0502020204030204" pitchFamily="34" charset="0"/>
            </a:endParaRPr>
          </a:p>
        </p:txBody>
      </p:sp>
      <p:grpSp>
        <p:nvGrpSpPr>
          <p:cNvPr id="45" name="مجموعة 44">
            <a:extLst>
              <a:ext uri="{FF2B5EF4-FFF2-40B4-BE49-F238E27FC236}">
                <a16:creationId xmlns:a16="http://schemas.microsoft.com/office/drawing/2014/main" id="{36F733EF-1FA4-4E4E-B1D2-46D5653B6FBD}"/>
              </a:ext>
            </a:extLst>
          </p:cNvPr>
          <p:cNvGrpSpPr/>
          <p:nvPr/>
        </p:nvGrpSpPr>
        <p:grpSpPr>
          <a:xfrm>
            <a:off x="10734310" y="4877852"/>
            <a:ext cx="485960" cy="620175"/>
            <a:chOff x="10278886" y="1151844"/>
            <a:chExt cx="670587" cy="641325"/>
          </a:xfrm>
        </p:grpSpPr>
        <p:pic>
          <p:nvPicPr>
            <p:cNvPr id="46" name="Picture 6">
              <a:extLst>
                <a:ext uri="{FF2B5EF4-FFF2-40B4-BE49-F238E27FC236}">
                  <a16:creationId xmlns:a16="http://schemas.microsoft.com/office/drawing/2014/main" id="{DB6BF8F1-5A21-44C4-A219-F86003AFBC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10276163" flipV="1">
              <a:off x="10278886" y="1151844"/>
              <a:ext cx="670587" cy="641325"/>
            </a:xfrm>
            <a:prstGeom prst="rect">
              <a:avLst/>
            </a:prstGeom>
          </p:spPr>
        </p:pic>
        <p:sp>
          <p:nvSpPr>
            <p:cNvPr id="47" name="TextBox 7">
              <a:extLst>
                <a:ext uri="{FF2B5EF4-FFF2-40B4-BE49-F238E27FC236}">
                  <a16:creationId xmlns:a16="http://schemas.microsoft.com/office/drawing/2014/main" id="{AFB11A3B-95BB-4607-9911-D55C27C09F73}"/>
                </a:ext>
              </a:extLst>
            </p:cNvPr>
            <p:cNvSpPr txBox="1"/>
            <p:nvPr/>
          </p:nvSpPr>
          <p:spPr>
            <a:xfrm>
              <a:off x="10460151" y="1366524"/>
              <a:ext cx="359702" cy="41322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lvl="0" indent="0" algn="ctr">
                <a:lnSpc>
                  <a:spcPts val="3359"/>
                </a:lnSpc>
                <a:spcBef>
                  <a:spcPct val="0"/>
                </a:spcBef>
                <a:defRPr sz="4800">
                  <a:solidFill>
                    <a:srgbClr val="000000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defRPr>
              </a:lvl1pPr>
            </a:lstStyle>
            <a:p>
              <a:r>
                <a:rPr lang="ar-SA" sz="2500" dirty="0">
                  <a:solidFill>
                    <a:schemeClr val="bg1"/>
                  </a:solidFill>
                </a:rPr>
                <a:t>2</a:t>
              </a:r>
              <a:endParaRPr lang="en-US" sz="25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49" name="Picture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19532432">
            <a:off x="335603" y="1499955"/>
            <a:ext cx="1625220" cy="398335"/>
          </a:xfrm>
          <a:prstGeom prst="rect">
            <a:avLst/>
          </a:prstGeom>
        </p:spPr>
      </p:pic>
      <p:sp>
        <p:nvSpPr>
          <p:cNvPr id="51" name="TextBox 16">
            <a:extLst>
              <a:ext uri="{FF2B5EF4-FFF2-40B4-BE49-F238E27FC236}">
                <a16:creationId xmlns:a16="http://schemas.microsoft.com/office/drawing/2014/main" id="{15B0DF36-40B4-4FB5-AF48-3DB690BC4AE3}"/>
              </a:ext>
            </a:extLst>
          </p:cNvPr>
          <p:cNvSpPr txBox="1"/>
          <p:nvPr/>
        </p:nvSpPr>
        <p:spPr>
          <a:xfrm>
            <a:off x="4835418" y="2024671"/>
            <a:ext cx="5557182" cy="83074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lvl="0" indent="0" algn="ctr">
              <a:lnSpc>
                <a:spcPts val="3359"/>
              </a:lnSpc>
              <a:spcBef>
                <a:spcPct val="0"/>
              </a:spcBef>
              <a:defRPr sz="4000">
                <a:solidFill>
                  <a:srgbClr val="0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ar-SA" sz="2000" b="1" dirty="0">
                <a:latin typeface="Calibri" panose="020F0502020204030204" pitchFamily="34" charset="0"/>
                <a:ea typeface="Amiri" pitchFamily="2" charset="-78"/>
                <a:cs typeface="Calibri" panose="020F0502020204030204" pitchFamily="34" charset="0"/>
              </a:rPr>
              <a:t>إذا كان المأموم داخل المسجد يصح أن يقتدي بإمام الصلاة بشرط أن يسمع التكبير أو يرى أحد المأمومين .  </a:t>
            </a:r>
            <a:endParaRPr lang="en-US" sz="2000" b="1" dirty="0">
              <a:latin typeface="Calibri" panose="020F0502020204030204" pitchFamily="34" charset="0"/>
              <a:ea typeface="Amiri" pitchFamily="2" charset="-78"/>
              <a:cs typeface="Calibri" panose="020F0502020204030204" pitchFamily="34" charset="0"/>
            </a:endParaRPr>
          </a:p>
        </p:txBody>
      </p:sp>
      <p:sp>
        <p:nvSpPr>
          <p:cNvPr id="53" name="TextBox 21"/>
          <p:cNvSpPr txBox="1"/>
          <p:nvPr/>
        </p:nvSpPr>
        <p:spPr>
          <a:xfrm rot="21571288" flipH="1">
            <a:off x="10361158" y="2289230"/>
            <a:ext cx="1009023" cy="237181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52"/>
              </a:lnSpc>
            </a:pPr>
            <a:r>
              <a:rPr lang="ar-SA" sz="3200" b="1" spc="-14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أولا</a:t>
            </a:r>
            <a:endParaRPr lang="en-US" sz="3200" b="1" spc="-14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5" name="TextBox 16">
            <a:extLst>
              <a:ext uri="{FF2B5EF4-FFF2-40B4-BE49-F238E27FC236}">
                <a16:creationId xmlns:a16="http://schemas.microsoft.com/office/drawing/2014/main" id="{23F19334-4E7A-4611-96CE-F42786A02AF1}"/>
              </a:ext>
            </a:extLst>
          </p:cNvPr>
          <p:cNvSpPr txBox="1"/>
          <p:nvPr/>
        </p:nvSpPr>
        <p:spPr>
          <a:xfrm>
            <a:off x="7406228" y="3159397"/>
            <a:ext cx="3033822" cy="397032"/>
          </a:xfrm>
          <a:prstGeom prst="rect">
            <a:avLst/>
          </a:prstGeom>
          <a:solidFill>
            <a:schemeClr val="bg1"/>
          </a:solidFill>
          <a:ln cmpd="dbl">
            <a:noFill/>
          </a:ln>
        </p:spPr>
        <p:txBody>
          <a:bodyPr wrap="square" lIns="0" tIns="0" rIns="0" bIns="0" rtlCol="0" anchor="t">
            <a:spAutoFit/>
          </a:bodyPr>
          <a:lstStyle>
            <a:defPPr>
              <a:defRPr lang="ar-SA"/>
            </a:defPPr>
            <a:lvl1pPr lvl="0" indent="0" algn="ctr">
              <a:lnSpc>
                <a:spcPts val="3359"/>
              </a:lnSpc>
              <a:spcBef>
                <a:spcPct val="0"/>
              </a:spcBef>
              <a:defRPr sz="2000" b="1">
                <a:solidFill>
                  <a:srgbClr val="000000"/>
                </a:solidFill>
                <a:latin typeface="Calibri" panose="020F0502020204030204" pitchFamily="34" charset="0"/>
                <a:ea typeface="Amiri" pitchFamily="2" charset="-78"/>
                <a:cs typeface="Calibri" panose="020F0502020204030204" pitchFamily="34" charset="0"/>
              </a:defRPr>
            </a:lvl1pPr>
          </a:lstStyle>
          <a:p>
            <a:r>
              <a:rPr lang="ar-SA" dirty="0"/>
              <a:t>حالات يصح فيها الاقتداء :</a:t>
            </a:r>
            <a:endParaRPr lang="en-US" dirty="0"/>
          </a:p>
        </p:txBody>
      </p:sp>
      <p:sp>
        <p:nvSpPr>
          <p:cNvPr id="56" name="TextBox 21"/>
          <p:cNvSpPr txBox="1"/>
          <p:nvPr/>
        </p:nvSpPr>
        <p:spPr>
          <a:xfrm rot="21571288" flipH="1">
            <a:off x="10231011" y="3247800"/>
            <a:ext cx="1110965" cy="237181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52"/>
              </a:lnSpc>
            </a:pPr>
            <a:r>
              <a:rPr lang="ar-SA" sz="3200" b="1" spc="-14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ثانيا </a:t>
            </a:r>
            <a:endParaRPr lang="en-US" sz="3200" b="1" spc="-14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2050" name="Picture 2" descr="إليكم الآن بث مباشر من الحرم المكي في شهر رمضان 2020-1441 - وتردد قناة  القرآن السعودية . دار الحياة - اخبار فلسطين اخبار المملكة العربية السعودية  اخبار العالم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62" y="2451449"/>
            <a:ext cx="3588716" cy="32425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7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20971207">
            <a:off x="439358" y="5179325"/>
            <a:ext cx="844559" cy="1103557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32" name="Picture 36">
            <a:extLst>
              <a:ext uri="{FF2B5EF4-FFF2-40B4-BE49-F238E27FC236}">
                <a16:creationId xmlns:a16="http://schemas.microsoft.com/office/drawing/2014/main" id="{54398A9D-25EE-20F5-A17E-272F4A41437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20262299">
            <a:off x="3159967" y="411252"/>
            <a:ext cx="472753" cy="65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6704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4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320</Words>
  <Application>Microsoft Office PowerPoint</Application>
  <PresentationFormat>شاشة عريضة</PresentationFormat>
  <Paragraphs>77</Paragraphs>
  <Slides>16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24" baseType="lpstr">
      <vt:lpstr>Amiri</vt:lpstr>
      <vt:lpstr>Arial</vt:lpstr>
      <vt:lpstr>Calibri</vt:lpstr>
      <vt:lpstr>Calibri Light</vt:lpstr>
      <vt:lpstr>PT Bold Heading</vt:lpstr>
      <vt:lpstr>Segoe UI Light</vt:lpstr>
      <vt:lpstr>Segoe UI Semibold</vt:lpstr>
      <vt:lpstr>نسق Office</vt:lpstr>
      <vt:lpstr>عرض تقديمي في PowerPoint</vt:lpstr>
      <vt:lpstr>السؤال الأول</vt:lpstr>
      <vt:lpstr>السؤال الأول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اسية مسعود</dc:creator>
  <cp:lastModifiedBy>اسية مسعود</cp:lastModifiedBy>
  <cp:revision>1</cp:revision>
  <dcterms:created xsi:type="dcterms:W3CDTF">2022-05-09T14:53:36Z</dcterms:created>
  <dcterms:modified xsi:type="dcterms:W3CDTF">2024-04-15T04:46:43Z</dcterms:modified>
</cp:coreProperties>
</file>