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69" r:id="rId3"/>
    <p:sldId id="270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143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43EF4-EADA-46B0-A136-BF455520CBEC}" type="datetimeFigureOut">
              <a:rPr lang="ar-AE" smtClean="0"/>
              <a:t>10/02/1447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6401-38A5-494F-B0B3-E5AE93FA2E15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717812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1191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55903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60195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15547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27567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43EF4-EADA-46B0-A136-BF455520CBEC}" type="datetimeFigureOut">
              <a:rPr lang="ar-AE" smtClean="0"/>
              <a:t>10/02/1447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6401-38A5-494F-B0B3-E5AE93FA2E15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429451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43EF4-EADA-46B0-A136-BF455520CBEC}" type="datetimeFigureOut">
              <a:rPr lang="ar-AE" smtClean="0"/>
              <a:t>10/02/1447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6401-38A5-494F-B0B3-E5AE93FA2E15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9184794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43EF4-EADA-46B0-A136-BF455520CBEC}" type="datetimeFigureOut">
              <a:rPr lang="ar-AE" smtClean="0"/>
              <a:t>10/02/1447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6401-38A5-494F-B0B3-E5AE93FA2E15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71001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43EF4-EADA-46B0-A136-BF455520CBEC}" type="datetimeFigureOut">
              <a:rPr lang="ar-AE" smtClean="0"/>
              <a:t>10/02/1447</a:t>
            </a:fld>
            <a:endParaRPr lang="ar-A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6401-38A5-494F-B0B3-E5AE93FA2E15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6542776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43EF4-EADA-46B0-A136-BF455520CBEC}" type="datetimeFigureOut">
              <a:rPr lang="ar-AE" smtClean="0"/>
              <a:t>10/02/1447</a:t>
            </a:fld>
            <a:endParaRPr lang="ar-A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6401-38A5-494F-B0B3-E5AE93FA2E15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579735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27744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43EF4-EADA-46B0-A136-BF455520CBEC}" type="datetimeFigureOut">
              <a:rPr lang="ar-AE" smtClean="0"/>
              <a:t>10/02/1447</a:t>
            </a:fld>
            <a:endParaRPr lang="ar-A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6401-38A5-494F-B0B3-E5AE93FA2E15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0146399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57E27C0-4C83-9F2F-8C35-D8485B0CCD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65" y="0"/>
            <a:ext cx="99042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0115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43EF4-EADA-46B0-A136-BF455520CBEC}" type="datetimeFigureOut">
              <a:rPr lang="ar-AE" smtClean="0"/>
              <a:t>10/02/1447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6401-38A5-494F-B0B3-E5AE93FA2E15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8364521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43EF4-EADA-46B0-A136-BF455520CBEC}" type="datetimeFigureOut">
              <a:rPr lang="ar-AE" smtClean="0"/>
              <a:t>10/02/1447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6401-38A5-494F-B0B3-E5AE93FA2E15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2683213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43EF4-EADA-46B0-A136-BF455520CBEC}" type="datetimeFigureOut">
              <a:rPr lang="ar-AE" smtClean="0"/>
              <a:t>10/02/1447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6401-38A5-494F-B0B3-E5AE93FA2E15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46434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43EF4-EADA-46B0-A136-BF455520CBEC}" type="datetimeFigureOut">
              <a:rPr lang="ar-AE" smtClean="0"/>
              <a:t>10/02/1447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6401-38A5-494F-B0B3-E5AE93FA2E15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681706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6795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8455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766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6843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2640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8306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0992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6C43EF4-EADA-46B0-A136-BF455520CBEC}" type="datetimeFigureOut">
              <a:rPr lang="ar-AE" smtClean="0"/>
              <a:t>10/02/1447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ar-A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FAB6401-38A5-494F-B0B3-E5AE93FA2E15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308919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3" r:id="rId3"/>
    <p:sldLayoutId id="2147483675" r:id="rId4"/>
    <p:sldLayoutId id="2147483676" r:id="rId5"/>
    <p:sldLayoutId id="2147483674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85" r:id="rId21"/>
    <p:sldLayoutId id="2147483668" r:id="rId22"/>
    <p:sldLayoutId id="2147483669" r:id="rId23"/>
    <p:sldLayoutId id="2147483670" r:id="rId24"/>
    <p:sldLayoutId id="2147483671" r:id="rId25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t.me/zaina_almarzooqi" TargetMode="External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E26F66-9481-8979-B3A6-15F6B97A5F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15C4706-7514-C571-91E3-AD1DBAFC5328}"/>
              </a:ext>
            </a:extLst>
          </p:cNvPr>
          <p:cNvSpPr txBox="1"/>
          <p:nvPr/>
        </p:nvSpPr>
        <p:spPr>
          <a:xfrm>
            <a:off x="503160" y="1603748"/>
            <a:ext cx="50242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AE" dirty="0">
                <a:hlinkClick r:id="rId2"/>
              </a:rPr>
              <a:t>https://t.me/zaina_almarzooqi</a:t>
            </a:r>
            <a:endParaRPr lang="ar-AE" dirty="0"/>
          </a:p>
          <a:p>
            <a:endParaRPr lang="ar-AE" dirty="0"/>
          </a:p>
        </p:txBody>
      </p:sp>
    </p:spTree>
    <p:extLst>
      <p:ext uri="{BB962C8B-B14F-4D97-AF65-F5344CB8AC3E}">
        <p14:creationId xmlns:p14="http://schemas.microsoft.com/office/powerpoint/2010/main" val="39990789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A4BCE20-3C20-D72D-44F6-E82DAEB1BE48}"/>
              </a:ext>
            </a:extLst>
          </p:cNvPr>
          <p:cNvGrpSpPr/>
          <p:nvPr/>
        </p:nvGrpSpPr>
        <p:grpSpPr>
          <a:xfrm>
            <a:off x="1798161" y="322236"/>
            <a:ext cx="6309675" cy="6213527"/>
            <a:chOff x="1798161" y="322236"/>
            <a:chExt cx="6309675" cy="621352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36991C0-E415-6E83-8BCC-D2A34B060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798161" y="322236"/>
              <a:ext cx="6309675" cy="6213527"/>
            </a:xfrm>
            <a:prstGeom prst="rect">
              <a:avLst/>
            </a:prstGeom>
          </p:spPr>
        </p:pic>
        <p:pic>
          <p:nvPicPr>
            <p:cNvPr id="10" name="Picture 9" descr="A black background with blue writing&#10;&#10;AI-generated content may be incorrect.">
              <a:extLst>
                <a:ext uri="{FF2B5EF4-FFF2-40B4-BE49-F238E27FC236}">
                  <a16:creationId xmlns:a16="http://schemas.microsoft.com/office/drawing/2014/main" id="{553797FB-C8F9-A173-95E8-B8A5E7405A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1393">
              <a:off x="2863728" y="5192219"/>
              <a:ext cx="867767" cy="1868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03354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AB8B410-47E9-C2F8-5664-009347802CB6}"/>
              </a:ext>
            </a:extLst>
          </p:cNvPr>
          <p:cNvGrpSpPr/>
          <p:nvPr/>
        </p:nvGrpSpPr>
        <p:grpSpPr>
          <a:xfrm>
            <a:off x="1798894" y="322236"/>
            <a:ext cx="6308209" cy="6213527"/>
            <a:chOff x="1798894" y="322236"/>
            <a:chExt cx="6308209" cy="621352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36991C0-E415-6E83-8BCC-D2A34B060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798894" y="322236"/>
              <a:ext cx="6308209" cy="6213527"/>
            </a:xfrm>
            <a:prstGeom prst="rect">
              <a:avLst/>
            </a:prstGeom>
          </p:spPr>
        </p:pic>
        <p:pic>
          <p:nvPicPr>
            <p:cNvPr id="10" name="Picture 9" descr="A black background with blue writing&#10;&#10;AI-generated content may be incorrect.">
              <a:extLst>
                <a:ext uri="{FF2B5EF4-FFF2-40B4-BE49-F238E27FC236}">
                  <a16:creationId xmlns:a16="http://schemas.microsoft.com/office/drawing/2014/main" id="{553797FB-C8F9-A173-95E8-B8A5E7405A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1393">
              <a:off x="2863728" y="5192219"/>
              <a:ext cx="867767" cy="1868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6002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D3FC7AA-D58E-19D6-780B-84EB0859B458}"/>
              </a:ext>
            </a:extLst>
          </p:cNvPr>
          <p:cNvGrpSpPr/>
          <p:nvPr/>
        </p:nvGrpSpPr>
        <p:grpSpPr>
          <a:xfrm>
            <a:off x="1798894" y="323693"/>
            <a:ext cx="6308209" cy="6210613"/>
            <a:chOff x="1798894" y="323693"/>
            <a:chExt cx="6308209" cy="621061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36991C0-E415-6E83-8BCC-D2A34B060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798894" y="323693"/>
              <a:ext cx="6308209" cy="6210613"/>
            </a:xfrm>
            <a:prstGeom prst="rect">
              <a:avLst/>
            </a:prstGeom>
          </p:spPr>
        </p:pic>
        <p:pic>
          <p:nvPicPr>
            <p:cNvPr id="10" name="Picture 9" descr="A black background with blue writing&#10;&#10;AI-generated content may be incorrect.">
              <a:extLst>
                <a:ext uri="{FF2B5EF4-FFF2-40B4-BE49-F238E27FC236}">
                  <a16:creationId xmlns:a16="http://schemas.microsoft.com/office/drawing/2014/main" id="{553797FB-C8F9-A173-95E8-B8A5E7405A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1393">
              <a:off x="2863728" y="5192219"/>
              <a:ext cx="867767" cy="1868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366175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8B2F6C8-7538-AEE9-AA50-D2699ED50E9B}"/>
              </a:ext>
            </a:extLst>
          </p:cNvPr>
          <p:cNvGrpSpPr/>
          <p:nvPr/>
        </p:nvGrpSpPr>
        <p:grpSpPr>
          <a:xfrm>
            <a:off x="1800373" y="323693"/>
            <a:ext cx="6305250" cy="6210613"/>
            <a:chOff x="1800373" y="323693"/>
            <a:chExt cx="6305250" cy="621061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36991C0-E415-6E83-8BCC-D2A34B060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00373" y="323693"/>
              <a:ext cx="6305250" cy="6210613"/>
            </a:xfrm>
            <a:prstGeom prst="rect">
              <a:avLst/>
            </a:prstGeom>
          </p:spPr>
        </p:pic>
        <p:pic>
          <p:nvPicPr>
            <p:cNvPr id="10" name="Picture 9" descr="A black background with blue writing&#10;&#10;AI-generated content may be incorrect.">
              <a:extLst>
                <a:ext uri="{FF2B5EF4-FFF2-40B4-BE49-F238E27FC236}">
                  <a16:creationId xmlns:a16="http://schemas.microsoft.com/office/drawing/2014/main" id="{553797FB-C8F9-A173-95E8-B8A5E7405A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1393">
              <a:off x="2863728" y="5192219"/>
              <a:ext cx="867767" cy="1868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815104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46577DD-7CFE-59D8-11E3-6EC10425D626}"/>
              </a:ext>
            </a:extLst>
          </p:cNvPr>
          <p:cNvGrpSpPr/>
          <p:nvPr/>
        </p:nvGrpSpPr>
        <p:grpSpPr>
          <a:xfrm>
            <a:off x="1800373" y="323693"/>
            <a:ext cx="6305250" cy="6210612"/>
            <a:chOff x="1800373" y="323693"/>
            <a:chExt cx="6305250" cy="621061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36991C0-E415-6E83-8BCC-D2A34B060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00373" y="323693"/>
              <a:ext cx="6305250" cy="6210612"/>
            </a:xfrm>
            <a:prstGeom prst="rect">
              <a:avLst/>
            </a:prstGeom>
          </p:spPr>
        </p:pic>
        <p:pic>
          <p:nvPicPr>
            <p:cNvPr id="10" name="Picture 9" descr="A black background with blue writing&#10;&#10;AI-generated content may be incorrect.">
              <a:extLst>
                <a:ext uri="{FF2B5EF4-FFF2-40B4-BE49-F238E27FC236}">
                  <a16:creationId xmlns:a16="http://schemas.microsoft.com/office/drawing/2014/main" id="{553797FB-C8F9-A173-95E8-B8A5E7405A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1393">
              <a:off x="2863728" y="5192219"/>
              <a:ext cx="867767" cy="1868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359643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143D3EE-4CB4-ECFD-BF14-1826D20E8184}"/>
              </a:ext>
            </a:extLst>
          </p:cNvPr>
          <p:cNvGrpSpPr/>
          <p:nvPr/>
        </p:nvGrpSpPr>
        <p:grpSpPr>
          <a:xfrm>
            <a:off x="1800373" y="323693"/>
            <a:ext cx="6305249" cy="6210612"/>
            <a:chOff x="1800373" y="323693"/>
            <a:chExt cx="6305249" cy="621061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36991C0-E415-6E83-8BCC-D2A34B060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00373" y="323693"/>
              <a:ext cx="6305249" cy="6210612"/>
            </a:xfrm>
            <a:prstGeom prst="rect">
              <a:avLst/>
            </a:prstGeom>
          </p:spPr>
        </p:pic>
        <p:pic>
          <p:nvPicPr>
            <p:cNvPr id="10" name="Picture 9" descr="A black background with blue writing&#10;&#10;AI-generated content may be incorrect.">
              <a:extLst>
                <a:ext uri="{FF2B5EF4-FFF2-40B4-BE49-F238E27FC236}">
                  <a16:creationId xmlns:a16="http://schemas.microsoft.com/office/drawing/2014/main" id="{553797FB-C8F9-A173-95E8-B8A5E7405A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1393">
              <a:off x="2863728" y="5192219"/>
              <a:ext cx="867767" cy="1868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44704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5685877-0C45-3720-82B1-A3E806143229}"/>
              </a:ext>
            </a:extLst>
          </p:cNvPr>
          <p:cNvGrpSpPr/>
          <p:nvPr/>
        </p:nvGrpSpPr>
        <p:grpSpPr>
          <a:xfrm>
            <a:off x="1752593" y="320033"/>
            <a:ext cx="6400813" cy="6217933"/>
            <a:chOff x="1752593" y="320033"/>
            <a:chExt cx="6400813" cy="6217933"/>
          </a:xfrm>
        </p:grpSpPr>
        <p:pic>
          <p:nvPicPr>
            <p:cNvPr id="6" name="Picture 5" descr="A yellow bow with pink pencils&#10;&#10;AI-generated content may be incorrect.">
              <a:extLst>
                <a:ext uri="{FF2B5EF4-FFF2-40B4-BE49-F238E27FC236}">
                  <a16:creationId xmlns:a16="http://schemas.microsoft.com/office/drawing/2014/main" id="{936991C0-E415-6E83-8BCC-D2A34B060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2593" y="320033"/>
              <a:ext cx="6400813" cy="6217933"/>
            </a:xfrm>
            <a:prstGeom prst="rect">
              <a:avLst/>
            </a:prstGeom>
          </p:spPr>
        </p:pic>
        <p:pic>
          <p:nvPicPr>
            <p:cNvPr id="10" name="Picture 9" descr="A black background with blue writing&#10;&#10;AI-generated content may be incorrect.">
              <a:extLst>
                <a:ext uri="{FF2B5EF4-FFF2-40B4-BE49-F238E27FC236}">
                  <a16:creationId xmlns:a16="http://schemas.microsoft.com/office/drawing/2014/main" id="{553797FB-C8F9-A173-95E8-B8A5E7405A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14043">
              <a:off x="2993033" y="5062910"/>
              <a:ext cx="867767" cy="186871"/>
            </a:xfrm>
            <a:prstGeom prst="rect">
              <a:avLst/>
            </a:prstGeom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2AF9BE44-4FF2-34F5-E960-7B45A423F79D}"/>
              </a:ext>
            </a:extLst>
          </p:cNvPr>
          <p:cNvSpPr/>
          <p:nvPr/>
        </p:nvSpPr>
        <p:spPr>
          <a:xfrm rot="1082931">
            <a:off x="3171750" y="3272135"/>
            <a:ext cx="152477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3600" b="1" cap="none" spc="0" dirty="0">
                <a:ln w="0"/>
                <a:solidFill>
                  <a:schemeClr val="tx1"/>
                </a:solidFill>
                <a:latin typeface="Cairo" pitchFamily="2" charset="-78"/>
                <a:cs typeface="Cairo" pitchFamily="2" charset="-78"/>
              </a:rPr>
              <a:t>أهلا </a:t>
            </a:r>
          </a:p>
          <a:p>
            <a:pPr algn="ctr"/>
            <a:r>
              <a:rPr lang="ar-AE" sz="3600" b="1" dirty="0">
                <a:ln w="0"/>
                <a:latin typeface="Cairo" pitchFamily="2" charset="-78"/>
                <a:cs typeface="Cairo" pitchFamily="2" charset="-78"/>
              </a:rPr>
              <a:t>وسهلاً</a:t>
            </a:r>
          </a:p>
          <a:p>
            <a:pPr algn="ctr"/>
            <a:r>
              <a:rPr lang="ar-AE" sz="3600" b="1" dirty="0">
                <a:ln w="0"/>
                <a:latin typeface="Cairo" pitchFamily="2" charset="-78"/>
                <a:cs typeface="Cairo" pitchFamily="2" charset="-78"/>
              </a:rPr>
              <a:t>بكم</a:t>
            </a:r>
            <a:endParaRPr lang="en-US" sz="3600" b="1" cap="none" spc="0" dirty="0">
              <a:ln w="0"/>
              <a:solidFill>
                <a:schemeClr val="tx1"/>
              </a:solidFill>
              <a:latin typeface="Cairo" pitchFamily="2" charset="-78"/>
              <a:cs typeface="Cairo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04322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9CF70F-4C92-28F2-B6DE-D3C448303A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82B92BF-7159-7A11-E878-434149BE837B}"/>
              </a:ext>
            </a:extLst>
          </p:cNvPr>
          <p:cNvGrpSpPr/>
          <p:nvPr/>
        </p:nvGrpSpPr>
        <p:grpSpPr>
          <a:xfrm>
            <a:off x="1752593" y="320033"/>
            <a:ext cx="6400813" cy="6217933"/>
            <a:chOff x="1752593" y="320033"/>
            <a:chExt cx="6400813" cy="6217933"/>
          </a:xfrm>
        </p:grpSpPr>
        <p:pic>
          <p:nvPicPr>
            <p:cNvPr id="2" name="Picture 1" descr="A yellow bow with pink pencils&#10;&#10;AI-generated content may be incorrect.">
              <a:extLst>
                <a:ext uri="{FF2B5EF4-FFF2-40B4-BE49-F238E27FC236}">
                  <a16:creationId xmlns:a16="http://schemas.microsoft.com/office/drawing/2014/main" id="{15EFE030-6C2C-A829-50D1-F33C87E1D8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2593" y="320033"/>
              <a:ext cx="6400813" cy="6217933"/>
            </a:xfrm>
            <a:prstGeom prst="rect">
              <a:avLst/>
            </a:prstGeom>
          </p:spPr>
        </p:pic>
        <p:pic>
          <p:nvPicPr>
            <p:cNvPr id="3" name="Picture 2" descr="A black background with blue writing&#10;&#10;AI-generated content may be incorrect.">
              <a:extLst>
                <a:ext uri="{FF2B5EF4-FFF2-40B4-BE49-F238E27FC236}">
                  <a16:creationId xmlns:a16="http://schemas.microsoft.com/office/drawing/2014/main" id="{13432A06-41F7-06DA-FF94-FE5C6F0439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14043">
              <a:off x="2993033" y="5062910"/>
              <a:ext cx="867767" cy="186871"/>
            </a:xfrm>
            <a:prstGeom prst="rect">
              <a:avLst/>
            </a:prstGeom>
          </p:spPr>
        </p:pic>
      </p:grpSp>
      <p:pic>
        <p:nvPicPr>
          <p:cNvPr id="2050" name="Picture 2" descr="Back to school Stickers - Free education Stickers">
            <a:extLst>
              <a:ext uri="{FF2B5EF4-FFF2-40B4-BE49-F238E27FC236}">
                <a16:creationId xmlns:a16="http://schemas.microsoft.com/office/drawing/2014/main" id="{101AB04D-CB3E-A35C-78C7-FEA4A7717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2424">
            <a:off x="3149448" y="3454107"/>
            <a:ext cx="1487067" cy="1487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9753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1DA0CA2-0B0C-1FAC-6412-8600F5EA23BE}"/>
              </a:ext>
            </a:extLst>
          </p:cNvPr>
          <p:cNvGrpSpPr/>
          <p:nvPr/>
        </p:nvGrpSpPr>
        <p:grpSpPr>
          <a:xfrm>
            <a:off x="1752593" y="320033"/>
            <a:ext cx="6400813" cy="6217933"/>
            <a:chOff x="1752593" y="320033"/>
            <a:chExt cx="6400813" cy="621793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36991C0-E415-6E83-8BCC-D2A34B060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752593" y="320033"/>
              <a:ext cx="6400813" cy="6217933"/>
            </a:xfrm>
            <a:prstGeom prst="rect">
              <a:avLst/>
            </a:prstGeom>
          </p:spPr>
        </p:pic>
        <p:pic>
          <p:nvPicPr>
            <p:cNvPr id="10" name="Picture 9" descr="A black background with blue writing&#10;&#10;AI-generated content may be incorrect.">
              <a:extLst>
                <a:ext uri="{FF2B5EF4-FFF2-40B4-BE49-F238E27FC236}">
                  <a16:creationId xmlns:a16="http://schemas.microsoft.com/office/drawing/2014/main" id="{553797FB-C8F9-A173-95E8-B8A5E7405A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14043">
              <a:off x="2993033" y="5062910"/>
              <a:ext cx="867767" cy="1868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75363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6FCF906-5BEC-8ECC-09FF-615EF4467928}"/>
              </a:ext>
            </a:extLst>
          </p:cNvPr>
          <p:cNvGrpSpPr/>
          <p:nvPr/>
        </p:nvGrpSpPr>
        <p:grpSpPr>
          <a:xfrm>
            <a:off x="1752593" y="320033"/>
            <a:ext cx="6400813" cy="6217933"/>
            <a:chOff x="1752593" y="320033"/>
            <a:chExt cx="6400813" cy="621793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36991C0-E415-6E83-8BCC-D2A34B060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752593" y="320033"/>
              <a:ext cx="6400813" cy="6217933"/>
            </a:xfrm>
            <a:prstGeom prst="rect">
              <a:avLst/>
            </a:prstGeom>
          </p:spPr>
        </p:pic>
        <p:pic>
          <p:nvPicPr>
            <p:cNvPr id="10" name="Picture 9" descr="A black background with blue writing&#10;&#10;AI-generated content may be incorrect.">
              <a:extLst>
                <a:ext uri="{FF2B5EF4-FFF2-40B4-BE49-F238E27FC236}">
                  <a16:creationId xmlns:a16="http://schemas.microsoft.com/office/drawing/2014/main" id="{553797FB-C8F9-A173-95E8-B8A5E7405A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14043">
              <a:off x="2993033" y="5062910"/>
              <a:ext cx="867767" cy="1868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6578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E1EE6EF-6E84-D976-1AAE-A52A86CC9671}"/>
              </a:ext>
            </a:extLst>
          </p:cNvPr>
          <p:cNvGrpSpPr/>
          <p:nvPr/>
        </p:nvGrpSpPr>
        <p:grpSpPr>
          <a:xfrm>
            <a:off x="1754005" y="320033"/>
            <a:ext cx="6397988" cy="6217933"/>
            <a:chOff x="1754005" y="320033"/>
            <a:chExt cx="6397988" cy="621793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36991C0-E415-6E83-8BCC-D2A34B060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754005" y="320033"/>
              <a:ext cx="6397988" cy="6217933"/>
            </a:xfrm>
            <a:prstGeom prst="rect">
              <a:avLst/>
            </a:prstGeom>
          </p:spPr>
        </p:pic>
        <p:pic>
          <p:nvPicPr>
            <p:cNvPr id="10" name="Picture 9" descr="A black background with blue writing&#10;&#10;AI-generated content may be incorrect.">
              <a:extLst>
                <a:ext uri="{FF2B5EF4-FFF2-40B4-BE49-F238E27FC236}">
                  <a16:creationId xmlns:a16="http://schemas.microsoft.com/office/drawing/2014/main" id="{553797FB-C8F9-A173-95E8-B8A5E7405A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14043">
              <a:off x="2993033" y="5062910"/>
              <a:ext cx="867767" cy="1868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42781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7884963-1CE6-6FED-40FD-6C9EDBDA2126}"/>
              </a:ext>
            </a:extLst>
          </p:cNvPr>
          <p:cNvGrpSpPr/>
          <p:nvPr/>
        </p:nvGrpSpPr>
        <p:grpSpPr>
          <a:xfrm>
            <a:off x="1796658" y="320033"/>
            <a:ext cx="6312682" cy="6217933"/>
            <a:chOff x="1796658" y="320033"/>
            <a:chExt cx="6312682" cy="621793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36991C0-E415-6E83-8BCC-D2A34B060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796658" y="320033"/>
              <a:ext cx="6312682" cy="6217933"/>
            </a:xfrm>
            <a:prstGeom prst="rect">
              <a:avLst/>
            </a:prstGeom>
          </p:spPr>
        </p:pic>
        <p:pic>
          <p:nvPicPr>
            <p:cNvPr id="10" name="Picture 9" descr="A black background with blue writing&#10;&#10;AI-generated content may be incorrect.">
              <a:extLst>
                <a:ext uri="{FF2B5EF4-FFF2-40B4-BE49-F238E27FC236}">
                  <a16:creationId xmlns:a16="http://schemas.microsoft.com/office/drawing/2014/main" id="{553797FB-C8F9-A173-95E8-B8A5E7405A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1393">
              <a:off x="2863728" y="5192219"/>
              <a:ext cx="867767" cy="1868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39086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6FD135B-07A5-28ED-A6BB-AAE184AA2103}"/>
              </a:ext>
            </a:extLst>
          </p:cNvPr>
          <p:cNvGrpSpPr/>
          <p:nvPr/>
        </p:nvGrpSpPr>
        <p:grpSpPr>
          <a:xfrm>
            <a:off x="1796658" y="321514"/>
            <a:ext cx="6312682" cy="6214971"/>
            <a:chOff x="1796658" y="321514"/>
            <a:chExt cx="6312682" cy="621497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36991C0-E415-6E83-8BCC-D2A34B060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796658" y="321514"/>
              <a:ext cx="6312682" cy="6214971"/>
            </a:xfrm>
            <a:prstGeom prst="rect">
              <a:avLst/>
            </a:prstGeom>
          </p:spPr>
        </p:pic>
        <p:pic>
          <p:nvPicPr>
            <p:cNvPr id="10" name="Picture 9" descr="A black background with blue writing&#10;&#10;AI-generated content may be incorrect.">
              <a:extLst>
                <a:ext uri="{FF2B5EF4-FFF2-40B4-BE49-F238E27FC236}">
                  <a16:creationId xmlns:a16="http://schemas.microsoft.com/office/drawing/2014/main" id="{553797FB-C8F9-A173-95E8-B8A5E7405A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1393">
              <a:off x="2863728" y="5192219"/>
              <a:ext cx="867767" cy="1868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84799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F5D40AC-5FC1-1C43-9091-05ED36B8D675}"/>
              </a:ext>
            </a:extLst>
          </p:cNvPr>
          <p:cNvGrpSpPr/>
          <p:nvPr/>
        </p:nvGrpSpPr>
        <p:grpSpPr>
          <a:xfrm>
            <a:off x="1798161" y="321514"/>
            <a:ext cx="6309675" cy="6214971"/>
            <a:chOff x="1798161" y="321514"/>
            <a:chExt cx="6309675" cy="621497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36991C0-E415-6E83-8BCC-D2A34B060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798161" y="321514"/>
              <a:ext cx="6309675" cy="6214971"/>
            </a:xfrm>
            <a:prstGeom prst="rect">
              <a:avLst/>
            </a:prstGeom>
          </p:spPr>
        </p:pic>
        <p:pic>
          <p:nvPicPr>
            <p:cNvPr id="10" name="Picture 9" descr="A black background with blue writing&#10;&#10;AI-generated content may be incorrect.">
              <a:extLst>
                <a:ext uri="{FF2B5EF4-FFF2-40B4-BE49-F238E27FC236}">
                  <a16:creationId xmlns:a16="http://schemas.microsoft.com/office/drawing/2014/main" id="{553797FB-C8F9-A173-95E8-B8A5E7405A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1393">
              <a:off x="2863728" y="5192219"/>
              <a:ext cx="867767" cy="1868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562503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</TotalTime>
  <Words>12</Words>
  <Application>Microsoft Office PowerPoint</Application>
  <PresentationFormat>A4 Paper (210x297 mm)</PresentationFormat>
  <Paragraphs>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Aptos</vt:lpstr>
      <vt:lpstr>Aptos Display</vt:lpstr>
      <vt:lpstr>Arial</vt:lpstr>
      <vt:lpstr>Cairo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Zaina Almarzooqi</dc:creator>
  <cp:lastModifiedBy>Zaina Almarzooqi</cp:lastModifiedBy>
  <cp:revision>2</cp:revision>
  <dcterms:created xsi:type="dcterms:W3CDTF">2025-08-04T02:47:12Z</dcterms:created>
  <dcterms:modified xsi:type="dcterms:W3CDTF">2025-08-04T10:07:59Z</dcterms:modified>
</cp:coreProperties>
</file>