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2" r:id="rId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2EBD3E2-A9B2-CD4A-B83D-CCA5FF16D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AC07C3A-275C-EE47-853E-DEC684C99C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81F89F2-D09F-F341-B8B3-D35D12799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EDD58C5-567C-A542-A3E9-D989FDBD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0B6D7AD-6493-7140-A569-7B01FB6C7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122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78671B3-0C46-054E-B25A-B55303567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92A6B5B-A824-5D4F-A56C-F8BCECD31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366F20-04DE-AC47-92C6-F0B8232A5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5AB71F9-319B-E54C-BA11-DC3DA8FEA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5C61BF1-4557-5F48-AF2A-CA7CFF21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618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495757A2-EAD6-DA4F-8B0F-071DEC44C8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CA1B00E-69CE-0146-9ECA-8CBBA9170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326E072-89CB-BC4B-8721-5F614CD6B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A4C7577-F751-C046-BABD-E53DFCD2A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9D3913C-08A6-1049-980B-D4D303F2B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396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69554B-4FC4-634C-8E8B-532CC7864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9168BCA-F1B0-9C4D-A95D-47597188D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A59078F-F4DB-184E-9F10-AFCE7A1A1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934EC72-42F1-2A4B-AA96-048D83E4D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B602736-82E2-7440-BF0A-845A0F508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118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5510A8C-4E8A-9342-9768-FACCA3D80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C7DF143-090D-5042-87C1-9DB7A5B10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F56BE7A-863A-4D46-BC54-86F9F712C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142479-C9EB-C840-BDDD-056C60F71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F1FEA0C-23D6-F644-8833-240D340BD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190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2C5185-2119-954B-A83F-5D8BD428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DB3CB74-D798-7044-AF91-93F169918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BA86B24-7021-2D44-ADA3-E76F5DF51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8B8EAB7-6885-5948-BB21-56AB3B319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6FE8585-E24C-C946-97A8-82B03D1BC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EB1D177-AE47-0C4D-B2C2-D83796F0B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980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D74517-D232-0640-A875-3928EE418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FF47620-0383-AF4D-9D07-8090347A9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29F84BA-1981-A448-B385-B20109D14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19B8C5B-E2B3-2640-B736-EA5E017D5D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004EBF1-E209-D049-9AE5-E65635D8CC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5B62D6B-DC62-094A-B497-E7AF02CFF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2BA69913-48E1-5C4C-B45B-3752269D1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FE839CF-C307-7C4E-B0F1-49F5618F6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3154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EADB15C-731A-A34A-9A7A-19B416D6F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F579F0C-FFD5-6348-9009-7EF8CB6C7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5AE87A8-4DAF-134A-8A1E-E8AE327C4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B1221E5-E75B-0B48-B5EF-5C1A83B81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1856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A0D8487-172C-754F-A9B2-4D31A6C61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F159970-39DF-2040-82EB-D4E32CD5F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639FC73-E6F8-6E46-9B1A-0A232B649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3186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FF07404-7075-DB48-AD3C-71C78FB9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12D38EC-295A-5E49-8C14-EA8DCCE91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4C09F68-F2AE-1B46-85CD-E9D2FBA43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01A4BC0-8480-6B48-8D6C-E6B8CE3ED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D5BA7B5-67C1-B246-A5B6-D502CE2BC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CD1F6A5-25BC-AC41-8A2F-1B7CFECE9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0630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476D4CC-4DF6-1A45-AF7D-5740D08CC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70435D7-42DF-754D-A5F2-B22C4B8BE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5AB14F8-007F-9D41-8EEB-452B59511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214F14B-21A9-2D4D-8996-E515C4EE3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D087FA2-D407-8E4E-ABAA-019A8D548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2BDFDA9-E61C-F540-B920-8070547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026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EC143B0-A3A0-A549-8BDB-AA0DDA120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20F6BF2-44F1-B647-AF0E-2370ADAD2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9F91AB7-4E16-6F40-9267-25AE96D053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2C127-B24B-F64E-B686-E62E850B2DEE}" type="datetimeFigureOut">
              <a:rPr lang="ar-SA" smtClean="0"/>
              <a:t>30 جمادى الأولى، 1443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76DDED-2211-4741-A84E-43AC09913F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A07BE0-6A42-8448-9ACD-7C576490B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5E72B-10B5-C546-BDEF-95FE8B20A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991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F7F01161-6741-4248-8E88-9E441DAD8279}"/>
              </a:ext>
            </a:extLst>
          </p:cNvPr>
          <p:cNvSpPr/>
          <p:nvPr/>
        </p:nvSpPr>
        <p:spPr>
          <a:xfrm>
            <a:off x="1370594" y="1183081"/>
            <a:ext cx="9845644" cy="1266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800" b="1" dirty="0">
                <a:solidFill>
                  <a:srgbClr val="7030A0"/>
                </a:solidFill>
                <a:latin typeface="+mj-lt"/>
                <a:cs typeface="+mj-cs"/>
              </a:rPr>
              <a:t> سور الحفظ</a:t>
            </a:r>
          </a:p>
        </p:txBody>
      </p:sp>
      <p:pic>
        <p:nvPicPr>
          <p:cNvPr id="9" name="صورة 9">
            <a:extLst>
              <a:ext uri="{FF2B5EF4-FFF2-40B4-BE49-F238E27FC236}">
                <a16:creationId xmlns:a16="http://schemas.microsoft.com/office/drawing/2014/main" id="{02F8235F-3878-6943-8159-1EDF910A1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26471">
            <a:off x="8801786" y="2586641"/>
            <a:ext cx="2561668" cy="2561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104563FA-9630-7249-AA3F-0B10AC531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86239">
            <a:off x="4853680" y="2739574"/>
            <a:ext cx="2484642" cy="2484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صورة 8">
            <a:extLst>
              <a:ext uri="{FF2B5EF4-FFF2-40B4-BE49-F238E27FC236}">
                <a16:creationId xmlns:a16="http://schemas.microsoft.com/office/drawing/2014/main" id="{53E920DF-0166-7A4C-94C7-1A23BDE318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74652">
            <a:off x="1243957" y="2706854"/>
            <a:ext cx="2418135" cy="2598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693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4CEBBC-46F4-1B4D-95FB-8EB5473CC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9600" b="1" dirty="0"/>
              <a:t>تعليمات المسابقة</a:t>
            </a: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D487054B-223E-2543-ACB7-DDC4E44FC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010" y="1854702"/>
            <a:ext cx="2952436" cy="22143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9BE0D466-8F6D-2E4F-9ACC-8CE71C57E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155" y="1854702"/>
            <a:ext cx="2461537" cy="2214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CD9DADB8-C97D-4C47-AE66-98694DD55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31" y="1843762"/>
            <a:ext cx="2236206" cy="2236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صورة 7">
            <a:extLst>
              <a:ext uri="{FF2B5EF4-FFF2-40B4-BE49-F238E27FC236}">
                <a16:creationId xmlns:a16="http://schemas.microsoft.com/office/drawing/2014/main" id="{F4AF255C-C899-8E46-88D4-9111D86723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08" y="1781362"/>
            <a:ext cx="2361005" cy="2361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صورة 8">
            <a:extLst>
              <a:ext uri="{FF2B5EF4-FFF2-40B4-BE49-F238E27FC236}">
                <a16:creationId xmlns:a16="http://schemas.microsoft.com/office/drawing/2014/main" id="{64D4E112-5302-C046-A9C9-0EC67838C7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842" y="4501142"/>
            <a:ext cx="2800790" cy="18785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صورة 9">
            <a:extLst>
              <a:ext uri="{FF2B5EF4-FFF2-40B4-BE49-F238E27FC236}">
                <a16:creationId xmlns:a16="http://schemas.microsoft.com/office/drawing/2014/main" id="{89883964-51F2-3E41-A9CE-F40F4C6FE2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175" y="4501142"/>
            <a:ext cx="2599855" cy="18785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570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4CEBBC-46F4-1B4D-95FB-8EB5473CC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9600" b="1" dirty="0"/>
              <a:t>أدوات  المسابقة</a:t>
            </a:r>
          </a:p>
        </p:txBody>
      </p:sp>
      <p:pic>
        <p:nvPicPr>
          <p:cNvPr id="10" name="رسم 10" descr="جرس الإنذار مع تعبئة خالصة">
            <a:extLst>
              <a:ext uri="{FF2B5EF4-FFF2-40B4-BE49-F238E27FC236}">
                <a16:creationId xmlns:a16="http://schemas.microsoft.com/office/drawing/2014/main" id="{5D2B2017-982D-6740-AB0E-CC588B536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1710" y="3110253"/>
            <a:ext cx="1981200" cy="1981200"/>
          </a:xfrm>
          <a:prstGeom prst="rect">
            <a:avLst/>
          </a:prstGeom>
        </p:spPr>
      </p:pic>
      <p:pic>
        <p:nvPicPr>
          <p:cNvPr id="11" name="صورة 11">
            <a:extLst>
              <a:ext uri="{FF2B5EF4-FFF2-40B4-BE49-F238E27FC236}">
                <a16:creationId xmlns:a16="http://schemas.microsoft.com/office/drawing/2014/main" id="{FD82B439-EE50-8F4A-81D4-2AFB2D402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446" y="3110253"/>
            <a:ext cx="1821287" cy="2142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رسم 12" descr="كتب مع تعبئة خالصة">
            <a:extLst>
              <a:ext uri="{FF2B5EF4-FFF2-40B4-BE49-F238E27FC236}">
                <a16:creationId xmlns:a16="http://schemas.microsoft.com/office/drawing/2014/main" id="{7A8AC219-79AD-774B-9F26-6C88EC737B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" y="2975606"/>
            <a:ext cx="2412269" cy="2412269"/>
          </a:xfrm>
          <a:prstGeom prst="rect">
            <a:avLst/>
          </a:prstGeom>
        </p:spPr>
      </p:pic>
      <p:pic>
        <p:nvPicPr>
          <p:cNvPr id="13" name="صورة 13">
            <a:extLst>
              <a:ext uri="{FF2B5EF4-FFF2-40B4-BE49-F238E27FC236}">
                <a16:creationId xmlns:a16="http://schemas.microsoft.com/office/drawing/2014/main" id="{46C9BDEA-01ED-E64C-862C-6D08411019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887" y="2970146"/>
            <a:ext cx="2363474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E66ECD1A-2F0B-A748-9FA7-DDDD368F1FEC}"/>
              </a:ext>
            </a:extLst>
          </p:cNvPr>
          <p:cNvSpPr/>
          <p:nvPr/>
        </p:nvSpPr>
        <p:spPr>
          <a:xfrm>
            <a:off x="8946612" y="5387875"/>
            <a:ext cx="2926023" cy="1041979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احضار المصحف 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9995965-54CC-904F-B3C9-73FD8625E6DE}"/>
              </a:ext>
            </a:extLst>
          </p:cNvPr>
          <p:cNvSpPr/>
          <p:nvPr/>
        </p:nvSpPr>
        <p:spPr>
          <a:xfrm>
            <a:off x="6306175" y="5387875"/>
            <a:ext cx="2412270" cy="1201276"/>
          </a:xfrm>
          <a:prstGeom prst="roundRect">
            <a:avLst>
              <a:gd name="adj" fmla="val 4806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</a:rPr>
              <a:t>ساعة 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49C1C6FF-6071-F044-B24B-5D6126D866B1}"/>
              </a:ext>
            </a:extLst>
          </p:cNvPr>
          <p:cNvSpPr/>
          <p:nvPr/>
        </p:nvSpPr>
        <p:spPr>
          <a:xfrm>
            <a:off x="3005249" y="5419385"/>
            <a:ext cx="3171244" cy="1129304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>
                <a:solidFill>
                  <a:schemeClr val="tx1"/>
                </a:solidFill>
              </a:rPr>
              <a:t>الجرس  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77EF3621-01D1-F447-A37B-B5BDCB63DDC3}"/>
              </a:ext>
            </a:extLst>
          </p:cNvPr>
          <p:cNvSpPr/>
          <p:nvPr/>
        </p:nvSpPr>
        <p:spPr>
          <a:xfrm>
            <a:off x="0" y="5419385"/>
            <a:ext cx="2926023" cy="1041979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المعجم </a:t>
            </a:r>
          </a:p>
        </p:txBody>
      </p:sp>
    </p:spTree>
    <p:extLst>
      <p:ext uri="{BB962C8B-B14F-4D97-AF65-F5344CB8AC3E}">
        <p14:creationId xmlns:p14="http://schemas.microsoft.com/office/powerpoint/2010/main" val="407152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1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4CEBBC-46F4-1B4D-95FB-8EB5473CC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9600" b="1" dirty="0"/>
              <a:t>مجموعات الفصل </a:t>
            </a:r>
          </a:p>
        </p:txBody>
      </p:sp>
      <p:graphicFrame>
        <p:nvGraphicFramePr>
          <p:cNvPr id="3" name="جدول 3">
            <a:extLst>
              <a:ext uri="{FF2B5EF4-FFF2-40B4-BE49-F238E27FC236}">
                <a16:creationId xmlns:a16="http://schemas.microsoft.com/office/drawing/2014/main" id="{E5F83515-824D-CE4C-8801-147645F43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27910"/>
              </p:ext>
            </p:extLst>
          </p:nvPr>
        </p:nvGraphicFramePr>
        <p:xfrm>
          <a:off x="838200" y="1879301"/>
          <a:ext cx="10373765" cy="4445550"/>
        </p:xfrm>
        <a:graphic>
          <a:graphicData uri="http://schemas.openxmlformats.org/drawingml/2006/table">
            <a:tbl>
              <a:tblPr rtl="1" firstRow="1" bandRow="1">
                <a:tableStyleId>{22838BEF-8BB2-4498-84A7-C5851F593DF1}</a:tableStyleId>
              </a:tblPr>
              <a:tblGrid>
                <a:gridCol w="2074753">
                  <a:extLst>
                    <a:ext uri="{9D8B030D-6E8A-4147-A177-3AD203B41FA5}">
                      <a16:colId xmlns:a16="http://schemas.microsoft.com/office/drawing/2014/main" val="1933096588"/>
                    </a:ext>
                  </a:extLst>
                </a:gridCol>
                <a:gridCol w="2074753">
                  <a:extLst>
                    <a:ext uri="{9D8B030D-6E8A-4147-A177-3AD203B41FA5}">
                      <a16:colId xmlns:a16="http://schemas.microsoft.com/office/drawing/2014/main" val="93946672"/>
                    </a:ext>
                  </a:extLst>
                </a:gridCol>
                <a:gridCol w="2074753">
                  <a:extLst>
                    <a:ext uri="{9D8B030D-6E8A-4147-A177-3AD203B41FA5}">
                      <a16:colId xmlns:a16="http://schemas.microsoft.com/office/drawing/2014/main" val="2434796941"/>
                    </a:ext>
                  </a:extLst>
                </a:gridCol>
                <a:gridCol w="2074753">
                  <a:extLst>
                    <a:ext uri="{9D8B030D-6E8A-4147-A177-3AD203B41FA5}">
                      <a16:colId xmlns:a16="http://schemas.microsoft.com/office/drawing/2014/main" val="220927557"/>
                    </a:ext>
                  </a:extLst>
                </a:gridCol>
                <a:gridCol w="2074753">
                  <a:extLst>
                    <a:ext uri="{9D8B030D-6E8A-4147-A177-3AD203B41FA5}">
                      <a16:colId xmlns:a16="http://schemas.microsoft.com/office/drawing/2014/main" val="4259581699"/>
                    </a:ext>
                  </a:extLst>
                </a:gridCol>
              </a:tblGrid>
              <a:tr h="740925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السؤال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مجموعة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مجموعة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مجموعة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مجموعة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738199"/>
                  </a:ext>
                </a:extLst>
              </a:tr>
              <a:tr h="740925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صحة القراءة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189396"/>
                  </a:ext>
                </a:extLst>
              </a:tr>
              <a:tr h="740925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كلمة و معنى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7322278"/>
                  </a:ext>
                </a:extLst>
              </a:tr>
              <a:tr h="740925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حكم تجويدي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54242"/>
                  </a:ext>
                </a:extLst>
              </a:tr>
              <a:tr h="740925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فائدة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494187"/>
                  </a:ext>
                </a:extLst>
              </a:tr>
              <a:tr h="740925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/>
                        <a:t>الفهم القرآئي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044162"/>
                  </a:ext>
                </a:extLst>
              </a:tr>
            </a:tbl>
          </a:graphicData>
        </a:graphic>
      </p:graphicFrame>
      <p:pic>
        <p:nvPicPr>
          <p:cNvPr id="4" name="صورة 4">
            <a:extLst>
              <a:ext uri="{FF2B5EF4-FFF2-40B4-BE49-F238E27FC236}">
                <a16:creationId xmlns:a16="http://schemas.microsoft.com/office/drawing/2014/main" id="{FC7CDC15-5255-8343-8B44-ACEE594EB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915" y="157537"/>
            <a:ext cx="1811698" cy="1627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3566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4CEBBC-46F4-1B4D-95FB-8EB5473CC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ar-SA" sz="9600" b="1" dirty="0"/>
              <a:t>خطوات المسابقة</a:t>
            </a:r>
          </a:p>
        </p:txBody>
      </p:sp>
      <p:pic>
        <p:nvPicPr>
          <p:cNvPr id="3" name="صورة 8">
            <a:extLst>
              <a:ext uri="{FF2B5EF4-FFF2-40B4-BE49-F238E27FC236}">
                <a16:creationId xmlns:a16="http://schemas.microsoft.com/office/drawing/2014/main" id="{7B65F0CC-2EE4-C745-872C-6EE3F0234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557" y="3157356"/>
            <a:ext cx="1724959" cy="1463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9">
            <a:extLst>
              <a:ext uri="{FF2B5EF4-FFF2-40B4-BE49-F238E27FC236}">
                <a16:creationId xmlns:a16="http://schemas.microsoft.com/office/drawing/2014/main" id="{921B3173-0947-4941-B756-1A180643B8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509" y="3311549"/>
            <a:ext cx="2010928" cy="1674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صورة 10">
            <a:extLst>
              <a:ext uri="{FF2B5EF4-FFF2-40B4-BE49-F238E27FC236}">
                <a16:creationId xmlns:a16="http://schemas.microsoft.com/office/drawing/2014/main" id="{54A79C5B-1D8C-5D44-BC29-83B70C8EB4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53"/>
          <a:stretch/>
        </p:blipFill>
        <p:spPr>
          <a:xfrm>
            <a:off x="7402499" y="3157356"/>
            <a:ext cx="1818738" cy="1599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صورة 11">
            <a:extLst>
              <a:ext uri="{FF2B5EF4-FFF2-40B4-BE49-F238E27FC236}">
                <a16:creationId xmlns:a16="http://schemas.microsoft.com/office/drawing/2014/main" id="{8B2195A6-BA72-0246-B97C-6BCD1566D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585" y="3101548"/>
            <a:ext cx="1827541" cy="1711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صورة 12">
            <a:extLst>
              <a:ext uri="{FF2B5EF4-FFF2-40B4-BE49-F238E27FC236}">
                <a16:creationId xmlns:a16="http://schemas.microsoft.com/office/drawing/2014/main" id="{C9F76495-2718-CD4E-AE15-0F28C98E78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32" y="3157356"/>
            <a:ext cx="1982960" cy="1982960"/>
          </a:xfrm>
          <a:prstGeom prst="rect">
            <a:avLst/>
          </a:prstGeom>
        </p:spPr>
      </p:pic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4A40E7E1-F1BD-8843-A5AB-D71AC299AB26}"/>
              </a:ext>
            </a:extLst>
          </p:cNvPr>
          <p:cNvSpPr/>
          <p:nvPr/>
        </p:nvSpPr>
        <p:spPr>
          <a:xfrm>
            <a:off x="9447046" y="2175347"/>
            <a:ext cx="2328244" cy="8291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التتابع الحلقي 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F1ECDD61-419C-8546-A92C-EAFA776F3F10}"/>
              </a:ext>
            </a:extLst>
          </p:cNvPr>
          <p:cNvSpPr/>
          <p:nvPr/>
        </p:nvSpPr>
        <p:spPr>
          <a:xfrm>
            <a:off x="7103140" y="2175347"/>
            <a:ext cx="2328244" cy="8291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كلمة و معنى 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5FC78DCA-FAEF-C24B-9C40-AC92517EE2AB}"/>
              </a:ext>
            </a:extLst>
          </p:cNvPr>
          <p:cNvSpPr/>
          <p:nvPr/>
        </p:nvSpPr>
        <p:spPr>
          <a:xfrm>
            <a:off x="4759234" y="2197768"/>
            <a:ext cx="2328244" cy="8291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حكم تجويدي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7FEBAE30-A09C-C148-8182-236932A8A796}"/>
              </a:ext>
            </a:extLst>
          </p:cNvPr>
          <p:cNvSpPr/>
          <p:nvPr/>
        </p:nvSpPr>
        <p:spPr>
          <a:xfrm>
            <a:off x="2375851" y="2185194"/>
            <a:ext cx="2328244" cy="8291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استخرجي فائدة 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6FFB8D80-5C65-9A41-A8EE-0E9E73C8A94A}"/>
              </a:ext>
            </a:extLst>
          </p:cNvPr>
          <p:cNvSpPr/>
          <p:nvPr/>
        </p:nvSpPr>
        <p:spPr>
          <a:xfrm>
            <a:off x="0" y="2175347"/>
            <a:ext cx="2328244" cy="8291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الفهم القرآئي </a:t>
            </a:r>
          </a:p>
        </p:txBody>
      </p:sp>
    </p:spTree>
    <p:extLst>
      <p:ext uri="{BB962C8B-B14F-4D97-AF65-F5344CB8AC3E}">
        <p14:creationId xmlns:p14="http://schemas.microsoft.com/office/powerpoint/2010/main" val="25921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FE9BDD5A-66DD-5B4B-B1BE-01DC4B9AB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253" y="2464555"/>
            <a:ext cx="3343494" cy="3343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01832361-880C-5143-A010-850746354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611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ar-SA" sz="9600" b="1" dirty="0"/>
              <a:t>مبروك للفريق الفائز</a:t>
            </a:r>
          </a:p>
        </p:txBody>
      </p:sp>
    </p:spTree>
    <p:extLst>
      <p:ext uri="{BB962C8B-B14F-4D97-AF65-F5344CB8AC3E}">
        <p14:creationId xmlns:p14="http://schemas.microsoft.com/office/powerpoint/2010/main" val="277953820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6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نسق Office</vt:lpstr>
      <vt:lpstr>عرض تقديمي في PowerPoint</vt:lpstr>
      <vt:lpstr>تعليمات المسابقة</vt:lpstr>
      <vt:lpstr>أدوات  المسابقة</vt:lpstr>
      <vt:lpstr>مجموعات الفصل </vt:lpstr>
      <vt:lpstr>خطوات المسابقة</vt:lpstr>
      <vt:lpstr>مبروك للفريق الفائز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1</cp:revision>
  <dcterms:created xsi:type="dcterms:W3CDTF">2022-01-03T17:49:46Z</dcterms:created>
  <dcterms:modified xsi:type="dcterms:W3CDTF">2022-01-03T19:02:13Z</dcterms:modified>
</cp:coreProperties>
</file>