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EBD3E2-A9B2-CD4A-B83D-CCA5FF16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AC07C3A-275C-EE47-853E-DEC684C99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1F89F2-D09F-F341-B8B3-D35D1279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DD58C5-567C-A542-A3E9-D989FDBD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B6D7AD-6493-7140-A569-7B01FB6C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22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8671B3-0C46-054E-B25A-B5530356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2A6B5B-A824-5D4F-A56C-F8BCECD31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366F20-04DE-AC47-92C6-F0B8232A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AB71F9-319B-E54C-BA11-DC3DA8FE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C61BF1-4557-5F48-AF2A-CA7CFF21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18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95757A2-EAD6-DA4F-8B0F-071DEC44C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CA1B00E-69CE-0146-9ECA-8CBBA917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26E072-89CB-BC4B-8721-5F614CD6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4C7577-F751-C046-BABD-E53DFCD2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D3913C-08A6-1049-980B-D4D303F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96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69554B-4FC4-634C-8E8B-532CC786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168BCA-F1B0-9C4D-A95D-47597188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9078F-F4DB-184E-9F10-AFCE7A1A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34EC72-42F1-2A4B-AA96-048D83E4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602736-82E2-7440-BF0A-845A0F50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1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510A8C-4E8A-9342-9768-FACCA3D8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7DF143-090D-5042-87C1-9DB7A5B1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56BE7A-863A-4D46-BC54-86F9F712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142479-C9EB-C840-BDDD-056C60F7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1FEA0C-23D6-F644-8833-240D340B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190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2C5185-2119-954B-A83F-5D8BD428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B3CB74-D798-7044-AF91-93F169918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A86B24-7021-2D44-ADA3-E76F5DF51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B8EAB7-6885-5948-BB21-56AB3B31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FE8585-E24C-C946-97A8-82B03D1B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EB1D177-AE47-0C4D-B2C2-D83796F0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8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D74517-D232-0640-A875-3928EE41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F47620-0383-AF4D-9D07-8090347A9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29F84BA-1981-A448-B385-B20109D14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19B8C5B-E2B3-2640-B736-EA5E017D5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04EBF1-E209-D049-9AE5-E65635D8C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5B62D6B-DC62-094A-B497-E7AF02CF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BA69913-48E1-5C4C-B45B-3752269D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E839CF-C307-7C4E-B0F1-49F5618F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15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ADB15C-731A-A34A-9A7A-19B416D6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F579F0C-FFD5-6348-9009-7EF8CB6C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5AE87A8-4DAF-134A-8A1E-E8AE327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B1221E5-E75B-0B48-B5EF-5C1A83B8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85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0D8487-172C-754F-A9B2-4D31A6C6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159970-39DF-2040-82EB-D4E32CD5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39FC73-E6F8-6E46-9B1A-0A232B64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1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07404-7075-DB48-AD3C-71C78FB9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2D38EC-295A-5E49-8C14-EA8DCCE9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C09F68-F2AE-1B46-85CD-E9D2FBA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1A4BC0-8480-6B48-8D6C-E6B8CE3E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5BA7B5-67C1-B246-A5B6-D502CE2B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D1F6A5-25BC-AC41-8A2F-1B7CFECE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063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6D4CC-4DF6-1A45-AF7D-5740D08C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0435D7-42DF-754D-A5F2-B22C4B8B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AB14F8-007F-9D41-8EEB-452B59511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14F14B-21A9-2D4D-8996-E515C4EE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087FA2-D407-8E4E-ABAA-019A8D54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BDFDA9-E61C-F540-B920-8070547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6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EC143B0-A3A0-A549-8BDB-AA0DDA12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0F6BF2-44F1-B647-AF0E-2370ADAD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F91AB7-4E16-6F40-9267-25AE96D05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C127-B24B-F64E-B686-E62E850B2DEE}" type="datetimeFigureOut">
              <a:rPr lang="ar-SA" smtClean="0"/>
              <a:t>30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76DDED-2211-4741-A84E-43AC0991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A07BE0-6A42-8448-9ACD-7C576490B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E72B-10B5-C546-BDEF-95FE8B20A3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9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7F01161-6741-4248-8E88-9E441DAD8279}"/>
              </a:ext>
            </a:extLst>
          </p:cNvPr>
          <p:cNvSpPr/>
          <p:nvPr/>
        </p:nvSpPr>
        <p:spPr>
          <a:xfrm>
            <a:off x="1370594" y="1183081"/>
            <a:ext cx="9845644" cy="126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rgbClr val="7030A0"/>
                </a:solidFill>
                <a:latin typeface="+mj-lt"/>
                <a:cs typeface="+mj-cs"/>
              </a:rPr>
              <a:t> سور الحفظ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02F8235F-3878-6943-8159-1EDF910A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6471">
            <a:off x="8801786" y="2586641"/>
            <a:ext cx="2561668" cy="256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104563FA-9630-7249-AA3F-0B10AC53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6239">
            <a:off x="4853680" y="2739574"/>
            <a:ext cx="2484642" cy="248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53E920DF-0166-7A4C-94C7-1A23BDE3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4652">
            <a:off x="1243957" y="2706854"/>
            <a:ext cx="2418135" cy="259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9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4CEBBC-46F4-1B4D-95FB-8EB5473C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b="1" dirty="0"/>
              <a:t>تعليمات المسابقة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487054B-223E-2543-ACB7-DDC4E44FC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10" y="1854702"/>
            <a:ext cx="2952436" cy="2214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9BE0D466-8F6D-2E4F-9ACC-8CE71C57E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55" y="1854702"/>
            <a:ext cx="2461537" cy="221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D9DADB8-C97D-4C47-AE66-98694DD55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31" y="1843762"/>
            <a:ext cx="2236206" cy="223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F4AF255C-C899-8E46-88D4-9111D8672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" y="1781362"/>
            <a:ext cx="2361005" cy="2361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64D4E112-5302-C046-A9C9-0EC67838C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42" y="4501142"/>
            <a:ext cx="2800790" cy="1878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89883964-51F2-3E41-A9CE-F40F4C6FE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5" y="4501142"/>
            <a:ext cx="2599855" cy="1878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7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4CEBBC-46F4-1B4D-95FB-8EB5473C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b="1" dirty="0"/>
              <a:t>أدوات  المسابقة</a:t>
            </a:r>
          </a:p>
        </p:txBody>
      </p:sp>
      <p:pic>
        <p:nvPicPr>
          <p:cNvPr id="10" name="رسم 10" descr="جرس الإنذار مع تعبئة خالصة">
            <a:extLst>
              <a:ext uri="{FF2B5EF4-FFF2-40B4-BE49-F238E27FC236}">
                <a16:creationId xmlns:a16="http://schemas.microsoft.com/office/drawing/2014/main" id="{5D2B2017-982D-6740-AB0E-CC588B536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1710" y="3110253"/>
            <a:ext cx="1981200" cy="1981200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FD82B439-EE50-8F4A-81D4-2AFB2D402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46" y="3110253"/>
            <a:ext cx="1821287" cy="214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رسم 12" descr="كتب مع تعبئة خالصة">
            <a:extLst>
              <a:ext uri="{FF2B5EF4-FFF2-40B4-BE49-F238E27FC236}">
                <a16:creationId xmlns:a16="http://schemas.microsoft.com/office/drawing/2014/main" id="{7A8AC219-79AD-774B-9F26-6C88EC737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2975606"/>
            <a:ext cx="2412269" cy="2412269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46C9BDEA-01ED-E64C-862C-6D0841101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87" y="2970146"/>
            <a:ext cx="236347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66ECD1A-2F0B-A748-9FA7-DDDD368F1FEC}"/>
              </a:ext>
            </a:extLst>
          </p:cNvPr>
          <p:cNvSpPr/>
          <p:nvPr/>
        </p:nvSpPr>
        <p:spPr>
          <a:xfrm>
            <a:off x="8946612" y="5387875"/>
            <a:ext cx="2926023" cy="104197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احضار المصحف 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9995965-54CC-904F-B3C9-73FD8625E6DE}"/>
              </a:ext>
            </a:extLst>
          </p:cNvPr>
          <p:cNvSpPr/>
          <p:nvPr/>
        </p:nvSpPr>
        <p:spPr>
          <a:xfrm>
            <a:off x="6306175" y="5387875"/>
            <a:ext cx="2412270" cy="1201276"/>
          </a:xfrm>
          <a:prstGeom prst="roundRect">
            <a:avLst>
              <a:gd name="adj" fmla="val 480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ساعة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9C1C6FF-6071-F044-B24B-5D6126D866B1}"/>
              </a:ext>
            </a:extLst>
          </p:cNvPr>
          <p:cNvSpPr/>
          <p:nvPr/>
        </p:nvSpPr>
        <p:spPr>
          <a:xfrm>
            <a:off x="3005249" y="5419385"/>
            <a:ext cx="3171244" cy="112930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الجرس 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7EF3621-01D1-F447-A37B-B5BDCB63DDC3}"/>
              </a:ext>
            </a:extLst>
          </p:cNvPr>
          <p:cNvSpPr/>
          <p:nvPr/>
        </p:nvSpPr>
        <p:spPr>
          <a:xfrm>
            <a:off x="0" y="5419385"/>
            <a:ext cx="2926023" cy="104197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المعجم </a:t>
            </a:r>
          </a:p>
        </p:txBody>
      </p:sp>
    </p:spTree>
    <p:extLst>
      <p:ext uri="{BB962C8B-B14F-4D97-AF65-F5344CB8AC3E}">
        <p14:creationId xmlns:p14="http://schemas.microsoft.com/office/powerpoint/2010/main" val="40715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4CEBBC-46F4-1B4D-95FB-8EB5473C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b="1" dirty="0"/>
              <a:t>مجموعات الفصل </a:t>
            </a: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E5F83515-824D-CE4C-8801-147645F43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7910"/>
              </p:ext>
            </p:extLst>
          </p:nvPr>
        </p:nvGraphicFramePr>
        <p:xfrm>
          <a:off x="838200" y="1879301"/>
          <a:ext cx="10373765" cy="444555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2074753">
                  <a:extLst>
                    <a:ext uri="{9D8B030D-6E8A-4147-A177-3AD203B41FA5}">
                      <a16:colId xmlns:a16="http://schemas.microsoft.com/office/drawing/2014/main" val="1933096588"/>
                    </a:ext>
                  </a:extLst>
                </a:gridCol>
                <a:gridCol w="2074753">
                  <a:extLst>
                    <a:ext uri="{9D8B030D-6E8A-4147-A177-3AD203B41FA5}">
                      <a16:colId xmlns:a16="http://schemas.microsoft.com/office/drawing/2014/main" val="93946672"/>
                    </a:ext>
                  </a:extLst>
                </a:gridCol>
                <a:gridCol w="2074753">
                  <a:extLst>
                    <a:ext uri="{9D8B030D-6E8A-4147-A177-3AD203B41FA5}">
                      <a16:colId xmlns:a16="http://schemas.microsoft.com/office/drawing/2014/main" val="2434796941"/>
                    </a:ext>
                  </a:extLst>
                </a:gridCol>
                <a:gridCol w="2074753">
                  <a:extLst>
                    <a:ext uri="{9D8B030D-6E8A-4147-A177-3AD203B41FA5}">
                      <a16:colId xmlns:a16="http://schemas.microsoft.com/office/drawing/2014/main" val="220927557"/>
                    </a:ext>
                  </a:extLst>
                </a:gridCol>
                <a:gridCol w="2074753">
                  <a:extLst>
                    <a:ext uri="{9D8B030D-6E8A-4147-A177-3AD203B41FA5}">
                      <a16:colId xmlns:a16="http://schemas.microsoft.com/office/drawing/2014/main" val="4259581699"/>
                    </a:ext>
                  </a:extLst>
                </a:gridCol>
              </a:tblGrid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السؤال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مجموعة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مجموعة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38199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صحة القراءة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89396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كلمة و معنى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322278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حكم تجويدي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54242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فائدة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94187"/>
                  </a:ext>
                </a:extLst>
              </a:tr>
              <a:tr h="740925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الفهم القرآئي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44162"/>
                  </a:ext>
                </a:extLst>
              </a:tr>
            </a:tbl>
          </a:graphicData>
        </a:graphic>
      </p:graphicFrame>
      <p:pic>
        <p:nvPicPr>
          <p:cNvPr id="4" name="صورة 4">
            <a:extLst>
              <a:ext uri="{FF2B5EF4-FFF2-40B4-BE49-F238E27FC236}">
                <a16:creationId xmlns:a16="http://schemas.microsoft.com/office/drawing/2014/main" id="{FC7CDC15-5255-8343-8B44-ACEE594E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15" y="157537"/>
            <a:ext cx="1811698" cy="162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56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4CEBBC-46F4-1B4D-95FB-8EB5473C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b="1" dirty="0"/>
              <a:t>خطوات المسابقة</a:t>
            </a: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7B65F0CC-2EE4-C745-872C-6EE3F023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57" y="3157356"/>
            <a:ext cx="1724959" cy="146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921B3173-0947-4941-B756-1A180643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09" y="3311549"/>
            <a:ext cx="2010928" cy="167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4A79C5B-1D8C-5D44-BC29-83B70C8EB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3"/>
          <a:stretch/>
        </p:blipFill>
        <p:spPr>
          <a:xfrm>
            <a:off x="7402499" y="3157356"/>
            <a:ext cx="1818738" cy="159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8B2195A6-BA72-0246-B97C-6BCD1566D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85" y="3101548"/>
            <a:ext cx="1827541" cy="171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C9F76495-2718-CD4E-AE15-0F28C98E7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2" y="3157356"/>
            <a:ext cx="1982960" cy="1982960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A40E7E1-F1BD-8843-A5AB-D71AC299AB26}"/>
              </a:ext>
            </a:extLst>
          </p:cNvPr>
          <p:cNvSpPr/>
          <p:nvPr/>
        </p:nvSpPr>
        <p:spPr>
          <a:xfrm>
            <a:off x="9447046" y="2175347"/>
            <a:ext cx="2328244" cy="8291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التتابع الحلقي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ECDD61-419C-8546-A92C-EAFA776F3F10}"/>
              </a:ext>
            </a:extLst>
          </p:cNvPr>
          <p:cNvSpPr/>
          <p:nvPr/>
        </p:nvSpPr>
        <p:spPr>
          <a:xfrm>
            <a:off x="7103140" y="2175347"/>
            <a:ext cx="2328244" cy="8291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كلمة و معنى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FC78DCA-FAEF-C24B-9C40-AC92517EE2AB}"/>
              </a:ext>
            </a:extLst>
          </p:cNvPr>
          <p:cNvSpPr/>
          <p:nvPr/>
        </p:nvSpPr>
        <p:spPr>
          <a:xfrm>
            <a:off x="4759234" y="2197768"/>
            <a:ext cx="2328244" cy="8291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حكم تجويدي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FEBAE30-A09C-C148-8182-236932A8A796}"/>
              </a:ext>
            </a:extLst>
          </p:cNvPr>
          <p:cNvSpPr/>
          <p:nvPr/>
        </p:nvSpPr>
        <p:spPr>
          <a:xfrm>
            <a:off x="2375851" y="2185194"/>
            <a:ext cx="2328244" cy="8291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استخرجي فائدة 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FFB8D80-5C65-9A41-A8EE-0E9E73C8A94A}"/>
              </a:ext>
            </a:extLst>
          </p:cNvPr>
          <p:cNvSpPr/>
          <p:nvPr/>
        </p:nvSpPr>
        <p:spPr>
          <a:xfrm>
            <a:off x="0" y="2175347"/>
            <a:ext cx="2328244" cy="8291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الفهم القرآئي </a:t>
            </a:r>
          </a:p>
        </p:txBody>
      </p:sp>
    </p:spTree>
    <p:extLst>
      <p:ext uri="{BB962C8B-B14F-4D97-AF65-F5344CB8AC3E}">
        <p14:creationId xmlns:p14="http://schemas.microsoft.com/office/powerpoint/2010/main" val="2592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E9BDD5A-66DD-5B4B-B1BE-01DC4B9AB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53" y="2464555"/>
            <a:ext cx="3343494" cy="334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01832361-880C-5143-A010-85074635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1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/>
              <a:t>مبروك للفريق الفائز</a:t>
            </a:r>
          </a:p>
        </p:txBody>
      </p:sp>
    </p:spTree>
    <p:extLst>
      <p:ext uri="{BB962C8B-B14F-4D97-AF65-F5344CB8AC3E}">
        <p14:creationId xmlns:p14="http://schemas.microsoft.com/office/powerpoint/2010/main" val="27795382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تعليمات المسابقة</vt:lpstr>
      <vt:lpstr>أدوات  المسابقة</vt:lpstr>
      <vt:lpstr>مجموعات الفصل </vt:lpstr>
      <vt:lpstr>خطوات المسابقة</vt:lpstr>
      <vt:lpstr>مبروك للفريق الفائز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1</cp:revision>
  <dcterms:created xsi:type="dcterms:W3CDTF">2022-01-03T17:49:46Z</dcterms:created>
  <dcterms:modified xsi:type="dcterms:W3CDTF">2022-01-03T19:02:13Z</dcterms:modified>
</cp:coreProperties>
</file>