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567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526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050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5743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1582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2758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686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676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530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3982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263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9FAD2-3A4C-4A63-BFDF-6751FD1340B1}" type="datetimeFigureOut">
              <a:rPr lang="ar-SA" smtClean="0"/>
              <a:t>06/06/38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6FB54-8EF7-42B7-97D4-8DD716E67E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400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حابة 3"/>
          <p:cNvSpPr/>
          <p:nvPr/>
        </p:nvSpPr>
        <p:spPr>
          <a:xfrm>
            <a:off x="101600" y="0"/>
            <a:ext cx="8915400" cy="6337300"/>
          </a:xfrm>
          <a:prstGeom prst="cloud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9600" b="1" dirty="0" smtClean="0"/>
          </a:p>
          <a:p>
            <a:pPr algn="ctr"/>
            <a:endParaRPr lang="ar-SA" sz="9600" b="1" dirty="0"/>
          </a:p>
          <a:p>
            <a:pPr algn="ctr"/>
            <a:r>
              <a:rPr lang="ar-SA" sz="9600" b="1" dirty="0" smtClean="0"/>
              <a:t>عرض أعمال </a:t>
            </a:r>
            <a:endParaRPr lang="ar-SA" sz="9600" b="1" dirty="0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0001">
            <a:off x="3389382" y="841311"/>
            <a:ext cx="2339835" cy="298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248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حابة 3"/>
          <p:cNvSpPr/>
          <p:nvPr/>
        </p:nvSpPr>
        <p:spPr>
          <a:xfrm>
            <a:off x="101600" y="0"/>
            <a:ext cx="8915400" cy="6337300"/>
          </a:xfrm>
          <a:prstGeom prst="cloud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9600" b="1" dirty="0" smtClean="0"/>
          </a:p>
          <a:p>
            <a:pPr algn="ctr"/>
            <a:endParaRPr lang="ar-SA" sz="9600" b="1" dirty="0"/>
          </a:p>
          <a:p>
            <a:pPr algn="ctr"/>
            <a:r>
              <a:rPr lang="ar-SA" sz="9600" b="1" dirty="0" smtClean="0"/>
              <a:t>أنشودة </a:t>
            </a:r>
            <a:endParaRPr lang="ar-SA" sz="9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293" y="952500"/>
            <a:ext cx="2594014" cy="263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77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حابة 3"/>
          <p:cNvSpPr/>
          <p:nvPr/>
        </p:nvSpPr>
        <p:spPr>
          <a:xfrm>
            <a:off x="101600" y="0"/>
            <a:ext cx="8915400" cy="6337300"/>
          </a:xfrm>
          <a:prstGeom prst="cloud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9600" b="1" dirty="0" smtClean="0"/>
          </a:p>
          <a:p>
            <a:pPr algn="ctr"/>
            <a:endParaRPr lang="ar-SA" sz="9600" b="1" dirty="0"/>
          </a:p>
          <a:p>
            <a:pPr algn="ctr"/>
            <a:r>
              <a:rPr lang="ar-SA" sz="9600" b="1" dirty="0" smtClean="0"/>
              <a:t>قصة </a:t>
            </a:r>
            <a:endParaRPr lang="ar-SA" sz="9600" b="1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300" y="881062"/>
            <a:ext cx="3810000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013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حابة 3"/>
          <p:cNvSpPr/>
          <p:nvPr/>
        </p:nvSpPr>
        <p:spPr>
          <a:xfrm>
            <a:off x="101600" y="0"/>
            <a:ext cx="8915400" cy="6337300"/>
          </a:xfrm>
          <a:prstGeom prst="cloud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9600" b="1" dirty="0" smtClean="0"/>
          </a:p>
          <a:p>
            <a:pPr algn="ctr"/>
            <a:endParaRPr lang="ar-SA" sz="9600" b="1" dirty="0"/>
          </a:p>
          <a:p>
            <a:pPr algn="ctr"/>
            <a:r>
              <a:rPr lang="ar-SA" sz="9600" b="1" dirty="0" smtClean="0"/>
              <a:t>لعبة جماعية </a:t>
            </a:r>
            <a:endParaRPr lang="ar-SA" sz="9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900" y="997815"/>
            <a:ext cx="4114800" cy="253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760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حابة 3"/>
          <p:cNvSpPr/>
          <p:nvPr/>
        </p:nvSpPr>
        <p:spPr>
          <a:xfrm>
            <a:off x="101600" y="0"/>
            <a:ext cx="8915400" cy="6337300"/>
          </a:xfrm>
          <a:prstGeom prst="cloud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9600" b="1" dirty="0" smtClean="0"/>
          </a:p>
          <a:p>
            <a:pPr algn="ctr"/>
            <a:endParaRPr lang="ar-SA" sz="9600" b="1" dirty="0"/>
          </a:p>
          <a:p>
            <a:pPr algn="ctr"/>
            <a:r>
              <a:rPr lang="ar-SA" sz="9600" b="1" dirty="0" smtClean="0"/>
              <a:t>لعبة أصابع </a:t>
            </a:r>
            <a:endParaRPr lang="ar-SA" sz="9600" b="1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350" y="863599"/>
            <a:ext cx="2247900" cy="274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4556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8</Words>
  <Application>Microsoft Office PowerPoint</Application>
  <PresentationFormat>عرض على الشاشة (3:4)‏</PresentationFormat>
  <Paragraphs>15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jawaher alnefaie</dc:creator>
  <cp:lastModifiedBy>jawaher alnefaie</cp:lastModifiedBy>
  <cp:revision>3</cp:revision>
  <dcterms:created xsi:type="dcterms:W3CDTF">2017-03-03T21:20:37Z</dcterms:created>
  <dcterms:modified xsi:type="dcterms:W3CDTF">2017-03-03T21:43:58Z</dcterms:modified>
</cp:coreProperties>
</file>