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7" r:id="rId1"/>
    <p:sldMasterId id="2147483694" r:id="rId2"/>
    <p:sldMasterId id="2147483711" r:id="rId3"/>
  </p:sldMasterIdLst>
  <p:notesMasterIdLst>
    <p:notesMasterId r:id="rId12"/>
  </p:notesMasterIdLst>
  <p:sldIdLst>
    <p:sldId id="320" r:id="rId4"/>
    <p:sldId id="317" r:id="rId5"/>
    <p:sldId id="318" r:id="rId6"/>
    <p:sldId id="319" r:id="rId7"/>
    <p:sldId id="323" r:id="rId8"/>
    <p:sldId id="324" r:id="rId9"/>
    <p:sldId id="321" r:id="rId10"/>
    <p:sldId id="322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BC4253F-58AE-4985-B4E9-1E30EF6DD949}" type="datetimeFigureOut">
              <a:rPr lang="ar-SA" smtClean="0"/>
              <a:t>10/05/40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3E5DCEE-B541-488C-BBB9-4DB17E480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7309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CBD43-749A-4BFC-AB26-7816B3B37BBC}" type="slidenum">
              <a:rPr lang="ar-SA" smtClean="0">
                <a:solidFill>
                  <a:prstClr val="black"/>
                </a:solidFill>
              </a:rPr>
              <a:pPr/>
              <a:t>8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97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A281-EED1-41A6-BAB4-DB88808FB4FA}" type="uaqdatetime1">
              <a:rPr lang="ar-SA" smtClean="0"/>
              <a:t>10/05/40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761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D6E9-F020-469D-A9B1-CBDB5E5DB2F2}" type="uaqdatetime1">
              <a:rPr lang="ar-SA" smtClean="0"/>
              <a:t>10/05/40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1575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501F7-12F3-412C-A3C0-C0AEE2B1893E}" type="uaqdatetime1">
              <a:rPr lang="ar-SA" smtClean="0"/>
              <a:t>10/05/40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8843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3E28-4B22-4FBB-B96C-78114C7D1ED8}" type="uaqdatetime1">
              <a:rPr lang="ar-SA" smtClean="0"/>
              <a:t>10/05/40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7949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C97A-C79D-4C9D-8982-6DAA6DE5940C}" type="uaqdatetime1">
              <a:rPr lang="ar-SA" smtClean="0"/>
              <a:t>10/05/40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0420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C692-50A6-4F3C-9E35-94F0B9A9BCF2}" type="uaqdatetime1">
              <a:rPr lang="ar-SA" smtClean="0"/>
              <a:t>10/05/40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829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3525D-BF5C-40E8-9AEA-0E6D6592F232}" type="uaqdatetime1">
              <a:rPr lang="ar-SA" smtClean="0"/>
              <a:t>10/05/40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3376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4DF5-89A8-459F-B928-D82B8B732253}" type="uaqdatetime1">
              <a:rPr lang="ar-SA" smtClean="0"/>
              <a:t>10/05/40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0784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4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D766A-375D-4D13-BE92-43C93B5C37C8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4311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7063-4B51-4E7D-BCE5-2EE1D5E62924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842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0812-17A3-4749-9F62-DBCAF8DB26E7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000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99297-2E83-46FB-B8A7-B22E7F6EE3A8}" type="uaqdatetime1">
              <a:rPr lang="ar-SA" smtClean="0"/>
              <a:t>10/05/40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148809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D5259-EF74-43B2-866A-40869A5CF3D8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633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AC10-B66A-4295-AD8F-6D95B939D777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690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C453-7270-4B15-A163-750DF88AAA97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395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66DF9-B6A7-4141-8AA9-E20A9C865DB0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5290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5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C4A1-7F29-49D3-9F77-F36C8D336B3E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270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0D95-258A-4989-B101-CA67752DE691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412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1027-B070-4DFA-904D-B28BF1EF675B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9716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9C4-7E02-4447-86B7-AD7D2C7F794A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l" defTabSz="342900" rtl="0"/>
            <a:r>
              <a:rPr lang="en-US" sz="6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l" defTabSz="342900" rtl="0"/>
            <a:r>
              <a:rPr lang="en-US" sz="6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37435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ABFD-04A6-45D2-BD4A-4573CEF58221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7022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C4E51-9813-4D8C-ADFF-F39FE3048E9B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l" defTabSz="342900" rtl="0"/>
            <a:r>
              <a:rPr lang="en-US" sz="6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l" defTabSz="342900" rtl="0"/>
            <a:r>
              <a:rPr lang="en-US" sz="6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3013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5ABED-CDFC-4A64-9040-B3E6A9F2480E}" type="uaqdatetime1">
              <a:rPr lang="ar-SA" smtClean="0"/>
              <a:t>10/05/40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23315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ADAC-19B7-4DAA-9661-15C69909BB56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623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13404-C645-4466-B710-7C3417E6BEC0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7832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4E94-3845-42F5-9A01-11C43BD26D91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8966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1006217 w 8042"/>
              <a:gd name="T1" fmla="*/ 781050 h 10000"/>
              <a:gd name="T2" fmla="*/ 1034327 w 8042"/>
              <a:gd name="T3" fmla="*/ 771677 h 10000"/>
              <a:gd name="T4" fmla="*/ 1039012 w 8042"/>
              <a:gd name="T5" fmla="*/ 766991 h 10000"/>
              <a:gd name="T6" fmla="*/ 1395413 w 8042"/>
              <a:gd name="T7" fmla="*/ 410832 h 10000"/>
              <a:gd name="T8" fmla="*/ 1395413 w 8042"/>
              <a:gd name="T9" fmla="*/ 368734 h 10000"/>
              <a:gd name="T10" fmla="*/ 1039012 w 8042"/>
              <a:gd name="T11" fmla="*/ 17261 h 10000"/>
              <a:gd name="T12" fmla="*/ 1034327 w 8042"/>
              <a:gd name="T13" fmla="*/ 12497 h 10000"/>
              <a:gd name="T14" fmla="*/ 1006217 w 8042"/>
              <a:gd name="T15" fmla="*/ 3202 h 10000"/>
              <a:gd name="T16" fmla="*/ 3123 w 8042"/>
              <a:gd name="T17" fmla="*/ 0 h 10000"/>
              <a:gd name="T18" fmla="*/ 0 w 8042"/>
              <a:gd name="T19" fmla="*/ 780347 h 10000"/>
              <a:gd name="T20" fmla="*/ 1006217 w 8042"/>
              <a:gd name="T21" fmla="*/ 781050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E527C-5320-470D-85F3-D8A0BD88308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87222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55AB4-91E4-457B-9004-6AEE2B9826D5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53388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A1DF6-372A-4798-978F-6673A3266A7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37978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7FDFE-58F5-4F49-B9E8-65080BCE111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83004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FA7C8-9FB4-448F-AD57-D30FB141B07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08217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9190-F71E-4159-844D-8210BEEAC55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21867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E7B6B-81E1-46C3-8268-0A1B2759C1E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2798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4326-9691-4C10-95F8-52FD95FF0B59}" type="uaqdatetime1">
              <a:rPr lang="ar-SA" smtClean="0"/>
              <a:t>10/05/40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91306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B09A0-FA80-441F-B7A7-9387B8F56D6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663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ar-SA" noProof="0"/>
              <a:t>انقر فوق الأيقونة لإضافة صورة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A5E77-E0A9-4427-ADA1-C07ED53B787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2262969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21C54-69C0-4984-97A0-AD0E42D4C77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8247652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ar-SA" sz="8000">
                <a:solidFill>
                  <a:srgbClr val="353535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ar-SA" sz="8000">
                <a:solidFill>
                  <a:srgbClr val="353535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DEF69-8ADE-4436-8FAA-1597E3D6E63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0911590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3687-1CC2-4121-8F1A-A866F63D586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2442107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ar-SA" sz="8000">
                <a:solidFill>
                  <a:srgbClr val="353535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ar-SA" sz="8000">
                <a:solidFill>
                  <a:srgbClr val="353535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E8069-B499-496B-9FB5-6C5A0AA7F67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394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41463-3F3D-4D6F-894A-75E8F81D08C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8007433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19CA4-C740-44F4-BF2F-54BA29E9C70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72390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0DBFD-E3D7-47AD-8641-28A8366D4C7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9149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80EC7-9F9B-4584-B54C-19F4C0168B79}" type="uaqdatetime1">
              <a:rPr lang="ar-SA" smtClean="0"/>
              <a:t>10/05/40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7069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23B5-5BB0-43B0-95CF-DA5B3C18CAB6}" type="uaqdatetime1">
              <a:rPr lang="ar-SA" smtClean="0"/>
              <a:t>10/05/40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7510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848D-8FE1-4DDA-AA18-FF022A1942F9}" type="uaqdatetime1">
              <a:rPr lang="ar-SA" smtClean="0"/>
              <a:t>10/05/40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1706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24BB-A13B-49B7-ACFB-57A1C66C4D74}" type="uaqdatetime1">
              <a:rPr lang="ar-SA" smtClean="0"/>
              <a:t>10/05/40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822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0B6A-BEB5-4EAF-84D6-523F7A064560}" type="uaqdatetime1">
              <a:rPr lang="ar-SA" smtClean="0"/>
              <a:t>10/05/40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887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F6AFA-1675-4047-922A-468B350F70F9}" type="uaqdatetime1">
              <a:rPr lang="ar-SA" smtClean="0"/>
              <a:t>10/05/40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050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rtl="0"/>
            <a:fld id="{C5F55D7D-83B0-48F3-BEB7-472A76B60068}" type="uaqdatetime1">
              <a:rPr lang="ar-SA" smtClean="0">
                <a:solidFill>
                  <a:prstClr val="black">
                    <a:tint val="75000"/>
                  </a:prstClr>
                </a:solidFill>
              </a:rPr>
              <a:pPr defTabSz="342900" rtl="0"/>
              <a:t>10/05/40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rtl="0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6041363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342900" rtl="0"/>
            <a:fld id="{31748C20-B051-46BD-8CF3-B3CE01AE6BEB}" type="slidenum">
              <a:rPr lang="ar-SA" smtClean="0">
                <a:solidFill>
                  <a:srgbClr val="5FCBEF"/>
                </a:solidFill>
              </a:rPr>
              <a:pPr defTabSz="342900" rtl="0"/>
              <a:t>‹#›</a:t>
            </a:fld>
            <a:endParaRPr lang="ar-SA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189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hf hdr="0" ftr="0" dt="0"/>
  <p:txStyles>
    <p:titleStyle>
      <a:lvl1pPr algn="l" defTabSz="342900" rtl="1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57175" indent="-257175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85725 w 22"/>
                <a:gd name="T1" fmla="*/ 533400 h 136"/>
                <a:gd name="T2" fmla="*/ 66242 w 22"/>
                <a:gd name="T3" fmla="*/ 313765 h 136"/>
                <a:gd name="T4" fmla="*/ 0 w 22"/>
                <a:gd name="T5" fmla="*/ 0 h 136"/>
                <a:gd name="T6" fmla="*/ 0 w 22"/>
                <a:gd name="T7" fmla="*/ 137272 h 136"/>
                <a:gd name="T8" fmla="*/ 77932 w 22"/>
                <a:gd name="T9" fmla="*/ 486335 h 136"/>
                <a:gd name="T10" fmla="*/ 85725 w 22"/>
                <a:gd name="T11" fmla="*/ 533400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338387 w 140"/>
                <a:gd name="T1" fmla="*/ 1373628 h 504"/>
                <a:gd name="T2" fmla="*/ 546928 w 140"/>
                <a:gd name="T3" fmla="*/ 1978025 h 504"/>
                <a:gd name="T4" fmla="*/ 550863 w 140"/>
                <a:gd name="T5" fmla="*/ 1875984 h 504"/>
                <a:gd name="T6" fmla="*/ 373800 w 140"/>
                <a:gd name="T7" fmla="*/ 1361855 h 504"/>
                <a:gd name="T8" fmla="*/ 0 w 140"/>
                <a:gd name="T9" fmla="*/ 0 h 504"/>
                <a:gd name="T10" fmla="*/ 23608 w 140"/>
                <a:gd name="T11" fmla="*/ 239404 h 504"/>
                <a:gd name="T12" fmla="*/ 338387 w 140"/>
                <a:gd name="T13" fmla="*/ 1373628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31461 w 132"/>
                <a:gd name="T1" fmla="*/ 86405 h 308"/>
                <a:gd name="T2" fmla="*/ 0 w 132"/>
                <a:gd name="T3" fmla="*/ 0 h 308"/>
                <a:gd name="T4" fmla="*/ 0 w 132"/>
                <a:gd name="T5" fmla="*/ 113898 h 308"/>
                <a:gd name="T6" fmla="*/ 267422 w 132"/>
                <a:gd name="T7" fmla="*/ 761938 h 308"/>
                <a:gd name="T8" fmla="*/ 483719 w 132"/>
                <a:gd name="T9" fmla="*/ 1209675 h 308"/>
                <a:gd name="T10" fmla="*/ 519113 w 132"/>
                <a:gd name="T11" fmla="*/ 1209675 h 308"/>
                <a:gd name="T12" fmla="*/ 302816 w 132"/>
                <a:gd name="T13" fmla="*/ 746228 h 308"/>
                <a:gd name="T14" fmla="*/ 31461 w 132"/>
                <a:gd name="T15" fmla="*/ 86405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110524 w 37"/>
                <a:gd name="T1" fmla="*/ 309563 h 79"/>
                <a:gd name="T2" fmla="*/ 146050 w 37"/>
                <a:gd name="T3" fmla="*/ 309563 h 79"/>
                <a:gd name="T4" fmla="*/ 0 w 37"/>
                <a:gd name="T5" fmla="*/ 0 h 79"/>
                <a:gd name="T6" fmla="*/ 110524 w 37"/>
                <a:gd name="T7" fmla="*/ 309563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637159 w 178"/>
                <a:gd name="T1" fmla="*/ 2591803 h 722"/>
                <a:gd name="T2" fmla="*/ 456237 w 178"/>
                <a:gd name="T3" fmla="*/ 2097004 h 722"/>
                <a:gd name="T4" fmla="*/ 157323 w 178"/>
                <a:gd name="T5" fmla="*/ 926766 h 722"/>
                <a:gd name="T6" fmla="*/ 47197 w 178"/>
                <a:gd name="T7" fmla="*/ 200276 h 722"/>
                <a:gd name="T8" fmla="*/ 0 w 178"/>
                <a:gd name="T9" fmla="*/ 0 h 722"/>
                <a:gd name="T10" fmla="*/ 129792 w 178"/>
                <a:gd name="T11" fmla="*/ 930693 h 722"/>
                <a:gd name="T12" fmla="*/ 420839 w 178"/>
                <a:gd name="T13" fmla="*/ 2108785 h 722"/>
                <a:gd name="T14" fmla="*/ 629293 w 178"/>
                <a:gd name="T15" fmla="*/ 2674269 h 722"/>
                <a:gd name="T16" fmla="*/ 700088 w 178"/>
                <a:gd name="T17" fmla="*/ 2835275 h 722"/>
                <a:gd name="T18" fmla="*/ 684356 w 178"/>
                <a:gd name="T19" fmla="*/ 2780297 h 722"/>
                <a:gd name="T20" fmla="*/ 637159 w 178"/>
                <a:gd name="T21" fmla="*/ 2591803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43277 w 23"/>
                <a:gd name="T1" fmla="*/ 2266168 h 635"/>
                <a:gd name="T2" fmla="*/ 47211 w 23"/>
                <a:gd name="T3" fmla="*/ 2313298 h 635"/>
                <a:gd name="T4" fmla="*/ 86554 w 23"/>
                <a:gd name="T5" fmla="*/ 2482180 h 635"/>
                <a:gd name="T6" fmla="*/ 90488 w 23"/>
                <a:gd name="T7" fmla="*/ 2493963 h 635"/>
                <a:gd name="T8" fmla="*/ 66882 w 23"/>
                <a:gd name="T9" fmla="*/ 2262240 h 635"/>
                <a:gd name="T10" fmla="*/ 19671 w 23"/>
                <a:gd name="T11" fmla="*/ 1056498 h 635"/>
                <a:gd name="T12" fmla="*/ 59014 w 23"/>
                <a:gd name="T13" fmla="*/ 0 h 635"/>
                <a:gd name="T14" fmla="*/ 47211 w 23"/>
                <a:gd name="T15" fmla="*/ 0 h 635"/>
                <a:gd name="T16" fmla="*/ 3934 w 23"/>
                <a:gd name="T17" fmla="*/ 1056498 h 635"/>
                <a:gd name="T18" fmla="*/ 43277 w 23"/>
                <a:gd name="T19" fmla="*/ 2266168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19610 w 17"/>
                <a:gd name="T3" fmla="*/ 220173 h 107"/>
                <a:gd name="T4" fmla="*/ 66675 w 17"/>
                <a:gd name="T5" fmla="*/ 420688 h 107"/>
                <a:gd name="T6" fmla="*/ 43143 w 17"/>
                <a:gd name="T7" fmla="*/ 180857 h 107"/>
                <a:gd name="T8" fmla="*/ 39221 w 17"/>
                <a:gd name="T9" fmla="*/ 169062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19747 w 41"/>
                <a:gd name="T3" fmla="*/ 365769 h 222"/>
                <a:gd name="T4" fmla="*/ 67140 w 41"/>
                <a:gd name="T5" fmla="*/ 652877 h 222"/>
                <a:gd name="T6" fmla="*/ 94785 w 41"/>
                <a:gd name="T7" fmla="*/ 723671 h 222"/>
                <a:gd name="T8" fmla="*/ 161925 w 41"/>
                <a:gd name="T9" fmla="*/ 873125 h 222"/>
                <a:gd name="T10" fmla="*/ 150077 w 41"/>
                <a:gd name="T11" fmla="*/ 833795 h 222"/>
                <a:gd name="T12" fmla="*/ 51342 w 41"/>
                <a:gd name="T13" fmla="*/ 361836 h 222"/>
                <a:gd name="T14" fmla="*/ 31595 w 41"/>
                <a:gd name="T15" fmla="*/ 86526 h 222"/>
                <a:gd name="T16" fmla="*/ 27646 w 41"/>
                <a:gd name="T17" fmla="*/ 70794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27510 w 450"/>
                <a:gd name="T1" fmla="*/ 3353798 h 878"/>
                <a:gd name="T2" fmla="*/ 196497 w 450"/>
                <a:gd name="T3" fmla="*/ 2407352 h 878"/>
                <a:gd name="T4" fmla="*/ 585562 w 450"/>
                <a:gd name="T5" fmla="*/ 1523740 h 878"/>
                <a:gd name="T6" fmla="*/ 1120034 w 450"/>
                <a:gd name="T7" fmla="*/ 718671 h 878"/>
                <a:gd name="T8" fmla="*/ 1430500 w 450"/>
                <a:gd name="T9" fmla="*/ 349518 h 878"/>
                <a:gd name="T10" fmla="*/ 1595557 w 450"/>
                <a:gd name="T11" fmla="*/ 172795 h 878"/>
                <a:gd name="T12" fmla="*/ 1768475 w 450"/>
                <a:gd name="T13" fmla="*/ 3927 h 878"/>
                <a:gd name="T14" fmla="*/ 1768475 w 450"/>
                <a:gd name="T15" fmla="*/ 0 h 878"/>
                <a:gd name="T16" fmla="*/ 1591628 w 450"/>
                <a:gd name="T17" fmla="*/ 168868 h 878"/>
                <a:gd name="T18" fmla="*/ 1426570 w 450"/>
                <a:gd name="T19" fmla="*/ 345590 h 878"/>
                <a:gd name="T20" fmla="*/ 1112174 w 450"/>
                <a:gd name="T21" fmla="*/ 710817 h 878"/>
                <a:gd name="T22" fmla="*/ 569842 w 450"/>
                <a:gd name="T23" fmla="*/ 1515885 h 878"/>
                <a:gd name="T24" fmla="*/ 176848 w 450"/>
                <a:gd name="T25" fmla="*/ 2399497 h 878"/>
                <a:gd name="T26" fmla="*/ 0 w 450"/>
                <a:gd name="T27" fmla="*/ 3353798 h 878"/>
                <a:gd name="T28" fmla="*/ 0 w 450"/>
                <a:gd name="T29" fmla="*/ 3373434 h 878"/>
                <a:gd name="T30" fmla="*/ 27510 w 450"/>
                <a:gd name="T31" fmla="*/ 3448050 h 878"/>
                <a:gd name="T32" fmla="*/ 27510 w 450"/>
                <a:gd name="T33" fmla="*/ 3353798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102598 w 35"/>
                <a:gd name="T3" fmla="*/ 287338 h 73"/>
                <a:gd name="T4" fmla="*/ 138113 w 35"/>
                <a:gd name="T5" fmla="*/ 287338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27781 w 8"/>
                <a:gd name="T1" fmla="*/ 173170 h 48"/>
                <a:gd name="T2" fmla="*/ 31750 w 8"/>
                <a:gd name="T3" fmla="*/ 188913 h 48"/>
                <a:gd name="T4" fmla="*/ 31750 w 8"/>
                <a:gd name="T5" fmla="*/ 74778 h 48"/>
                <a:gd name="T6" fmla="*/ 3969 w 8"/>
                <a:gd name="T7" fmla="*/ 0 h 48"/>
                <a:gd name="T8" fmla="*/ 0 w 8"/>
                <a:gd name="T9" fmla="*/ 102328 h 48"/>
                <a:gd name="T10" fmla="*/ 27781 w 8"/>
                <a:gd name="T11" fmla="*/ 173170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27354 w 52"/>
                <a:gd name="T1" fmla="*/ 70697 h 135"/>
                <a:gd name="T2" fmla="*/ 0 w 52"/>
                <a:gd name="T3" fmla="*/ 0 h 135"/>
                <a:gd name="T4" fmla="*/ 46892 w 52"/>
                <a:gd name="T5" fmla="*/ 188524 h 135"/>
                <a:gd name="T6" fmla="*/ 62523 w 52"/>
                <a:gd name="T7" fmla="*/ 243511 h 135"/>
                <a:gd name="T8" fmla="*/ 199292 w 52"/>
                <a:gd name="T9" fmla="*/ 530225 h 135"/>
                <a:gd name="T10" fmla="*/ 203200 w 52"/>
                <a:gd name="T11" fmla="*/ 530225 h 135"/>
                <a:gd name="T12" fmla="*/ 93785 w 52"/>
                <a:gd name="T13" fmla="*/ 219945 h 135"/>
                <a:gd name="T14" fmla="*/ 27354 w 52"/>
                <a:gd name="T15" fmla="*/ 7069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>
                <a:gd name="T0" fmla="*/ 27835 w 103"/>
                <a:gd name="T1" fmla="*/ 832351 h 920"/>
                <a:gd name="T2" fmla="*/ 103388 w 103"/>
                <a:gd name="T3" fmla="*/ 1763790 h 920"/>
                <a:gd name="T4" fmla="*/ 226658 w 103"/>
                <a:gd name="T5" fmla="*/ 2691267 h 920"/>
                <a:gd name="T6" fmla="*/ 401622 w 103"/>
                <a:gd name="T7" fmla="*/ 3610816 h 920"/>
                <a:gd name="T8" fmla="*/ 409575 w 103"/>
                <a:gd name="T9" fmla="*/ 3646488 h 920"/>
                <a:gd name="T10" fmla="*/ 393669 w 103"/>
                <a:gd name="T11" fmla="*/ 3464164 h 920"/>
                <a:gd name="T12" fmla="*/ 393669 w 103"/>
                <a:gd name="T13" fmla="*/ 3432455 h 920"/>
                <a:gd name="T14" fmla="*/ 250517 w 103"/>
                <a:gd name="T15" fmla="*/ 2687303 h 920"/>
                <a:gd name="T16" fmla="*/ 119294 w 103"/>
                <a:gd name="T17" fmla="*/ 1759827 h 920"/>
                <a:gd name="T18" fmla="*/ 35788 w 103"/>
                <a:gd name="T19" fmla="*/ 828387 h 920"/>
                <a:gd name="T20" fmla="*/ 11929 w 103"/>
                <a:gd name="T21" fmla="*/ 364649 h 920"/>
                <a:gd name="T22" fmla="*/ 3976 w 103"/>
                <a:gd name="T23" fmla="*/ 0 h 920"/>
                <a:gd name="T24" fmla="*/ 0 w 103"/>
                <a:gd name="T25" fmla="*/ 0 h 920"/>
                <a:gd name="T26" fmla="*/ 3976 w 103"/>
                <a:gd name="T27" fmla="*/ 364649 h 920"/>
                <a:gd name="T28" fmla="*/ 27835 w 103"/>
                <a:gd name="T29" fmla="*/ 832351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211300 w 88"/>
                <a:gd name="T1" fmla="*/ 908844 h 330"/>
                <a:gd name="T2" fmla="*/ 350838 w 88"/>
                <a:gd name="T3" fmla="*/ 1309688 h 330"/>
                <a:gd name="T4" fmla="*/ 350838 w 88"/>
                <a:gd name="T5" fmla="*/ 1222375 h 330"/>
                <a:gd name="T6" fmla="*/ 350838 w 88"/>
                <a:gd name="T7" fmla="*/ 1206500 h 330"/>
                <a:gd name="T8" fmla="*/ 247181 w 88"/>
                <a:gd name="T9" fmla="*/ 896938 h 330"/>
                <a:gd name="T10" fmla="*/ 0 w 88"/>
                <a:gd name="T11" fmla="*/ 0 h 330"/>
                <a:gd name="T12" fmla="*/ 27908 w 88"/>
                <a:gd name="T13" fmla="*/ 250031 h 330"/>
                <a:gd name="T14" fmla="*/ 211300 w 88"/>
                <a:gd name="T15" fmla="*/ 908844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23813 w 90"/>
                <a:gd name="T1" fmla="*/ 59474 h 207"/>
                <a:gd name="T2" fmla="*/ 0 w 90"/>
                <a:gd name="T3" fmla="*/ 0 h 207"/>
                <a:gd name="T4" fmla="*/ 3969 w 90"/>
                <a:gd name="T5" fmla="*/ 114983 h 207"/>
                <a:gd name="T6" fmla="*/ 166688 w 90"/>
                <a:gd name="T7" fmla="*/ 503545 h 207"/>
                <a:gd name="T8" fmla="*/ 317500 w 90"/>
                <a:gd name="T9" fmla="*/ 820738 h 207"/>
                <a:gd name="T10" fmla="*/ 357188 w 90"/>
                <a:gd name="T11" fmla="*/ 820738 h 207"/>
                <a:gd name="T12" fmla="*/ 198438 w 90"/>
                <a:gd name="T13" fmla="*/ 487685 h 207"/>
                <a:gd name="T14" fmla="*/ 23813 w 90"/>
                <a:gd name="T15" fmla="*/ 59474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401541 w 115"/>
                <a:gd name="T1" fmla="*/ 1622524 h 467"/>
                <a:gd name="T2" fmla="*/ 310101 w 115"/>
                <a:gd name="T3" fmla="*/ 1364666 h 467"/>
                <a:gd name="T4" fmla="*/ 115294 w 115"/>
                <a:gd name="T5" fmla="*/ 599025 h 467"/>
                <a:gd name="T6" fmla="*/ 51683 w 115"/>
                <a:gd name="T7" fmla="*/ 210254 h 467"/>
                <a:gd name="T8" fmla="*/ 0 w 115"/>
                <a:gd name="T9" fmla="*/ 0 h 467"/>
                <a:gd name="T10" fmla="*/ 83489 w 115"/>
                <a:gd name="T11" fmla="*/ 602992 h 467"/>
                <a:gd name="T12" fmla="*/ 274320 w 115"/>
                <a:gd name="T13" fmla="*/ 1376567 h 467"/>
                <a:gd name="T14" fmla="*/ 409492 w 115"/>
                <a:gd name="T15" fmla="*/ 1749470 h 467"/>
                <a:gd name="T16" fmla="*/ 457200 w 115"/>
                <a:gd name="T17" fmla="*/ 1852613 h 467"/>
                <a:gd name="T18" fmla="*/ 445273 w 115"/>
                <a:gd name="T19" fmla="*/ 1816910 h 467"/>
                <a:gd name="T20" fmla="*/ 401541 w 115"/>
                <a:gd name="T21" fmla="*/ 1622524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68219 w 36"/>
                <a:gd name="T1" fmla="*/ 2508250 h 633"/>
                <a:gd name="T2" fmla="*/ 52167 w 36"/>
                <a:gd name="T3" fmla="*/ 2365601 h 633"/>
                <a:gd name="T4" fmla="*/ 20064 w 36"/>
                <a:gd name="T5" fmla="*/ 1577067 h 633"/>
                <a:gd name="T6" fmla="*/ 52167 w 36"/>
                <a:gd name="T7" fmla="*/ 784571 h 633"/>
                <a:gd name="T8" fmla="*/ 88283 w 36"/>
                <a:gd name="T9" fmla="*/ 392286 h 633"/>
                <a:gd name="T10" fmla="*/ 144463 w 36"/>
                <a:gd name="T11" fmla="*/ 0 h 633"/>
                <a:gd name="T12" fmla="*/ 140450 w 36"/>
                <a:gd name="T13" fmla="*/ 0 h 633"/>
                <a:gd name="T14" fmla="*/ 80257 w 36"/>
                <a:gd name="T15" fmla="*/ 392286 h 633"/>
                <a:gd name="T16" fmla="*/ 40129 w 36"/>
                <a:gd name="T17" fmla="*/ 784571 h 633"/>
                <a:gd name="T18" fmla="*/ 4013 w 36"/>
                <a:gd name="T19" fmla="*/ 1577067 h 633"/>
                <a:gd name="T20" fmla="*/ 28090 w 36"/>
                <a:gd name="T21" fmla="*/ 2333901 h 633"/>
                <a:gd name="T22" fmla="*/ 64206 w 36"/>
                <a:gd name="T23" fmla="*/ 2504288 h 633"/>
                <a:gd name="T24" fmla="*/ 68219 w 36"/>
                <a:gd name="T25" fmla="*/ 2508250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87313 w 28"/>
                <a:gd name="T1" fmla="*/ 233363 h 59"/>
                <a:gd name="T2" fmla="*/ 111125 w 28"/>
                <a:gd name="T3" fmla="*/ 233363 h 59"/>
                <a:gd name="T4" fmla="*/ 0 w 28"/>
                <a:gd name="T5" fmla="*/ 0 h 59"/>
                <a:gd name="T6" fmla="*/ 87313 w 28"/>
                <a:gd name="T7" fmla="*/ 233363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16062 w 17"/>
                <a:gd name="T1" fmla="*/ 213912 h 107"/>
                <a:gd name="T2" fmla="*/ 68263 w 17"/>
                <a:gd name="T3" fmla="*/ 423863 h 107"/>
                <a:gd name="T4" fmla="*/ 40155 w 17"/>
                <a:gd name="T5" fmla="*/ 174299 h 107"/>
                <a:gd name="T6" fmla="*/ 36139 w 17"/>
                <a:gd name="T7" fmla="*/ 170337 h 107"/>
                <a:gd name="T8" fmla="*/ 0 w 17"/>
                <a:gd name="T9" fmla="*/ 0 h 107"/>
                <a:gd name="T10" fmla="*/ 0 w 17"/>
                <a:gd name="T11" fmla="*/ 31691 h 107"/>
                <a:gd name="T12" fmla="*/ 16062 w 17"/>
                <a:gd name="T13" fmla="*/ 213912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31793 w 294"/>
                <a:gd name="T1" fmla="*/ 2191628 h 568"/>
                <a:gd name="T2" fmla="*/ 139095 w 294"/>
                <a:gd name="T3" fmla="*/ 1573375 h 568"/>
                <a:gd name="T4" fmla="*/ 393441 w 294"/>
                <a:gd name="T5" fmla="*/ 998716 h 568"/>
                <a:gd name="T6" fmla="*/ 743166 w 294"/>
                <a:gd name="T7" fmla="*/ 471616 h 568"/>
                <a:gd name="T8" fmla="*/ 945848 w 294"/>
                <a:gd name="T9" fmla="*/ 229863 h 568"/>
                <a:gd name="T10" fmla="*/ 1053150 w 294"/>
                <a:gd name="T11" fmla="*/ 110968 h 568"/>
                <a:gd name="T12" fmla="*/ 1168400 w 294"/>
                <a:gd name="T13" fmla="*/ 0 h 568"/>
                <a:gd name="T14" fmla="*/ 1164426 w 294"/>
                <a:gd name="T15" fmla="*/ 0 h 568"/>
                <a:gd name="T16" fmla="*/ 1049176 w 294"/>
                <a:gd name="T17" fmla="*/ 107005 h 568"/>
                <a:gd name="T18" fmla="*/ 941873 w 294"/>
                <a:gd name="T19" fmla="*/ 221937 h 568"/>
                <a:gd name="T20" fmla="*/ 735218 w 294"/>
                <a:gd name="T21" fmla="*/ 463690 h 568"/>
                <a:gd name="T22" fmla="*/ 377544 w 294"/>
                <a:gd name="T23" fmla="*/ 986827 h 568"/>
                <a:gd name="T24" fmla="*/ 119224 w 294"/>
                <a:gd name="T25" fmla="*/ 1569411 h 568"/>
                <a:gd name="T26" fmla="*/ 0 w 294"/>
                <a:gd name="T27" fmla="*/ 2175775 h 568"/>
                <a:gd name="T28" fmla="*/ 27819 w 294"/>
                <a:gd name="T29" fmla="*/ 2251075 h 568"/>
                <a:gd name="T30" fmla="*/ 31793 w 294"/>
                <a:gd name="T31" fmla="*/ 2191628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76010 w 25"/>
                <a:gd name="T3" fmla="*/ 209550 h 53"/>
                <a:gd name="T4" fmla="*/ 100013 w 25"/>
                <a:gd name="T5" fmla="*/ 209550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7590 w 29"/>
                <a:gd name="T3" fmla="*/ 352718 h 141"/>
                <a:gd name="T4" fmla="*/ 70945 w 29"/>
                <a:gd name="T5" fmla="*/ 463685 h 141"/>
                <a:gd name="T6" fmla="*/ 114300 w 29"/>
                <a:gd name="T7" fmla="*/ 558800 h 141"/>
                <a:gd name="T8" fmla="*/ 106417 w 29"/>
                <a:gd name="T9" fmla="*/ 535021 h 141"/>
                <a:gd name="T10" fmla="*/ 31531 w 29"/>
                <a:gd name="T11" fmla="*/ 87189 h 141"/>
                <a:gd name="T12" fmla="*/ 15766 w 29"/>
                <a:gd name="T13" fmla="*/ 43594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102328 h 48"/>
                <a:gd name="T2" fmla="*/ 15875 w 8"/>
                <a:gd name="T3" fmla="*/ 145620 h 48"/>
                <a:gd name="T4" fmla="*/ 31750 w 8"/>
                <a:gd name="T5" fmla="*/ 188913 h 48"/>
                <a:gd name="T6" fmla="*/ 27781 w 8"/>
                <a:gd name="T7" fmla="*/ 74778 h 48"/>
                <a:gd name="T8" fmla="*/ 0 w 8"/>
                <a:gd name="T9" fmla="*/ 0 h 48"/>
                <a:gd name="T10" fmla="*/ 0 w 8"/>
                <a:gd name="T11" fmla="*/ 15743 h 48"/>
                <a:gd name="T12" fmla="*/ 0 w 8"/>
                <a:gd name="T13" fmla="*/ 102328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43656 w 44"/>
                <a:gd name="T1" fmla="*/ 110925 h 111"/>
                <a:gd name="T2" fmla="*/ 0 w 44"/>
                <a:gd name="T3" fmla="*/ 0 h 111"/>
                <a:gd name="T4" fmla="*/ 43656 w 44"/>
                <a:gd name="T5" fmla="*/ 194119 h 111"/>
                <a:gd name="T6" fmla="*/ 55563 w 44"/>
                <a:gd name="T7" fmla="*/ 229773 h 111"/>
                <a:gd name="T8" fmla="*/ 154781 w 44"/>
                <a:gd name="T9" fmla="*/ 439738 h 111"/>
                <a:gd name="T10" fmla="*/ 174625 w 44"/>
                <a:gd name="T11" fmla="*/ 439738 h 111"/>
                <a:gd name="T12" fmla="*/ 87313 w 44"/>
                <a:gd name="T13" fmla="*/ 206003 h 111"/>
                <a:gd name="T14" fmla="*/ 43656 w 44"/>
                <a:gd name="T15" fmla="*/ 110925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A962F22-49BB-4BC9-A167-00E599BF465C}" type="slidenum">
              <a:rPr lang="ar-SA">
                <a:latin typeface="Times New Roman" panose="02020603050405020304" pitchFamily="18" charset="0"/>
                <a:cs typeface="Arial" panose="020B0604020202020204" pitchFamily="34" charset="0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85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hf hdr="0" ftr="0" dt="0"/>
  <p:txStyles>
    <p:titleStyle>
      <a:lvl1pPr algn="l" defTabSz="457200" rtl="1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Arial" panose="020B0604020202020204" pitchFamily="34" charset="0"/>
        </a:defRPr>
      </a:lvl1pPr>
      <a:lvl2pPr algn="l" defTabSz="457200" rtl="1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anose="020B0502020202020204" pitchFamily="34" charset="0"/>
          <a:cs typeface="Arial" panose="020B0604020202020204" pitchFamily="34" charset="0"/>
        </a:defRPr>
      </a:lvl2pPr>
      <a:lvl3pPr algn="l" defTabSz="457200" rtl="1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anose="020B0502020202020204" pitchFamily="34" charset="0"/>
          <a:cs typeface="Arial" panose="020B0604020202020204" pitchFamily="34" charset="0"/>
        </a:defRPr>
      </a:lvl3pPr>
      <a:lvl4pPr algn="l" defTabSz="457200" rtl="1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anose="020B0502020202020204" pitchFamily="34" charset="0"/>
          <a:cs typeface="Arial" panose="020B0604020202020204" pitchFamily="34" charset="0"/>
        </a:defRPr>
      </a:lvl4pPr>
      <a:lvl5pPr algn="l" defTabSz="457200" rtl="1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anose="020B0502020202020204" pitchFamily="34" charset="0"/>
          <a:cs typeface="Arial" panose="020B0604020202020204" pitchFamily="34" charset="0"/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Arial" panose="020B0604020202020204" pitchFamily="34" charset="0"/>
        </a:defRPr>
      </a:lvl1pPr>
      <a:lvl2pPr marL="742950" indent="-28575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942416" y="1772816"/>
            <a:ext cx="6600451" cy="2262781"/>
          </a:xfrm>
        </p:spPr>
        <p:txBody>
          <a:bodyPr/>
          <a:lstStyle/>
          <a:p>
            <a:pPr algn="ctr"/>
            <a:r>
              <a:rPr lang="ar-EG" b="1" dirty="0">
                <a:solidFill>
                  <a:srgbClr val="C00000"/>
                </a:solidFill>
              </a:rPr>
              <a:t>القصة والرواية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7958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9241" r="6059" b="6632"/>
          <a:stretch/>
        </p:blipFill>
        <p:spPr>
          <a:xfrm>
            <a:off x="179512" y="44624"/>
            <a:ext cx="8856983" cy="6768752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2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971600" y="2348880"/>
            <a:ext cx="640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rtl="0"/>
            <a:r>
              <a:rPr lang="ar-EG" b="1" dirty="0">
                <a:solidFill>
                  <a:srgbClr val="C00000"/>
                </a:solidFill>
                <a:latin typeface="Trebuchet MS" panose="020B0603020202020204"/>
              </a:rPr>
              <a:t>صح</a:t>
            </a:r>
            <a:endParaRPr lang="ar-SA" b="1" dirty="0">
              <a:solidFill>
                <a:srgbClr val="C00000"/>
              </a:solidFill>
              <a:latin typeface="Trebuchet MS" panose="020B0603020202020204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971600" y="3088681"/>
            <a:ext cx="640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rtl="0"/>
            <a:r>
              <a:rPr lang="ar-EG" b="1" dirty="0">
                <a:solidFill>
                  <a:srgbClr val="C00000"/>
                </a:solidFill>
                <a:latin typeface="Trebuchet MS" panose="020B0603020202020204"/>
              </a:rPr>
              <a:t>خطأ</a:t>
            </a:r>
            <a:endParaRPr lang="ar-SA" b="1" dirty="0">
              <a:solidFill>
                <a:srgbClr val="C00000"/>
              </a:solidFill>
              <a:latin typeface="Trebuchet MS" panose="020B0603020202020204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971600" y="3812156"/>
            <a:ext cx="635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b="1" dirty="0">
                <a:solidFill>
                  <a:srgbClr val="C00000"/>
                </a:solidFill>
                <a:latin typeface="Trebuchet MS" panose="020B0603020202020204"/>
              </a:rPr>
              <a:t>خطأ</a:t>
            </a:r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971600" y="4554577"/>
            <a:ext cx="640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rtl="0"/>
            <a:r>
              <a:rPr lang="ar-EG" b="1" dirty="0">
                <a:solidFill>
                  <a:srgbClr val="C00000"/>
                </a:solidFill>
                <a:latin typeface="Trebuchet MS" panose="020B0603020202020204"/>
              </a:rPr>
              <a:t>صح</a:t>
            </a:r>
            <a:endParaRPr lang="ar-SA" b="1" dirty="0">
              <a:solidFill>
                <a:srgbClr val="C00000"/>
              </a:solidFill>
              <a:latin typeface="Trebuchet MS" panose="020B0603020202020204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961480" y="6165304"/>
            <a:ext cx="635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b="1" dirty="0">
                <a:solidFill>
                  <a:srgbClr val="C00000"/>
                </a:solidFill>
                <a:latin typeface="Trebuchet MS" panose="020B0603020202020204"/>
              </a:rPr>
              <a:t>خطأ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39224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27" r="-343" b="18429"/>
          <a:stretch/>
        </p:blipFill>
        <p:spPr>
          <a:xfrm>
            <a:off x="183499" y="48898"/>
            <a:ext cx="8928992" cy="662473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3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67718" y="1952198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b="1" dirty="0">
                <a:solidFill>
                  <a:srgbClr val="C00000"/>
                </a:solidFill>
                <a:latin typeface="Trebuchet MS" panose="020B0603020202020204"/>
              </a:rPr>
              <a:t>صح</a:t>
            </a:r>
            <a:endParaRPr lang="ar-SA" dirty="0"/>
          </a:p>
        </p:txBody>
      </p:sp>
      <p:sp>
        <p:nvSpPr>
          <p:cNvPr id="7" name="مستطيل 6"/>
          <p:cNvSpPr/>
          <p:nvPr/>
        </p:nvSpPr>
        <p:spPr>
          <a:xfrm>
            <a:off x="883063" y="2727792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b="1" dirty="0">
                <a:solidFill>
                  <a:srgbClr val="C00000"/>
                </a:solidFill>
                <a:latin typeface="Trebuchet MS" panose="020B0603020202020204"/>
              </a:rPr>
              <a:t>صح</a:t>
            </a:r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841270" y="3427255"/>
            <a:ext cx="635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b="1" dirty="0">
                <a:solidFill>
                  <a:srgbClr val="C00000"/>
                </a:solidFill>
                <a:latin typeface="Trebuchet MS" panose="020B0603020202020204"/>
              </a:rPr>
              <a:t>خطأ</a:t>
            </a:r>
            <a:endParaRPr lang="ar-SA" dirty="0"/>
          </a:p>
        </p:txBody>
      </p:sp>
      <p:sp>
        <p:nvSpPr>
          <p:cNvPr id="9" name="مستطيل 8"/>
          <p:cNvSpPr/>
          <p:nvPr/>
        </p:nvSpPr>
        <p:spPr>
          <a:xfrm>
            <a:off x="887292" y="4126718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b="1" dirty="0">
                <a:solidFill>
                  <a:srgbClr val="C00000"/>
                </a:solidFill>
                <a:latin typeface="Trebuchet MS" panose="020B0603020202020204"/>
              </a:rPr>
              <a:t>صح</a:t>
            </a:r>
            <a:endParaRPr lang="ar-SA" dirty="0"/>
          </a:p>
        </p:txBody>
      </p:sp>
      <p:sp>
        <p:nvSpPr>
          <p:cNvPr id="10" name="مستطيل 9"/>
          <p:cNvSpPr/>
          <p:nvPr/>
        </p:nvSpPr>
        <p:spPr>
          <a:xfrm>
            <a:off x="909511" y="4882712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b="1" dirty="0">
                <a:solidFill>
                  <a:srgbClr val="C00000"/>
                </a:solidFill>
                <a:latin typeface="Trebuchet MS" panose="020B0603020202020204"/>
              </a:rPr>
              <a:t>صح</a:t>
            </a:r>
            <a:endParaRPr lang="ar-SA" dirty="0"/>
          </a:p>
        </p:txBody>
      </p:sp>
      <p:sp>
        <p:nvSpPr>
          <p:cNvPr id="11" name="مستطيل 10"/>
          <p:cNvSpPr/>
          <p:nvPr/>
        </p:nvSpPr>
        <p:spPr>
          <a:xfrm>
            <a:off x="831549" y="5638706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b="1" dirty="0">
                <a:solidFill>
                  <a:srgbClr val="C00000"/>
                </a:solidFill>
                <a:latin typeface="Trebuchet MS" panose="020B0603020202020204"/>
              </a:rPr>
              <a:t>صح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61781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9" b="32685"/>
          <a:stretch/>
        </p:blipFill>
        <p:spPr>
          <a:xfrm>
            <a:off x="179512" y="116632"/>
            <a:ext cx="8856984" cy="662473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4</a:t>
            </a:fld>
            <a:endParaRPr lang="ar-SA"/>
          </a:p>
        </p:txBody>
      </p:sp>
      <p:cxnSp>
        <p:nvCxnSpPr>
          <p:cNvPr id="6" name="رابط مستقيم 5"/>
          <p:cNvCxnSpPr/>
          <p:nvPr/>
        </p:nvCxnSpPr>
        <p:spPr>
          <a:xfrm flipH="1">
            <a:off x="4283968" y="3284984"/>
            <a:ext cx="2664296" cy="2592288"/>
          </a:xfrm>
          <a:prstGeom prst="line">
            <a:avLst/>
          </a:prstGeom>
          <a:noFill/>
          <a:ln w="15875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9" name="رابط مستقيم 8"/>
          <p:cNvCxnSpPr/>
          <p:nvPr/>
        </p:nvCxnSpPr>
        <p:spPr>
          <a:xfrm flipH="1" flipV="1">
            <a:off x="3995936" y="3284984"/>
            <a:ext cx="2232248" cy="1440160"/>
          </a:xfrm>
          <a:prstGeom prst="line">
            <a:avLst/>
          </a:prstGeom>
          <a:noFill/>
          <a:ln w="15875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11" name="رابط مستقيم 10"/>
          <p:cNvCxnSpPr/>
          <p:nvPr/>
        </p:nvCxnSpPr>
        <p:spPr>
          <a:xfrm flipH="1" flipV="1">
            <a:off x="4283968" y="4869160"/>
            <a:ext cx="2664296" cy="720080"/>
          </a:xfrm>
          <a:prstGeom prst="line">
            <a:avLst/>
          </a:prstGeom>
          <a:noFill/>
          <a:ln w="15875" cap="flat" cmpd="sng" algn="ctr">
            <a:solidFill>
              <a:srgbClr val="C00000"/>
            </a:solidFill>
            <a:prstDash val="solid"/>
          </a:ln>
          <a:effectLst/>
        </p:spPr>
      </p:cxnSp>
      <p:sp>
        <p:nvSpPr>
          <p:cNvPr id="16" name="مربع نص 15"/>
          <p:cNvSpPr txBox="1"/>
          <p:nvPr/>
        </p:nvSpPr>
        <p:spPr>
          <a:xfrm>
            <a:off x="2267744" y="3820398"/>
            <a:ext cx="325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b="1" dirty="0">
                <a:solidFill>
                  <a:srgbClr val="C00000"/>
                </a:solidFill>
              </a:rPr>
              <a:t>2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56691" y="4877957"/>
            <a:ext cx="33214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b="1" dirty="0">
                <a:solidFill>
                  <a:srgbClr val="C00000"/>
                </a:solidFill>
              </a:rPr>
              <a:t>3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619470" y="5692606"/>
            <a:ext cx="325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b="1" dirty="0">
                <a:solidFill>
                  <a:srgbClr val="C00000"/>
                </a:solidFill>
              </a:rPr>
              <a:t>1</a:t>
            </a:r>
            <a:endParaRPr lang="ar-S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804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942416" y="1268760"/>
            <a:ext cx="6600451" cy="2262781"/>
          </a:xfrm>
        </p:spPr>
        <p:txBody>
          <a:bodyPr/>
          <a:lstStyle/>
          <a:p>
            <a:pPr algn="ctr"/>
            <a:r>
              <a:rPr lang="ar-EG" b="1" dirty="0">
                <a:solidFill>
                  <a:srgbClr val="C00000"/>
                </a:solidFill>
              </a:rPr>
              <a:t>النص المسرحي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9986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عنوان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endParaRPr lang="ar-SA" altLang="ar-SA">
              <a:cs typeface="Tahoma" panose="020B0604030504040204" pitchFamily="34" charset="0"/>
            </a:endParaRPr>
          </a:p>
        </p:txBody>
      </p:sp>
      <p:pic>
        <p:nvPicPr>
          <p:cNvPr id="55299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1" r="2847" b="5502"/>
          <a:stretch>
            <a:fillRect/>
          </a:stretch>
        </p:blipFill>
        <p:spPr>
          <a:xfrm>
            <a:off x="69056" y="0"/>
            <a:ext cx="9074150" cy="6858000"/>
          </a:xfrm>
        </p:spPr>
      </p:pic>
      <p:sp>
        <p:nvSpPr>
          <p:cNvPr id="55300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FontTx/>
              <a:buNone/>
            </a:pPr>
            <a:fld id="{FD2DD81C-C9BE-4D12-8BBF-26FB34FBBA78}" type="slidenum">
              <a:rPr lang="ar-SA" altLang="ar-SA" smtClean="0">
                <a:solidFill>
                  <a:srgbClr val="FEFFFF"/>
                </a:solidFill>
                <a:latin typeface="Times New Roman" panose="02020603050405020304" pitchFamily="18" charset="0"/>
              </a:rPr>
              <a:pPr rtl="0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ar-SA" altLang="ar-SA">
              <a:solidFill>
                <a:srgbClr val="FE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407595" y="882288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anose="020B0603020202020204"/>
              </a:rPr>
              <a:t>صح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36189" y="1412776"/>
            <a:ext cx="635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anose="020B0603020202020204"/>
              </a:rPr>
              <a:t>خطأ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38552" y="1857693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anose="020B0603020202020204"/>
              </a:rPr>
              <a:t>صح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26382" y="2914014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anose="020B0603020202020204"/>
              </a:rPr>
              <a:t>صح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07594" y="3988514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anose="020B0603020202020204"/>
              </a:rPr>
              <a:t>صح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90952" y="2010093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anose="020B0603020202020204"/>
              </a:rPr>
              <a:t>صح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26382" y="4516675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anose="020B0603020202020204"/>
              </a:rPr>
              <a:t>صح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75007" y="5124053"/>
            <a:ext cx="635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anose="020B0603020202020204"/>
              </a:rPr>
              <a:t>خطأ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361179" y="6268844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anose="020B0603020202020204"/>
              </a:rPr>
              <a:t>صح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70324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942416" y="1484785"/>
            <a:ext cx="6600451" cy="1800199"/>
          </a:xfrm>
        </p:spPr>
        <p:txBody>
          <a:bodyPr/>
          <a:lstStyle/>
          <a:p>
            <a:pPr algn="ctr"/>
            <a:r>
              <a:rPr lang="ar-EG" b="1" dirty="0">
                <a:solidFill>
                  <a:srgbClr val="C00000"/>
                </a:solidFill>
              </a:rPr>
              <a:t>المقالة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0246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3" t="17022" r="5855" b="444"/>
          <a:stretch/>
        </p:blipFill>
        <p:spPr>
          <a:xfrm>
            <a:off x="69448" y="-25400"/>
            <a:ext cx="8971827" cy="6741368"/>
          </a:xfr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>
                <a:solidFill>
                  <a:srgbClr val="5FCBEF"/>
                </a:solidFill>
              </a:rPr>
              <a:pPr/>
              <a:t>8</a:t>
            </a:fld>
            <a:endParaRPr lang="ar-SA">
              <a:solidFill>
                <a:srgbClr val="5FCBEF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95536" y="1052736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صح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95536" y="1556792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صح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5536" y="2014239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صح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03971" y="2471686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صح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46273" y="3013182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صح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516217" y="5820676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المقدمة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449646" y="5782533"/>
            <a:ext cx="2124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وسط المقال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1122818" y="5856697"/>
            <a:ext cx="13847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الخاتمة</a:t>
            </a: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81246445"/>
      </p:ext>
    </p:extLst>
  </p:cSld>
  <p:clrMapOvr>
    <a:masterClrMapping/>
  </p:clrMapOvr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واجهة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1_ربطة">
  <a:themeElements>
    <a:clrScheme name="ربطة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599</TotalTime>
  <Words>46</Words>
  <Application>Microsoft Office PowerPoint</Application>
  <PresentationFormat>عرض على الشاشة (4:3)</PresentationFormat>
  <Paragraphs>43</Paragraphs>
  <Slides>8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3</vt:i4>
      </vt:variant>
      <vt:variant>
        <vt:lpstr>عناوين الشرائح</vt:lpstr>
      </vt:variant>
      <vt:variant>
        <vt:i4>8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Trebuchet MS</vt:lpstr>
      <vt:lpstr>Wingdings 3</vt:lpstr>
      <vt:lpstr>ربطة</vt:lpstr>
      <vt:lpstr>واجهة</vt:lpstr>
      <vt:lpstr>1_ربطة</vt:lpstr>
      <vt:lpstr>القصة والرواية</vt:lpstr>
      <vt:lpstr>عرض تقديمي في PowerPoint</vt:lpstr>
      <vt:lpstr>عرض تقديمي في PowerPoint</vt:lpstr>
      <vt:lpstr>عرض تقديمي في PowerPoint</vt:lpstr>
      <vt:lpstr>النص المسرحي</vt:lpstr>
      <vt:lpstr>عرض تقديمي في PowerPoint</vt:lpstr>
      <vt:lpstr>المقالة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الوحدة الثَّالثة  الكتابة الفنيَّة و تطبيقاتها</dc:title>
  <dc:creator>DELL</dc:creator>
  <cp:lastModifiedBy>جواهر محمد</cp:lastModifiedBy>
  <cp:revision>138</cp:revision>
  <dcterms:created xsi:type="dcterms:W3CDTF">2018-01-22T15:48:55Z</dcterms:created>
  <dcterms:modified xsi:type="dcterms:W3CDTF">2019-01-16T18:04:19Z</dcterms:modified>
</cp:coreProperties>
</file>