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  <p:sldMasterId id="2147483694" r:id="rId2"/>
    <p:sldMasterId id="2147483711" r:id="rId3"/>
  </p:sldMasterIdLst>
  <p:notesMasterIdLst>
    <p:notesMasterId r:id="rId12"/>
  </p:notesMasterIdLst>
  <p:sldIdLst>
    <p:sldId id="320" r:id="rId4"/>
    <p:sldId id="317" r:id="rId5"/>
    <p:sldId id="318" r:id="rId6"/>
    <p:sldId id="319" r:id="rId7"/>
    <p:sldId id="323" r:id="rId8"/>
    <p:sldId id="324" r:id="rId9"/>
    <p:sldId id="321" r:id="rId10"/>
    <p:sldId id="32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C4253F-58AE-4985-B4E9-1E30EF6DD949}" type="datetimeFigureOut">
              <a:rPr lang="ar-SA" smtClean="0"/>
              <a:t>10/05/40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E5DCEE-B541-488C-BBB9-4DB17E4809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3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CBD43-749A-4BFC-AB26-7816B3B37BBC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A281-EED1-41A6-BAB4-DB88808FB4FA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6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D6E9-F020-469D-A9B1-CBDB5E5DB2F2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15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1F7-12F3-412C-A3C0-C0AEE2B1893E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84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3E28-4B22-4FBB-B96C-78114C7D1ED8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94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C97A-C79D-4C9D-8982-6DAA6DE5940C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42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C692-50A6-4F3C-9E35-94F0B9A9BCF2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82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525D-BF5C-40E8-9AEA-0E6D6592F232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37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4DF5-89A8-459F-B928-D82B8B732253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78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766A-375D-4D13-BE92-43C93B5C37C8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31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7063-4B51-4E7D-BCE5-2EE1D5E62924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0812-17A3-4749-9F62-DBCAF8DB26E7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0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9297-2E83-46FB-B8A7-B22E7F6EE3A8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88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5259-EF74-43B2-866A-40869A5CF3D8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AC10-B66A-4295-AD8F-6D95B939D777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90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453-7270-4B15-A163-750DF88AAA97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5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6DF9-B6A7-4141-8AA9-E20A9C865DB0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C4A1-7F29-49D3-9F77-F36C8D336B3E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7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D95-258A-4989-B101-CA67752DE691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1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1027-B070-4DFA-904D-B28BF1EF675B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71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C9C4-7E02-4447-86B7-AD7D2C7F794A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defTabSz="342900" rtl="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defTabSz="342900" rtl="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743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ABFD-04A6-45D2-BD4A-4573CEF58221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4E51-9813-4D8C-ADFF-F39FE3048E9B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defTabSz="342900" rtl="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defTabSz="342900" rtl="0"/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01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ABED-CDFC-4A64-9040-B3E6A9F2480E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331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ADAC-19B7-4DAA-9661-15C69909BB56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23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3404-C645-4466-B710-7C3417E6BEC0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4E94-3845-42F5-9A01-11C43BD26D91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6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E527C-5320-470D-85F3-D8A0BD88308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872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5AB4-91E4-457B-9004-6AEE2B9826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338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1DF6-372A-4798-978F-6673A3266A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797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DFE-58F5-4F49-B9E8-65080BCE11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300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A7C8-9FB4-448F-AD57-D30FB141B0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821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9190-F71E-4159-844D-8210BEEAC5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186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7B6B-81E1-46C3-8268-0A1B2759C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279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4326-9691-4C10-95F8-52FD95FF0B59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130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09A0-FA80-441F-B7A7-9387B8F56D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6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5E77-E0A9-4427-ADA1-C07ED53B787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26296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1C54-69C0-4984-97A0-AD0E42D4C7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24765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8000">
                <a:solidFill>
                  <a:srgbClr val="35353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8000">
                <a:solidFill>
                  <a:srgbClr val="35353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EF69-8ADE-4436-8FAA-1597E3D6E63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91159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3687-1CC2-4121-8F1A-A866F63D586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44210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8000">
                <a:solidFill>
                  <a:srgbClr val="35353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8000">
                <a:solidFill>
                  <a:srgbClr val="35353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E8069-B499-496B-9FB5-6C5A0AA7F6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94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1463-3F3D-4D6F-894A-75E8F81D08C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800743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9CA4-C740-44F4-BF2F-54BA29E9C70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239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DBFD-E3D7-47AD-8641-28A8366D4C7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914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0EC7-9F9B-4584-B54C-19F4C0168B79}" type="uaqdatetime1">
              <a:rPr lang="ar-SA" smtClean="0"/>
              <a:t>10/05/40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06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B5-5BB0-43B0-95CF-DA5B3C18CAB6}" type="uaqdatetime1">
              <a:rPr lang="ar-SA" smtClean="0"/>
              <a:t>10/05/40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848D-8FE1-4DDA-AA18-FF022A1942F9}" type="uaqdatetime1">
              <a:rPr lang="ar-SA" smtClean="0"/>
              <a:t>10/05/40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70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BB-A13B-49B7-ACFB-57A1C66C4D74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0B6A-BEB5-4EAF-84D6-523F7A064560}" type="uaqdatetime1">
              <a:rPr lang="ar-SA" smtClean="0"/>
              <a:t>10/05/40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8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6AFA-1675-4047-922A-468B350F70F9}" type="uaqdatetime1">
              <a:rPr lang="ar-SA" smtClean="0"/>
              <a:t>10/05/40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062E49-B325-47C8-8A2A-676417AC47F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05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rtl="0"/>
            <a:fld id="{C5F55D7D-83B0-48F3-BEB7-472A76B60068}" type="uaqdatetime1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342900" rtl="0"/>
              <a:t>10/05/40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 rtl="0"/>
            <a:fld id="{31748C20-B051-46BD-8CF3-B3CE01AE6BEB}" type="slidenum">
              <a:rPr lang="ar-SA" smtClean="0">
                <a:solidFill>
                  <a:srgbClr val="5FCBEF"/>
                </a:solidFill>
              </a:rPr>
              <a:pPr defTabSz="342900" rtl="0"/>
              <a:t>‹#›</a:t>
            </a:fld>
            <a:endParaRPr lang="ar-S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962F22-49BB-4BC9-A167-00E599BF465C}" type="slidenum">
              <a:rPr lang="ar-SA">
                <a:latin typeface="Times New Roman" panose="02020603050405020304" pitchFamily="18" charset="0"/>
                <a:cs typeface="Arial" panose="020B0604020202020204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Arial" panose="020B0604020202020204" pitchFamily="34" charset="0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  <a:cs typeface="Arial" panose="020B0604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  <a:cs typeface="Arial" panose="020B0604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  <a:cs typeface="Arial" panose="020B0604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42416" y="1772816"/>
            <a:ext cx="6600451" cy="2262781"/>
          </a:xfrm>
        </p:spPr>
        <p:txBody>
          <a:bodyPr/>
          <a:lstStyle/>
          <a:p>
            <a:pPr algn="ctr"/>
            <a:r>
              <a:rPr lang="ar-EG" b="1" dirty="0">
                <a:solidFill>
                  <a:srgbClr val="C00000"/>
                </a:solidFill>
              </a:rPr>
              <a:t>القصة والرواية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95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9241" r="6059" b="6632"/>
          <a:stretch/>
        </p:blipFill>
        <p:spPr>
          <a:xfrm>
            <a:off x="179512" y="44624"/>
            <a:ext cx="8856983" cy="6768752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2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71600" y="2348880"/>
            <a:ext cx="64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rtl="0"/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b="1" dirty="0">
              <a:solidFill>
                <a:srgbClr val="C00000"/>
              </a:solidFill>
              <a:latin typeface="Trebuchet MS" panose="020B0603020202020204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1600" y="3088681"/>
            <a:ext cx="64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rtl="0"/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خطأ</a:t>
            </a:r>
            <a:endParaRPr lang="ar-SA" b="1" dirty="0">
              <a:solidFill>
                <a:srgbClr val="C00000"/>
              </a:solidFill>
              <a:latin typeface="Trebuchet MS" panose="020B0603020202020204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1600" y="3812156"/>
            <a:ext cx="6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خطأ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971600" y="4554577"/>
            <a:ext cx="64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rtl="0"/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b="1" dirty="0">
              <a:solidFill>
                <a:srgbClr val="C00000"/>
              </a:solidFill>
              <a:latin typeface="Trebuchet MS" panose="020B0603020202020204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61480" y="6165304"/>
            <a:ext cx="6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خطأ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922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7" r="-343" b="18429"/>
          <a:stretch/>
        </p:blipFill>
        <p:spPr>
          <a:xfrm>
            <a:off x="183499" y="48898"/>
            <a:ext cx="8928992" cy="662473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3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67718" y="195219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883063" y="272779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41270" y="3427255"/>
            <a:ext cx="6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خطأ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87292" y="41267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909511" y="488271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831549" y="563870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  <a:latin typeface="Trebuchet MS" panose="020B0603020202020204"/>
              </a:rPr>
              <a:t>صح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178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32685"/>
          <a:stretch/>
        </p:blipFill>
        <p:spPr>
          <a:xfrm>
            <a:off x="179512" y="116632"/>
            <a:ext cx="8856984" cy="6624736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4</a:t>
            </a:fld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283968" y="3284984"/>
            <a:ext cx="2664296" cy="2592288"/>
          </a:xfrm>
          <a:prstGeom prst="line">
            <a:avLst/>
          </a:prstGeom>
          <a:noFill/>
          <a:ln w="158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9" name="رابط مستقيم 8"/>
          <p:cNvCxnSpPr/>
          <p:nvPr/>
        </p:nvCxnSpPr>
        <p:spPr>
          <a:xfrm flipH="1" flipV="1">
            <a:off x="3995936" y="3284984"/>
            <a:ext cx="2232248" cy="1440160"/>
          </a:xfrm>
          <a:prstGeom prst="line">
            <a:avLst/>
          </a:prstGeom>
          <a:noFill/>
          <a:ln w="158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1" name="رابط مستقيم 10"/>
          <p:cNvCxnSpPr/>
          <p:nvPr/>
        </p:nvCxnSpPr>
        <p:spPr>
          <a:xfrm flipH="1" flipV="1">
            <a:off x="4283968" y="4869160"/>
            <a:ext cx="2664296" cy="720080"/>
          </a:xfrm>
          <a:prstGeom prst="line">
            <a:avLst/>
          </a:prstGeom>
          <a:noFill/>
          <a:ln w="158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6" name="مربع نص 15"/>
          <p:cNvSpPr txBox="1"/>
          <p:nvPr/>
        </p:nvSpPr>
        <p:spPr>
          <a:xfrm>
            <a:off x="2267744" y="3820398"/>
            <a:ext cx="325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</a:rPr>
              <a:t>2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56691" y="4877957"/>
            <a:ext cx="3321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</a:rPr>
              <a:t>3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19470" y="5692606"/>
            <a:ext cx="325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b="1" dirty="0">
                <a:solidFill>
                  <a:srgbClr val="C00000"/>
                </a:solidFill>
              </a:rPr>
              <a:t>1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0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42416" y="1268760"/>
            <a:ext cx="6600451" cy="2262781"/>
          </a:xfrm>
        </p:spPr>
        <p:txBody>
          <a:bodyPr/>
          <a:lstStyle/>
          <a:p>
            <a:pPr algn="ctr"/>
            <a:r>
              <a:rPr lang="ar-EG" b="1" dirty="0">
                <a:solidFill>
                  <a:srgbClr val="C00000"/>
                </a:solidFill>
              </a:rPr>
              <a:t>النص المسرحي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98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ar-SA" altLang="ar-SA">
              <a:cs typeface="Tahoma" panose="020B0604030504040204" pitchFamily="34" charset="0"/>
            </a:endParaRPr>
          </a:p>
        </p:txBody>
      </p:sp>
      <p:pic>
        <p:nvPicPr>
          <p:cNvPr id="55299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r="2847" b="5502"/>
          <a:stretch>
            <a:fillRect/>
          </a:stretch>
        </p:blipFill>
        <p:spPr>
          <a:xfrm>
            <a:off x="69056" y="0"/>
            <a:ext cx="9074150" cy="6858000"/>
          </a:xfrm>
        </p:spPr>
      </p:pic>
      <p:sp>
        <p:nvSpPr>
          <p:cNvPr id="5530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fld id="{FD2DD81C-C9BE-4D12-8BBF-26FB34FBBA78}" type="slidenum">
              <a:rPr lang="ar-SA" altLang="ar-SA" smtClean="0">
                <a:solidFill>
                  <a:srgbClr val="FEFFFF"/>
                </a:solidFill>
                <a:latin typeface="Times New Roman" panose="02020603050405020304" pitchFamily="18" charset="0"/>
              </a:rPr>
              <a:pPr rtl="0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ar-SA" altLang="ar-SA">
              <a:solidFill>
                <a:srgbClr val="FE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7595" y="88228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36189" y="1412776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خطأ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8552" y="185769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6382" y="291401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7594" y="398851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90952" y="201009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6382" y="451667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5007" y="5124053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خطأ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61179" y="626884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032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42416" y="1484785"/>
            <a:ext cx="6600451" cy="1800199"/>
          </a:xfrm>
        </p:spPr>
        <p:txBody>
          <a:bodyPr/>
          <a:lstStyle/>
          <a:p>
            <a:pPr algn="ctr"/>
            <a:r>
              <a:rPr lang="ar-EG" b="1" dirty="0">
                <a:solidFill>
                  <a:srgbClr val="C00000"/>
                </a:solidFill>
              </a:rPr>
              <a:t>المقالة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2E49-B325-47C8-8A2A-676417AC47F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24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7022" r="5855" b="444"/>
          <a:stretch/>
        </p:blipFill>
        <p:spPr>
          <a:xfrm>
            <a:off x="69448" y="-25400"/>
            <a:ext cx="8971827" cy="6741368"/>
          </a:xfr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8C20-B051-46BD-8CF3-B3CE01AE6BEB}" type="slidenum">
              <a:rPr lang="ar-SA" smtClean="0">
                <a:solidFill>
                  <a:srgbClr val="5FCBEF"/>
                </a:solidFill>
              </a:rPr>
              <a:pPr/>
              <a:t>8</a:t>
            </a:fld>
            <a:endParaRPr lang="ar-SA">
              <a:solidFill>
                <a:srgbClr val="5FCBE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105273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5536" y="155679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5536" y="201423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3971" y="247168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6273" y="301318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صح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516217" y="582067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المقدمة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49646" y="5782533"/>
            <a:ext cx="212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وسط المقال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122818" y="5856697"/>
            <a:ext cx="138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الخاتمة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1246445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1_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599</TotalTime>
  <Words>46</Words>
  <Application>Microsoft Office PowerPoint</Application>
  <PresentationFormat>عرض على الشاشة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Trebuchet MS</vt:lpstr>
      <vt:lpstr>Wingdings 3</vt:lpstr>
      <vt:lpstr>ربطة</vt:lpstr>
      <vt:lpstr>واجهة</vt:lpstr>
      <vt:lpstr>1_ربطة</vt:lpstr>
      <vt:lpstr>القصة والرواية</vt:lpstr>
      <vt:lpstr>عرض تقديمي في PowerPoint</vt:lpstr>
      <vt:lpstr>عرض تقديمي في PowerPoint</vt:lpstr>
      <vt:lpstr>عرض تقديمي في PowerPoint</vt:lpstr>
      <vt:lpstr>النص المسرحي</vt:lpstr>
      <vt:lpstr>عرض تقديمي في PowerPoint</vt:lpstr>
      <vt:lpstr>المقالة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الثَّالثة  الكتابة الفنيَّة و تطبيقاتها</dc:title>
  <dc:creator>DELL</dc:creator>
  <cp:lastModifiedBy>جواهر محمد</cp:lastModifiedBy>
  <cp:revision>138</cp:revision>
  <dcterms:created xsi:type="dcterms:W3CDTF">2018-01-22T15:48:55Z</dcterms:created>
  <dcterms:modified xsi:type="dcterms:W3CDTF">2019-01-16T18:04:19Z</dcterms:modified>
</cp:coreProperties>
</file>