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75" autoAdjust="0"/>
    <p:restoredTop sz="94660"/>
  </p:normalViewPr>
  <p:slideViewPr>
    <p:cSldViewPr snapToGrid="0">
      <p:cViewPr>
        <p:scale>
          <a:sx n="70" d="100"/>
          <a:sy n="70" d="100"/>
        </p:scale>
        <p:origin x="53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056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7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26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402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352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0232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673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351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4571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788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361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8EF76-6B0F-4AA3-883D-19546421E0F7}" type="datetimeFigureOut">
              <a:rPr lang="ar-SA" smtClean="0"/>
              <a:t>20/10/1445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40D98-97FD-4AA4-A032-AB7D73F90EB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8547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4.jpeg" /><Relationship Id="rId4" Type="http://schemas.openxmlformats.org/officeDocument/2006/relationships/image" Target="../media/image3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3441509" y="709682"/>
            <a:ext cx="4817660" cy="83099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chemeClr val="accent6">
                    <a:lumMod val="7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شهادة العمل التطوعي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1428465" y="1540679"/>
            <a:ext cx="9335068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تشهد إدارة مدرســة   ................... الثانوية بأن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الطالب :        أبو باســـــل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قد أكمل (40) ساعة تطوعية خلال العام الدراســـي 1445 هـ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في عدة مجالات تطوعية وتعزيز الاتجاهات الإيجابية بين المدرسة والمجتمع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كما تتوجه بالشكر والتقدير لأسرة الطالب على تعاونها مع المدرسة في أداء رسالتها السامية </a:t>
            </a:r>
          </a:p>
          <a:p>
            <a:pPr algn="ctr">
              <a:lnSpc>
                <a:spcPct val="150000"/>
              </a:lnSpc>
            </a:pPr>
            <a:r>
              <a:rPr lang="ar-SA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متمنين له مزيداً من التوفيق والسداد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8925636" y="5538167"/>
            <a:ext cx="208810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منسق التطوع :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1798095" y="5515293"/>
            <a:ext cx="17764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مدير المدرسة :</a:t>
            </a:r>
          </a:p>
        </p:txBody>
      </p:sp>
      <p:pic>
        <p:nvPicPr>
          <p:cNvPr id="7" name="صورة 6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83" t="25950" r="10276" b="48032"/>
          <a:stretch/>
        </p:blipFill>
        <p:spPr>
          <a:xfrm>
            <a:off x="5200863" y="5699959"/>
            <a:ext cx="1770086" cy="655764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423" y="1505655"/>
            <a:ext cx="1431825" cy="779234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9" name="صورة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9169" y="744705"/>
            <a:ext cx="1169158" cy="760950"/>
          </a:xfrm>
          <a:prstGeom prst="rect">
            <a:avLst/>
          </a:prstGeom>
        </p:spPr>
      </p:pic>
      <p:sp>
        <p:nvSpPr>
          <p:cNvPr id="11" name="مربع نص 3"/>
          <p:cNvSpPr txBox="1"/>
          <p:nvPr/>
        </p:nvSpPr>
        <p:spPr>
          <a:xfrm>
            <a:off x="9818293" y="1290211"/>
            <a:ext cx="99187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22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dhabi" panose="01000000000000000000" pitchFamily="2" charset="-78"/>
              </a:rPr>
              <a:t>شهادة تطوع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69515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63</Words>
  <Application>Microsoft Office PowerPoint</Application>
  <PresentationFormat>شاشة عريضة</PresentationFormat>
  <Paragraphs>10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زكي مدخلي</cp:lastModifiedBy>
  <cp:revision>6</cp:revision>
  <dcterms:created xsi:type="dcterms:W3CDTF">2024-04-28T12:25:38Z</dcterms:created>
  <dcterms:modified xsi:type="dcterms:W3CDTF">2024-04-28T20:15:01Z</dcterms:modified>
</cp:coreProperties>
</file>