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1033" y="339039"/>
            <a:ext cx="118427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8394" y="2024888"/>
            <a:ext cx="6031865" cy="204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hyperlink" Target="http://moufouda.jeeran.com/archive/2006/4/43352.html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7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8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9.png"/><Relationship Id="rId4" Type="http://schemas.openxmlformats.org/officeDocument/2006/relationships/image" Target="../media/image3.png"/><Relationship Id="rId5" Type="http://schemas.openxmlformats.org/officeDocument/2006/relationships/image" Target="../media/image70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8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3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3.png"/><Relationship Id="rId4" Type="http://schemas.openxmlformats.org/officeDocument/2006/relationships/image" Target="../media/image82.png"/><Relationship Id="rId5" Type="http://schemas.openxmlformats.org/officeDocument/2006/relationships/image" Target="../media/image83.jpg"/><Relationship Id="rId6" Type="http://schemas.openxmlformats.org/officeDocument/2006/relationships/image" Target="../media/image84.png"/><Relationship Id="rId7" Type="http://schemas.openxmlformats.org/officeDocument/2006/relationships/image" Target="../media/image8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8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28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31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20" Type="http://schemas.openxmlformats.org/officeDocument/2006/relationships/image" Target="../media/image40.png"/><Relationship Id="rId21" Type="http://schemas.openxmlformats.org/officeDocument/2006/relationships/image" Target="../media/image5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28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37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31.png"/><Relationship Id="rId15" Type="http://schemas.openxmlformats.org/officeDocument/2006/relationships/image" Target="../media/image48.png"/><Relationship Id="rId16" Type="http://schemas.openxmlformats.org/officeDocument/2006/relationships/image" Target="../media/image54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40.png"/><Relationship Id="rId21" Type="http://schemas.openxmlformats.org/officeDocument/2006/relationships/image" Target="../media/image5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31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40.png"/><Relationship Id="rId21" Type="http://schemas.openxmlformats.org/officeDocument/2006/relationships/image" Target="../media/image5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33031" y="0"/>
            <a:ext cx="2410968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5863" y="428701"/>
            <a:ext cx="427736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2800" spc="-700" b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dirty="0" u="heavy" sz="2800" spc="-38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تايضايرلا </a:t>
            </a:r>
            <a:r>
              <a:rPr dirty="0" u="heavy" sz="2800" spc="-4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ملعتو </a:t>
            </a:r>
            <a:r>
              <a:rPr dirty="0" u="heavy" sz="2800" spc="-6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ميلعتل </a:t>
            </a:r>
            <a:r>
              <a:rPr dirty="0" u="heavy" sz="2800" spc="-2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ةيملاع</a:t>
            </a:r>
            <a:r>
              <a:rPr dirty="0" u="heavy" sz="2800" spc="-3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 </a:t>
            </a:r>
            <a:r>
              <a:rPr dirty="0" u="heavy" sz="2800" spc="-39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ريياعم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3809" y="1293114"/>
            <a:ext cx="594169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89230" marR="5080" indent="-177165">
              <a:lnSpc>
                <a:spcPct val="100800"/>
              </a:lnSpc>
              <a:spcBef>
                <a:spcPts val="75"/>
              </a:spcBef>
            </a:pPr>
            <a:r>
              <a:rPr dirty="0" sz="2400" spc="-335" b="1">
                <a:solidFill>
                  <a:srgbClr val="333399"/>
                </a:solidFill>
                <a:latin typeface="Arial"/>
                <a:cs typeface="Arial"/>
              </a:rPr>
              <a:t>تايضايرلا </a:t>
            </a:r>
            <a:r>
              <a:rPr dirty="0" sz="2400" spc="-210" b="1">
                <a:solidFill>
                  <a:srgbClr val="333399"/>
                </a:solidFill>
                <a:latin typeface="Arial"/>
                <a:cs typeface="Arial"/>
              </a:rPr>
              <a:t>يسردمل </a:t>
            </a:r>
            <a:r>
              <a:rPr dirty="0" sz="2400" spc="-229" b="1">
                <a:solidFill>
                  <a:srgbClr val="333399"/>
                </a:solidFill>
                <a:latin typeface="Arial"/>
                <a:cs typeface="Arial"/>
              </a:rPr>
              <a:t>ينطولا </a:t>
            </a:r>
            <a:r>
              <a:rPr dirty="0" sz="2400" spc="-180" b="1">
                <a:solidFill>
                  <a:srgbClr val="333399"/>
                </a:solidFill>
                <a:latin typeface="Arial"/>
                <a:cs typeface="Arial"/>
              </a:rPr>
              <a:t>سلجملا </a:t>
            </a:r>
            <a:r>
              <a:rPr dirty="0" sz="2400" spc="-204" b="1">
                <a:solidFill>
                  <a:srgbClr val="333399"/>
                </a:solidFill>
                <a:latin typeface="Arial"/>
                <a:cs typeface="Arial"/>
              </a:rPr>
              <a:t>اهرشن </a:t>
            </a:r>
            <a:r>
              <a:rPr dirty="0" sz="2400" spc="-405" b="1">
                <a:solidFill>
                  <a:srgbClr val="333399"/>
                </a:solidFill>
                <a:latin typeface="Arial"/>
                <a:cs typeface="Arial"/>
              </a:rPr>
              <a:t>يتلا </a:t>
            </a:r>
            <a:r>
              <a:rPr dirty="0" sz="2400" spc="-415" b="1">
                <a:solidFill>
                  <a:srgbClr val="333399"/>
                </a:solidFill>
                <a:latin typeface="Arial"/>
                <a:cs typeface="Arial"/>
              </a:rPr>
              <a:t>ةقيثولا </a:t>
            </a:r>
            <a:r>
              <a:rPr dirty="0" sz="2400" spc="-455" b="1">
                <a:solidFill>
                  <a:srgbClr val="333399"/>
                </a:solidFill>
                <a:latin typeface="Arial"/>
                <a:cs typeface="Arial"/>
              </a:rPr>
              <a:t>دعت  </a:t>
            </a:r>
            <a:r>
              <a:rPr dirty="0" sz="2400" spc="-365" b="1">
                <a:solidFill>
                  <a:srgbClr val="333399"/>
                </a:solidFill>
                <a:latin typeface="Arial"/>
                <a:cs typeface="Arial"/>
              </a:rPr>
              <a:t>سيردت </a:t>
            </a:r>
            <a:r>
              <a:rPr dirty="0" sz="2400" spc="-625" b="1">
                <a:solidFill>
                  <a:srgbClr val="333399"/>
                </a:solidFill>
                <a:latin typeface="Arial"/>
                <a:cs typeface="Arial"/>
              </a:rPr>
              <a:t>يف </a:t>
            </a:r>
            <a:r>
              <a:rPr dirty="0" baseline="3472" sz="3600" spc="150" b="1">
                <a:solidFill>
                  <a:srgbClr val="333399"/>
                </a:solidFill>
                <a:latin typeface="Arial"/>
                <a:cs typeface="Arial"/>
              </a:rPr>
              <a:t>ُ</a:t>
            </a:r>
            <a:r>
              <a:rPr dirty="0" sz="2400" spc="100" b="1">
                <a:solidFill>
                  <a:srgbClr val="333399"/>
                </a:solidFill>
                <a:latin typeface="Arial"/>
                <a:cs typeface="Arial"/>
              </a:rPr>
              <a:t>اماه </a:t>
            </a:r>
            <a:r>
              <a:rPr dirty="0" baseline="3472" sz="3600" spc="-562" b="1">
                <a:solidFill>
                  <a:srgbClr val="333399"/>
                </a:solidFill>
                <a:latin typeface="Arial"/>
                <a:cs typeface="Arial"/>
              </a:rPr>
              <a:t>ً</a:t>
            </a:r>
            <a:r>
              <a:rPr dirty="0" sz="2400" spc="-375" b="1">
                <a:solidFill>
                  <a:srgbClr val="333399"/>
                </a:solidFill>
                <a:latin typeface="Arial"/>
                <a:cs typeface="Arial"/>
              </a:rPr>
              <a:t>اريغت </a:t>
            </a:r>
            <a:r>
              <a:rPr dirty="0" sz="2400" spc="-40" b="1">
                <a:solidFill>
                  <a:srgbClr val="333399"/>
                </a:solidFill>
                <a:latin typeface="Arial"/>
                <a:cs typeface="Arial"/>
              </a:rPr>
              <a:t>ثدحأ </a:t>
            </a:r>
            <a:r>
              <a:rPr dirty="0" sz="2400" spc="-140" b="1">
                <a:solidFill>
                  <a:srgbClr val="333399"/>
                </a:solidFill>
                <a:latin typeface="Arial"/>
                <a:cs typeface="Arial"/>
              </a:rPr>
              <a:t>يذلا </a:t>
            </a:r>
            <a:r>
              <a:rPr dirty="0" sz="2400" spc="-335" b="1">
                <a:solidFill>
                  <a:srgbClr val="333399"/>
                </a:solidFill>
                <a:latin typeface="Arial"/>
                <a:cs typeface="Arial"/>
              </a:rPr>
              <a:t>ليلدلا </a:t>
            </a:r>
            <a:r>
              <a:rPr dirty="0" sz="2400" spc="-400" b="1">
                <a:solidFill>
                  <a:srgbClr val="333399"/>
                </a:solidFill>
                <a:latin typeface="Arial"/>
                <a:cs typeface="Arial"/>
              </a:rPr>
              <a:t>ةباثمب</a:t>
            </a:r>
            <a:r>
              <a:rPr dirty="0" sz="2400" spc="-28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399"/>
                </a:solidFill>
                <a:latin typeface="Tahoma"/>
                <a:cs typeface="Tahoma"/>
              </a:rPr>
              <a:t>NCTM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تلااجم </a:t>
            </a:r>
            <a:r>
              <a:rPr dirty="0" spc="-625"/>
              <a:t>يف </a:t>
            </a:r>
            <a:r>
              <a:rPr dirty="0" spc="-335"/>
              <a:t>تايضايرلا </a:t>
            </a:r>
            <a:r>
              <a:rPr dirty="0" spc="-75"/>
              <a:t>جهنم </a:t>
            </a:r>
            <a:r>
              <a:rPr dirty="0" spc="-495"/>
              <a:t>ميظنت </a:t>
            </a:r>
            <a:r>
              <a:rPr dirty="0" spc="-105"/>
              <a:t>اولواح </a:t>
            </a:r>
            <a:r>
              <a:rPr dirty="0" spc="-345"/>
              <a:t>ثيح </a:t>
            </a:r>
            <a:r>
              <a:rPr dirty="0"/>
              <a:t>،</a:t>
            </a:r>
            <a:r>
              <a:rPr dirty="0" spc="295"/>
              <a:t> </a:t>
            </a:r>
            <a:r>
              <a:rPr dirty="0" spc="-335"/>
              <a:t>تايضايرلا</a:t>
            </a:r>
          </a:p>
          <a:p>
            <a:pPr algn="ctr">
              <a:lnSpc>
                <a:spcPct val="100000"/>
              </a:lnSpc>
            </a:pPr>
            <a:r>
              <a:rPr dirty="0"/>
              <a:t>. </a:t>
            </a:r>
            <a:r>
              <a:rPr dirty="0" spc="-335"/>
              <a:t>تايضايرلا </a:t>
            </a:r>
            <a:r>
              <a:rPr dirty="0" spc="-560"/>
              <a:t>ميلعت </a:t>
            </a:r>
            <a:r>
              <a:rPr dirty="0" spc="-530"/>
              <a:t>نيسحت </a:t>
            </a:r>
            <a:r>
              <a:rPr dirty="0" spc="-625"/>
              <a:t>يف </a:t>
            </a:r>
            <a:r>
              <a:rPr dirty="0" spc="-340"/>
              <a:t>مهست </a:t>
            </a:r>
            <a:r>
              <a:rPr dirty="0"/>
              <a:t>نأ</a:t>
            </a:r>
            <a:r>
              <a:rPr dirty="0" spc="-85"/>
              <a:t> </a:t>
            </a:r>
            <a:r>
              <a:rPr dirty="0" spc="-300"/>
              <a:t>نكمي</a:t>
            </a:r>
          </a:p>
          <a:p>
            <a:pPr algn="ctr" marL="3175">
              <a:lnSpc>
                <a:spcPct val="100000"/>
              </a:lnSpc>
              <a:spcBef>
                <a:spcPts val="1440"/>
              </a:spcBef>
            </a:pPr>
            <a:r>
              <a:rPr dirty="0" spc="-60"/>
              <a:t>ةيمهأ </a:t>
            </a:r>
            <a:r>
              <a:rPr dirty="0"/>
              <a:t>: </a:t>
            </a:r>
            <a:r>
              <a:rPr dirty="0" spc="145"/>
              <a:t>مه </a:t>
            </a:r>
            <a:r>
              <a:rPr dirty="0" spc="-350"/>
              <a:t>ريياعم </a:t>
            </a:r>
            <a:r>
              <a:rPr dirty="0" spc="-475"/>
              <a:t>ةتس </a:t>
            </a:r>
            <a:r>
              <a:rPr dirty="0" spc="-125"/>
              <a:t>هلوح </a:t>
            </a:r>
            <a:r>
              <a:rPr dirty="0" spc="-135"/>
              <a:t>تمظن </a:t>
            </a:r>
            <a:r>
              <a:rPr dirty="0"/>
              <a:t>و </a:t>
            </a:r>
            <a:r>
              <a:rPr dirty="0" spc="-630"/>
              <a:t>نيتققيثو </a:t>
            </a:r>
            <a:r>
              <a:rPr dirty="0" spc="-275"/>
              <a:t>اورشن</a:t>
            </a:r>
            <a:r>
              <a:rPr dirty="0" spc="-165"/>
              <a:t> </a:t>
            </a:r>
            <a:r>
              <a:rPr dirty="0" spc="-254"/>
              <a:t>دقو</a:t>
            </a:r>
          </a:p>
          <a:p>
            <a:pPr algn="ctr" marL="12700" marR="5080">
              <a:lnSpc>
                <a:spcPts val="2910"/>
              </a:lnSpc>
              <a:spcBef>
                <a:spcPts val="75"/>
              </a:spcBef>
            </a:pPr>
            <a:r>
              <a:rPr dirty="0"/>
              <a:t>، </a:t>
            </a:r>
            <a:r>
              <a:rPr dirty="0" spc="-145"/>
              <a:t>بلاطلا </a:t>
            </a:r>
            <a:r>
              <a:rPr dirty="0" spc="-605"/>
              <a:t>نيب </a:t>
            </a:r>
            <a:r>
              <a:rPr dirty="0" spc="-170"/>
              <a:t>ةلادعلاو </a:t>
            </a:r>
            <a:r>
              <a:rPr dirty="0" b="0">
                <a:latin typeface="Arial"/>
                <a:cs typeface="Arial"/>
              </a:rPr>
              <a:t>، </a:t>
            </a:r>
            <a:r>
              <a:rPr dirty="0" spc="-335"/>
              <a:t>تايضايرلا </a:t>
            </a:r>
            <a:r>
              <a:rPr dirty="0" spc="-475"/>
              <a:t>ملعت </a:t>
            </a:r>
            <a:r>
              <a:rPr dirty="0" spc="-445"/>
              <a:t>نيسحتو </a:t>
            </a:r>
            <a:r>
              <a:rPr dirty="0"/>
              <a:t>، </a:t>
            </a:r>
            <a:r>
              <a:rPr dirty="0" spc="-335"/>
              <a:t>تايضايرلا  </a:t>
            </a:r>
            <a:r>
              <a:rPr dirty="0" spc="-300"/>
              <a:t>طبارتلاو </a:t>
            </a:r>
            <a:r>
              <a:rPr dirty="0"/>
              <a:t>، </a:t>
            </a:r>
            <a:r>
              <a:rPr dirty="0" spc="-390"/>
              <a:t>حيحصلا </a:t>
            </a:r>
            <a:r>
              <a:rPr dirty="0" spc="-254"/>
              <a:t>للادتسلااو </a:t>
            </a:r>
            <a:r>
              <a:rPr dirty="0"/>
              <a:t>، </a:t>
            </a:r>
            <a:r>
              <a:rPr dirty="0" spc="-5">
                <a:latin typeface="Tahoma"/>
                <a:cs typeface="Tahoma"/>
              </a:rPr>
              <a:t>Openness</a:t>
            </a:r>
            <a:r>
              <a:rPr dirty="0" spc="-380">
                <a:latin typeface="Tahoma"/>
                <a:cs typeface="Tahoma"/>
              </a:rPr>
              <a:t> </a:t>
            </a:r>
            <a:r>
              <a:rPr dirty="0" spc="-340"/>
              <a:t>حاتفنلااو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75990" y="3787216"/>
            <a:ext cx="4773930" cy="997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4790"/>
              </a:lnSpc>
              <a:spcBef>
                <a:spcPts val="95"/>
              </a:spcBef>
            </a:pPr>
            <a:r>
              <a:rPr dirty="0" baseline="-34090" sz="6600" spc="-7" b="1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dirty="0" baseline="-34090" sz="6600" spc="-37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baseline="-53571" sz="4200" spc="-202" b="1">
                <a:solidFill>
                  <a:srgbClr val="333399"/>
                </a:solidFill>
                <a:latin typeface="Arial"/>
                <a:cs typeface="Arial"/>
              </a:rPr>
              <a:t>وه</a:t>
            </a:r>
            <a:r>
              <a:rPr dirty="0" sz="2400" spc="-135" b="1">
                <a:solidFill>
                  <a:srgbClr val="333399"/>
                </a:solidFill>
                <a:latin typeface="Arial"/>
                <a:cs typeface="Arial"/>
              </a:rPr>
              <a:t>.يقطنملا</a:t>
            </a:r>
            <a:endParaRPr sz="2400">
              <a:latin typeface="Arial"/>
              <a:cs typeface="Arial"/>
            </a:endParaRPr>
          </a:p>
          <a:p>
            <a:pPr algn="ctr" marL="767715">
              <a:lnSpc>
                <a:spcPts val="2870"/>
              </a:lnSpc>
            </a:pPr>
            <a:r>
              <a:rPr dirty="0" sz="2800" b="1">
                <a:solidFill>
                  <a:srgbClr val="333399"/>
                </a:solidFill>
                <a:latin typeface="Tahoma"/>
                <a:cs typeface="Tahoma"/>
              </a:rPr>
              <a:t>NCTM </a:t>
            </a:r>
            <a:r>
              <a:rPr dirty="0" sz="2800" spc="-130" b="1">
                <a:solidFill>
                  <a:srgbClr val="333399"/>
                </a:solidFill>
                <a:latin typeface="Arial"/>
                <a:cs typeface="Arial"/>
              </a:rPr>
              <a:t>عورشم </a:t>
            </a:r>
            <a:r>
              <a:rPr dirty="0" sz="2800" spc="75" b="1">
                <a:solidFill>
                  <a:srgbClr val="333399"/>
                </a:solidFill>
                <a:latin typeface="Arial"/>
                <a:cs typeface="Arial"/>
              </a:rPr>
              <a:t>نم </a:t>
            </a:r>
            <a:r>
              <a:rPr dirty="0" sz="2800" spc="-60" b="1">
                <a:solidFill>
                  <a:srgbClr val="333399"/>
                </a:solidFill>
                <a:latin typeface="Arial"/>
                <a:cs typeface="Arial"/>
              </a:rPr>
              <a:t>فدهلا</a:t>
            </a:r>
            <a:r>
              <a:rPr dirty="0" sz="2800" spc="-11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800" spc="-120" b="1">
                <a:solidFill>
                  <a:srgbClr val="333399"/>
                </a:solidFill>
                <a:latin typeface="Arial"/>
                <a:cs typeface="Arial"/>
              </a:rPr>
              <a:t>ناكو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7612" y="4823282"/>
            <a:ext cx="6171565" cy="1492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400" b="1">
                <a:solidFill>
                  <a:srgbClr val="333399"/>
                </a:solidFill>
                <a:latin typeface="Arial"/>
                <a:cs typeface="Arial"/>
              </a:rPr>
              <a:t>رتويبمكلا   </a:t>
            </a:r>
            <a:r>
              <a:rPr dirty="0" sz="2400" spc="-225" b="1">
                <a:solidFill>
                  <a:srgbClr val="333399"/>
                </a:solidFill>
                <a:latin typeface="Arial"/>
                <a:cs typeface="Arial"/>
              </a:rPr>
              <a:t>لمحي  </a:t>
            </a:r>
            <a:r>
              <a:rPr dirty="0" sz="2400" spc="-600" b="1">
                <a:solidFill>
                  <a:srgbClr val="333399"/>
                </a:solidFill>
                <a:latin typeface="Arial"/>
                <a:cs typeface="Arial"/>
              </a:rPr>
              <a:t>هيف          </a:t>
            </a:r>
            <a:r>
              <a:rPr dirty="0" sz="2400" spc="-140" b="1">
                <a:solidFill>
                  <a:srgbClr val="333399"/>
                </a:solidFill>
                <a:latin typeface="Arial"/>
                <a:cs typeface="Arial"/>
              </a:rPr>
              <a:t>ىذلا </a:t>
            </a:r>
            <a:r>
              <a:rPr dirty="0" sz="2400" spc="-450" b="1">
                <a:solidFill>
                  <a:srgbClr val="333399"/>
                </a:solidFill>
                <a:latin typeface="Arial"/>
                <a:cs typeface="Arial"/>
              </a:rPr>
              <a:t>يقيقحلا   </a:t>
            </a:r>
            <a:r>
              <a:rPr dirty="0" sz="2400" spc="-250" b="1">
                <a:solidFill>
                  <a:srgbClr val="333399"/>
                </a:solidFill>
                <a:latin typeface="Arial"/>
                <a:cs typeface="Arial"/>
              </a:rPr>
              <a:t>ملاعلا  </a:t>
            </a:r>
            <a:r>
              <a:rPr dirty="0" sz="2400" spc="-20" b="1">
                <a:solidFill>
                  <a:srgbClr val="333399"/>
                </a:solidFill>
                <a:latin typeface="Arial"/>
                <a:cs typeface="Arial"/>
              </a:rPr>
              <a:t>عم </a:t>
            </a:r>
            <a:r>
              <a:rPr dirty="0" sz="2400" spc="-370" b="1">
                <a:solidFill>
                  <a:srgbClr val="333399"/>
                </a:solidFill>
                <a:latin typeface="Arial"/>
                <a:cs typeface="Arial"/>
              </a:rPr>
              <a:t>قستم  </a:t>
            </a:r>
            <a:r>
              <a:rPr dirty="0" sz="2400" spc="-80" b="1">
                <a:solidFill>
                  <a:srgbClr val="333399"/>
                </a:solidFill>
                <a:latin typeface="Arial"/>
                <a:cs typeface="Arial"/>
              </a:rPr>
              <a:t>جهنم</a:t>
            </a:r>
            <a:r>
              <a:rPr dirty="0" sz="2400" spc="-18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400" spc="-420" b="1">
                <a:solidFill>
                  <a:srgbClr val="333399"/>
                </a:solidFill>
                <a:latin typeface="Arial"/>
                <a:cs typeface="Arial"/>
              </a:rPr>
              <a:t>ميدقت</a:t>
            </a:r>
            <a:r>
              <a:rPr dirty="0" sz="2400" spc="-420">
                <a:solidFill>
                  <a:srgbClr val="333399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  <a:p>
            <a:pPr algn="r" marR="16510">
              <a:lnSpc>
                <a:spcPts val="2870"/>
              </a:lnSpc>
              <a:spcBef>
                <a:spcPts val="25"/>
              </a:spcBef>
            </a:pPr>
            <a:r>
              <a:rPr dirty="0" sz="2400" spc="-240" b="1">
                <a:solidFill>
                  <a:srgbClr val="333399"/>
                </a:solidFill>
                <a:latin typeface="Arial"/>
                <a:cs typeface="Arial"/>
              </a:rPr>
              <a:t>.ةعرسب  </a:t>
            </a:r>
            <a:r>
              <a:rPr dirty="0" sz="2400" spc="-335" b="1">
                <a:solidFill>
                  <a:srgbClr val="333399"/>
                </a:solidFill>
                <a:latin typeface="Arial"/>
                <a:cs typeface="Arial"/>
              </a:rPr>
              <a:t>تايضايرلا</a:t>
            </a:r>
            <a:r>
              <a:rPr dirty="0" sz="2400" spc="-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400" spc="-605" b="1">
                <a:solidFill>
                  <a:srgbClr val="333399"/>
                </a:solidFill>
                <a:latin typeface="Arial"/>
                <a:cs typeface="Arial"/>
              </a:rPr>
              <a:t>هيف           </a:t>
            </a:r>
            <a:r>
              <a:rPr dirty="0" sz="2400" spc="-530" b="1">
                <a:solidFill>
                  <a:srgbClr val="333399"/>
                </a:solidFill>
                <a:latin typeface="Arial"/>
                <a:cs typeface="Arial"/>
              </a:rPr>
              <a:t>ريغتتو     </a:t>
            </a:r>
            <a:r>
              <a:rPr dirty="0" sz="2400" b="1">
                <a:solidFill>
                  <a:srgbClr val="333399"/>
                </a:solidFill>
                <a:latin typeface="Arial"/>
                <a:cs typeface="Arial"/>
              </a:rPr>
              <a:t>، </a:t>
            </a:r>
            <a:r>
              <a:rPr dirty="0" sz="2400" spc="-360" b="1">
                <a:solidFill>
                  <a:srgbClr val="333399"/>
                </a:solidFill>
                <a:latin typeface="Arial"/>
                <a:cs typeface="Arial"/>
              </a:rPr>
              <a:t>ةيضايرلا</a:t>
            </a:r>
            <a:r>
              <a:rPr dirty="0" sz="2400" spc="-22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333399"/>
                </a:solidFill>
                <a:latin typeface="Arial"/>
                <a:cs typeface="Arial"/>
              </a:rPr>
              <a:t>تاءارجلإا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ts val="2870"/>
              </a:lnSpc>
            </a:pPr>
            <a:r>
              <a:rPr dirty="0" sz="2400" spc="-335" b="1">
                <a:solidFill>
                  <a:srgbClr val="333399"/>
                </a:solidFill>
                <a:latin typeface="Arial"/>
                <a:cs typeface="Arial"/>
              </a:rPr>
              <a:t>تايضايرلا  </a:t>
            </a:r>
            <a:r>
              <a:rPr dirty="0" sz="2400" spc="-75" b="1">
                <a:solidFill>
                  <a:srgbClr val="333399"/>
                </a:solidFill>
                <a:latin typeface="Arial"/>
                <a:cs typeface="Arial"/>
              </a:rPr>
              <a:t>جهنم </a:t>
            </a:r>
            <a:r>
              <a:rPr dirty="0" sz="2400" spc="-45" b="1">
                <a:solidFill>
                  <a:srgbClr val="333399"/>
                </a:solidFill>
                <a:latin typeface="Arial"/>
                <a:cs typeface="Arial"/>
              </a:rPr>
              <a:t>ةعجارم </a:t>
            </a:r>
            <a:r>
              <a:rPr dirty="0" sz="2400" spc="-375" b="1">
                <a:solidFill>
                  <a:srgbClr val="333399"/>
                </a:solidFill>
                <a:latin typeface="Arial"/>
                <a:cs typeface="Arial"/>
              </a:rPr>
              <a:t>مكحت  </a:t>
            </a:r>
            <a:r>
              <a:rPr dirty="0" sz="2400" spc="-330" b="1">
                <a:solidFill>
                  <a:srgbClr val="333399"/>
                </a:solidFill>
                <a:latin typeface="Arial"/>
                <a:cs typeface="Arial"/>
              </a:rPr>
              <a:t>ريياعملا  </a:t>
            </a:r>
            <a:r>
              <a:rPr dirty="0" sz="2400" spc="65" b="1">
                <a:solidFill>
                  <a:srgbClr val="333399"/>
                </a:solidFill>
                <a:latin typeface="Arial"/>
                <a:cs typeface="Arial"/>
              </a:rPr>
              <a:t>نم </a:t>
            </a:r>
            <a:r>
              <a:rPr dirty="0" sz="2400" spc="50" b="1">
                <a:solidFill>
                  <a:srgbClr val="333399"/>
                </a:solidFill>
                <a:latin typeface="Arial"/>
                <a:cs typeface="Arial"/>
              </a:rPr>
              <a:t>ةعومجم</a:t>
            </a:r>
            <a:r>
              <a:rPr dirty="0" sz="2400" spc="16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400" spc="-420" b="1">
                <a:solidFill>
                  <a:srgbClr val="333399"/>
                </a:solidFill>
                <a:latin typeface="Arial"/>
                <a:cs typeface="Arial"/>
              </a:rPr>
              <a:t>ميدقت</a:t>
            </a:r>
            <a:r>
              <a:rPr dirty="0" sz="2400" spc="-420">
                <a:solidFill>
                  <a:srgbClr val="333399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  <a:p>
            <a:pPr algn="r" marR="13335">
              <a:lnSpc>
                <a:spcPct val="100000"/>
              </a:lnSpc>
              <a:spcBef>
                <a:spcPts val="30"/>
              </a:spcBef>
            </a:pPr>
            <a:r>
              <a:rPr dirty="0" sz="2400" b="1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dirty="0" sz="2400" spc="-265" b="1">
                <a:solidFill>
                  <a:srgbClr val="333399"/>
                </a:solidFill>
                <a:latin typeface="Arial"/>
                <a:cs typeface="Arial"/>
              </a:rPr>
              <a:t>اهميوقتو</a:t>
            </a:r>
            <a:r>
              <a:rPr dirty="0" sz="2400" spc="-3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333399"/>
                </a:solidFill>
                <a:latin typeface="Arial"/>
                <a:cs typeface="Arial"/>
              </a:rPr>
              <a:t>ةيسردملا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56503" y="1807464"/>
            <a:ext cx="3587495" cy="1810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8383" y="2060448"/>
            <a:ext cx="1618488" cy="143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-318" y="8908"/>
            <a:ext cx="2597150" cy="2087880"/>
          </a:xfrm>
          <a:custGeom>
            <a:avLst/>
            <a:gdLst/>
            <a:ahLst/>
            <a:cxnLst/>
            <a:rect l="l" t="t" r="r" b="b"/>
            <a:pathLst>
              <a:path w="2597150" h="2087880">
                <a:moveTo>
                  <a:pt x="236004" y="687178"/>
                </a:moveTo>
                <a:lnTo>
                  <a:pt x="232408" y="638869"/>
                </a:lnTo>
                <a:lnTo>
                  <a:pt x="233550" y="591376"/>
                </a:lnTo>
                <a:lnTo>
                  <a:pt x="239216" y="545006"/>
                </a:lnTo>
                <a:lnTo>
                  <a:pt x="249197" y="500062"/>
                </a:lnTo>
                <a:lnTo>
                  <a:pt x="263279" y="456851"/>
                </a:lnTo>
                <a:lnTo>
                  <a:pt x="281252" y="415678"/>
                </a:lnTo>
                <a:lnTo>
                  <a:pt x="302902" y="376848"/>
                </a:lnTo>
                <a:lnTo>
                  <a:pt x="328020" y="340665"/>
                </a:lnTo>
                <a:lnTo>
                  <a:pt x="356392" y="307437"/>
                </a:lnTo>
                <a:lnTo>
                  <a:pt x="387808" y="277466"/>
                </a:lnTo>
                <a:lnTo>
                  <a:pt x="422055" y="251060"/>
                </a:lnTo>
                <a:lnTo>
                  <a:pt x="458921" y="228523"/>
                </a:lnTo>
                <a:lnTo>
                  <a:pt x="498195" y="210160"/>
                </a:lnTo>
                <a:lnTo>
                  <a:pt x="539666" y="196277"/>
                </a:lnTo>
                <a:lnTo>
                  <a:pt x="583121" y="187179"/>
                </a:lnTo>
                <a:lnTo>
                  <a:pt x="637133" y="183098"/>
                </a:lnTo>
                <a:lnTo>
                  <a:pt x="690804" y="186906"/>
                </a:lnTo>
                <a:lnTo>
                  <a:pt x="743430" y="198444"/>
                </a:lnTo>
                <a:lnTo>
                  <a:pt x="794312" y="217553"/>
                </a:lnTo>
                <a:lnTo>
                  <a:pt x="842747" y="244075"/>
                </a:lnTo>
                <a:lnTo>
                  <a:pt x="868009" y="200020"/>
                </a:lnTo>
                <a:lnTo>
                  <a:pt x="898102" y="161456"/>
                </a:lnTo>
                <a:lnTo>
                  <a:pt x="932355" y="128608"/>
                </a:lnTo>
                <a:lnTo>
                  <a:pt x="970098" y="101701"/>
                </a:lnTo>
                <a:lnTo>
                  <a:pt x="1010662" y="80961"/>
                </a:lnTo>
                <a:lnTo>
                  <a:pt x="1053377" y="66613"/>
                </a:lnTo>
                <a:lnTo>
                  <a:pt x="1097574" y="58884"/>
                </a:lnTo>
                <a:lnTo>
                  <a:pt x="1142582" y="57999"/>
                </a:lnTo>
                <a:lnTo>
                  <a:pt x="1187732" y="64182"/>
                </a:lnTo>
                <a:lnTo>
                  <a:pt x="1232354" y="77661"/>
                </a:lnTo>
                <a:lnTo>
                  <a:pt x="1275779" y="98660"/>
                </a:lnTo>
                <a:lnTo>
                  <a:pt x="1314942" y="125615"/>
                </a:lnTo>
                <a:lnTo>
                  <a:pt x="1350201" y="158477"/>
                </a:lnTo>
                <a:lnTo>
                  <a:pt x="1374983" y="114332"/>
                </a:lnTo>
                <a:lnTo>
                  <a:pt x="1405657" y="76796"/>
                </a:lnTo>
                <a:lnTo>
                  <a:pt x="1441227" y="46232"/>
                </a:lnTo>
                <a:lnTo>
                  <a:pt x="1480697" y="23003"/>
                </a:lnTo>
                <a:lnTo>
                  <a:pt x="1523074" y="7471"/>
                </a:lnTo>
                <a:lnTo>
                  <a:pt x="1567361" y="0"/>
                </a:lnTo>
                <a:lnTo>
                  <a:pt x="1612564" y="951"/>
                </a:lnTo>
                <a:lnTo>
                  <a:pt x="1657688" y="10687"/>
                </a:lnTo>
                <a:lnTo>
                  <a:pt x="1701737" y="29572"/>
                </a:lnTo>
                <a:lnTo>
                  <a:pt x="1751727" y="65322"/>
                </a:lnTo>
                <a:lnTo>
                  <a:pt x="1793050" y="112503"/>
                </a:lnTo>
                <a:lnTo>
                  <a:pt x="1826547" y="75772"/>
                </a:lnTo>
                <a:lnTo>
                  <a:pt x="1863992" y="46174"/>
                </a:lnTo>
                <a:lnTo>
                  <a:pt x="1904538" y="23786"/>
                </a:lnTo>
                <a:lnTo>
                  <a:pt x="1947339" y="8686"/>
                </a:lnTo>
                <a:lnTo>
                  <a:pt x="1991551" y="949"/>
                </a:lnTo>
                <a:lnTo>
                  <a:pt x="2036326" y="653"/>
                </a:lnTo>
                <a:lnTo>
                  <a:pt x="2080819" y="7875"/>
                </a:lnTo>
                <a:lnTo>
                  <a:pt x="2124184" y="22692"/>
                </a:lnTo>
                <a:lnTo>
                  <a:pt x="2165576" y="45181"/>
                </a:lnTo>
                <a:lnTo>
                  <a:pt x="2204149" y="75419"/>
                </a:lnTo>
                <a:lnTo>
                  <a:pt x="2239584" y="114555"/>
                </a:lnTo>
                <a:lnTo>
                  <a:pt x="2268173" y="159429"/>
                </a:lnTo>
                <a:lnTo>
                  <a:pt x="2289356" y="208971"/>
                </a:lnTo>
                <a:lnTo>
                  <a:pt x="2302574" y="262109"/>
                </a:lnTo>
                <a:lnTo>
                  <a:pt x="2343741" y="277747"/>
                </a:lnTo>
                <a:lnTo>
                  <a:pt x="2381719" y="298793"/>
                </a:lnTo>
                <a:lnTo>
                  <a:pt x="2416243" y="324734"/>
                </a:lnTo>
                <a:lnTo>
                  <a:pt x="2447043" y="355054"/>
                </a:lnTo>
                <a:lnTo>
                  <a:pt x="2473854" y="389241"/>
                </a:lnTo>
                <a:lnTo>
                  <a:pt x="2496407" y="426780"/>
                </a:lnTo>
                <a:lnTo>
                  <a:pt x="2514437" y="467158"/>
                </a:lnTo>
                <a:lnTo>
                  <a:pt x="2527674" y="509862"/>
                </a:lnTo>
                <a:lnTo>
                  <a:pt x="2535853" y="554377"/>
                </a:lnTo>
                <a:lnTo>
                  <a:pt x="2538705" y="600190"/>
                </a:lnTo>
                <a:lnTo>
                  <a:pt x="2535965" y="646787"/>
                </a:lnTo>
                <a:lnTo>
                  <a:pt x="2527364" y="693655"/>
                </a:lnTo>
                <a:lnTo>
                  <a:pt x="2512759" y="739756"/>
                </a:lnTo>
                <a:lnTo>
                  <a:pt x="2537853" y="779860"/>
                </a:lnTo>
                <a:lnTo>
                  <a:pt x="2558454" y="821838"/>
                </a:lnTo>
                <a:lnTo>
                  <a:pt x="2574608" y="865309"/>
                </a:lnTo>
                <a:lnTo>
                  <a:pt x="2586358" y="909891"/>
                </a:lnTo>
                <a:lnTo>
                  <a:pt x="2593752" y="955204"/>
                </a:lnTo>
                <a:lnTo>
                  <a:pt x="2596833" y="1000866"/>
                </a:lnTo>
                <a:lnTo>
                  <a:pt x="2595646" y="1046495"/>
                </a:lnTo>
                <a:lnTo>
                  <a:pt x="2590238" y="1091710"/>
                </a:lnTo>
                <a:lnTo>
                  <a:pt x="2580653" y="1136130"/>
                </a:lnTo>
                <a:lnTo>
                  <a:pt x="2566936" y="1179373"/>
                </a:lnTo>
                <a:lnTo>
                  <a:pt x="2549132" y="1221059"/>
                </a:lnTo>
                <a:lnTo>
                  <a:pt x="2527287" y="1260805"/>
                </a:lnTo>
                <a:lnTo>
                  <a:pt x="2501446" y="1298231"/>
                </a:lnTo>
                <a:lnTo>
                  <a:pt x="2471654" y="1332955"/>
                </a:lnTo>
                <a:lnTo>
                  <a:pt x="2437956" y="1364596"/>
                </a:lnTo>
                <a:lnTo>
                  <a:pt x="2394549" y="1396506"/>
                </a:lnTo>
                <a:lnTo>
                  <a:pt x="2347976" y="1421952"/>
                </a:lnTo>
                <a:lnTo>
                  <a:pt x="2298831" y="1440659"/>
                </a:lnTo>
                <a:lnTo>
                  <a:pt x="2247710" y="1452353"/>
                </a:lnTo>
                <a:lnTo>
                  <a:pt x="2244165" y="1503906"/>
                </a:lnTo>
                <a:lnTo>
                  <a:pt x="2234570" y="1553300"/>
                </a:lnTo>
                <a:lnTo>
                  <a:pt x="2219343" y="1600085"/>
                </a:lnTo>
                <a:lnTo>
                  <a:pt x="2198899" y="1643812"/>
                </a:lnTo>
                <a:lnTo>
                  <a:pt x="2173656" y="1684031"/>
                </a:lnTo>
                <a:lnTo>
                  <a:pt x="2144030" y="1720291"/>
                </a:lnTo>
                <a:lnTo>
                  <a:pt x="2110438" y="1752143"/>
                </a:lnTo>
                <a:lnTo>
                  <a:pt x="2073296" y="1779138"/>
                </a:lnTo>
                <a:lnTo>
                  <a:pt x="2033022" y="1800825"/>
                </a:lnTo>
                <a:lnTo>
                  <a:pt x="1990032" y="1816754"/>
                </a:lnTo>
                <a:lnTo>
                  <a:pt x="1944743" y="1826477"/>
                </a:lnTo>
                <a:lnTo>
                  <a:pt x="1897571" y="1829543"/>
                </a:lnTo>
                <a:lnTo>
                  <a:pt x="1849860" y="1825479"/>
                </a:lnTo>
                <a:lnTo>
                  <a:pt x="1803353" y="1814366"/>
                </a:lnTo>
                <a:lnTo>
                  <a:pt x="1758678" y="1796396"/>
                </a:lnTo>
                <a:lnTo>
                  <a:pt x="1716469" y="1771758"/>
                </a:lnTo>
                <a:lnTo>
                  <a:pt x="1700155" y="1820609"/>
                </a:lnTo>
                <a:lnTo>
                  <a:pt x="1679279" y="1866104"/>
                </a:lnTo>
                <a:lnTo>
                  <a:pt x="1654219" y="1908019"/>
                </a:lnTo>
                <a:lnTo>
                  <a:pt x="1625356" y="1946132"/>
                </a:lnTo>
                <a:lnTo>
                  <a:pt x="1593069" y="1980219"/>
                </a:lnTo>
                <a:lnTo>
                  <a:pt x="1557736" y="2010058"/>
                </a:lnTo>
                <a:lnTo>
                  <a:pt x="1519736" y="2035426"/>
                </a:lnTo>
                <a:lnTo>
                  <a:pt x="1479449" y="2056098"/>
                </a:lnTo>
                <a:lnTo>
                  <a:pt x="1437255" y="2071854"/>
                </a:lnTo>
                <a:lnTo>
                  <a:pt x="1393531" y="2082469"/>
                </a:lnTo>
                <a:lnTo>
                  <a:pt x="1348658" y="2087720"/>
                </a:lnTo>
                <a:lnTo>
                  <a:pt x="1303015" y="2087386"/>
                </a:lnTo>
                <a:lnTo>
                  <a:pt x="1256980" y="2081241"/>
                </a:lnTo>
                <a:lnTo>
                  <a:pt x="1210932" y="2069065"/>
                </a:lnTo>
                <a:lnTo>
                  <a:pt x="1167105" y="2051365"/>
                </a:lnTo>
                <a:lnTo>
                  <a:pt x="1125681" y="2028434"/>
                </a:lnTo>
                <a:lnTo>
                  <a:pt x="1087028" y="2000564"/>
                </a:lnTo>
                <a:lnTo>
                  <a:pt x="1051515" y="1968048"/>
                </a:lnTo>
                <a:lnTo>
                  <a:pt x="1019508" y="1931179"/>
                </a:lnTo>
                <a:lnTo>
                  <a:pt x="991375" y="1890249"/>
                </a:lnTo>
                <a:lnTo>
                  <a:pt x="949523" y="1914844"/>
                </a:lnTo>
                <a:lnTo>
                  <a:pt x="906459" y="1934300"/>
                </a:lnTo>
                <a:lnTo>
                  <a:pt x="862502" y="1948704"/>
                </a:lnTo>
                <a:lnTo>
                  <a:pt x="817971" y="1958144"/>
                </a:lnTo>
                <a:lnTo>
                  <a:pt x="773187" y="1962708"/>
                </a:lnTo>
                <a:lnTo>
                  <a:pt x="728469" y="1962483"/>
                </a:lnTo>
                <a:lnTo>
                  <a:pt x="684137" y="1957557"/>
                </a:lnTo>
                <a:lnTo>
                  <a:pt x="640510" y="1948018"/>
                </a:lnTo>
                <a:lnTo>
                  <a:pt x="597910" y="1933953"/>
                </a:lnTo>
                <a:lnTo>
                  <a:pt x="556654" y="1915449"/>
                </a:lnTo>
                <a:lnTo>
                  <a:pt x="517064" y="1892595"/>
                </a:lnTo>
                <a:lnTo>
                  <a:pt x="479459" y="1865478"/>
                </a:lnTo>
                <a:lnTo>
                  <a:pt x="444159" y="1834185"/>
                </a:lnTo>
                <a:lnTo>
                  <a:pt x="411482" y="1798805"/>
                </a:lnTo>
                <a:lnTo>
                  <a:pt x="381751" y="1759425"/>
                </a:lnTo>
                <a:lnTo>
                  <a:pt x="355283" y="1716132"/>
                </a:lnTo>
                <a:lnTo>
                  <a:pt x="350380" y="1706861"/>
                </a:lnTo>
                <a:lnTo>
                  <a:pt x="303156" y="1708277"/>
                </a:lnTo>
                <a:lnTo>
                  <a:pt x="257753" y="1700722"/>
                </a:lnTo>
                <a:lnTo>
                  <a:pt x="214992" y="1684904"/>
                </a:lnTo>
                <a:lnTo>
                  <a:pt x="175694" y="1661532"/>
                </a:lnTo>
                <a:lnTo>
                  <a:pt x="140679" y="1631314"/>
                </a:lnTo>
                <a:lnTo>
                  <a:pt x="110769" y="1594960"/>
                </a:lnTo>
                <a:lnTo>
                  <a:pt x="86783" y="1553177"/>
                </a:lnTo>
                <a:lnTo>
                  <a:pt x="69542" y="1506675"/>
                </a:lnTo>
                <a:lnTo>
                  <a:pt x="59868" y="1456163"/>
                </a:lnTo>
                <a:lnTo>
                  <a:pt x="58526" y="1406187"/>
                </a:lnTo>
                <a:lnTo>
                  <a:pt x="65065" y="1357253"/>
                </a:lnTo>
                <a:lnTo>
                  <a:pt x="79162" y="1310435"/>
                </a:lnTo>
                <a:lnTo>
                  <a:pt x="100494" y="1266805"/>
                </a:lnTo>
                <a:lnTo>
                  <a:pt x="128740" y="1227436"/>
                </a:lnTo>
                <a:lnTo>
                  <a:pt x="93951" y="1200619"/>
                </a:lnTo>
                <a:lnTo>
                  <a:pt x="64307" y="1168865"/>
                </a:lnTo>
                <a:lnTo>
                  <a:pt x="40001" y="1132985"/>
                </a:lnTo>
                <a:lnTo>
                  <a:pt x="21226" y="1093787"/>
                </a:lnTo>
                <a:lnTo>
                  <a:pt x="8172" y="1052080"/>
                </a:lnTo>
                <a:lnTo>
                  <a:pt x="1033" y="1008675"/>
                </a:lnTo>
                <a:lnTo>
                  <a:pt x="0" y="964379"/>
                </a:lnTo>
                <a:lnTo>
                  <a:pt x="5265" y="920002"/>
                </a:lnTo>
                <a:lnTo>
                  <a:pt x="17020" y="876354"/>
                </a:lnTo>
                <a:lnTo>
                  <a:pt x="35459" y="834244"/>
                </a:lnTo>
                <a:lnTo>
                  <a:pt x="64282" y="790191"/>
                </a:lnTo>
                <a:lnTo>
                  <a:pt x="99618" y="753338"/>
                </a:lnTo>
                <a:lnTo>
                  <a:pt x="140378" y="724452"/>
                </a:lnTo>
                <a:lnTo>
                  <a:pt x="185475" y="704301"/>
                </a:lnTo>
                <a:lnTo>
                  <a:pt x="233820" y="693655"/>
                </a:lnTo>
                <a:lnTo>
                  <a:pt x="236004" y="68717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3739" y="2384425"/>
            <a:ext cx="294640" cy="385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2632" y="2027427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80">
                <a:moveTo>
                  <a:pt x="347980" y="173989"/>
                </a:moveTo>
                <a:lnTo>
                  <a:pt x="341768" y="220259"/>
                </a:lnTo>
                <a:lnTo>
                  <a:pt x="324235" y="261826"/>
                </a:lnTo>
                <a:lnTo>
                  <a:pt x="297037" y="297037"/>
                </a:lnTo>
                <a:lnTo>
                  <a:pt x="261826" y="324235"/>
                </a:lnTo>
                <a:lnTo>
                  <a:pt x="220259" y="341768"/>
                </a:lnTo>
                <a:lnTo>
                  <a:pt x="173990" y="347980"/>
                </a:lnTo>
                <a:lnTo>
                  <a:pt x="127764" y="341768"/>
                </a:lnTo>
                <a:lnTo>
                  <a:pt x="86209" y="324235"/>
                </a:lnTo>
                <a:lnTo>
                  <a:pt x="50990" y="297037"/>
                </a:lnTo>
                <a:lnTo>
                  <a:pt x="23772" y="261826"/>
                </a:lnTo>
                <a:lnTo>
                  <a:pt x="6220" y="220259"/>
                </a:lnTo>
                <a:lnTo>
                  <a:pt x="0" y="173989"/>
                </a:lnTo>
                <a:lnTo>
                  <a:pt x="6220" y="127764"/>
                </a:lnTo>
                <a:lnTo>
                  <a:pt x="23772" y="86209"/>
                </a:lnTo>
                <a:lnTo>
                  <a:pt x="50990" y="50990"/>
                </a:lnTo>
                <a:lnTo>
                  <a:pt x="86209" y="23772"/>
                </a:lnTo>
                <a:lnTo>
                  <a:pt x="127764" y="6220"/>
                </a:lnTo>
                <a:lnTo>
                  <a:pt x="173990" y="0"/>
                </a:lnTo>
                <a:lnTo>
                  <a:pt x="220259" y="6220"/>
                </a:lnTo>
                <a:lnTo>
                  <a:pt x="261826" y="23772"/>
                </a:lnTo>
                <a:lnTo>
                  <a:pt x="297037" y="50990"/>
                </a:lnTo>
                <a:lnTo>
                  <a:pt x="324235" y="86209"/>
                </a:lnTo>
                <a:lnTo>
                  <a:pt x="341768" y="127764"/>
                </a:lnTo>
                <a:lnTo>
                  <a:pt x="347980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203" y="1228089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4">
                <a:moveTo>
                  <a:pt x="152095" y="38608"/>
                </a:moveTo>
                <a:lnTo>
                  <a:pt x="112401" y="38683"/>
                </a:lnTo>
                <a:lnTo>
                  <a:pt x="73375" y="32162"/>
                </a:lnTo>
                <a:lnTo>
                  <a:pt x="35686" y="19212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951" y="1688210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54" y="6377"/>
                </a:lnTo>
                <a:lnTo>
                  <a:pt x="33831" y="11588"/>
                </a:lnTo>
                <a:lnTo>
                  <a:pt x="17029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0810" y="1806701"/>
            <a:ext cx="40640" cy="84455"/>
          </a:xfrm>
          <a:custGeom>
            <a:avLst/>
            <a:gdLst/>
            <a:ahLst/>
            <a:cxnLst/>
            <a:rect l="l" t="t" r="r" b="b"/>
            <a:pathLst>
              <a:path w="40640" h="84455">
                <a:moveTo>
                  <a:pt x="40093" y="84074"/>
                </a:moveTo>
                <a:lnTo>
                  <a:pt x="28548" y="63936"/>
                </a:lnTo>
                <a:lnTo>
                  <a:pt x="18003" y="43180"/>
                </a:lnTo>
                <a:lnTo>
                  <a:pt x="8481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16404" y="1681098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50669" y="1110869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80" h="345440">
                <a:moveTo>
                  <a:pt x="0" y="0"/>
                </a:moveTo>
                <a:lnTo>
                  <a:pt x="38441" y="23928"/>
                </a:lnTo>
                <a:lnTo>
                  <a:pt x="73322" y="52559"/>
                </a:lnTo>
                <a:lnTo>
                  <a:pt x="104375" y="85419"/>
                </a:lnTo>
                <a:lnTo>
                  <a:pt x="131332" y="122035"/>
                </a:lnTo>
                <a:lnTo>
                  <a:pt x="153927" y="161936"/>
                </a:lnTo>
                <a:lnTo>
                  <a:pt x="171892" y="204648"/>
                </a:lnTo>
                <a:lnTo>
                  <a:pt x="184958" y="249700"/>
                </a:lnTo>
                <a:lnTo>
                  <a:pt x="192858" y="296619"/>
                </a:lnTo>
                <a:lnTo>
                  <a:pt x="195325" y="34493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24302" y="743584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4" h="129540">
                <a:moveTo>
                  <a:pt x="86868" y="0"/>
                </a:moveTo>
                <a:lnTo>
                  <a:pt x="70383" y="36310"/>
                </a:lnTo>
                <a:lnTo>
                  <a:pt x="50244" y="70167"/>
                </a:lnTo>
                <a:lnTo>
                  <a:pt x="26699" y="101262"/>
                </a:lnTo>
                <a:lnTo>
                  <a:pt x="0" y="12928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636" y="263779"/>
            <a:ext cx="5080" cy="61594"/>
          </a:xfrm>
          <a:custGeom>
            <a:avLst/>
            <a:gdLst/>
            <a:ahLst/>
            <a:cxnLst/>
            <a:rect l="l" t="t" r="r" b="b"/>
            <a:pathLst>
              <a:path w="5080" h="61595">
                <a:moveTo>
                  <a:pt x="0" y="0"/>
                </a:moveTo>
                <a:lnTo>
                  <a:pt x="2143" y="15188"/>
                </a:lnTo>
                <a:lnTo>
                  <a:pt x="3619" y="30448"/>
                </a:lnTo>
                <a:lnTo>
                  <a:pt x="4429" y="45755"/>
                </a:lnTo>
                <a:lnTo>
                  <a:pt x="4571" y="610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47392" y="114680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5">
                <a:moveTo>
                  <a:pt x="0" y="77850"/>
                </a:moveTo>
                <a:lnTo>
                  <a:pt x="9233" y="57096"/>
                </a:lnTo>
                <a:lnTo>
                  <a:pt x="19764" y="37163"/>
                </a:lnTo>
                <a:lnTo>
                  <a:pt x="31557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30960" y="162432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90" h="67310">
                <a:moveTo>
                  <a:pt x="0" y="67183"/>
                </a:moveTo>
                <a:lnTo>
                  <a:pt x="3927" y="49881"/>
                </a:lnTo>
                <a:lnTo>
                  <a:pt x="8842" y="32877"/>
                </a:lnTo>
                <a:lnTo>
                  <a:pt x="14733" y="16230"/>
                </a:lnTo>
                <a:lnTo>
                  <a:pt x="2159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2124" y="252475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5" h="65404">
                <a:moveTo>
                  <a:pt x="0" y="0"/>
                </a:moveTo>
                <a:lnTo>
                  <a:pt x="20836" y="14305"/>
                </a:lnTo>
                <a:lnTo>
                  <a:pt x="40825" y="29956"/>
                </a:lnTo>
                <a:lnTo>
                  <a:pt x="59912" y="46916"/>
                </a:lnTo>
                <a:lnTo>
                  <a:pt x="78041" y="651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5699" y="69608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79">
                <a:moveTo>
                  <a:pt x="13627" y="68579"/>
                </a:moveTo>
                <a:lnTo>
                  <a:pt x="9294" y="51631"/>
                </a:lnTo>
                <a:lnTo>
                  <a:pt x="5575" y="34528"/>
                </a:lnTo>
                <a:lnTo>
                  <a:pt x="2475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37834" y="342087"/>
            <a:ext cx="1134745" cy="634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ةدعاسم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بلطا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روهمجلا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051" y="3717035"/>
            <a:ext cx="8714740" cy="792480"/>
          </a:xfrm>
          <a:custGeom>
            <a:avLst/>
            <a:gdLst/>
            <a:ahLst/>
            <a:cxnLst/>
            <a:rect l="l" t="t" r="r" b="b"/>
            <a:pathLst>
              <a:path w="8714740" h="792479">
                <a:moveTo>
                  <a:pt x="0" y="132080"/>
                </a:moveTo>
                <a:lnTo>
                  <a:pt x="6733" y="90350"/>
                </a:lnTo>
                <a:lnTo>
                  <a:pt x="25484" y="54095"/>
                </a:lnTo>
                <a:lnTo>
                  <a:pt x="54076" y="25497"/>
                </a:lnTo>
                <a:lnTo>
                  <a:pt x="90333" y="6738"/>
                </a:lnTo>
                <a:lnTo>
                  <a:pt x="132080" y="0"/>
                </a:lnTo>
                <a:lnTo>
                  <a:pt x="8582152" y="0"/>
                </a:lnTo>
                <a:lnTo>
                  <a:pt x="8623881" y="6738"/>
                </a:lnTo>
                <a:lnTo>
                  <a:pt x="8660136" y="25497"/>
                </a:lnTo>
                <a:lnTo>
                  <a:pt x="8688734" y="54095"/>
                </a:lnTo>
                <a:lnTo>
                  <a:pt x="8707493" y="90350"/>
                </a:lnTo>
                <a:lnTo>
                  <a:pt x="8714232" y="132080"/>
                </a:lnTo>
                <a:lnTo>
                  <a:pt x="8714232" y="660400"/>
                </a:lnTo>
                <a:lnTo>
                  <a:pt x="8707493" y="702129"/>
                </a:lnTo>
                <a:lnTo>
                  <a:pt x="8688734" y="738384"/>
                </a:lnTo>
                <a:lnTo>
                  <a:pt x="8660136" y="766982"/>
                </a:lnTo>
                <a:lnTo>
                  <a:pt x="8623881" y="785741"/>
                </a:lnTo>
                <a:lnTo>
                  <a:pt x="8582152" y="792480"/>
                </a:lnTo>
                <a:lnTo>
                  <a:pt x="132080" y="792480"/>
                </a:lnTo>
                <a:lnTo>
                  <a:pt x="90333" y="785741"/>
                </a:lnTo>
                <a:lnTo>
                  <a:pt x="54076" y="766982"/>
                </a:lnTo>
                <a:lnTo>
                  <a:pt x="25484" y="738384"/>
                </a:lnTo>
                <a:lnTo>
                  <a:pt x="6733" y="702129"/>
                </a:lnTo>
                <a:lnTo>
                  <a:pt x="0" y="660400"/>
                </a:lnTo>
                <a:lnTo>
                  <a:pt x="0" y="132080"/>
                </a:lnTo>
                <a:close/>
              </a:path>
            </a:pathLst>
          </a:custGeom>
          <a:ln w="27432">
            <a:solidFill>
              <a:srgbClr val="00E3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-36474" y="4089654"/>
            <a:ext cx="89223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؟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؟.. 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مهاسي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لا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545" b="1">
                <a:solidFill>
                  <a:srgbClr val="FFFFFF"/>
                </a:solidFill>
                <a:latin typeface="Arial"/>
                <a:cs typeface="Arial"/>
              </a:rPr>
              <a:t>رثأتي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لا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دياحم </a:t>
            </a:r>
            <a:r>
              <a:rPr dirty="0" sz="2400" spc="-355" b="1">
                <a:solidFill>
                  <a:srgbClr val="FFFFFF"/>
                </a:solidFill>
                <a:latin typeface="Arial"/>
                <a:cs typeface="Arial"/>
              </a:rPr>
              <a:t>ملعك </a:t>
            </a:r>
            <a:r>
              <a:rPr dirty="0" sz="2400" spc="-335" b="1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235" b="1">
                <a:solidFill>
                  <a:srgbClr val="FFFFFF"/>
                </a:solidFill>
                <a:latin typeface="Arial"/>
                <a:cs typeface="Arial"/>
              </a:rPr>
              <a:t>سردت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نأ 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هاجتلاا </a:t>
            </a: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اذه 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باحصأ </a:t>
            </a:r>
            <a:r>
              <a:rPr dirty="0" sz="2400" spc="-310" b="1">
                <a:solidFill>
                  <a:srgbClr val="FFFFFF"/>
                </a:solidFill>
                <a:latin typeface="Arial"/>
                <a:cs typeface="Arial"/>
              </a:rPr>
              <a:t>يري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:3س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33188" y="4799076"/>
            <a:ext cx="4212590" cy="649605"/>
          </a:xfrm>
          <a:custGeom>
            <a:avLst/>
            <a:gdLst/>
            <a:ahLst/>
            <a:cxnLst/>
            <a:rect l="l" t="t" r="r" b="b"/>
            <a:pathLst>
              <a:path w="4212590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4104132" y="0"/>
                </a:lnTo>
                <a:lnTo>
                  <a:pt x="4146274" y="8495"/>
                </a:lnTo>
                <a:lnTo>
                  <a:pt x="4180665" y="31670"/>
                </a:lnTo>
                <a:lnTo>
                  <a:pt x="4203840" y="66061"/>
                </a:lnTo>
                <a:lnTo>
                  <a:pt x="4212336" y="108204"/>
                </a:lnTo>
                <a:lnTo>
                  <a:pt x="4212336" y="541020"/>
                </a:lnTo>
                <a:lnTo>
                  <a:pt x="4203840" y="583162"/>
                </a:lnTo>
                <a:lnTo>
                  <a:pt x="4180665" y="617553"/>
                </a:lnTo>
                <a:lnTo>
                  <a:pt x="4146274" y="640728"/>
                </a:lnTo>
                <a:lnTo>
                  <a:pt x="4104132" y="649224"/>
                </a:lnTo>
                <a:lnTo>
                  <a:pt x="108203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773928" y="4919853"/>
            <a:ext cx="2537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34">
                <a:solidFill>
                  <a:srgbClr val="FFFFFF"/>
                </a:solidFill>
                <a:latin typeface="Arial"/>
                <a:cs typeface="Arial"/>
              </a:rPr>
              <a:t>عيمجلل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0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r>
              <a:rPr dirty="0" sz="2400" spc="-6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)أ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1459" y="4799076"/>
            <a:ext cx="3889375" cy="649605"/>
          </a:xfrm>
          <a:custGeom>
            <a:avLst/>
            <a:gdLst/>
            <a:ahLst/>
            <a:cxnLst/>
            <a:rect l="l" t="t" r="r" b="b"/>
            <a:pathLst>
              <a:path w="3889375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3781043" y="0"/>
                </a:lnTo>
                <a:lnTo>
                  <a:pt x="3823186" y="8495"/>
                </a:lnTo>
                <a:lnTo>
                  <a:pt x="3857577" y="31670"/>
                </a:lnTo>
                <a:lnTo>
                  <a:pt x="3880752" y="66061"/>
                </a:lnTo>
                <a:lnTo>
                  <a:pt x="3889248" y="108204"/>
                </a:lnTo>
                <a:lnTo>
                  <a:pt x="3889248" y="541020"/>
                </a:lnTo>
                <a:lnTo>
                  <a:pt x="3880752" y="583162"/>
                </a:lnTo>
                <a:lnTo>
                  <a:pt x="3857577" y="617553"/>
                </a:lnTo>
                <a:lnTo>
                  <a:pt x="3823186" y="640728"/>
                </a:lnTo>
                <a:lnTo>
                  <a:pt x="3781043" y="649224"/>
                </a:lnTo>
                <a:lnTo>
                  <a:pt x="108204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44500" y="4977765"/>
            <a:ext cx="3505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ةصاخلا </a:t>
            </a:r>
            <a:r>
              <a:rPr dirty="0" sz="2400" spc="-610">
                <a:solidFill>
                  <a:srgbClr val="FFFFFF"/>
                </a:solidFill>
                <a:latin typeface="Arial"/>
                <a:cs typeface="Arial"/>
              </a:rPr>
              <a:t>تائفلل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5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r>
              <a:rPr dirty="0" sz="2400" spc="-6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)ب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92852" y="5734811"/>
            <a:ext cx="3350260" cy="935990"/>
          </a:xfrm>
          <a:custGeom>
            <a:avLst/>
            <a:gdLst/>
            <a:ahLst/>
            <a:cxnLst/>
            <a:rect l="l" t="t" r="r" b="b"/>
            <a:pathLst>
              <a:path w="3350259" h="935990">
                <a:moveTo>
                  <a:pt x="0" y="155956"/>
                </a:moveTo>
                <a:lnTo>
                  <a:pt x="7953" y="106662"/>
                </a:lnTo>
                <a:lnTo>
                  <a:pt x="30097" y="63850"/>
                </a:lnTo>
                <a:lnTo>
                  <a:pt x="63861" y="30090"/>
                </a:lnTo>
                <a:lnTo>
                  <a:pt x="106671" y="7950"/>
                </a:lnTo>
                <a:lnTo>
                  <a:pt x="155956" y="0"/>
                </a:lnTo>
                <a:lnTo>
                  <a:pt x="3193796" y="0"/>
                </a:lnTo>
                <a:lnTo>
                  <a:pt x="3243080" y="7950"/>
                </a:lnTo>
                <a:lnTo>
                  <a:pt x="3285890" y="30090"/>
                </a:lnTo>
                <a:lnTo>
                  <a:pt x="3319654" y="63850"/>
                </a:lnTo>
                <a:lnTo>
                  <a:pt x="3341798" y="106662"/>
                </a:lnTo>
                <a:lnTo>
                  <a:pt x="3349752" y="155956"/>
                </a:lnTo>
                <a:lnTo>
                  <a:pt x="3349752" y="779780"/>
                </a:lnTo>
                <a:lnTo>
                  <a:pt x="3341798" y="829073"/>
                </a:lnTo>
                <a:lnTo>
                  <a:pt x="3319654" y="871885"/>
                </a:lnTo>
                <a:lnTo>
                  <a:pt x="3285890" y="905645"/>
                </a:lnTo>
                <a:lnTo>
                  <a:pt x="3243080" y="927785"/>
                </a:lnTo>
                <a:lnTo>
                  <a:pt x="3193796" y="935735"/>
                </a:lnTo>
                <a:lnTo>
                  <a:pt x="155956" y="935735"/>
                </a:lnTo>
                <a:lnTo>
                  <a:pt x="106671" y="927785"/>
                </a:lnTo>
                <a:lnTo>
                  <a:pt x="63861" y="905645"/>
                </a:lnTo>
                <a:lnTo>
                  <a:pt x="30097" y="871885"/>
                </a:lnTo>
                <a:lnTo>
                  <a:pt x="7953" y="829073"/>
                </a:lnTo>
                <a:lnTo>
                  <a:pt x="0" y="779780"/>
                </a:lnTo>
                <a:lnTo>
                  <a:pt x="0" y="155956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379846" y="5816904"/>
            <a:ext cx="31762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لح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لجا </a:t>
            </a:r>
            <a:r>
              <a:rPr dirty="0" sz="2400" spc="65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5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r>
              <a:rPr dirty="0" sz="2400" spc="-6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)ج</a:t>
            </a:r>
            <a:endParaRPr sz="24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.عمتجملاو </a:t>
            </a:r>
            <a:r>
              <a:rPr dirty="0" sz="2400" spc="-590">
                <a:solidFill>
                  <a:srgbClr val="FFFFFF"/>
                </a:solidFill>
                <a:latin typeface="Arial"/>
                <a:cs typeface="Arial"/>
              </a:rPr>
              <a:t>ةئيبلا</a:t>
            </a:r>
            <a:r>
              <a:rPr dirty="0" sz="2400" spc="-5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9">
                <a:solidFill>
                  <a:srgbClr val="FFFFFF"/>
                </a:solidFill>
                <a:latin typeface="Arial"/>
                <a:cs typeface="Arial"/>
              </a:rPr>
              <a:t>تلاكشم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4611" y="5734811"/>
            <a:ext cx="4178935" cy="649605"/>
          </a:xfrm>
          <a:custGeom>
            <a:avLst/>
            <a:gdLst/>
            <a:ahLst/>
            <a:cxnLst/>
            <a:rect l="l" t="t" r="r" b="b"/>
            <a:pathLst>
              <a:path w="4178935" h="649604">
                <a:moveTo>
                  <a:pt x="0" y="108203"/>
                </a:moveTo>
                <a:lnTo>
                  <a:pt x="8504" y="66088"/>
                </a:lnTo>
                <a:lnTo>
                  <a:pt x="31694" y="31694"/>
                </a:lnTo>
                <a:lnTo>
                  <a:pt x="66088" y="8504"/>
                </a:lnTo>
                <a:lnTo>
                  <a:pt x="108204" y="0"/>
                </a:lnTo>
                <a:lnTo>
                  <a:pt x="4070604" y="0"/>
                </a:lnTo>
                <a:lnTo>
                  <a:pt x="4112746" y="8504"/>
                </a:lnTo>
                <a:lnTo>
                  <a:pt x="4147137" y="31694"/>
                </a:lnTo>
                <a:lnTo>
                  <a:pt x="4170312" y="66088"/>
                </a:lnTo>
                <a:lnTo>
                  <a:pt x="4178808" y="108203"/>
                </a:lnTo>
                <a:lnTo>
                  <a:pt x="4178808" y="541019"/>
                </a:lnTo>
                <a:lnTo>
                  <a:pt x="4170312" y="583135"/>
                </a:lnTo>
                <a:lnTo>
                  <a:pt x="4147137" y="617529"/>
                </a:lnTo>
                <a:lnTo>
                  <a:pt x="4112746" y="640719"/>
                </a:lnTo>
                <a:lnTo>
                  <a:pt x="4070604" y="649224"/>
                </a:lnTo>
                <a:lnTo>
                  <a:pt x="108204" y="649224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86588" y="5856833"/>
            <a:ext cx="4049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>
                <a:solidFill>
                  <a:srgbClr val="FFFFFF"/>
                </a:solidFill>
                <a:latin typeface="Arial"/>
                <a:cs typeface="Arial"/>
              </a:rPr>
              <a:t>عادبلاا </a:t>
            </a:r>
            <a:r>
              <a:rPr dirty="0" sz="2400" spc="-484">
                <a:solidFill>
                  <a:srgbClr val="FFFFFF"/>
                </a:solidFill>
                <a:latin typeface="Arial"/>
                <a:cs typeface="Arial"/>
              </a:rPr>
              <a:t>ةيمنت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لجا </a:t>
            </a:r>
            <a:r>
              <a:rPr dirty="0" sz="2400" spc="65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5">
                <a:solidFill>
                  <a:srgbClr val="FFFFFF"/>
                </a:solidFill>
                <a:latin typeface="Arial"/>
                <a:cs typeface="Arial"/>
              </a:rPr>
              <a:t>ميلعت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55258" y="8908"/>
            <a:ext cx="2597150" cy="2087880"/>
          </a:xfrm>
          <a:custGeom>
            <a:avLst/>
            <a:gdLst/>
            <a:ahLst/>
            <a:cxnLst/>
            <a:rect l="l" t="t" r="r" b="b"/>
            <a:pathLst>
              <a:path w="2597150" h="2087880">
                <a:moveTo>
                  <a:pt x="236044" y="687178"/>
                </a:moveTo>
                <a:lnTo>
                  <a:pt x="232439" y="638869"/>
                </a:lnTo>
                <a:lnTo>
                  <a:pt x="233574" y="591376"/>
                </a:lnTo>
                <a:lnTo>
                  <a:pt x="239236" y="545006"/>
                </a:lnTo>
                <a:lnTo>
                  <a:pt x="249213" y="500062"/>
                </a:lnTo>
                <a:lnTo>
                  <a:pt x="263293" y="456851"/>
                </a:lnTo>
                <a:lnTo>
                  <a:pt x="281264" y="415678"/>
                </a:lnTo>
                <a:lnTo>
                  <a:pt x="302915" y="376848"/>
                </a:lnTo>
                <a:lnTo>
                  <a:pt x="328033" y="340665"/>
                </a:lnTo>
                <a:lnTo>
                  <a:pt x="356407" y="307437"/>
                </a:lnTo>
                <a:lnTo>
                  <a:pt x="387823" y="277466"/>
                </a:lnTo>
                <a:lnTo>
                  <a:pt x="422071" y="251060"/>
                </a:lnTo>
                <a:lnTo>
                  <a:pt x="458939" y="228523"/>
                </a:lnTo>
                <a:lnTo>
                  <a:pt x="498213" y="210160"/>
                </a:lnTo>
                <a:lnTo>
                  <a:pt x="539683" y="196277"/>
                </a:lnTo>
                <a:lnTo>
                  <a:pt x="583135" y="187179"/>
                </a:lnTo>
                <a:lnTo>
                  <a:pt x="637150" y="183098"/>
                </a:lnTo>
                <a:lnTo>
                  <a:pt x="690823" y="186906"/>
                </a:lnTo>
                <a:lnTo>
                  <a:pt x="743448" y="198444"/>
                </a:lnTo>
                <a:lnTo>
                  <a:pt x="794317" y="217553"/>
                </a:lnTo>
                <a:lnTo>
                  <a:pt x="842723" y="244075"/>
                </a:lnTo>
                <a:lnTo>
                  <a:pt x="868010" y="200020"/>
                </a:lnTo>
                <a:lnTo>
                  <a:pt x="898119" y="161456"/>
                </a:lnTo>
                <a:lnTo>
                  <a:pt x="932382" y="128608"/>
                </a:lnTo>
                <a:lnTo>
                  <a:pt x="970131" y="101701"/>
                </a:lnTo>
                <a:lnTo>
                  <a:pt x="1010696" y="80961"/>
                </a:lnTo>
                <a:lnTo>
                  <a:pt x="1053410" y="66613"/>
                </a:lnTo>
                <a:lnTo>
                  <a:pt x="1097603" y="58884"/>
                </a:lnTo>
                <a:lnTo>
                  <a:pt x="1142606" y="57999"/>
                </a:lnTo>
                <a:lnTo>
                  <a:pt x="1187751" y="64182"/>
                </a:lnTo>
                <a:lnTo>
                  <a:pt x="1232370" y="77661"/>
                </a:lnTo>
                <a:lnTo>
                  <a:pt x="1275793" y="98660"/>
                </a:lnTo>
                <a:lnTo>
                  <a:pt x="1314957" y="125615"/>
                </a:lnTo>
                <a:lnTo>
                  <a:pt x="1350215" y="158477"/>
                </a:lnTo>
                <a:lnTo>
                  <a:pt x="1374998" y="114332"/>
                </a:lnTo>
                <a:lnTo>
                  <a:pt x="1405672" y="76796"/>
                </a:lnTo>
                <a:lnTo>
                  <a:pt x="1441241" y="46232"/>
                </a:lnTo>
                <a:lnTo>
                  <a:pt x="1480712" y="23003"/>
                </a:lnTo>
                <a:lnTo>
                  <a:pt x="1523089" y="7471"/>
                </a:lnTo>
                <a:lnTo>
                  <a:pt x="1567376" y="0"/>
                </a:lnTo>
                <a:lnTo>
                  <a:pt x="1612579" y="951"/>
                </a:lnTo>
                <a:lnTo>
                  <a:pt x="1657702" y="10687"/>
                </a:lnTo>
                <a:lnTo>
                  <a:pt x="1701751" y="29572"/>
                </a:lnTo>
                <a:lnTo>
                  <a:pt x="1751742" y="65322"/>
                </a:lnTo>
                <a:lnTo>
                  <a:pt x="1793064" y="112503"/>
                </a:lnTo>
                <a:lnTo>
                  <a:pt x="1826562" y="75772"/>
                </a:lnTo>
                <a:lnTo>
                  <a:pt x="1864007" y="46174"/>
                </a:lnTo>
                <a:lnTo>
                  <a:pt x="1904553" y="23786"/>
                </a:lnTo>
                <a:lnTo>
                  <a:pt x="1947354" y="8686"/>
                </a:lnTo>
                <a:lnTo>
                  <a:pt x="1991565" y="949"/>
                </a:lnTo>
                <a:lnTo>
                  <a:pt x="2036340" y="653"/>
                </a:lnTo>
                <a:lnTo>
                  <a:pt x="2080834" y="7875"/>
                </a:lnTo>
                <a:lnTo>
                  <a:pt x="2124199" y="22692"/>
                </a:lnTo>
                <a:lnTo>
                  <a:pt x="2165591" y="45181"/>
                </a:lnTo>
                <a:lnTo>
                  <a:pt x="2204163" y="75419"/>
                </a:lnTo>
                <a:lnTo>
                  <a:pt x="2239598" y="114555"/>
                </a:lnTo>
                <a:lnTo>
                  <a:pt x="2268187" y="159429"/>
                </a:lnTo>
                <a:lnTo>
                  <a:pt x="2289370" y="208971"/>
                </a:lnTo>
                <a:lnTo>
                  <a:pt x="2302588" y="262109"/>
                </a:lnTo>
                <a:lnTo>
                  <a:pt x="2343755" y="277747"/>
                </a:lnTo>
                <a:lnTo>
                  <a:pt x="2381734" y="298793"/>
                </a:lnTo>
                <a:lnTo>
                  <a:pt x="2416257" y="324734"/>
                </a:lnTo>
                <a:lnTo>
                  <a:pt x="2447058" y="355054"/>
                </a:lnTo>
                <a:lnTo>
                  <a:pt x="2473869" y="389241"/>
                </a:lnTo>
                <a:lnTo>
                  <a:pt x="2496422" y="426780"/>
                </a:lnTo>
                <a:lnTo>
                  <a:pt x="2514451" y="467158"/>
                </a:lnTo>
                <a:lnTo>
                  <a:pt x="2527689" y="509862"/>
                </a:lnTo>
                <a:lnTo>
                  <a:pt x="2535868" y="554377"/>
                </a:lnTo>
                <a:lnTo>
                  <a:pt x="2538720" y="600190"/>
                </a:lnTo>
                <a:lnTo>
                  <a:pt x="2535980" y="646787"/>
                </a:lnTo>
                <a:lnTo>
                  <a:pt x="2527378" y="693655"/>
                </a:lnTo>
                <a:lnTo>
                  <a:pt x="2512773" y="739756"/>
                </a:lnTo>
                <a:lnTo>
                  <a:pt x="2537868" y="779860"/>
                </a:lnTo>
                <a:lnTo>
                  <a:pt x="2558469" y="821838"/>
                </a:lnTo>
                <a:lnTo>
                  <a:pt x="2574622" y="865309"/>
                </a:lnTo>
                <a:lnTo>
                  <a:pt x="2586373" y="909891"/>
                </a:lnTo>
                <a:lnTo>
                  <a:pt x="2593766" y="955204"/>
                </a:lnTo>
                <a:lnTo>
                  <a:pt x="2596847" y="1000866"/>
                </a:lnTo>
                <a:lnTo>
                  <a:pt x="2595661" y="1046495"/>
                </a:lnTo>
                <a:lnTo>
                  <a:pt x="2590253" y="1091710"/>
                </a:lnTo>
                <a:lnTo>
                  <a:pt x="2580668" y="1136130"/>
                </a:lnTo>
                <a:lnTo>
                  <a:pt x="2566951" y="1179373"/>
                </a:lnTo>
                <a:lnTo>
                  <a:pt x="2549147" y="1221059"/>
                </a:lnTo>
                <a:lnTo>
                  <a:pt x="2527302" y="1260805"/>
                </a:lnTo>
                <a:lnTo>
                  <a:pt x="2501461" y="1298231"/>
                </a:lnTo>
                <a:lnTo>
                  <a:pt x="2471669" y="1332955"/>
                </a:lnTo>
                <a:lnTo>
                  <a:pt x="2437970" y="1364596"/>
                </a:lnTo>
                <a:lnTo>
                  <a:pt x="2394564" y="1396506"/>
                </a:lnTo>
                <a:lnTo>
                  <a:pt x="2347991" y="1421952"/>
                </a:lnTo>
                <a:lnTo>
                  <a:pt x="2298846" y="1440659"/>
                </a:lnTo>
                <a:lnTo>
                  <a:pt x="2247724" y="1452353"/>
                </a:lnTo>
                <a:lnTo>
                  <a:pt x="2244180" y="1503906"/>
                </a:lnTo>
                <a:lnTo>
                  <a:pt x="2234585" y="1553300"/>
                </a:lnTo>
                <a:lnTo>
                  <a:pt x="2219358" y="1600085"/>
                </a:lnTo>
                <a:lnTo>
                  <a:pt x="2198914" y="1643812"/>
                </a:lnTo>
                <a:lnTo>
                  <a:pt x="2173671" y="1684031"/>
                </a:lnTo>
                <a:lnTo>
                  <a:pt x="2144045" y="1720291"/>
                </a:lnTo>
                <a:lnTo>
                  <a:pt x="2110453" y="1752143"/>
                </a:lnTo>
                <a:lnTo>
                  <a:pt x="2073311" y="1779138"/>
                </a:lnTo>
                <a:lnTo>
                  <a:pt x="2033037" y="1800825"/>
                </a:lnTo>
                <a:lnTo>
                  <a:pt x="1990047" y="1816754"/>
                </a:lnTo>
                <a:lnTo>
                  <a:pt x="1944757" y="1826477"/>
                </a:lnTo>
                <a:lnTo>
                  <a:pt x="1897585" y="1829543"/>
                </a:lnTo>
                <a:lnTo>
                  <a:pt x="1849875" y="1825479"/>
                </a:lnTo>
                <a:lnTo>
                  <a:pt x="1803367" y="1814366"/>
                </a:lnTo>
                <a:lnTo>
                  <a:pt x="1758693" y="1796396"/>
                </a:lnTo>
                <a:lnTo>
                  <a:pt x="1716483" y="1771758"/>
                </a:lnTo>
                <a:lnTo>
                  <a:pt x="1700169" y="1820609"/>
                </a:lnTo>
                <a:lnTo>
                  <a:pt x="1679293" y="1866104"/>
                </a:lnTo>
                <a:lnTo>
                  <a:pt x="1654234" y="1908019"/>
                </a:lnTo>
                <a:lnTo>
                  <a:pt x="1625370" y="1946132"/>
                </a:lnTo>
                <a:lnTo>
                  <a:pt x="1593081" y="1980219"/>
                </a:lnTo>
                <a:lnTo>
                  <a:pt x="1557746" y="2010058"/>
                </a:lnTo>
                <a:lnTo>
                  <a:pt x="1519744" y="2035426"/>
                </a:lnTo>
                <a:lnTo>
                  <a:pt x="1479455" y="2056098"/>
                </a:lnTo>
                <a:lnTo>
                  <a:pt x="1437256" y="2071854"/>
                </a:lnTo>
                <a:lnTo>
                  <a:pt x="1393528" y="2082469"/>
                </a:lnTo>
                <a:lnTo>
                  <a:pt x="1348648" y="2087720"/>
                </a:lnTo>
                <a:lnTo>
                  <a:pt x="1302997" y="2087386"/>
                </a:lnTo>
                <a:lnTo>
                  <a:pt x="1256954" y="2081241"/>
                </a:lnTo>
                <a:lnTo>
                  <a:pt x="1210896" y="2069065"/>
                </a:lnTo>
                <a:lnTo>
                  <a:pt x="1167080" y="2051365"/>
                </a:lnTo>
                <a:lnTo>
                  <a:pt x="1125665" y="2028434"/>
                </a:lnTo>
                <a:lnTo>
                  <a:pt x="1087024" y="2000564"/>
                </a:lnTo>
                <a:lnTo>
                  <a:pt x="1051525" y="1968048"/>
                </a:lnTo>
                <a:lnTo>
                  <a:pt x="1019541" y="1931179"/>
                </a:lnTo>
                <a:lnTo>
                  <a:pt x="991440" y="1890249"/>
                </a:lnTo>
                <a:lnTo>
                  <a:pt x="949581" y="1914844"/>
                </a:lnTo>
                <a:lnTo>
                  <a:pt x="906510" y="1934300"/>
                </a:lnTo>
                <a:lnTo>
                  <a:pt x="862549" y="1948704"/>
                </a:lnTo>
                <a:lnTo>
                  <a:pt x="818016" y="1958144"/>
                </a:lnTo>
                <a:lnTo>
                  <a:pt x="773231" y="1962708"/>
                </a:lnTo>
                <a:lnTo>
                  <a:pt x="728512" y="1962483"/>
                </a:lnTo>
                <a:lnTo>
                  <a:pt x="684181" y="1957557"/>
                </a:lnTo>
                <a:lnTo>
                  <a:pt x="640555" y="1948018"/>
                </a:lnTo>
                <a:lnTo>
                  <a:pt x="597955" y="1933953"/>
                </a:lnTo>
                <a:lnTo>
                  <a:pt x="556700" y="1915449"/>
                </a:lnTo>
                <a:lnTo>
                  <a:pt x="517109" y="1892595"/>
                </a:lnTo>
                <a:lnTo>
                  <a:pt x="479501" y="1865478"/>
                </a:lnTo>
                <a:lnTo>
                  <a:pt x="444197" y="1834185"/>
                </a:lnTo>
                <a:lnTo>
                  <a:pt x="411515" y="1798805"/>
                </a:lnTo>
                <a:lnTo>
                  <a:pt x="381776" y="1759425"/>
                </a:lnTo>
                <a:lnTo>
                  <a:pt x="355297" y="1716132"/>
                </a:lnTo>
                <a:lnTo>
                  <a:pt x="350344" y="1706861"/>
                </a:lnTo>
                <a:lnTo>
                  <a:pt x="303143" y="1708277"/>
                </a:lnTo>
                <a:lnTo>
                  <a:pt x="257759" y="1700722"/>
                </a:lnTo>
                <a:lnTo>
                  <a:pt x="215014" y="1684904"/>
                </a:lnTo>
                <a:lnTo>
                  <a:pt x="175728" y="1661532"/>
                </a:lnTo>
                <a:lnTo>
                  <a:pt x="140720" y="1631314"/>
                </a:lnTo>
                <a:lnTo>
                  <a:pt x="110813" y="1594960"/>
                </a:lnTo>
                <a:lnTo>
                  <a:pt x="86826" y="1553177"/>
                </a:lnTo>
                <a:lnTo>
                  <a:pt x="69580" y="1506675"/>
                </a:lnTo>
                <a:lnTo>
                  <a:pt x="59895" y="1456163"/>
                </a:lnTo>
                <a:lnTo>
                  <a:pt x="58544" y="1406187"/>
                </a:lnTo>
                <a:lnTo>
                  <a:pt x="65087" y="1357253"/>
                </a:lnTo>
                <a:lnTo>
                  <a:pt x="79189" y="1310435"/>
                </a:lnTo>
                <a:lnTo>
                  <a:pt x="100515" y="1266805"/>
                </a:lnTo>
                <a:lnTo>
                  <a:pt x="128729" y="1227436"/>
                </a:lnTo>
                <a:lnTo>
                  <a:pt x="93938" y="1200619"/>
                </a:lnTo>
                <a:lnTo>
                  <a:pt x="64293" y="1168865"/>
                </a:lnTo>
                <a:lnTo>
                  <a:pt x="39986" y="1132985"/>
                </a:lnTo>
                <a:lnTo>
                  <a:pt x="21210" y="1093787"/>
                </a:lnTo>
                <a:lnTo>
                  <a:pt x="8159" y="1052080"/>
                </a:lnTo>
                <a:lnTo>
                  <a:pt x="1024" y="1008675"/>
                </a:lnTo>
                <a:lnTo>
                  <a:pt x="0" y="964379"/>
                </a:lnTo>
                <a:lnTo>
                  <a:pt x="5277" y="920002"/>
                </a:lnTo>
                <a:lnTo>
                  <a:pt x="17050" y="876354"/>
                </a:lnTo>
                <a:lnTo>
                  <a:pt x="35511" y="834244"/>
                </a:lnTo>
                <a:lnTo>
                  <a:pt x="64299" y="790191"/>
                </a:lnTo>
                <a:lnTo>
                  <a:pt x="99633" y="753338"/>
                </a:lnTo>
                <a:lnTo>
                  <a:pt x="140411" y="724452"/>
                </a:lnTo>
                <a:lnTo>
                  <a:pt x="185530" y="704301"/>
                </a:lnTo>
                <a:lnTo>
                  <a:pt x="233885" y="693655"/>
                </a:lnTo>
                <a:lnTo>
                  <a:pt x="236044" y="68717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39332" y="2384425"/>
            <a:ext cx="294640" cy="385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18225" y="2027427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80">
                <a:moveTo>
                  <a:pt x="347979" y="173989"/>
                </a:moveTo>
                <a:lnTo>
                  <a:pt x="341768" y="220259"/>
                </a:lnTo>
                <a:lnTo>
                  <a:pt x="324235" y="261826"/>
                </a:lnTo>
                <a:lnTo>
                  <a:pt x="297037" y="297037"/>
                </a:lnTo>
                <a:lnTo>
                  <a:pt x="261826" y="324235"/>
                </a:lnTo>
                <a:lnTo>
                  <a:pt x="220259" y="341768"/>
                </a:lnTo>
                <a:lnTo>
                  <a:pt x="173989" y="347980"/>
                </a:lnTo>
                <a:lnTo>
                  <a:pt x="127764" y="341768"/>
                </a:lnTo>
                <a:lnTo>
                  <a:pt x="86209" y="324235"/>
                </a:lnTo>
                <a:lnTo>
                  <a:pt x="50990" y="297037"/>
                </a:lnTo>
                <a:lnTo>
                  <a:pt x="23772" y="261826"/>
                </a:lnTo>
                <a:lnTo>
                  <a:pt x="6220" y="220259"/>
                </a:lnTo>
                <a:lnTo>
                  <a:pt x="0" y="173989"/>
                </a:lnTo>
                <a:lnTo>
                  <a:pt x="6220" y="127764"/>
                </a:lnTo>
                <a:lnTo>
                  <a:pt x="23772" y="86209"/>
                </a:lnTo>
                <a:lnTo>
                  <a:pt x="50990" y="50990"/>
                </a:lnTo>
                <a:lnTo>
                  <a:pt x="86209" y="23772"/>
                </a:lnTo>
                <a:lnTo>
                  <a:pt x="127764" y="6220"/>
                </a:lnTo>
                <a:lnTo>
                  <a:pt x="173989" y="0"/>
                </a:lnTo>
                <a:lnTo>
                  <a:pt x="220259" y="6220"/>
                </a:lnTo>
                <a:lnTo>
                  <a:pt x="261826" y="23772"/>
                </a:lnTo>
                <a:lnTo>
                  <a:pt x="297037" y="50990"/>
                </a:lnTo>
                <a:lnTo>
                  <a:pt x="324235" y="86209"/>
                </a:lnTo>
                <a:lnTo>
                  <a:pt x="341768" y="127764"/>
                </a:lnTo>
                <a:lnTo>
                  <a:pt x="347979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486783" y="1228089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4">
                <a:moveTo>
                  <a:pt x="152145" y="38608"/>
                </a:moveTo>
                <a:lnTo>
                  <a:pt x="112442" y="38683"/>
                </a:lnTo>
                <a:lnTo>
                  <a:pt x="73406" y="32162"/>
                </a:lnTo>
                <a:lnTo>
                  <a:pt x="35702" y="19212"/>
                </a:ln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06492" y="1688210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63" y="6377"/>
                </a:lnTo>
                <a:lnTo>
                  <a:pt x="33845" y="11588"/>
                </a:lnTo>
                <a:lnTo>
                  <a:pt x="17041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06440" y="1806701"/>
            <a:ext cx="40005" cy="84455"/>
          </a:xfrm>
          <a:custGeom>
            <a:avLst/>
            <a:gdLst/>
            <a:ahLst/>
            <a:cxnLst/>
            <a:rect l="l" t="t" r="r" b="b"/>
            <a:pathLst>
              <a:path w="40004" h="84455">
                <a:moveTo>
                  <a:pt x="40005" y="84074"/>
                </a:moveTo>
                <a:lnTo>
                  <a:pt x="28485" y="63936"/>
                </a:lnTo>
                <a:lnTo>
                  <a:pt x="17954" y="43180"/>
                </a:lnTo>
                <a:lnTo>
                  <a:pt x="8447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71996" y="1681098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406260" y="1110869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79" h="345440">
                <a:moveTo>
                  <a:pt x="0" y="0"/>
                </a:moveTo>
                <a:lnTo>
                  <a:pt x="38441" y="23928"/>
                </a:lnTo>
                <a:lnTo>
                  <a:pt x="73322" y="52559"/>
                </a:lnTo>
                <a:lnTo>
                  <a:pt x="104375" y="85419"/>
                </a:lnTo>
                <a:lnTo>
                  <a:pt x="131332" y="122035"/>
                </a:lnTo>
                <a:lnTo>
                  <a:pt x="153927" y="161936"/>
                </a:lnTo>
                <a:lnTo>
                  <a:pt x="171892" y="204648"/>
                </a:lnTo>
                <a:lnTo>
                  <a:pt x="184958" y="249700"/>
                </a:lnTo>
                <a:lnTo>
                  <a:pt x="192858" y="296619"/>
                </a:lnTo>
                <a:lnTo>
                  <a:pt x="195325" y="34493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79894" y="743584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40">
                <a:moveTo>
                  <a:pt x="86868" y="0"/>
                </a:moveTo>
                <a:lnTo>
                  <a:pt x="70383" y="36310"/>
                </a:lnTo>
                <a:lnTo>
                  <a:pt x="50244" y="70167"/>
                </a:lnTo>
                <a:lnTo>
                  <a:pt x="26699" y="101262"/>
                </a:lnTo>
                <a:lnTo>
                  <a:pt x="0" y="12928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658229" y="263779"/>
            <a:ext cx="5080" cy="61594"/>
          </a:xfrm>
          <a:custGeom>
            <a:avLst/>
            <a:gdLst/>
            <a:ahLst/>
            <a:cxnLst/>
            <a:rect l="l" t="t" r="r" b="b"/>
            <a:pathLst>
              <a:path w="5079" h="61595">
                <a:moveTo>
                  <a:pt x="0" y="0"/>
                </a:moveTo>
                <a:lnTo>
                  <a:pt x="2143" y="15188"/>
                </a:lnTo>
                <a:lnTo>
                  <a:pt x="3619" y="30448"/>
                </a:lnTo>
                <a:lnTo>
                  <a:pt x="4429" y="45755"/>
                </a:lnTo>
                <a:lnTo>
                  <a:pt x="4572" y="610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02984" y="114680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5">
                <a:moveTo>
                  <a:pt x="0" y="77850"/>
                </a:moveTo>
                <a:lnTo>
                  <a:pt x="9233" y="57096"/>
                </a:lnTo>
                <a:lnTo>
                  <a:pt x="19764" y="37163"/>
                </a:lnTo>
                <a:lnTo>
                  <a:pt x="31557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86552" y="162432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89" h="67310">
                <a:moveTo>
                  <a:pt x="0" y="67183"/>
                </a:moveTo>
                <a:lnTo>
                  <a:pt x="3927" y="49881"/>
                </a:lnTo>
                <a:lnTo>
                  <a:pt x="8842" y="32877"/>
                </a:lnTo>
                <a:lnTo>
                  <a:pt x="14733" y="16230"/>
                </a:lnTo>
                <a:lnTo>
                  <a:pt x="21589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197728" y="252475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4" h="65404">
                <a:moveTo>
                  <a:pt x="0" y="0"/>
                </a:moveTo>
                <a:lnTo>
                  <a:pt x="20827" y="14305"/>
                </a:lnTo>
                <a:lnTo>
                  <a:pt x="40798" y="29956"/>
                </a:lnTo>
                <a:lnTo>
                  <a:pt x="59864" y="46916"/>
                </a:lnTo>
                <a:lnTo>
                  <a:pt x="77978" y="6515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591303" y="69608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79">
                <a:moveTo>
                  <a:pt x="13588" y="68579"/>
                </a:moveTo>
                <a:lnTo>
                  <a:pt x="9251" y="51631"/>
                </a:lnTo>
                <a:lnTo>
                  <a:pt x="5556" y="34528"/>
                </a:lnTo>
                <a:lnTo>
                  <a:pt x="2480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5"/>
              <a:t>نيعتسن </a:t>
            </a:r>
            <a:r>
              <a:rPr dirty="0" spc="-440"/>
              <a:t>للهاي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092953" y="705358"/>
            <a:ext cx="9423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روه</a:t>
            </a:r>
            <a:r>
              <a:rPr dirty="0" sz="2400" spc="9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400" spc="-91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endParaRPr sz="2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؟؟؟؟؟؟؟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02080" y="1917192"/>
            <a:ext cx="2017775" cy="2014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60192" y="332231"/>
            <a:ext cx="1078992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56503" y="1807464"/>
            <a:ext cx="3587495" cy="1810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8383" y="2060448"/>
            <a:ext cx="1618488" cy="143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-318" y="8908"/>
            <a:ext cx="2597150" cy="2087880"/>
          </a:xfrm>
          <a:custGeom>
            <a:avLst/>
            <a:gdLst/>
            <a:ahLst/>
            <a:cxnLst/>
            <a:rect l="l" t="t" r="r" b="b"/>
            <a:pathLst>
              <a:path w="2597150" h="2087880">
                <a:moveTo>
                  <a:pt x="236004" y="687178"/>
                </a:moveTo>
                <a:lnTo>
                  <a:pt x="232408" y="638869"/>
                </a:lnTo>
                <a:lnTo>
                  <a:pt x="233550" y="591376"/>
                </a:lnTo>
                <a:lnTo>
                  <a:pt x="239216" y="545006"/>
                </a:lnTo>
                <a:lnTo>
                  <a:pt x="249197" y="500062"/>
                </a:lnTo>
                <a:lnTo>
                  <a:pt x="263279" y="456851"/>
                </a:lnTo>
                <a:lnTo>
                  <a:pt x="281252" y="415678"/>
                </a:lnTo>
                <a:lnTo>
                  <a:pt x="302902" y="376848"/>
                </a:lnTo>
                <a:lnTo>
                  <a:pt x="328020" y="340665"/>
                </a:lnTo>
                <a:lnTo>
                  <a:pt x="356392" y="307437"/>
                </a:lnTo>
                <a:lnTo>
                  <a:pt x="387808" y="277466"/>
                </a:lnTo>
                <a:lnTo>
                  <a:pt x="422055" y="251060"/>
                </a:lnTo>
                <a:lnTo>
                  <a:pt x="458921" y="228523"/>
                </a:lnTo>
                <a:lnTo>
                  <a:pt x="498195" y="210160"/>
                </a:lnTo>
                <a:lnTo>
                  <a:pt x="539666" y="196277"/>
                </a:lnTo>
                <a:lnTo>
                  <a:pt x="583121" y="187179"/>
                </a:lnTo>
                <a:lnTo>
                  <a:pt x="637133" y="183098"/>
                </a:lnTo>
                <a:lnTo>
                  <a:pt x="690804" y="186906"/>
                </a:lnTo>
                <a:lnTo>
                  <a:pt x="743430" y="198444"/>
                </a:lnTo>
                <a:lnTo>
                  <a:pt x="794312" y="217553"/>
                </a:lnTo>
                <a:lnTo>
                  <a:pt x="842747" y="244075"/>
                </a:lnTo>
                <a:lnTo>
                  <a:pt x="868009" y="200020"/>
                </a:lnTo>
                <a:lnTo>
                  <a:pt x="898102" y="161456"/>
                </a:lnTo>
                <a:lnTo>
                  <a:pt x="932355" y="128608"/>
                </a:lnTo>
                <a:lnTo>
                  <a:pt x="970098" y="101701"/>
                </a:lnTo>
                <a:lnTo>
                  <a:pt x="1010662" y="80961"/>
                </a:lnTo>
                <a:lnTo>
                  <a:pt x="1053377" y="66613"/>
                </a:lnTo>
                <a:lnTo>
                  <a:pt x="1097574" y="58884"/>
                </a:lnTo>
                <a:lnTo>
                  <a:pt x="1142582" y="57999"/>
                </a:lnTo>
                <a:lnTo>
                  <a:pt x="1187732" y="64182"/>
                </a:lnTo>
                <a:lnTo>
                  <a:pt x="1232354" y="77661"/>
                </a:lnTo>
                <a:lnTo>
                  <a:pt x="1275779" y="98660"/>
                </a:lnTo>
                <a:lnTo>
                  <a:pt x="1314942" y="125615"/>
                </a:lnTo>
                <a:lnTo>
                  <a:pt x="1350201" y="158477"/>
                </a:lnTo>
                <a:lnTo>
                  <a:pt x="1374983" y="114332"/>
                </a:lnTo>
                <a:lnTo>
                  <a:pt x="1405657" y="76796"/>
                </a:lnTo>
                <a:lnTo>
                  <a:pt x="1441227" y="46232"/>
                </a:lnTo>
                <a:lnTo>
                  <a:pt x="1480697" y="23003"/>
                </a:lnTo>
                <a:lnTo>
                  <a:pt x="1523074" y="7471"/>
                </a:lnTo>
                <a:lnTo>
                  <a:pt x="1567361" y="0"/>
                </a:lnTo>
                <a:lnTo>
                  <a:pt x="1612564" y="951"/>
                </a:lnTo>
                <a:lnTo>
                  <a:pt x="1657688" y="10687"/>
                </a:lnTo>
                <a:lnTo>
                  <a:pt x="1701737" y="29572"/>
                </a:lnTo>
                <a:lnTo>
                  <a:pt x="1751727" y="65322"/>
                </a:lnTo>
                <a:lnTo>
                  <a:pt x="1793050" y="112503"/>
                </a:lnTo>
                <a:lnTo>
                  <a:pt x="1826547" y="75772"/>
                </a:lnTo>
                <a:lnTo>
                  <a:pt x="1863992" y="46174"/>
                </a:lnTo>
                <a:lnTo>
                  <a:pt x="1904538" y="23786"/>
                </a:lnTo>
                <a:lnTo>
                  <a:pt x="1947339" y="8686"/>
                </a:lnTo>
                <a:lnTo>
                  <a:pt x="1991551" y="949"/>
                </a:lnTo>
                <a:lnTo>
                  <a:pt x="2036326" y="653"/>
                </a:lnTo>
                <a:lnTo>
                  <a:pt x="2080819" y="7875"/>
                </a:lnTo>
                <a:lnTo>
                  <a:pt x="2124184" y="22692"/>
                </a:lnTo>
                <a:lnTo>
                  <a:pt x="2165576" y="45181"/>
                </a:lnTo>
                <a:lnTo>
                  <a:pt x="2204149" y="75419"/>
                </a:lnTo>
                <a:lnTo>
                  <a:pt x="2239584" y="114555"/>
                </a:lnTo>
                <a:lnTo>
                  <a:pt x="2268173" y="159429"/>
                </a:lnTo>
                <a:lnTo>
                  <a:pt x="2289356" y="208971"/>
                </a:lnTo>
                <a:lnTo>
                  <a:pt x="2302574" y="262109"/>
                </a:lnTo>
                <a:lnTo>
                  <a:pt x="2343741" y="277747"/>
                </a:lnTo>
                <a:lnTo>
                  <a:pt x="2381719" y="298793"/>
                </a:lnTo>
                <a:lnTo>
                  <a:pt x="2416243" y="324734"/>
                </a:lnTo>
                <a:lnTo>
                  <a:pt x="2447043" y="355054"/>
                </a:lnTo>
                <a:lnTo>
                  <a:pt x="2473854" y="389241"/>
                </a:lnTo>
                <a:lnTo>
                  <a:pt x="2496407" y="426780"/>
                </a:lnTo>
                <a:lnTo>
                  <a:pt x="2514437" y="467158"/>
                </a:lnTo>
                <a:lnTo>
                  <a:pt x="2527674" y="509862"/>
                </a:lnTo>
                <a:lnTo>
                  <a:pt x="2535853" y="554377"/>
                </a:lnTo>
                <a:lnTo>
                  <a:pt x="2538705" y="600190"/>
                </a:lnTo>
                <a:lnTo>
                  <a:pt x="2535965" y="646787"/>
                </a:lnTo>
                <a:lnTo>
                  <a:pt x="2527364" y="693655"/>
                </a:lnTo>
                <a:lnTo>
                  <a:pt x="2512759" y="739756"/>
                </a:lnTo>
                <a:lnTo>
                  <a:pt x="2537853" y="779860"/>
                </a:lnTo>
                <a:lnTo>
                  <a:pt x="2558454" y="821838"/>
                </a:lnTo>
                <a:lnTo>
                  <a:pt x="2574608" y="865309"/>
                </a:lnTo>
                <a:lnTo>
                  <a:pt x="2586358" y="909891"/>
                </a:lnTo>
                <a:lnTo>
                  <a:pt x="2593752" y="955204"/>
                </a:lnTo>
                <a:lnTo>
                  <a:pt x="2596833" y="1000866"/>
                </a:lnTo>
                <a:lnTo>
                  <a:pt x="2595646" y="1046495"/>
                </a:lnTo>
                <a:lnTo>
                  <a:pt x="2590238" y="1091710"/>
                </a:lnTo>
                <a:lnTo>
                  <a:pt x="2580653" y="1136130"/>
                </a:lnTo>
                <a:lnTo>
                  <a:pt x="2566936" y="1179373"/>
                </a:lnTo>
                <a:lnTo>
                  <a:pt x="2549132" y="1221059"/>
                </a:lnTo>
                <a:lnTo>
                  <a:pt x="2527287" y="1260805"/>
                </a:lnTo>
                <a:lnTo>
                  <a:pt x="2501446" y="1298231"/>
                </a:lnTo>
                <a:lnTo>
                  <a:pt x="2471654" y="1332955"/>
                </a:lnTo>
                <a:lnTo>
                  <a:pt x="2437956" y="1364596"/>
                </a:lnTo>
                <a:lnTo>
                  <a:pt x="2394549" y="1396506"/>
                </a:lnTo>
                <a:lnTo>
                  <a:pt x="2347976" y="1421952"/>
                </a:lnTo>
                <a:lnTo>
                  <a:pt x="2298831" y="1440659"/>
                </a:lnTo>
                <a:lnTo>
                  <a:pt x="2247710" y="1452353"/>
                </a:lnTo>
                <a:lnTo>
                  <a:pt x="2244165" y="1503906"/>
                </a:lnTo>
                <a:lnTo>
                  <a:pt x="2234570" y="1553300"/>
                </a:lnTo>
                <a:lnTo>
                  <a:pt x="2219343" y="1600085"/>
                </a:lnTo>
                <a:lnTo>
                  <a:pt x="2198899" y="1643812"/>
                </a:lnTo>
                <a:lnTo>
                  <a:pt x="2173656" y="1684031"/>
                </a:lnTo>
                <a:lnTo>
                  <a:pt x="2144030" y="1720291"/>
                </a:lnTo>
                <a:lnTo>
                  <a:pt x="2110438" y="1752143"/>
                </a:lnTo>
                <a:lnTo>
                  <a:pt x="2073296" y="1779138"/>
                </a:lnTo>
                <a:lnTo>
                  <a:pt x="2033022" y="1800825"/>
                </a:lnTo>
                <a:lnTo>
                  <a:pt x="1990032" y="1816754"/>
                </a:lnTo>
                <a:lnTo>
                  <a:pt x="1944743" y="1826477"/>
                </a:lnTo>
                <a:lnTo>
                  <a:pt x="1897571" y="1829543"/>
                </a:lnTo>
                <a:lnTo>
                  <a:pt x="1849860" y="1825479"/>
                </a:lnTo>
                <a:lnTo>
                  <a:pt x="1803353" y="1814366"/>
                </a:lnTo>
                <a:lnTo>
                  <a:pt x="1758678" y="1796396"/>
                </a:lnTo>
                <a:lnTo>
                  <a:pt x="1716469" y="1771758"/>
                </a:lnTo>
                <a:lnTo>
                  <a:pt x="1700155" y="1820609"/>
                </a:lnTo>
                <a:lnTo>
                  <a:pt x="1679279" y="1866104"/>
                </a:lnTo>
                <a:lnTo>
                  <a:pt x="1654219" y="1908019"/>
                </a:lnTo>
                <a:lnTo>
                  <a:pt x="1625356" y="1946132"/>
                </a:lnTo>
                <a:lnTo>
                  <a:pt x="1593069" y="1980219"/>
                </a:lnTo>
                <a:lnTo>
                  <a:pt x="1557736" y="2010058"/>
                </a:lnTo>
                <a:lnTo>
                  <a:pt x="1519736" y="2035426"/>
                </a:lnTo>
                <a:lnTo>
                  <a:pt x="1479449" y="2056098"/>
                </a:lnTo>
                <a:lnTo>
                  <a:pt x="1437255" y="2071854"/>
                </a:lnTo>
                <a:lnTo>
                  <a:pt x="1393531" y="2082469"/>
                </a:lnTo>
                <a:lnTo>
                  <a:pt x="1348658" y="2087720"/>
                </a:lnTo>
                <a:lnTo>
                  <a:pt x="1303015" y="2087386"/>
                </a:lnTo>
                <a:lnTo>
                  <a:pt x="1256980" y="2081241"/>
                </a:lnTo>
                <a:lnTo>
                  <a:pt x="1210932" y="2069065"/>
                </a:lnTo>
                <a:lnTo>
                  <a:pt x="1167105" y="2051365"/>
                </a:lnTo>
                <a:lnTo>
                  <a:pt x="1125681" y="2028434"/>
                </a:lnTo>
                <a:lnTo>
                  <a:pt x="1087028" y="2000564"/>
                </a:lnTo>
                <a:lnTo>
                  <a:pt x="1051515" y="1968048"/>
                </a:lnTo>
                <a:lnTo>
                  <a:pt x="1019508" y="1931179"/>
                </a:lnTo>
                <a:lnTo>
                  <a:pt x="991375" y="1890249"/>
                </a:lnTo>
                <a:lnTo>
                  <a:pt x="949523" y="1914844"/>
                </a:lnTo>
                <a:lnTo>
                  <a:pt x="906459" y="1934300"/>
                </a:lnTo>
                <a:lnTo>
                  <a:pt x="862502" y="1948704"/>
                </a:lnTo>
                <a:lnTo>
                  <a:pt x="817971" y="1958144"/>
                </a:lnTo>
                <a:lnTo>
                  <a:pt x="773187" y="1962708"/>
                </a:lnTo>
                <a:lnTo>
                  <a:pt x="728469" y="1962483"/>
                </a:lnTo>
                <a:lnTo>
                  <a:pt x="684137" y="1957557"/>
                </a:lnTo>
                <a:lnTo>
                  <a:pt x="640510" y="1948018"/>
                </a:lnTo>
                <a:lnTo>
                  <a:pt x="597910" y="1933953"/>
                </a:lnTo>
                <a:lnTo>
                  <a:pt x="556654" y="1915449"/>
                </a:lnTo>
                <a:lnTo>
                  <a:pt x="517064" y="1892595"/>
                </a:lnTo>
                <a:lnTo>
                  <a:pt x="479459" y="1865478"/>
                </a:lnTo>
                <a:lnTo>
                  <a:pt x="444159" y="1834185"/>
                </a:lnTo>
                <a:lnTo>
                  <a:pt x="411482" y="1798805"/>
                </a:lnTo>
                <a:lnTo>
                  <a:pt x="381751" y="1759425"/>
                </a:lnTo>
                <a:lnTo>
                  <a:pt x="355283" y="1716132"/>
                </a:lnTo>
                <a:lnTo>
                  <a:pt x="350380" y="1706861"/>
                </a:lnTo>
                <a:lnTo>
                  <a:pt x="303156" y="1708277"/>
                </a:lnTo>
                <a:lnTo>
                  <a:pt x="257753" y="1700722"/>
                </a:lnTo>
                <a:lnTo>
                  <a:pt x="214992" y="1684904"/>
                </a:lnTo>
                <a:lnTo>
                  <a:pt x="175694" y="1661532"/>
                </a:lnTo>
                <a:lnTo>
                  <a:pt x="140679" y="1631314"/>
                </a:lnTo>
                <a:lnTo>
                  <a:pt x="110769" y="1594960"/>
                </a:lnTo>
                <a:lnTo>
                  <a:pt x="86783" y="1553177"/>
                </a:lnTo>
                <a:lnTo>
                  <a:pt x="69542" y="1506675"/>
                </a:lnTo>
                <a:lnTo>
                  <a:pt x="59868" y="1456163"/>
                </a:lnTo>
                <a:lnTo>
                  <a:pt x="58526" y="1406187"/>
                </a:lnTo>
                <a:lnTo>
                  <a:pt x="65065" y="1357253"/>
                </a:lnTo>
                <a:lnTo>
                  <a:pt x="79162" y="1310435"/>
                </a:lnTo>
                <a:lnTo>
                  <a:pt x="100494" y="1266805"/>
                </a:lnTo>
                <a:lnTo>
                  <a:pt x="128740" y="1227436"/>
                </a:lnTo>
                <a:lnTo>
                  <a:pt x="93951" y="1200619"/>
                </a:lnTo>
                <a:lnTo>
                  <a:pt x="64307" y="1168865"/>
                </a:lnTo>
                <a:lnTo>
                  <a:pt x="40001" y="1132985"/>
                </a:lnTo>
                <a:lnTo>
                  <a:pt x="21226" y="1093787"/>
                </a:lnTo>
                <a:lnTo>
                  <a:pt x="8172" y="1052080"/>
                </a:lnTo>
                <a:lnTo>
                  <a:pt x="1033" y="1008675"/>
                </a:lnTo>
                <a:lnTo>
                  <a:pt x="0" y="964379"/>
                </a:lnTo>
                <a:lnTo>
                  <a:pt x="5265" y="920002"/>
                </a:lnTo>
                <a:lnTo>
                  <a:pt x="17020" y="876354"/>
                </a:lnTo>
                <a:lnTo>
                  <a:pt x="35459" y="834244"/>
                </a:lnTo>
                <a:lnTo>
                  <a:pt x="64282" y="790191"/>
                </a:lnTo>
                <a:lnTo>
                  <a:pt x="99618" y="753338"/>
                </a:lnTo>
                <a:lnTo>
                  <a:pt x="140378" y="724452"/>
                </a:lnTo>
                <a:lnTo>
                  <a:pt x="185475" y="704301"/>
                </a:lnTo>
                <a:lnTo>
                  <a:pt x="233820" y="693655"/>
                </a:lnTo>
                <a:lnTo>
                  <a:pt x="236004" y="68717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3739" y="2384425"/>
            <a:ext cx="294640" cy="385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2632" y="2027427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80">
                <a:moveTo>
                  <a:pt x="347980" y="173989"/>
                </a:moveTo>
                <a:lnTo>
                  <a:pt x="341768" y="220259"/>
                </a:lnTo>
                <a:lnTo>
                  <a:pt x="324235" y="261826"/>
                </a:lnTo>
                <a:lnTo>
                  <a:pt x="297037" y="297037"/>
                </a:lnTo>
                <a:lnTo>
                  <a:pt x="261826" y="324235"/>
                </a:lnTo>
                <a:lnTo>
                  <a:pt x="220259" y="341768"/>
                </a:lnTo>
                <a:lnTo>
                  <a:pt x="173990" y="347980"/>
                </a:lnTo>
                <a:lnTo>
                  <a:pt x="127764" y="341768"/>
                </a:lnTo>
                <a:lnTo>
                  <a:pt x="86209" y="324235"/>
                </a:lnTo>
                <a:lnTo>
                  <a:pt x="50990" y="297037"/>
                </a:lnTo>
                <a:lnTo>
                  <a:pt x="23772" y="261826"/>
                </a:lnTo>
                <a:lnTo>
                  <a:pt x="6220" y="220259"/>
                </a:lnTo>
                <a:lnTo>
                  <a:pt x="0" y="173989"/>
                </a:lnTo>
                <a:lnTo>
                  <a:pt x="6220" y="127764"/>
                </a:lnTo>
                <a:lnTo>
                  <a:pt x="23772" y="86209"/>
                </a:lnTo>
                <a:lnTo>
                  <a:pt x="50990" y="50990"/>
                </a:lnTo>
                <a:lnTo>
                  <a:pt x="86209" y="23772"/>
                </a:lnTo>
                <a:lnTo>
                  <a:pt x="127764" y="6220"/>
                </a:lnTo>
                <a:lnTo>
                  <a:pt x="173990" y="0"/>
                </a:lnTo>
                <a:lnTo>
                  <a:pt x="220259" y="6220"/>
                </a:lnTo>
                <a:lnTo>
                  <a:pt x="261826" y="23772"/>
                </a:lnTo>
                <a:lnTo>
                  <a:pt x="297037" y="50990"/>
                </a:lnTo>
                <a:lnTo>
                  <a:pt x="324235" y="86209"/>
                </a:lnTo>
                <a:lnTo>
                  <a:pt x="341768" y="127764"/>
                </a:lnTo>
                <a:lnTo>
                  <a:pt x="347980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203" y="1228089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4">
                <a:moveTo>
                  <a:pt x="152095" y="38608"/>
                </a:moveTo>
                <a:lnTo>
                  <a:pt x="112401" y="38683"/>
                </a:lnTo>
                <a:lnTo>
                  <a:pt x="73375" y="32162"/>
                </a:lnTo>
                <a:lnTo>
                  <a:pt x="35686" y="19212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951" y="1688210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54" y="6377"/>
                </a:lnTo>
                <a:lnTo>
                  <a:pt x="33831" y="11588"/>
                </a:lnTo>
                <a:lnTo>
                  <a:pt x="17029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0810" y="1806701"/>
            <a:ext cx="40640" cy="84455"/>
          </a:xfrm>
          <a:custGeom>
            <a:avLst/>
            <a:gdLst/>
            <a:ahLst/>
            <a:cxnLst/>
            <a:rect l="l" t="t" r="r" b="b"/>
            <a:pathLst>
              <a:path w="40640" h="84455">
                <a:moveTo>
                  <a:pt x="40093" y="84074"/>
                </a:moveTo>
                <a:lnTo>
                  <a:pt x="28548" y="63936"/>
                </a:lnTo>
                <a:lnTo>
                  <a:pt x="18003" y="43180"/>
                </a:lnTo>
                <a:lnTo>
                  <a:pt x="8481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16404" y="1681098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50669" y="1110869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80" h="345440">
                <a:moveTo>
                  <a:pt x="0" y="0"/>
                </a:moveTo>
                <a:lnTo>
                  <a:pt x="38441" y="23928"/>
                </a:lnTo>
                <a:lnTo>
                  <a:pt x="73322" y="52559"/>
                </a:lnTo>
                <a:lnTo>
                  <a:pt x="104375" y="85419"/>
                </a:lnTo>
                <a:lnTo>
                  <a:pt x="131332" y="122035"/>
                </a:lnTo>
                <a:lnTo>
                  <a:pt x="153927" y="161936"/>
                </a:lnTo>
                <a:lnTo>
                  <a:pt x="171892" y="204648"/>
                </a:lnTo>
                <a:lnTo>
                  <a:pt x="184958" y="249700"/>
                </a:lnTo>
                <a:lnTo>
                  <a:pt x="192858" y="296619"/>
                </a:lnTo>
                <a:lnTo>
                  <a:pt x="195325" y="34493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24302" y="743584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4" h="129540">
                <a:moveTo>
                  <a:pt x="86868" y="0"/>
                </a:moveTo>
                <a:lnTo>
                  <a:pt x="70383" y="36310"/>
                </a:lnTo>
                <a:lnTo>
                  <a:pt x="50244" y="70167"/>
                </a:lnTo>
                <a:lnTo>
                  <a:pt x="26699" y="101262"/>
                </a:lnTo>
                <a:lnTo>
                  <a:pt x="0" y="12928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636" y="263779"/>
            <a:ext cx="5080" cy="61594"/>
          </a:xfrm>
          <a:custGeom>
            <a:avLst/>
            <a:gdLst/>
            <a:ahLst/>
            <a:cxnLst/>
            <a:rect l="l" t="t" r="r" b="b"/>
            <a:pathLst>
              <a:path w="5080" h="61595">
                <a:moveTo>
                  <a:pt x="0" y="0"/>
                </a:moveTo>
                <a:lnTo>
                  <a:pt x="2143" y="15188"/>
                </a:lnTo>
                <a:lnTo>
                  <a:pt x="3619" y="30448"/>
                </a:lnTo>
                <a:lnTo>
                  <a:pt x="4429" y="45755"/>
                </a:lnTo>
                <a:lnTo>
                  <a:pt x="4571" y="610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47392" y="114680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5">
                <a:moveTo>
                  <a:pt x="0" y="77850"/>
                </a:moveTo>
                <a:lnTo>
                  <a:pt x="9233" y="57096"/>
                </a:lnTo>
                <a:lnTo>
                  <a:pt x="19764" y="37163"/>
                </a:lnTo>
                <a:lnTo>
                  <a:pt x="31557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30960" y="162432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90" h="67310">
                <a:moveTo>
                  <a:pt x="0" y="67183"/>
                </a:moveTo>
                <a:lnTo>
                  <a:pt x="3927" y="49881"/>
                </a:lnTo>
                <a:lnTo>
                  <a:pt x="8842" y="32877"/>
                </a:lnTo>
                <a:lnTo>
                  <a:pt x="14733" y="16230"/>
                </a:lnTo>
                <a:lnTo>
                  <a:pt x="2159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2124" y="252475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5" h="65404">
                <a:moveTo>
                  <a:pt x="0" y="0"/>
                </a:moveTo>
                <a:lnTo>
                  <a:pt x="20836" y="14305"/>
                </a:lnTo>
                <a:lnTo>
                  <a:pt x="40825" y="29956"/>
                </a:lnTo>
                <a:lnTo>
                  <a:pt x="59912" y="46916"/>
                </a:lnTo>
                <a:lnTo>
                  <a:pt x="78041" y="651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5699" y="69608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79">
                <a:moveTo>
                  <a:pt x="13627" y="68579"/>
                </a:moveTo>
                <a:lnTo>
                  <a:pt x="9294" y="51631"/>
                </a:lnTo>
                <a:lnTo>
                  <a:pt x="5575" y="34528"/>
                </a:lnTo>
                <a:lnTo>
                  <a:pt x="2475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37834" y="342087"/>
            <a:ext cx="1134745" cy="634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ةدعاسم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بلطا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روهمجلا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051" y="3717035"/>
            <a:ext cx="8714740" cy="792480"/>
          </a:xfrm>
          <a:custGeom>
            <a:avLst/>
            <a:gdLst/>
            <a:ahLst/>
            <a:cxnLst/>
            <a:rect l="l" t="t" r="r" b="b"/>
            <a:pathLst>
              <a:path w="8714740" h="792479">
                <a:moveTo>
                  <a:pt x="0" y="132080"/>
                </a:moveTo>
                <a:lnTo>
                  <a:pt x="6733" y="90350"/>
                </a:lnTo>
                <a:lnTo>
                  <a:pt x="25484" y="54095"/>
                </a:lnTo>
                <a:lnTo>
                  <a:pt x="54076" y="25497"/>
                </a:lnTo>
                <a:lnTo>
                  <a:pt x="90333" y="6738"/>
                </a:lnTo>
                <a:lnTo>
                  <a:pt x="132080" y="0"/>
                </a:lnTo>
                <a:lnTo>
                  <a:pt x="8582152" y="0"/>
                </a:lnTo>
                <a:lnTo>
                  <a:pt x="8623881" y="6738"/>
                </a:lnTo>
                <a:lnTo>
                  <a:pt x="8660136" y="25497"/>
                </a:lnTo>
                <a:lnTo>
                  <a:pt x="8688734" y="54095"/>
                </a:lnTo>
                <a:lnTo>
                  <a:pt x="8707493" y="90350"/>
                </a:lnTo>
                <a:lnTo>
                  <a:pt x="8714232" y="132080"/>
                </a:lnTo>
                <a:lnTo>
                  <a:pt x="8714232" y="660400"/>
                </a:lnTo>
                <a:lnTo>
                  <a:pt x="8707493" y="702129"/>
                </a:lnTo>
                <a:lnTo>
                  <a:pt x="8688734" y="738384"/>
                </a:lnTo>
                <a:lnTo>
                  <a:pt x="8660136" y="766982"/>
                </a:lnTo>
                <a:lnTo>
                  <a:pt x="8623881" y="785741"/>
                </a:lnTo>
                <a:lnTo>
                  <a:pt x="8582152" y="792480"/>
                </a:lnTo>
                <a:lnTo>
                  <a:pt x="132080" y="792480"/>
                </a:lnTo>
                <a:lnTo>
                  <a:pt x="90333" y="785741"/>
                </a:lnTo>
                <a:lnTo>
                  <a:pt x="54076" y="766982"/>
                </a:lnTo>
                <a:lnTo>
                  <a:pt x="25484" y="738384"/>
                </a:lnTo>
                <a:lnTo>
                  <a:pt x="6733" y="702129"/>
                </a:lnTo>
                <a:lnTo>
                  <a:pt x="0" y="660400"/>
                </a:lnTo>
                <a:lnTo>
                  <a:pt x="0" y="132080"/>
                </a:lnTo>
                <a:close/>
              </a:path>
            </a:pathLst>
          </a:custGeom>
          <a:ln w="27432">
            <a:solidFill>
              <a:srgbClr val="00E3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-36474" y="4089654"/>
            <a:ext cx="89223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؟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؟.. 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مهاسي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لا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و </a:t>
            </a:r>
            <a:r>
              <a:rPr dirty="0" sz="2400" spc="-545" b="1">
                <a:solidFill>
                  <a:srgbClr val="FFFFFF"/>
                </a:solidFill>
                <a:latin typeface="Arial"/>
                <a:cs typeface="Arial"/>
              </a:rPr>
              <a:t>رثأتي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لا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دياحم </a:t>
            </a:r>
            <a:r>
              <a:rPr dirty="0" sz="2400" spc="-355" b="1">
                <a:solidFill>
                  <a:srgbClr val="FFFFFF"/>
                </a:solidFill>
                <a:latin typeface="Arial"/>
                <a:cs typeface="Arial"/>
              </a:rPr>
              <a:t>ملعك </a:t>
            </a:r>
            <a:r>
              <a:rPr dirty="0" sz="2400" spc="-335" b="1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235" b="1">
                <a:solidFill>
                  <a:srgbClr val="FFFFFF"/>
                </a:solidFill>
                <a:latin typeface="Arial"/>
                <a:cs typeface="Arial"/>
              </a:rPr>
              <a:t>سردت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نأ 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هاجتلاا </a:t>
            </a: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اذه 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باحصأ </a:t>
            </a:r>
            <a:r>
              <a:rPr dirty="0" sz="2400" spc="-310" b="1">
                <a:solidFill>
                  <a:srgbClr val="FFFFFF"/>
                </a:solidFill>
                <a:latin typeface="Arial"/>
                <a:cs typeface="Arial"/>
              </a:rPr>
              <a:t>يري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:3س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33188" y="4799076"/>
            <a:ext cx="4212590" cy="649605"/>
          </a:xfrm>
          <a:custGeom>
            <a:avLst/>
            <a:gdLst/>
            <a:ahLst/>
            <a:cxnLst/>
            <a:rect l="l" t="t" r="r" b="b"/>
            <a:pathLst>
              <a:path w="4212590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4104132" y="0"/>
                </a:lnTo>
                <a:lnTo>
                  <a:pt x="4146274" y="8495"/>
                </a:lnTo>
                <a:lnTo>
                  <a:pt x="4180665" y="31670"/>
                </a:lnTo>
                <a:lnTo>
                  <a:pt x="4203840" y="66061"/>
                </a:lnTo>
                <a:lnTo>
                  <a:pt x="4212336" y="108204"/>
                </a:lnTo>
                <a:lnTo>
                  <a:pt x="4212336" y="541020"/>
                </a:lnTo>
                <a:lnTo>
                  <a:pt x="4203840" y="583162"/>
                </a:lnTo>
                <a:lnTo>
                  <a:pt x="4180665" y="617553"/>
                </a:lnTo>
                <a:lnTo>
                  <a:pt x="4146274" y="640728"/>
                </a:lnTo>
                <a:lnTo>
                  <a:pt x="4104132" y="649224"/>
                </a:lnTo>
                <a:lnTo>
                  <a:pt x="108203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773928" y="4919853"/>
            <a:ext cx="2537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34">
                <a:solidFill>
                  <a:srgbClr val="FFFFFF"/>
                </a:solidFill>
                <a:latin typeface="Arial"/>
                <a:cs typeface="Arial"/>
              </a:rPr>
              <a:t>عيمجلل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0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r>
              <a:rPr dirty="0" sz="2400" spc="-6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)أ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1459" y="4799076"/>
            <a:ext cx="3889375" cy="649605"/>
          </a:xfrm>
          <a:custGeom>
            <a:avLst/>
            <a:gdLst/>
            <a:ahLst/>
            <a:cxnLst/>
            <a:rect l="l" t="t" r="r" b="b"/>
            <a:pathLst>
              <a:path w="3889375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3781043" y="0"/>
                </a:lnTo>
                <a:lnTo>
                  <a:pt x="3823186" y="8495"/>
                </a:lnTo>
                <a:lnTo>
                  <a:pt x="3857577" y="31670"/>
                </a:lnTo>
                <a:lnTo>
                  <a:pt x="3880752" y="66061"/>
                </a:lnTo>
                <a:lnTo>
                  <a:pt x="3889248" y="108204"/>
                </a:lnTo>
                <a:lnTo>
                  <a:pt x="3889248" y="541020"/>
                </a:lnTo>
                <a:lnTo>
                  <a:pt x="3880752" y="583162"/>
                </a:lnTo>
                <a:lnTo>
                  <a:pt x="3857577" y="617553"/>
                </a:lnTo>
                <a:lnTo>
                  <a:pt x="3823186" y="640728"/>
                </a:lnTo>
                <a:lnTo>
                  <a:pt x="3781043" y="649224"/>
                </a:lnTo>
                <a:lnTo>
                  <a:pt x="108204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44500" y="4977765"/>
            <a:ext cx="3505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ةصاخلا </a:t>
            </a:r>
            <a:r>
              <a:rPr dirty="0" sz="2400" spc="-610">
                <a:solidFill>
                  <a:srgbClr val="FFFFFF"/>
                </a:solidFill>
                <a:latin typeface="Arial"/>
                <a:cs typeface="Arial"/>
              </a:rPr>
              <a:t>تائفلل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5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r>
              <a:rPr dirty="0" sz="2400" spc="-6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)ب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92852" y="5734811"/>
            <a:ext cx="3350260" cy="935990"/>
          </a:xfrm>
          <a:custGeom>
            <a:avLst/>
            <a:gdLst/>
            <a:ahLst/>
            <a:cxnLst/>
            <a:rect l="l" t="t" r="r" b="b"/>
            <a:pathLst>
              <a:path w="3350259" h="935990">
                <a:moveTo>
                  <a:pt x="3193796" y="0"/>
                </a:moveTo>
                <a:lnTo>
                  <a:pt x="155956" y="0"/>
                </a:lnTo>
                <a:lnTo>
                  <a:pt x="106671" y="7950"/>
                </a:lnTo>
                <a:lnTo>
                  <a:pt x="63861" y="30090"/>
                </a:lnTo>
                <a:lnTo>
                  <a:pt x="30097" y="63850"/>
                </a:lnTo>
                <a:lnTo>
                  <a:pt x="7953" y="106662"/>
                </a:lnTo>
                <a:lnTo>
                  <a:pt x="0" y="155956"/>
                </a:lnTo>
                <a:lnTo>
                  <a:pt x="0" y="779780"/>
                </a:lnTo>
                <a:lnTo>
                  <a:pt x="7953" y="829073"/>
                </a:lnTo>
                <a:lnTo>
                  <a:pt x="30097" y="871885"/>
                </a:lnTo>
                <a:lnTo>
                  <a:pt x="63861" y="905645"/>
                </a:lnTo>
                <a:lnTo>
                  <a:pt x="106671" y="927785"/>
                </a:lnTo>
                <a:lnTo>
                  <a:pt x="155956" y="935735"/>
                </a:lnTo>
                <a:lnTo>
                  <a:pt x="3193796" y="935735"/>
                </a:lnTo>
                <a:lnTo>
                  <a:pt x="3243080" y="927785"/>
                </a:lnTo>
                <a:lnTo>
                  <a:pt x="3285890" y="905645"/>
                </a:lnTo>
                <a:lnTo>
                  <a:pt x="3319654" y="871885"/>
                </a:lnTo>
                <a:lnTo>
                  <a:pt x="3341798" y="829073"/>
                </a:lnTo>
                <a:lnTo>
                  <a:pt x="3349752" y="779780"/>
                </a:lnTo>
                <a:lnTo>
                  <a:pt x="3349752" y="155956"/>
                </a:lnTo>
                <a:lnTo>
                  <a:pt x="3341798" y="106662"/>
                </a:lnTo>
                <a:lnTo>
                  <a:pt x="3319654" y="63850"/>
                </a:lnTo>
                <a:lnTo>
                  <a:pt x="3285890" y="30090"/>
                </a:lnTo>
                <a:lnTo>
                  <a:pt x="3243080" y="7950"/>
                </a:lnTo>
                <a:lnTo>
                  <a:pt x="3193796" y="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92852" y="5734811"/>
            <a:ext cx="3350260" cy="935990"/>
          </a:xfrm>
          <a:custGeom>
            <a:avLst/>
            <a:gdLst/>
            <a:ahLst/>
            <a:cxnLst/>
            <a:rect l="l" t="t" r="r" b="b"/>
            <a:pathLst>
              <a:path w="3350259" h="935990">
                <a:moveTo>
                  <a:pt x="0" y="155956"/>
                </a:moveTo>
                <a:lnTo>
                  <a:pt x="7953" y="106662"/>
                </a:lnTo>
                <a:lnTo>
                  <a:pt x="30097" y="63850"/>
                </a:lnTo>
                <a:lnTo>
                  <a:pt x="63861" y="30090"/>
                </a:lnTo>
                <a:lnTo>
                  <a:pt x="106671" y="7950"/>
                </a:lnTo>
                <a:lnTo>
                  <a:pt x="155956" y="0"/>
                </a:lnTo>
                <a:lnTo>
                  <a:pt x="3193796" y="0"/>
                </a:lnTo>
                <a:lnTo>
                  <a:pt x="3243080" y="7950"/>
                </a:lnTo>
                <a:lnTo>
                  <a:pt x="3285890" y="30090"/>
                </a:lnTo>
                <a:lnTo>
                  <a:pt x="3319654" y="63850"/>
                </a:lnTo>
                <a:lnTo>
                  <a:pt x="3341798" y="106662"/>
                </a:lnTo>
                <a:lnTo>
                  <a:pt x="3349752" y="155956"/>
                </a:lnTo>
                <a:lnTo>
                  <a:pt x="3349752" y="779780"/>
                </a:lnTo>
                <a:lnTo>
                  <a:pt x="3341798" y="829073"/>
                </a:lnTo>
                <a:lnTo>
                  <a:pt x="3319654" y="871885"/>
                </a:lnTo>
                <a:lnTo>
                  <a:pt x="3285890" y="905645"/>
                </a:lnTo>
                <a:lnTo>
                  <a:pt x="3243080" y="927785"/>
                </a:lnTo>
                <a:lnTo>
                  <a:pt x="3193796" y="935735"/>
                </a:lnTo>
                <a:lnTo>
                  <a:pt x="155956" y="935735"/>
                </a:lnTo>
                <a:lnTo>
                  <a:pt x="106671" y="927785"/>
                </a:lnTo>
                <a:lnTo>
                  <a:pt x="63861" y="905645"/>
                </a:lnTo>
                <a:lnTo>
                  <a:pt x="30097" y="871885"/>
                </a:lnTo>
                <a:lnTo>
                  <a:pt x="7953" y="829073"/>
                </a:lnTo>
                <a:lnTo>
                  <a:pt x="0" y="779780"/>
                </a:lnTo>
                <a:lnTo>
                  <a:pt x="0" y="155956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379846" y="5816904"/>
            <a:ext cx="31762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لح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لجا </a:t>
            </a:r>
            <a:r>
              <a:rPr dirty="0" sz="2400" spc="65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5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r>
              <a:rPr dirty="0" sz="2400" spc="-6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)ج</a:t>
            </a:r>
            <a:endParaRPr sz="24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.عمتجملاو </a:t>
            </a:r>
            <a:r>
              <a:rPr dirty="0" sz="2400" spc="-590">
                <a:solidFill>
                  <a:srgbClr val="FFFFFF"/>
                </a:solidFill>
                <a:latin typeface="Arial"/>
                <a:cs typeface="Arial"/>
              </a:rPr>
              <a:t>ةئيبلا</a:t>
            </a:r>
            <a:r>
              <a:rPr dirty="0" sz="2400" spc="-5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9">
                <a:solidFill>
                  <a:srgbClr val="FFFFFF"/>
                </a:solidFill>
                <a:latin typeface="Arial"/>
                <a:cs typeface="Arial"/>
              </a:rPr>
              <a:t>تلاكشم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4611" y="5734811"/>
            <a:ext cx="4178935" cy="649605"/>
          </a:xfrm>
          <a:custGeom>
            <a:avLst/>
            <a:gdLst/>
            <a:ahLst/>
            <a:cxnLst/>
            <a:rect l="l" t="t" r="r" b="b"/>
            <a:pathLst>
              <a:path w="4178935" h="649604">
                <a:moveTo>
                  <a:pt x="0" y="108203"/>
                </a:moveTo>
                <a:lnTo>
                  <a:pt x="8504" y="66088"/>
                </a:lnTo>
                <a:lnTo>
                  <a:pt x="31694" y="31694"/>
                </a:lnTo>
                <a:lnTo>
                  <a:pt x="66088" y="8504"/>
                </a:lnTo>
                <a:lnTo>
                  <a:pt x="108204" y="0"/>
                </a:lnTo>
                <a:lnTo>
                  <a:pt x="4070604" y="0"/>
                </a:lnTo>
                <a:lnTo>
                  <a:pt x="4112746" y="8504"/>
                </a:lnTo>
                <a:lnTo>
                  <a:pt x="4147137" y="31694"/>
                </a:lnTo>
                <a:lnTo>
                  <a:pt x="4170312" y="66088"/>
                </a:lnTo>
                <a:lnTo>
                  <a:pt x="4178808" y="108203"/>
                </a:lnTo>
                <a:lnTo>
                  <a:pt x="4178808" y="541019"/>
                </a:lnTo>
                <a:lnTo>
                  <a:pt x="4170312" y="583135"/>
                </a:lnTo>
                <a:lnTo>
                  <a:pt x="4147137" y="617529"/>
                </a:lnTo>
                <a:lnTo>
                  <a:pt x="4112746" y="640719"/>
                </a:lnTo>
                <a:lnTo>
                  <a:pt x="4070604" y="649224"/>
                </a:lnTo>
                <a:lnTo>
                  <a:pt x="108204" y="649224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86588" y="5856833"/>
            <a:ext cx="4049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>
                <a:solidFill>
                  <a:srgbClr val="FFFFFF"/>
                </a:solidFill>
                <a:latin typeface="Arial"/>
                <a:cs typeface="Arial"/>
              </a:rPr>
              <a:t>عادبلاا </a:t>
            </a:r>
            <a:r>
              <a:rPr dirty="0" sz="2400" spc="-484">
                <a:solidFill>
                  <a:srgbClr val="FFFFFF"/>
                </a:solidFill>
                <a:latin typeface="Arial"/>
                <a:cs typeface="Arial"/>
              </a:rPr>
              <a:t>ةيمنت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لجا </a:t>
            </a:r>
            <a:r>
              <a:rPr dirty="0" sz="2400" spc="65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400" spc="-350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400" spc="-635">
                <a:solidFill>
                  <a:srgbClr val="FFFFFF"/>
                </a:solidFill>
                <a:latin typeface="Arial"/>
                <a:cs typeface="Arial"/>
              </a:rPr>
              <a:t>ميلعت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55258" y="8908"/>
            <a:ext cx="2597150" cy="2087880"/>
          </a:xfrm>
          <a:custGeom>
            <a:avLst/>
            <a:gdLst/>
            <a:ahLst/>
            <a:cxnLst/>
            <a:rect l="l" t="t" r="r" b="b"/>
            <a:pathLst>
              <a:path w="2597150" h="2087880">
                <a:moveTo>
                  <a:pt x="236044" y="687178"/>
                </a:moveTo>
                <a:lnTo>
                  <a:pt x="232439" y="638869"/>
                </a:lnTo>
                <a:lnTo>
                  <a:pt x="233574" y="591376"/>
                </a:lnTo>
                <a:lnTo>
                  <a:pt x="239236" y="545006"/>
                </a:lnTo>
                <a:lnTo>
                  <a:pt x="249213" y="500062"/>
                </a:lnTo>
                <a:lnTo>
                  <a:pt x="263293" y="456851"/>
                </a:lnTo>
                <a:lnTo>
                  <a:pt x="281264" y="415678"/>
                </a:lnTo>
                <a:lnTo>
                  <a:pt x="302915" y="376848"/>
                </a:lnTo>
                <a:lnTo>
                  <a:pt x="328033" y="340665"/>
                </a:lnTo>
                <a:lnTo>
                  <a:pt x="356407" y="307437"/>
                </a:lnTo>
                <a:lnTo>
                  <a:pt x="387823" y="277466"/>
                </a:lnTo>
                <a:lnTo>
                  <a:pt x="422071" y="251060"/>
                </a:lnTo>
                <a:lnTo>
                  <a:pt x="458939" y="228523"/>
                </a:lnTo>
                <a:lnTo>
                  <a:pt x="498213" y="210160"/>
                </a:lnTo>
                <a:lnTo>
                  <a:pt x="539683" y="196277"/>
                </a:lnTo>
                <a:lnTo>
                  <a:pt x="583135" y="187179"/>
                </a:lnTo>
                <a:lnTo>
                  <a:pt x="637150" y="183098"/>
                </a:lnTo>
                <a:lnTo>
                  <a:pt x="690823" y="186906"/>
                </a:lnTo>
                <a:lnTo>
                  <a:pt x="743448" y="198444"/>
                </a:lnTo>
                <a:lnTo>
                  <a:pt x="794317" y="217553"/>
                </a:lnTo>
                <a:lnTo>
                  <a:pt x="842723" y="244075"/>
                </a:lnTo>
                <a:lnTo>
                  <a:pt x="868010" y="200020"/>
                </a:lnTo>
                <a:lnTo>
                  <a:pt x="898119" y="161456"/>
                </a:lnTo>
                <a:lnTo>
                  <a:pt x="932382" y="128608"/>
                </a:lnTo>
                <a:lnTo>
                  <a:pt x="970131" y="101701"/>
                </a:lnTo>
                <a:lnTo>
                  <a:pt x="1010696" y="80961"/>
                </a:lnTo>
                <a:lnTo>
                  <a:pt x="1053410" y="66613"/>
                </a:lnTo>
                <a:lnTo>
                  <a:pt x="1097603" y="58884"/>
                </a:lnTo>
                <a:lnTo>
                  <a:pt x="1142606" y="57999"/>
                </a:lnTo>
                <a:lnTo>
                  <a:pt x="1187751" y="64182"/>
                </a:lnTo>
                <a:lnTo>
                  <a:pt x="1232370" y="77661"/>
                </a:lnTo>
                <a:lnTo>
                  <a:pt x="1275793" y="98660"/>
                </a:lnTo>
                <a:lnTo>
                  <a:pt x="1314957" y="125615"/>
                </a:lnTo>
                <a:lnTo>
                  <a:pt x="1350215" y="158477"/>
                </a:lnTo>
                <a:lnTo>
                  <a:pt x="1374998" y="114332"/>
                </a:lnTo>
                <a:lnTo>
                  <a:pt x="1405672" y="76796"/>
                </a:lnTo>
                <a:lnTo>
                  <a:pt x="1441241" y="46232"/>
                </a:lnTo>
                <a:lnTo>
                  <a:pt x="1480712" y="23003"/>
                </a:lnTo>
                <a:lnTo>
                  <a:pt x="1523089" y="7471"/>
                </a:lnTo>
                <a:lnTo>
                  <a:pt x="1567376" y="0"/>
                </a:lnTo>
                <a:lnTo>
                  <a:pt x="1612579" y="951"/>
                </a:lnTo>
                <a:lnTo>
                  <a:pt x="1657702" y="10687"/>
                </a:lnTo>
                <a:lnTo>
                  <a:pt x="1701751" y="29572"/>
                </a:lnTo>
                <a:lnTo>
                  <a:pt x="1751742" y="65322"/>
                </a:lnTo>
                <a:lnTo>
                  <a:pt x="1793064" y="112503"/>
                </a:lnTo>
                <a:lnTo>
                  <a:pt x="1826562" y="75772"/>
                </a:lnTo>
                <a:lnTo>
                  <a:pt x="1864007" y="46174"/>
                </a:lnTo>
                <a:lnTo>
                  <a:pt x="1904553" y="23786"/>
                </a:lnTo>
                <a:lnTo>
                  <a:pt x="1947354" y="8686"/>
                </a:lnTo>
                <a:lnTo>
                  <a:pt x="1991565" y="949"/>
                </a:lnTo>
                <a:lnTo>
                  <a:pt x="2036340" y="653"/>
                </a:lnTo>
                <a:lnTo>
                  <a:pt x="2080834" y="7875"/>
                </a:lnTo>
                <a:lnTo>
                  <a:pt x="2124199" y="22692"/>
                </a:lnTo>
                <a:lnTo>
                  <a:pt x="2165591" y="45181"/>
                </a:lnTo>
                <a:lnTo>
                  <a:pt x="2204163" y="75419"/>
                </a:lnTo>
                <a:lnTo>
                  <a:pt x="2239598" y="114555"/>
                </a:lnTo>
                <a:lnTo>
                  <a:pt x="2268187" y="159429"/>
                </a:lnTo>
                <a:lnTo>
                  <a:pt x="2289370" y="208971"/>
                </a:lnTo>
                <a:lnTo>
                  <a:pt x="2302588" y="262109"/>
                </a:lnTo>
                <a:lnTo>
                  <a:pt x="2343755" y="277747"/>
                </a:lnTo>
                <a:lnTo>
                  <a:pt x="2381734" y="298793"/>
                </a:lnTo>
                <a:lnTo>
                  <a:pt x="2416257" y="324734"/>
                </a:lnTo>
                <a:lnTo>
                  <a:pt x="2447058" y="355054"/>
                </a:lnTo>
                <a:lnTo>
                  <a:pt x="2473869" y="389241"/>
                </a:lnTo>
                <a:lnTo>
                  <a:pt x="2496422" y="426780"/>
                </a:lnTo>
                <a:lnTo>
                  <a:pt x="2514451" y="467158"/>
                </a:lnTo>
                <a:lnTo>
                  <a:pt x="2527689" y="509862"/>
                </a:lnTo>
                <a:lnTo>
                  <a:pt x="2535868" y="554377"/>
                </a:lnTo>
                <a:lnTo>
                  <a:pt x="2538720" y="600190"/>
                </a:lnTo>
                <a:lnTo>
                  <a:pt x="2535980" y="646787"/>
                </a:lnTo>
                <a:lnTo>
                  <a:pt x="2527378" y="693655"/>
                </a:lnTo>
                <a:lnTo>
                  <a:pt x="2512773" y="739756"/>
                </a:lnTo>
                <a:lnTo>
                  <a:pt x="2537868" y="779860"/>
                </a:lnTo>
                <a:lnTo>
                  <a:pt x="2558469" y="821838"/>
                </a:lnTo>
                <a:lnTo>
                  <a:pt x="2574622" y="865309"/>
                </a:lnTo>
                <a:lnTo>
                  <a:pt x="2586373" y="909891"/>
                </a:lnTo>
                <a:lnTo>
                  <a:pt x="2593766" y="955204"/>
                </a:lnTo>
                <a:lnTo>
                  <a:pt x="2596847" y="1000866"/>
                </a:lnTo>
                <a:lnTo>
                  <a:pt x="2595661" y="1046495"/>
                </a:lnTo>
                <a:lnTo>
                  <a:pt x="2590253" y="1091710"/>
                </a:lnTo>
                <a:lnTo>
                  <a:pt x="2580668" y="1136130"/>
                </a:lnTo>
                <a:lnTo>
                  <a:pt x="2566951" y="1179373"/>
                </a:lnTo>
                <a:lnTo>
                  <a:pt x="2549147" y="1221059"/>
                </a:lnTo>
                <a:lnTo>
                  <a:pt x="2527302" y="1260805"/>
                </a:lnTo>
                <a:lnTo>
                  <a:pt x="2501461" y="1298231"/>
                </a:lnTo>
                <a:lnTo>
                  <a:pt x="2471669" y="1332955"/>
                </a:lnTo>
                <a:lnTo>
                  <a:pt x="2437970" y="1364596"/>
                </a:lnTo>
                <a:lnTo>
                  <a:pt x="2394564" y="1396506"/>
                </a:lnTo>
                <a:lnTo>
                  <a:pt x="2347991" y="1421952"/>
                </a:lnTo>
                <a:lnTo>
                  <a:pt x="2298846" y="1440659"/>
                </a:lnTo>
                <a:lnTo>
                  <a:pt x="2247724" y="1452353"/>
                </a:lnTo>
                <a:lnTo>
                  <a:pt x="2244180" y="1503906"/>
                </a:lnTo>
                <a:lnTo>
                  <a:pt x="2234585" y="1553300"/>
                </a:lnTo>
                <a:lnTo>
                  <a:pt x="2219358" y="1600085"/>
                </a:lnTo>
                <a:lnTo>
                  <a:pt x="2198914" y="1643812"/>
                </a:lnTo>
                <a:lnTo>
                  <a:pt x="2173671" y="1684031"/>
                </a:lnTo>
                <a:lnTo>
                  <a:pt x="2144045" y="1720291"/>
                </a:lnTo>
                <a:lnTo>
                  <a:pt x="2110453" y="1752143"/>
                </a:lnTo>
                <a:lnTo>
                  <a:pt x="2073311" y="1779138"/>
                </a:lnTo>
                <a:lnTo>
                  <a:pt x="2033037" y="1800825"/>
                </a:lnTo>
                <a:lnTo>
                  <a:pt x="1990047" y="1816754"/>
                </a:lnTo>
                <a:lnTo>
                  <a:pt x="1944757" y="1826477"/>
                </a:lnTo>
                <a:lnTo>
                  <a:pt x="1897585" y="1829543"/>
                </a:lnTo>
                <a:lnTo>
                  <a:pt x="1849875" y="1825479"/>
                </a:lnTo>
                <a:lnTo>
                  <a:pt x="1803367" y="1814366"/>
                </a:lnTo>
                <a:lnTo>
                  <a:pt x="1758693" y="1796396"/>
                </a:lnTo>
                <a:lnTo>
                  <a:pt x="1716483" y="1771758"/>
                </a:lnTo>
                <a:lnTo>
                  <a:pt x="1700169" y="1820609"/>
                </a:lnTo>
                <a:lnTo>
                  <a:pt x="1679293" y="1866104"/>
                </a:lnTo>
                <a:lnTo>
                  <a:pt x="1654234" y="1908019"/>
                </a:lnTo>
                <a:lnTo>
                  <a:pt x="1625370" y="1946132"/>
                </a:lnTo>
                <a:lnTo>
                  <a:pt x="1593081" y="1980219"/>
                </a:lnTo>
                <a:lnTo>
                  <a:pt x="1557746" y="2010058"/>
                </a:lnTo>
                <a:lnTo>
                  <a:pt x="1519744" y="2035426"/>
                </a:lnTo>
                <a:lnTo>
                  <a:pt x="1479455" y="2056098"/>
                </a:lnTo>
                <a:lnTo>
                  <a:pt x="1437256" y="2071854"/>
                </a:lnTo>
                <a:lnTo>
                  <a:pt x="1393528" y="2082469"/>
                </a:lnTo>
                <a:lnTo>
                  <a:pt x="1348648" y="2087720"/>
                </a:lnTo>
                <a:lnTo>
                  <a:pt x="1302997" y="2087386"/>
                </a:lnTo>
                <a:lnTo>
                  <a:pt x="1256954" y="2081241"/>
                </a:lnTo>
                <a:lnTo>
                  <a:pt x="1210896" y="2069065"/>
                </a:lnTo>
                <a:lnTo>
                  <a:pt x="1167080" y="2051365"/>
                </a:lnTo>
                <a:lnTo>
                  <a:pt x="1125665" y="2028434"/>
                </a:lnTo>
                <a:lnTo>
                  <a:pt x="1087024" y="2000564"/>
                </a:lnTo>
                <a:lnTo>
                  <a:pt x="1051525" y="1968048"/>
                </a:lnTo>
                <a:lnTo>
                  <a:pt x="1019541" y="1931179"/>
                </a:lnTo>
                <a:lnTo>
                  <a:pt x="991440" y="1890249"/>
                </a:lnTo>
                <a:lnTo>
                  <a:pt x="949581" y="1914844"/>
                </a:lnTo>
                <a:lnTo>
                  <a:pt x="906510" y="1934300"/>
                </a:lnTo>
                <a:lnTo>
                  <a:pt x="862549" y="1948704"/>
                </a:lnTo>
                <a:lnTo>
                  <a:pt x="818016" y="1958144"/>
                </a:lnTo>
                <a:lnTo>
                  <a:pt x="773231" y="1962708"/>
                </a:lnTo>
                <a:lnTo>
                  <a:pt x="728512" y="1962483"/>
                </a:lnTo>
                <a:lnTo>
                  <a:pt x="684181" y="1957557"/>
                </a:lnTo>
                <a:lnTo>
                  <a:pt x="640555" y="1948018"/>
                </a:lnTo>
                <a:lnTo>
                  <a:pt x="597955" y="1933953"/>
                </a:lnTo>
                <a:lnTo>
                  <a:pt x="556700" y="1915449"/>
                </a:lnTo>
                <a:lnTo>
                  <a:pt x="517109" y="1892595"/>
                </a:lnTo>
                <a:lnTo>
                  <a:pt x="479501" y="1865478"/>
                </a:lnTo>
                <a:lnTo>
                  <a:pt x="444197" y="1834185"/>
                </a:lnTo>
                <a:lnTo>
                  <a:pt x="411515" y="1798805"/>
                </a:lnTo>
                <a:lnTo>
                  <a:pt x="381776" y="1759425"/>
                </a:lnTo>
                <a:lnTo>
                  <a:pt x="355297" y="1716132"/>
                </a:lnTo>
                <a:lnTo>
                  <a:pt x="350344" y="1706861"/>
                </a:lnTo>
                <a:lnTo>
                  <a:pt x="303143" y="1708277"/>
                </a:lnTo>
                <a:lnTo>
                  <a:pt x="257759" y="1700722"/>
                </a:lnTo>
                <a:lnTo>
                  <a:pt x="215014" y="1684904"/>
                </a:lnTo>
                <a:lnTo>
                  <a:pt x="175728" y="1661532"/>
                </a:lnTo>
                <a:lnTo>
                  <a:pt x="140720" y="1631314"/>
                </a:lnTo>
                <a:lnTo>
                  <a:pt x="110813" y="1594960"/>
                </a:lnTo>
                <a:lnTo>
                  <a:pt x="86826" y="1553177"/>
                </a:lnTo>
                <a:lnTo>
                  <a:pt x="69580" y="1506675"/>
                </a:lnTo>
                <a:lnTo>
                  <a:pt x="59895" y="1456163"/>
                </a:lnTo>
                <a:lnTo>
                  <a:pt x="58544" y="1406187"/>
                </a:lnTo>
                <a:lnTo>
                  <a:pt x="65087" y="1357253"/>
                </a:lnTo>
                <a:lnTo>
                  <a:pt x="79189" y="1310435"/>
                </a:lnTo>
                <a:lnTo>
                  <a:pt x="100515" y="1266805"/>
                </a:lnTo>
                <a:lnTo>
                  <a:pt x="128729" y="1227436"/>
                </a:lnTo>
                <a:lnTo>
                  <a:pt x="93938" y="1200619"/>
                </a:lnTo>
                <a:lnTo>
                  <a:pt x="64293" y="1168865"/>
                </a:lnTo>
                <a:lnTo>
                  <a:pt x="39986" y="1132985"/>
                </a:lnTo>
                <a:lnTo>
                  <a:pt x="21210" y="1093787"/>
                </a:lnTo>
                <a:lnTo>
                  <a:pt x="8159" y="1052080"/>
                </a:lnTo>
                <a:lnTo>
                  <a:pt x="1024" y="1008675"/>
                </a:lnTo>
                <a:lnTo>
                  <a:pt x="0" y="964379"/>
                </a:lnTo>
                <a:lnTo>
                  <a:pt x="5277" y="920002"/>
                </a:lnTo>
                <a:lnTo>
                  <a:pt x="17050" y="876354"/>
                </a:lnTo>
                <a:lnTo>
                  <a:pt x="35511" y="834244"/>
                </a:lnTo>
                <a:lnTo>
                  <a:pt x="64299" y="790191"/>
                </a:lnTo>
                <a:lnTo>
                  <a:pt x="99633" y="753338"/>
                </a:lnTo>
                <a:lnTo>
                  <a:pt x="140411" y="724452"/>
                </a:lnTo>
                <a:lnTo>
                  <a:pt x="185530" y="704301"/>
                </a:lnTo>
                <a:lnTo>
                  <a:pt x="233885" y="693655"/>
                </a:lnTo>
                <a:lnTo>
                  <a:pt x="236044" y="68717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39332" y="2384425"/>
            <a:ext cx="294640" cy="385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18225" y="2027427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80">
                <a:moveTo>
                  <a:pt x="347979" y="173989"/>
                </a:moveTo>
                <a:lnTo>
                  <a:pt x="341768" y="220259"/>
                </a:lnTo>
                <a:lnTo>
                  <a:pt x="324235" y="261826"/>
                </a:lnTo>
                <a:lnTo>
                  <a:pt x="297037" y="297037"/>
                </a:lnTo>
                <a:lnTo>
                  <a:pt x="261826" y="324235"/>
                </a:lnTo>
                <a:lnTo>
                  <a:pt x="220259" y="341768"/>
                </a:lnTo>
                <a:lnTo>
                  <a:pt x="173989" y="347980"/>
                </a:lnTo>
                <a:lnTo>
                  <a:pt x="127764" y="341768"/>
                </a:lnTo>
                <a:lnTo>
                  <a:pt x="86209" y="324235"/>
                </a:lnTo>
                <a:lnTo>
                  <a:pt x="50990" y="297037"/>
                </a:lnTo>
                <a:lnTo>
                  <a:pt x="23772" y="261826"/>
                </a:lnTo>
                <a:lnTo>
                  <a:pt x="6220" y="220259"/>
                </a:lnTo>
                <a:lnTo>
                  <a:pt x="0" y="173989"/>
                </a:lnTo>
                <a:lnTo>
                  <a:pt x="6220" y="127764"/>
                </a:lnTo>
                <a:lnTo>
                  <a:pt x="23772" y="86209"/>
                </a:lnTo>
                <a:lnTo>
                  <a:pt x="50990" y="50990"/>
                </a:lnTo>
                <a:lnTo>
                  <a:pt x="86209" y="23772"/>
                </a:lnTo>
                <a:lnTo>
                  <a:pt x="127764" y="6220"/>
                </a:lnTo>
                <a:lnTo>
                  <a:pt x="173989" y="0"/>
                </a:lnTo>
                <a:lnTo>
                  <a:pt x="220259" y="6220"/>
                </a:lnTo>
                <a:lnTo>
                  <a:pt x="261826" y="23772"/>
                </a:lnTo>
                <a:lnTo>
                  <a:pt x="297037" y="50990"/>
                </a:lnTo>
                <a:lnTo>
                  <a:pt x="324235" y="86209"/>
                </a:lnTo>
                <a:lnTo>
                  <a:pt x="341768" y="127764"/>
                </a:lnTo>
                <a:lnTo>
                  <a:pt x="347979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486783" y="1228089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4">
                <a:moveTo>
                  <a:pt x="152145" y="38608"/>
                </a:moveTo>
                <a:lnTo>
                  <a:pt x="112442" y="38683"/>
                </a:lnTo>
                <a:lnTo>
                  <a:pt x="73406" y="32162"/>
                </a:lnTo>
                <a:lnTo>
                  <a:pt x="35702" y="19212"/>
                </a:lnTo>
                <a:lnTo>
                  <a:pt x="0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06492" y="1688210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63" y="6377"/>
                </a:lnTo>
                <a:lnTo>
                  <a:pt x="33845" y="11588"/>
                </a:lnTo>
                <a:lnTo>
                  <a:pt x="17041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06440" y="1806701"/>
            <a:ext cx="40005" cy="84455"/>
          </a:xfrm>
          <a:custGeom>
            <a:avLst/>
            <a:gdLst/>
            <a:ahLst/>
            <a:cxnLst/>
            <a:rect l="l" t="t" r="r" b="b"/>
            <a:pathLst>
              <a:path w="40004" h="84455">
                <a:moveTo>
                  <a:pt x="40005" y="84074"/>
                </a:moveTo>
                <a:lnTo>
                  <a:pt x="28485" y="63936"/>
                </a:lnTo>
                <a:lnTo>
                  <a:pt x="17954" y="43180"/>
                </a:lnTo>
                <a:lnTo>
                  <a:pt x="8447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71996" y="1681098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406260" y="1110869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79" h="345440">
                <a:moveTo>
                  <a:pt x="0" y="0"/>
                </a:moveTo>
                <a:lnTo>
                  <a:pt x="38441" y="23928"/>
                </a:lnTo>
                <a:lnTo>
                  <a:pt x="73322" y="52559"/>
                </a:lnTo>
                <a:lnTo>
                  <a:pt x="104375" y="85419"/>
                </a:lnTo>
                <a:lnTo>
                  <a:pt x="131332" y="122035"/>
                </a:lnTo>
                <a:lnTo>
                  <a:pt x="153927" y="161936"/>
                </a:lnTo>
                <a:lnTo>
                  <a:pt x="171892" y="204648"/>
                </a:lnTo>
                <a:lnTo>
                  <a:pt x="184958" y="249700"/>
                </a:lnTo>
                <a:lnTo>
                  <a:pt x="192858" y="296619"/>
                </a:lnTo>
                <a:lnTo>
                  <a:pt x="195325" y="34493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779894" y="743584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40">
                <a:moveTo>
                  <a:pt x="86868" y="0"/>
                </a:moveTo>
                <a:lnTo>
                  <a:pt x="70383" y="36310"/>
                </a:lnTo>
                <a:lnTo>
                  <a:pt x="50244" y="70167"/>
                </a:lnTo>
                <a:lnTo>
                  <a:pt x="26699" y="101262"/>
                </a:lnTo>
                <a:lnTo>
                  <a:pt x="0" y="12928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58229" y="263779"/>
            <a:ext cx="5080" cy="61594"/>
          </a:xfrm>
          <a:custGeom>
            <a:avLst/>
            <a:gdLst/>
            <a:ahLst/>
            <a:cxnLst/>
            <a:rect l="l" t="t" r="r" b="b"/>
            <a:pathLst>
              <a:path w="5079" h="61595">
                <a:moveTo>
                  <a:pt x="0" y="0"/>
                </a:moveTo>
                <a:lnTo>
                  <a:pt x="2143" y="15188"/>
                </a:lnTo>
                <a:lnTo>
                  <a:pt x="3619" y="30448"/>
                </a:lnTo>
                <a:lnTo>
                  <a:pt x="4429" y="45755"/>
                </a:lnTo>
                <a:lnTo>
                  <a:pt x="4572" y="610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02984" y="114680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5">
                <a:moveTo>
                  <a:pt x="0" y="77850"/>
                </a:moveTo>
                <a:lnTo>
                  <a:pt x="9233" y="57096"/>
                </a:lnTo>
                <a:lnTo>
                  <a:pt x="19764" y="37163"/>
                </a:lnTo>
                <a:lnTo>
                  <a:pt x="31557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686552" y="162432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89" h="67310">
                <a:moveTo>
                  <a:pt x="0" y="67183"/>
                </a:moveTo>
                <a:lnTo>
                  <a:pt x="3927" y="49881"/>
                </a:lnTo>
                <a:lnTo>
                  <a:pt x="8842" y="32877"/>
                </a:lnTo>
                <a:lnTo>
                  <a:pt x="14733" y="16230"/>
                </a:lnTo>
                <a:lnTo>
                  <a:pt x="21589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197728" y="252475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4" h="65404">
                <a:moveTo>
                  <a:pt x="0" y="0"/>
                </a:moveTo>
                <a:lnTo>
                  <a:pt x="20827" y="14305"/>
                </a:lnTo>
                <a:lnTo>
                  <a:pt x="40798" y="29956"/>
                </a:lnTo>
                <a:lnTo>
                  <a:pt x="59864" y="46916"/>
                </a:lnTo>
                <a:lnTo>
                  <a:pt x="77978" y="6515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91303" y="69608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79">
                <a:moveTo>
                  <a:pt x="13588" y="68579"/>
                </a:moveTo>
                <a:lnTo>
                  <a:pt x="9251" y="51631"/>
                </a:lnTo>
                <a:lnTo>
                  <a:pt x="5556" y="34528"/>
                </a:lnTo>
                <a:lnTo>
                  <a:pt x="2480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5"/>
              <a:t>نيعتسن </a:t>
            </a:r>
            <a:r>
              <a:rPr dirty="0" spc="-440"/>
              <a:t>للهاي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092953" y="705358"/>
            <a:ext cx="9423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روه</a:t>
            </a:r>
            <a:r>
              <a:rPr dirty="0" sz="2400" spc="9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z="2400" spc="-91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endParaRPr sz="2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؟؟؟؟؟؟؟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02080" y="1917192"/>
            <a:ext cx="2017775" cy="2014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60192" y="332231"/>
            <a:ext cx="1078992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285115"/>
          </a:xfrm>
          <a:custGeom>
            <a:avLst/>
            <a:gdLst/>
            <a:ahLst/>
            <a:cxnLst/>
            <a:rect l="l" t="t" r="r" b="b"/>
            <a:pathLst>
              <a:path w="421005" h="285114">
                <a:moveTo>
                  <a:pt x="0" y="284988"/>
                </a:moveTo>
                <a:lnTo>
                  <a:pt x="420624" y="284988"/>
                </a:lnTo>
                <a:lnTo>
                  <a:pt x="420624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815340"/>
          </a:xfrm>
          <a:custGeom>
            <a:avLst/>
            <a:gdLst/>
            <a:ahLst/>
            <a:cxnLst/>
            <a:rect l="l" t="t" r="r" b="b"/>
            <a:pathLst>
              <a:path w="0" h="815339">
                <a:moveTo>
                  <a:pt x="0" y="0"/>
                </a:moveTo>
                <a:lnTo>
                  <a:pt x="0" y="815340"/>
                </a:lnTo>
              </a:path>
            </a:pathLst>
          </a:custGeom>
          <a:ln w="3048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48497" y="5153404"/>
            <a:ext cx="381609" cy="128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5497" y="5058204"/>
            <a:ext cx="2069714" cy="17997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3191" y="316991"/>
            <a:ext cx="8401685" cy="1467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1856" y="295656"/>
            <a:ext cx="8400288" cy="1466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0124" y="1805939"/>
            <a:ext cx="8686800" cy="1264920"/>
          </a:xfrm>
          <a:custGeom>
            <a:avLst/>
            <a:gdLst/>
            <a:ahLst/>
            <a:cxnLst/>
            <a:rect l="l" t="t" r="r" b="b"/>
            <a:pathLst>
              <a:path w="8686800" h="1264920">
                <a:moveTo>
                  <a:pt x="0" y="1264919"/>
                </a:moveTo>
                <a:lnTo>
                  <a:pt x="8686800" y="1264919"/>
                </a:lnTo>
                <a:lnTo>
                  <a:pt x="8686800" y="0"/>
                </a:lnTo>
                <a:lnTo>
                  <a:pt x="0" y="0"/>
                </a:lnTo>
                <a:lnTo>
                  <a:pt x="0" y="12649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0124" y="1805939"/>
            <a:ext cx="8686800" cy="1264920"/>
          </a:xfrm>
          <a:custGeom>
            <a:avLst/>
            <a:gdLst/>
            <a:ahLst/>
            <a:cxnLst/>
            <a:rect l="l" t="t" r="r" b="b"/>
            <a:pathLst>
              <a:path w="8686800" h="1264920">
                <a:moveTo>
                  <a:pt x="0" y="1264919"/>
                </a:moveTo>
                <a:lnTo>
                  <a:pt x="8686800" y="1264919"/>
                </a:lnTo>
                <a:lnTo>
                  <a:pt x="8686800" y="0"/>
                </a:lnTo>
                <a:lnTo>
                  <a:pt x="0" y="0"/>
                </a:lnTo>
                <a:lnTo>
                  <a:pt x="0" y="1264919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43840" y="1844116"/>
            <a:ext cx="8659495" cy="116903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r" marL="3155950" marR="68580" indent="1257300">
              <a:lnSpc>
                <a:spcPts val="2740"/>
              </a:lnSpc>
              <a:spcBef>
                <a:spcPts val="405"/>
              </a:spcBef>
            </a:pPr>
            <a:r>
              <a:rPr dirty="0" u="heavy" sz="2500" spc="-62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-61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هذيفنت </a:t>
            </a:r>
            <a:r>
              <a:rPr dirty="0" u="heavy" sz="2500" spc="-545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ةيفيكو </a:t>
            </a:r>
            <a:r>
              <a:rPr dirty="0" u="heavy" sz="2500" spc="-27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ميهافملا </a:t>
            </a:r>
            <a:r>
              <a:rPr dirty="0" u="heavy" sz="2500" spc="-35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طاشن</a:t>
            </a:r>
            <a:r>
              <a:rPr dirty="0" u="heavy" sz="2500" spc="-26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دادعإ</a:t>
            </a:r>
            <a:r>
              <a:rPr dirty="0" u="heavy" sz="2500" spc="55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65" b="1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فادهأ </a:t>
            </a:r>
            <a:r>
              <a:rPr dirty="0" sz="2500" spc="-5" b="1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 sz="2500" spc="-190" b="1">
                <a:latin typeface="Times New Roman"/>
                <a:cs typeface="Times New Roman"/>
              </a:rPr>
              <a:t>ةضورلا </a:t>
            </a:r>
            <a:r>
              <a:rPr dirty="0" sz="2500" spc="-85" b="1">
                <a:latin typeface="Times New Roman"/>
                <a:cs typeface="Times New Roman"/>
              </a:rPr>
              <a:t>ةلحرم </a:t>
            </a:r>
            <a:r>
              <a:rPr dirty="0" sz="2500" spc="-5" b="1">
                <a:latin typeface="Ebrima"/>
                <a:cs typeface="Ebrima"/>
              </a:rPr>
              <a:t>. </a:t>
            </a:r>
            <a:r>
              <a:rPr dirty="0" sz="2500" spc="-285" b="1">
                <a:latin typeface="Times New Roman"/>
                <a:cs typeface="Times New Roman"/>
              </a:rPr>
              <a:t>تاونس  </a:t>
            </a:r>
            <a:r>
              <a:rPr dirty="0" sz="2500" spc="-5" b="1">
                <a:latin typeface="Ebrima"/>
                <a:cs typeface="Ebrima"/>
              </a:rPr>
              <a:t>5 </a:t>
            </a:r>
            <a:r>
              <a:rPr dirty="0" sz="2500" spc="-5" b="1">
                <a:latin typeface="Microsoft Uighur"/>
                <a:cs typeface="Microsoft Uighur"/>
              </a:rPr>
              <a:t>– </a:t>
            </a:r>
            <a:r>
              <a:rPr dirty="0" sz="2500" spc="-5" b="1">
                <a:latin typeface="Ebrima"/>
                <a:cs typeface="Ebrima"/>
              </a:rPr>
              <a:t>4 </a:t>
            </a:r>
            <a:r>
              <a:rPr dirty="0" sz="2500" spc="60" b="1">
                <a:latin typeface="Times New Roman"/>
                <a:cs typeface="Times New Roman"/>
              </a:rPr>
              <a:t>نم </a:t>
            </a:r>
            <a:r>
              <a:rPr dirty="0" sz="2500" spc="-5" b="1">
                <a:solidFill>
                  <a:srgbClr val="333399"/>
                </a:solidFill>
                <a:latin typeface="Ebrima"/>
                <a:cs typeface="Ebrima"/>
              </a:rPr>
              <a:t>: </a:t>
            </a:r>
            <a:r>
              <a:rPr dirty="0" sz="2500" spc="-235" b="1">
                <a:solidFill>
                  <a:srgbClr val="333399"/>
                </a:solidFill>
                <a:latin typeface="Times New Roman"/>
                <a:cs typeface="Times New Roman"/>
              </a:rPr>
              <a:t>فدهتسملا</a:t>
            </a:r>
            <a:r>
              <a:rPr dirty="0" sz="2500" spc="-90" b="1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 sz="2500" spc="-325" b="1">
                <a:solidFill>
                  <a:srgbClr val="333399"/>
                </a:solidFill>
                <a:latin typeface="Times New Roman"/>
                <a:cs typeface="Times New Roman"/>
              </a:rPr>
              <a:t>نسلا</a:t>
            </a:r>
            <a:endParaRPr sz="2500">
              <a:latin typeface="Times New Roman"/>
              <a:cs typeface="Times New Roman"/>
            </a:endParaRPr>
          </a:p>
          <a:p>
            <a:pPr algn="r" marR="69850">
              <a:lnSpc>
                <a:spcPct val="100000"/>
              </a:lnSpc>
              <a:spcBef>
                <a:spcPts val="215"/>
              </a:spcBef>
            </a:pPr>
            <a:r>
              <a:rPr dirty="0" sz="2500" spc="-285" b="1">
                <a:latin typeface="Times New Roman"/>
                <a:cs typeface="Times New Roman"/>
              </a:rPr>
              <a:t>يدرف  </a:t>
            </a:r>
            <a:r>
              <a:rPr dirty="0" sz="2500" spc="-5" b="1">
                <a:latin typeface="Ebrima"/>
                <a:cs typeface="Ebrima"/>
              </a:rPr>
              <a:t>:</a:t>
            </a:r>
            <a:r>
              <a:rPr dirty="0" sz="2500" spc="-60" b="1">
                <a:latin typeface="Ebrima"/>
                <a:cs typeface="Ebrima"/>
              </a:rPr>
              <a:t> </a:t>
            </a:r>
            <a:r>
              <a:rPr dirty="0" sz="2500" spc="-490" b="1">
                <a:solidFill>
                  <a:srgbClr val="333399"/>
                </a:solidFill>
                <a:latin typeface="Times New Roman"/>
                <a:cs typeface="Times New Roman"/>
              </a:rPr>
              <a:t>قيبطتلا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8891" y="3226307"/>
            <a:ext cx="8686800" cy="1642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78891" y="3226307"/>
            <a:ext cx="8686800" cy="1643380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algn="just" marL="90170" marR="80010" indent="5385435">
              <a:lnSpc>
                <a:spcPct val="100000"/>
              </a:lnSpc>
              <a:spcBef>
                <a:spcPts val="395"/>
              </a:spcBef>
            </a:pPr>
            <a:r>
              <a:rPr dirty="0" u="heavy" sz="2500" spc="-61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-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Ebrima"/>
                <a:cs typeface="Ebrima"/>
              </a:rPr>
              <a:t>-: </a:t>
            </a:r>
            <a:r>
              <a:rPr dirty="0" u="heavy" sz="2500" spc="-49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قيبطتلا </a:t>
            </a:r>
            <a:r>
              <a:rPr dirty="0" u="heavy" sz="2500" spc="-24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تايلآو </a:t>
            </a:r>
            <a:r>
              <a:rPr dirty="0" u="heavy" sz="2500" spc="-60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ذيفنتلا </a:t>
            </a:r>
            <a:r>
              <a:rPr dirty="0" u="heavy" sz="2500" spc="-65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ةيفيك </a:t>
            </a:r>
            <a:r>
              <a:rPr dirty="0" sz="2500" spc="-6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spc="-295" b="1">
                <a:solidFill>
                  <a:srgbClr val="800000"/>
                </a:solidFill>
                <a:latin typeface="Times New Roman"/>
                <a:cs typeface="Times New Roman"/>
              </a:rPr>
              <a:t>ءايشلأا </a:t>
            </a:r>
            <a:r>
              <a:rPr dirty="0" sz="2500" spc="-459" b="1">
                <a:solidFill>
                  <a:srgbClr val="800000"/>
                </a:solidFill>
                <a:latin typeface="Times New Roman"/>
                <a:cs typeface="Times New Roman"/>
              </a:rPr>
              <a:t>رضحت </a:t>
            </a:r>
            <a:r>
              <a:rPr dirty="0" sz="2500" spc="-10" b="1">
                <a:solidFill>
                  <a:srgbClr val="800000"/>
                </a:solidFill>
                <a:latin typeface="Times New Roman"/>
                <a:cs typeface="Times New Roman"/>
              </a:rPr>
              <a:t>نأ </a:t>
            </a:r>
            <a:r>
              <a:rPr dirty="0" sz="2500" spc="155" b="1">
                <a:solidFill>
                  <a:srgbClr val="800000"/>
                </a:solidFill>
                <a:latin typeface="Times New Roman"/>
                <a:cs typeface="Times New Roman"/>
              </a:rPr>
              <a:t>وه </a:t>
            </a:r>
            <a:r>
              <a:rPr dirty="0" sz="2500" spc="-260" b="1">
                <a:solidFill>
                  <a:srgbClr val="800000"/>
                </a:solidFill>
                <a:latin typeface="Times New Roman"/>
                <a:cs typeface="Times New Roman"/>
              </a:rPr>
              <a:t>ميهافملا </a:t>
            </a:r>
            <a:r>
              <a:rPr dirty="0" sz="2500" spc="-380" b="1">
                <a:solidFill>
                  <a:srgbClr val="800000"/>
                </a:solidFill>
                <a:latin typeface="Times New Roman"/>
                <a:cs typeface="Times New Roman"/>
              </a:rPr>
              <a:t>سيردت </a:t>
            </a:r>
            <a:r>
              <a:rPr dirty="0" sz="2500" spc="-655" b="1">
                <a:solidFill>
                  <a:srgbClr val="800000"/>
                </a:solidFill>
                <a:latin typeface="Times New Roman"/>
                <a:cs typeface="Times New Roman"/>
              </a:rPr>
              <a:t>يف</a:t>
            </a:r>
            <a:r>
              <a:rPr dirty="0" sz="2500" spc="125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2500" spc="-390" b="1">
                <a:solidFill>
                  <a:srgbClr val="800000"/>
                </a:solidFill>
                <a:latin typeface="Times New Roman"/>
                <a:cs typeface="Times New Roman"/>
              </a:rPr>
              <a:t>هب </a:t>
            </a:r>
            <a:r>
              <a:rPr dirty="0" sz="2500" spc="-570" b="1">
                <a:solidFill>
                  <a:srgbClr val="800000"/>
                </a:solidFill>
                <a:latin typeface="Times New Roman"/>
                <a:cs typeface="Times New Roman"/>
              </a:rPr>
              <a:t>ينعت </a:t>
            </a:r>
            <a:r>
              <a:rPr dirty="0" sz="2500" spc="-10" b="1">
                <a:solidFill>
                  <a:srgbClr val="800000"/>
                </a:solidFill>
                <a:latin typeface="Times New Roman"/>
                <a:cs typeface="Times New Roman"/>
              </a:rPr>
              <a:t>نا </a:t>
            </a:r>
            <a:r>
              <a:rPr dirty="0" sz="2500" spc="-165" b="1">
                <a:solidFill>
                  <a:srgbClr val="800000"/>
                </a:solidFill>
                <a:latin typeface="Times New Roman"/>
                <a:cs typeface="Times New Roman"/>
              </a:rPr>
              <a:t>ةملعملا </a:t>
            </a:r>
            <a:r>
              <a:rPr dirty="0" sz="2500" spc="-260" b="1">
                <a:solidFill>
                  <a:srgbClr val="800000"/>
                </a:solidFill>
                <a:latin typeface="Times New Roman"/>
                <a:cs typeface="Times New Roman"/>
              </a:rPr>
              <a:t>ىلع </a:t>
            </a:r>
            <a:r>
              <a:rPr dirty="0" sz="2500" spc="-645" b="1">
                <a:solidFill>
                  <a:srgbClr val="800000"/>
                </a:solidFill>
                <a:latin typeface="Times New Roman"/>
                <a:cs typeface="Times New Roman"/>
              </a:rPr>
              <a:t>يغبني</a:t>
            </a:r>
            <a:r>
              <a:rPr dirty="0" sz="2500" spc="114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2500" spc="80" b="1">
                <a:solidFill>
                  <a:srgbClr val="800000"/>
                </a:solidFill>
                <a:latin typeface="Times New Roman"/>
                <a:cs typeface="Times New Roman"/>
              </a:rPr>
              <a:t>ام </a:t>
            </a:r>
            <a:r>
              <a:rPr dirty="0" sz="2500" spc="95" b="1">
                <a:solidFill>
                  <a:srgbClr val="800000"/>
                </a:solidFill>
                <a:latin typeface="Times New Roman"/>
                <a:cs typeface="Times New Roman"/>
              </a:rPr>
              <a:t>مهأ </a:t>
            </a:r>
            <a:r>
              <a:rPr dirty="0" sz="2500" spc="-15" b="1">
                <a:solidFill>
                  <a:srgbClr val="800000"/>
                </a:solidFill>
                <a:latin typeface="Times New Roman"/>
                <a:cs typeface="Times New Roman"/>
              </a:rPr>
              <a:t>نإ  </a:t>
            </a:r>
            <a:r>
              <a:rPr dirty="0" sz="2500" spc="-450" b="1">
                <a:solidFill>
                  <a:srgbClr val="800000"/>
                </a:solidFill>
                <a:latin typeface="Times New Roman"/>
                <a:cs typeface="Times New Roman"/>
              </a:rPr>
              <a:t>لاثمف </a:t>
            </a:r>
            <a:r>
              <a:rPr dirty="0" sz="2500" spc="-225" b="1">
                <a:solidFill>
                  <a:srgbClr val="800000"/>
                </a:solidFill>
                <a:latin typeface="Times New Roman"/>
                <a:cs typeface="Times New Roman"/>
              </a:rPr>
              <a:t>ةبولطملا </a:t>
            </a:r>
            <a:r>
              <a:rPr dirty="0" sz="2500" spc="-280" b="1">
                <a:solidFill>
                  <a:srgbClr val="800000"/>
                </a:solidFill>
                <a:latin typeface="Times New Roman"/>
                <a:cs typeface="Times New Roman"/>
              </a:rPr>
              <a:t>ةقلاعلا </a:t>
            </a:r>
            <a:r>
              <a:rPr dirty="0" sz="2500" spc="-455" b="1">
                <a:solidFill>
                  <a:srgbClr val="800000"/>
                </a:solidFill>
                <a:latin typeface="Times New Roman"/>
                <a:cs typeface="Times New Roman"/>
              </a:rPr>
              <a:t>نوصلختسيو </a:t>
            </a:r>
            <a:r>
              <a:rPr dirty="0" sz="2500" spc="-335" b="1">
                <a:solidFill>
                  <a:srgbClr val="800000"/>
                </a:solidFill>
                <a:latin typeface="Times New Roman"/>
                <a:cs typeface="Times New Roman"/>
              </a:rPr>
              <a:t>نونراقي </a:t>
            </a:r>
            <a:r>
              <a:rPr dirty="0" sz="2500" spc="-220" b="1">
                <a:solidFill>
                  <a:srgbClr val="800000"/>
                </a:solidFill>
                <a:latin typeface="Times New Roman"/>
                <a:cs typeface="Times New Roman"/>
              </a:rPr>
              <a:t>لافطلأا </a:t>
            </a:r>
            <a:r>
              <a:rPr dirty="0" sz="2500" spc="-385" b="1">
                <a:solidFill>
                  <a:srgbClr val="800000"/>
                </a:solidFill>
                <a:latin typeface="Times New Roman"/>
                <a:cs typeface="Times New Roman"/>
              </a:rPr>
              <a:t>كرتتو </a:t>
            </a:r>
            <a:r>
              <a:rPr dirty="0" sz="2500" spc="-295" b="1">
                <a:solidFill>
                  <a:srgbClr val="800000"/>
                </a:solidFill>
                <a:latin typeface="Times New Roman"/>
                <a:cs typeface="Times New Roman"/>
              </a:rPr>
              <a:t>اهمدختست</a:t>
            </a:r>
            <a:r>
              <a:rPr dirty="0" sz="2500" spc="35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2500" spc="-245" b="1">
                <a:solidFill>
                  <a:srgbClr val="800000"/>
                </a:solidFill>
                <a:latin typeface="Times New Roman"/>
                <a:cs typeface="Times New Roman"/>
              </a:rPr>
              <a:t>فوس</a:t>
            </a:r>
            <a:r>
              <a:rPr dirty="0" sz="2500" spc="-229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2500" spc="-425" b="1">
                <a:solidFill>
                  <a:srgbClr val="800000"/>
                </a:solidFill>
                <a:latin typeface="Times New Roman"/>
                <a:cs typeface="Times New Roman"/>
              </a:rPr>
              <a:t>يتلا</a:t>
            </a:r>
            <a:endParaRPr sz="2500">
              <a:latin typeface="Times New Roman"/>
              <a:cs typeface="Times New Roman"/>
            </a:endParaRPr>
          </a:p>
          <a:p>
            <a:pPr algn="r" marR="81280">
              <a:lnSpc>
                <a:spcPct val="100000"/>
              </a:lnSpc>
            </a:pPr>
            <a:r>
              <a:rPr dirty="0" sz="2500" spc="-10" b="1">
                <a:solidFill>
                  <a:srgbClr val="800000"/>
                </a:solidFill>
                <a:latin typeface="Ebrima"/>
                <a:cs typeface="Ebrima"/>
              </a:rPr>
              <a:t>-</a:t>
            </a:r>
            <a:r>
              <a:rPr dirty="0" sz="2500" spc="-5" b="1">
                <a:solidFill>
                  <a:srgbClr val="800000"/>
                </a:solidFill>
                <a:latin typeface="Ebrima"/>
                <a:cs typeface="Ebrima"/>
              </a:rPr>
              <a:t>:</a:t>
            </a:r>
            <a:endParaRPr sz="25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88464" y="54914"/>
            <a:ext cx="4536820" cy="659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5039" y="91490"/>
            <a:ext cx="4536821" cy="659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7523" y="153923"/>
            <a:ext cx="4495800" cy="619125"/>
          </a:xfrm>
          <a:custGeom>
            <a:avLst/>
            <a:gdLst/>
            <a:ahLst/>
            <a:cxnLst/>
            <a:rect l="l" t="t" r="r" b="b"/>
            <a:pathLst>
              <a:path w="4495800" h="619125">
                <a:moveTo>
                  <a:pt x="0" y="618743"/>
                </a:moveTo>
                <a:lnTo>
                  <a:pt x="4495800" y="618743"/>
                </a:lnTo>
                <a:lnTo>
                  <a:pt x="4495800" y="0"/>
                </a:lnTo>
                <a:lnTo>
                  <a:pt x="0" y="0"/>
                </a:lnTo>
                <a:lnTo>
                  <a:pt x="0" y="61874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7523" y="153923"/>
            <a:ext cx="4495800" cy="619125"/>
          </a:xfrm>
          <a:custGeom>
            <a:avLst/>
            <a:gdLst/>
            <a:ahLst/>
            <a:cxnLst/>
            <a:rect l="l" t="t" r="r" b="b"/>
            <a:pathLst>
              <a:path w="4495800" h="619125">
                <a:moveTo>
                  <a:pt x="0" y="618743"/>
                </a:moveTo>
                <a:lnTo>
                  <a:pt x="4495800" y="618743"/>
                </a:lnTo>
                <a:lnTo>
                  <a:pt x="4495800" y="0"/>
                </a:lnTo>
                <a:lnTo>
                  <a:pt x="0" y="0"/>
                </a:lnTo>
                <a:lnTo>
                  <a:pt x="0" y="618743"/>
                </a:lnTo>
                <a:close/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7523" y="192481"/>
            <a:ext cx="449580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419100">
              <a:lnSpc>
                <a:spcPct val="100000"/>
              </a:lnSpc>
              <a:spcBef>
                <a:spcPts val="95"/>
              </a:spcBef>
            </a:pPr>
            <a:r>
              <a:rPr dirty="0" sz="3200" spc="-305">
                <a:solidFill>
                  <a:srgbClr val="333399"/>
                </a:solidFill>
                <a:latin typeface="Times New Roman"/>
                <a:cs typeface="Times New Roman"/>
              </a:rPr>
              <a:t>رغصأو </a:t>
            </a:r>
            <a:r>
              <a:rPr dirty="0" sz="3200" spc="-450">
                <a:solidFill>
                  <a:srgbClr val="333399"/>
                </a:solidFill>
                <a:latin typeface="Times New Roman"/>
                <a:cs typeface="Times New Roman"/>
              </a:rPr>
              <a:t>ربكأ</a:t>
            </a:r>
            <a:r>
              <a:rPr dirty="0" sz="3200" spc="-325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 sz="3200" spc="-204">
                <a:solidFill>
                  <a:srgbClr val="333399"/>
                </a:solidFill>
                <a:latin typeface="Ebrima"/>
                <a:cs typeface="Ebrima"/>
              </a:rPr>
              <a:t>:</a:t>
            </a:r>
            <a:r>
              <a:rPr dirty="0" sz="3200" spc="-204">
                <a:solidFill>
                  <a:srgbClr val="333399"/>
                </a:solidFill>
                <a:latin typeface="Times New Roman"/>
                <a:cs typeface="Times New Roman"/>
              </a:rPr>
              <a:t>موهفملا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204" y="982980"/>
            <a:ext cx="8686800" cy="112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204" y="982980"/>
            <a:ext cx="8686800" cy="1125220"/>
          </a:xfrm>
          <a:custGeom>
            <a:avLst/>
            <a:gdLst/>
            <a:ahLst/>
            <a:cxnLst/>
            <a:rect l="l" t="t" r="r" b="b"/>
            <a:pathLst>
              <a:path w="8686800" h="1125220">
                <a:moveTo>
                  <a:pt x="0" y="1124712"/>
                </a:moveTo>
                <a:lnTo>
                  <a:pt x="8686800" y="1124712"/>
                </a:lnTo>
                <a:lnTo>
                  <a:pt x="8686800" y="0"/>
                </a:lnTo>
                <a:lnTo>
                  <a:pt x="0" y="0"/>
                </a:lnTo>
                <a:lnTo>
                  <a:pt x="0" y="1124712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6639" y="1010234"/>
            <a:ext cx="520065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00" spc="-20" b="1">
                <a:latin typeface="Times New Roman"/>
                <a:cs typeface="Times New Roman"/>
              </a:rPr>
              <a:t>ر</a:t>
            </a:r>
            <a:r>
              <a:rPr dirty="0" sz="2200" spc="-425" b="1">
                <a:latin typeface="Times New Roman"/>
                <a:cs typeface="Times New Roman"/>
              </a:rPr>
              <a:t>غ</a:t>
            </a:r>
            <a:r>
              <a:rPr dirty="0" sz="2200" spc="-320" b="1">
                <a:latin typeface="Times New Roman"/>
                <a:cs typeface="Times New Roman"/>
              </a:rPr>
              <a:t>صأ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76" y="1010234"/>
            <a:ext cx="8087995" cy="697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200" b="1">
                <a:latin typeface="Times New Roman"/>
                <a:cs typeface="Times New Roman"/>
              </a:rPr>
              <a:t>و </a:t>
            </a:r>
            <a:r>
              <a:rPr dirty="0" sz="2200" spc="5" b="1">
                <a:latin typeface="Ebrima"/>
                <a:cs typeface="Ebrima"/>
              </a:rPr>
              <a:t>" </a:t>
            </a:r>
            <a:r>
              <a:rPr dirty="0" sz="2200" b="1">
                <a:latin typeface="Times New Roman"/>
                <a:cs typeface="Times New Roman"/>
              </a:rPr>
              <a:t>و </a:t>
            </a:r>
            <a:r>
              <a:rPr dirty="0" sz="2200" spc="5" b="1">
                <a:latin typeface="Ebrima"/>
                <a:cs typeface="Ebrima"/>
              </a:rPr>
              <a:t>" </a:t>
            </a:r>
            <a:r>
              <a:rPr dirty="0" sz="2200" spc="65" b="1">
                <a:latin typeface="Times New Roman"/>
                <a:cs typeface="Times New Roman"/>
              </a:rPr>
              <a:t>نم </a:t>
            </a:r>
            <a:r>
              <a:rPr dirty="0" sz="2200" spc="-305" b="1">
                <a:latin typeface="Times New Roman"/>
                <a:cs typeface="Times New Roman"/>
              </a:rPr>
              <a:t>ربكأ   </a:t>
            </a:r>
            <a:r>
              <a:rPr dirty="0" sz="2200" spc="5" b="1">
                <a:latin typeface="Ebrima"/>
                <a:cs typeface="Ebrima"/>
              </a:rPr>
              <a:t>" </a:t>
            </a:r>
            <a:r>
              <a:rPr dirty="0" sz="2200" b="1">
                <a:latin typeface="Ebrima"/>
                <a:cs typeface="Ebrima"/>
              </a:rPr>
              <a:t>: </a:t>
            </a:r>
            <a:r>
              <a:rPr dirty="0" sz="2200" spc="-405" b="1">
                <a:latin typeface="Times New Roman"/>
                <a:cs typeface="Times New Roman"/>
              </a:rPr>
              <a:t>يتقلاعل     </a:t>
            </a:r>
            <a:r>
              <a:rPr dirty="0" sz="2200" spc="-190" b="1">
                <a:latin typeface="Times New Roman"/>
                <a:cs typeface="Times New Roman"/>
              </a:rPr>
              <a:t>لافطلأا  </a:t>
            </a:r>
            <a:r>
              <a:rPr dirty="0" sz="2200" b="1">
                <a:latin typeface="Times New Roman"/>
                <a:cs typeface="Times New Roman"/>
              </a:rPr>
              <a:t>كاردإ </a:t>
            </a:r>
            <a:r>
              <a:rPr dirty="0" sz="2200" spc="5">
                <a:latin typeface="Arial Black"/>
                <a:cs typeface="Arial Black"/>
              </a:rPr>
              <a:t>– </a:t>
            </a:r>
            <a:r>
              <a:rPr dirty="0" sz="2200" spc="-280" b="1">
                <a:latin typeface="Times New Roman"/>
                <a:cs typeface="Times New Roman"/>
              </a:rPr>
              <a:t>زيحلا   </a:t>
            </a:r>
            <a:r>
              <a:rPr dirty="0" sz="2200" spc="-185" b="1">
                <a:latin typeface="Times New Roman"/>
                <a:cs typeface="Times New Roman"/>
              </a:rPr>
              <a:t>موهفمل  </a:t>
            </a:r>
            <a:r>
              <a:rPr dirty="0" sz="2200" spc="-195" b="1">
                <a:latin typeface="Times New Roman"/>
                <a:cs typeface="Times New Roman"/>
              </a:rPr>
              <a:t>لافطلأا  </a:t>
            </a:r>
            <a:r>
              <a:rPr dirty="0" sz="2200" b="1">
                <a:latin typeface="Times New Roman"/>
                <a:cs typeface="Times New Roman"/>
              </a:rPr>
              <a:t>كاردإ </a:t>
            </a:r>
            <a:r>
              <a:rPr dirty="0" sz="2200" spc="-15" b="1">
                <a:latin typeface="Ebrima"/>
                <a:cs typeface="Ebrima"/>
              </a:rPr>
              <a:t>:</a:t>
            </a:r>
            <a:r>
              <a:rPr dirty="0" sz="2200" spc="-15" b="1">
                <a:solidFill>
                  <a:srgbClr val="333399"/>
                </a:solidFill>
                <a:latin typeface="Times New Roman"/>
                <a:cs typeface="Times New Roman"/>
              </a:rPr>
              <a:t>فادهلأا</a:t>
            </a:r>
            <a:r>
              <a:rPr dirty="0" sz="2200" spc="495" b="1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 sz="2200" spc="90" b="1">
                <a:solidFill>
                  <a:srgbClr val="333399"/>
                </a:solidFill>
                <a:latin typeface="Times New Roman"/>
                <a:cs typeface="Times New Roman"/>
              </a:rPr>
              <a:t>مهأ</a:t>
            </a:r>
            <a:endParaRPr sz="22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</a:pPr>
            <a:r>
              <a:rPr dirty="0" sz="2200" spc="-254" b="1">
                <a:latin typeface="Times New Roman"/>
                <a:cs typeface="Times New Roman"/>
              </a:rPr>
              <a:t>مسجلا   </a:t>
            </a:r>
            <a:r>
              <a:rPr dirty="0" sz="2200" spc="-250" b="1">
                <a:latin typeface="Times New Roman"/>
                <a:cs typeface="Times New Roman"/>
              </a:rPr>
              <a:t>ةهباشتملا   </a:t>
            </a:r>
            <a:r>
              <a:rPr dirty="0" sz="2200" spc="-165" b="1">
                <a:latin typeface="Times New Roman"/>
                <a:cs typeface="Times New Roman"/>
              </a:rPr>
              <a:t>ماسجلأا  </a:t>
            </a:r>
            <a:r>
              <a:rPr dirty="0" sz="2200" spc="-560" b="1">
                <a:latin typeface="Times New Roman"/>
                <a:cs typeface="Times New Roman"/>
              </a:rPr>
              <a:t>يف</a:t>
            </a:r>
            <a:r>
              <a:rPr dirty="0" sz="2200" spc="190" b="1">
                <a:latin typeface="Times New Roman"/>
                <a:cs typeface="Times New Roman"/>
              </a:rPr>
              <a:t> </a:t>
            </a:r>
            <a:r>
              <a:rPr dirty="0" sz="2200" spc="-150" b="1">
                <a:latin typeface="Times New Roman"/>
                <a:cs typeface="Times New Roman"/>
              </a:rPr>
              <a:t>هنا  </a:t>
            </a:r>
            <a:r>
              <a:rPr dirty="0" sz="2200" spc="-195" b="1">
                <a:latin typeface="Times New Roman"/>
                <a:cs typeface="Times New Roman"/>
              </a:rPr>
              <a:t>لافطلأا  </a:t>
            </a:r>
            <a:r>
              <a:rPr dirty="0" sz="2200" b="1">
                <a:latin typeface="Times New Roman"/>
                <a:cs typeface="Times New Roman"/>
              </a:rPr>
              <a:t>كاردإ </a:t>
            </a:r>
            <a:r>
              <a:rPr dirty="0" sz="2200">
                <a:latin typeface="Arial Black"/>
                <a:cs typeface="Arial Black"/>
              </a:rPr>
              <a:t>– </a:t>
            </a:r>
            <a:r>
              <a:rPr dirty="0" sz="2200" spc="-204" b="1">
                <a:latin typeface="Times New Roman"/>
                <a:cs typeface="Times New Roman"/>
              </a:rPr>
              <a:t>اهتنراقم  </a:t>
            </a:r>
            <a:r>
              <a:rPr dirty="0" sz="2200" spc="-575" b="1">
                <a:latin typeface="Times New Roman"/>
                <a:cs typeface="Times New Roman"/>
              </a:rPr>
              <a:t>يف</a:t>
            </a:r>
            <a:r>
              <a:rPr dirty="0" sz="2200" spc="200" b="1">
                <a:latin typeface="Times New Roman"/>
                <a:cs typeface="Times New Roman"/>
              </a:rPr>
              <a:t> </a:t>
            </a:r>
            <a:r>
              <a:rPr dirty="0" sz="2200" spc="-15" b="1">
                <a:latin typeface="Times New Roman"/>
                <a:cs typeface="Times New Roman"/>
              </a:rPr>
              <a:t>ةراهملا </a:t>
            </a:r>
            <a:r>
              <a:rPr dirty="0" sz="2200" spc="-260" b="1">
                <a:latin typeface="Times New Roman"/>
                <a:cs typeface="Times New Roman"/>
              </a:rPr>
              <a:t>باستكاو   </a:t>
            </a:r>
            <a:r>
              <a:rPr dirty="0" sz="2200" b="1">
                <a:latin typeface="Ebrima"/>
                <a:cs typeface="Ebrima"/>
              </a:rPr>
              <a:t>"</a:t>
            </a:r>
            <a:r>
              <a:rPr dirty="0" sz="2200" spc="200" b="1">
                <a:latin typeface="Ebrima"/>
                <a:cs typeface="Ebrima"/>
              </a:rPr>
              <a:t> </a:t>
            </a:r>
            <a:r>
              <a:rPr dirty="0" sz="2200" spc="65" b="1">
                <a:latin typeface="Times New Roman"/>
                <a:cs typeface="Times New Roman"/>
              </a:rPr>
              <a:t>نم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639" y="1346073"/>
            <a:ext cx="52197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275" b="1">
                <a:latin typeface="Times New Roman"/>
                <a:cs typeface="Times New Roman"/>
              </a:rPr>
              <a:t>ربكلأا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98620" y="2269235"/>
            <a:ext cx="4696968" cy="4474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98620" y="2269235"/>
            <a:ext cx="4697095" cy="4474845"/>
          </a:xfrm>
          <a:custGeom>
            <a:avLst/>
            <a:gdLst/>
            <a:ahLst/>
            <a:cxnLst/>
            <a:rect l="l" t="t" r="r" b="b"/>
            <a:pathLst>
              <a:path w="4697095" h="4474845">
                <a:moveTo>
                  <a:pt x="0" y="4474464"/>
                </a:moveTo>
                <a:lnTo>
                  <a:pt x="4696968" y="4474464"/>
                </a:lnTo>
                <a:lnTo>
                  <a:pt x="4696968" y="0"/>
                </a:lnTo>
                <a:lnTo>
                  <a:pt x="0" y="0"/>
                </a:lnTo>
                <a:lnTo>
                  <a:pt x="0" y="4474464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92480" y="1690192"/>
            <a:ext cx="8025130" cy="50018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751705">
              <a:lnSpc>
                <a:spcPct val="100000"/>
              </a:lnSpc>
              <a:spcBef>
                <a:spcPts val="110"/>
              </a:spcBef>
            </a:pPr>
            <a:r>
              <a:rPr dirty="0" sz="2200" b="1">
                <a:latin typeface="Ebrima"/>
                <a:cs typeface="Ebrima"/>
              </a:rPr>
              <a:t>. </a:t>
            </a:r>
            <a:r>
              <a:rPr dirty="0" sz="2200" spc="-260" b="1">
                <a:latin typeface="Times New Roman"/>
                <a:cs typeface="Times New Roman"/>
              </a:rPr>
              <a:t>عاستلاا </a:t>
            </a:r>
            <a:r>
              <a:rPr dirty="0" sz="2200" spc="-575" b="1">
                <a:latin typeface="Times New Roman"/>
                <a:cs typeface="Times New Roman"/>
              </a:rPr>
              <a:t>يف</a:t>
            </a:r>
            <a:r>
              <a:rPr dirty="0" sz="2200" spc="35" b="1">
                <a:latin typeface="Times New Roman"/>
                <a:cs typeface="Times New Roman"/>
              </a:rPr>
              <a:t> </a:t>
            </a:r>
            <a:r>
              <a:rPr dirty="0" sz="2200" spc="-270" b="1">
                <a:latin typeface="Times New Roman"/>
                <a:cs typeface="Times New Roman"/>
              </a:rPr>
              <a:t>ربكلأا </a:t>
            </a:r>
            <a:r>
              <a:rPr dirty="0" sz="2200" spc="-300" b="1">
                <a:latin typeface="Times New Roman"/>
                <a:cs typeface="Times New Roman"/>
              </a:rPr>
              <a:t>نوكي </a:t>
            </a:r>
            <a:r>
              <a:rPr dirty="0" sz="2200" spc="-145" b="1">
                <a:latin typeface="Times New Roman"/>
                <a:cs typeface="Times New Roman"/>
              </a:rPr>
              <a:t>مجحلا</a:t>
            </a:r>
            <a:r>
              <a:rPr dirty="0" sz="2200" spc="125" b="1">
                <a:latin typeface="Times New Roman"/>
                <a:cs typeface="Times New Roman"/>
              </a:rPr>
              <a:t> </a:t>
            </a:r>
            <a:r>
              <a:rPr dirty="0" sz="2200" spc="-575" b="1">
                <a:latin typeface="Times New Roman"/>
                <a:cs typeface="Times New Roman"/>
              </a:rPr>
              <a:t>يف</a:t>
            </a:r>
            <a:endParaRPr sz="2200">
              <a:latin typeface="Times New Roman"/>
              <a:cs typeface="Times New Roman"/>
            </a:endParaRPr>
          </a:p>
          <a:p>
            <a:pPr algn="just" marL="3497579" marR="6985" indent="3063875">
              <a:lnSpc>
                <a:spcPct val="100000"/>
              </a:lnSpc>
              <a:spcBef>
                <a:spcPts val="2195"/>
              </a:spcBef>
            </a:pPr>
            <a:r>
              <a:rPr dirty="0" sz="2200" spc="-114" b="1">
                <a:solidFill>
                  <a:srgbClr val="333399"/>
                </a:solidFill>
                <a:latin typeface="Times New Roman"/>
                <a:cs typeface="Times New Roman"/>
              </a:rPr>
              <a:t>تاداشرلإا </a:t>
            </a:r>
            <a:r>
              <a:rPr dirty="0" sz="2200" spc="-409" b="1">
                <a:solidFill>
                  <a:srgbClr val="333399"/>
                </a:solidFill>
                <a:latin typeface="Times New Roman"/>
                <a:cs typeface="Times New Roman"/>
              </a:rPr>
              <a:t>ضعب  </a:t>
            </a:r>
            <a:r>
              <a:rPr dirty="0" sz="2200" spc="-165" b="1">
                <a:latin typeface="Times New Roman"/>
                <a:cs typeface="Times New Roman"/>
              </a:rPr>
              <a:t>ماسجلأا </a:t>
            </a:r>
            <a:r>
              <a:rPr dirty="0" sz="2200" spc="-405" b="1">
                <a:latin typeface="Times New Roman"/>
                <a:cs typeface="Times New Roman"/>
              </a:rPr>
              <a:t>ضعب </a:t>
            </a:r>
            <a:r>
              <a:rPr dirty="0" sz="2200" spc="-254" b="1">
                <a:latin typeface="Times New Roman"/>
                <a:cs typeface="Times New Roman"/>
              </a:rPr>
              <a:t>ةنراقمب </a:t>
            </a:r>
            <a:r>
              <a:rPr dirty="0" sz="2200" spc="-100" b="1">
                <a:latin typeface="Times New Roman"/>
                <a:cs typeface="Times New Roman"/>
              </a:rPr>
              <a:t>سردلا </a:t>
            </a:r>
            <a:r>
              <a:rPr dirty="0" sz="2200" spc="95" b="1">
                <a:latin typeface="Times New Roman"/>
                <a:cs typeface="Times New Roman"/>
              </a:rPr>
              <a:t>اذه </a:t>
            </a:r>
            <a:r>
              <a:rPr dirty="0" sz="2200" spc="-145" b="1">
                <a:latin typeface="Times New Roman"/>
                <a:cs typeface="Times New Roman"/>
              </a:rPr>
              <a:t>ةملعملا </a:t>
            </a:r>
            <a:r>
              <a:rPr dirty="0" sz="2200" spc="-415" b="1">
                <a:latin typeface="Times New Roman"/>
                <a:cs typeface="Times New Roman"/>
              </a:rPr>
              <a:t>أدبت  </a:t>
            </a:r>
            <a:r>
              <a:rPr dirty="0" sz="2200" spc="-585" b="1">
                <a:latin typeface="Times New Roman"/>
                <a:cs typeface="Times New Roman"/>
              </a:rPr>
              <a:t>يف</a:t>
            </a:r>
            <a:r>
              <a:rPr dirty="0" sz="2200" spc="450" b="1">
                <a:latin typeface="Times New Roman"/>
                <a:cs typeface="Times New Roman"/>
              </a:rPr>
              <a:t> </a:t>
            </a:r>
            <a:r>
              <a:rPr dirty="0" sz="2200" spc="-305" b="1">
                <a:latin typeface="Times New Roman"/>
                <a:cs typeface="Times New Roman"/>
              </a:rPr>
              <a:t>ربكأ </a:t>
            </a:r>
            <a:r>
              <a:rPr dirty="0" sz="2200" spc="-85" b="1">
                <a:latin typeface="Times New Roman"/>
                <a:cs typeface="Times New Roman"/>
              </a:rPr>
              <a:t>امهيأ </a:t>
            </a:r>
            <a:r>
              <a:rPr dirty="0" sz="2200" spc="-245" b="1">
                <a:latin typeface="Times New Roman"/>
                <a:cs typeface="Times New Roman"/>
              </a:rPr>
              <a:t>لثم  </a:t>
            </a:r>
            <a:r>
              <a:rPr dirty="0" sz="2200" spc="-140" b="1">
                <a:latin typeface="Times New Roman"/>
                <a:cs typeface="Times New Roman"/>
              </a:rPr>
              <a:t>ةساردلا </a:t>
            </a:r>
            <a:r>
              <a:rPr dirty="0" sz="2200" spc="-210" b="1">
                <a:latin typeface="Times New Roman"/>
                <a:cs typeface="Times New Roman"/>
              </a:rPr>
              <a:t>ةفرغ </a:t>
            </a:r>
            <a:r>
              <a:rPr dirty="0" sz="2200" spc="-570" b="1">
                <a:latin typeface="Times New Roman"/>
                <a:cs typeface="Times New Roman"/>
              </a:rPr>
              <a:t>يف</a:t>
            </a:r>
            <a:r>
              <a:rPr dirty="0" sz="2200" spc="450" b="1">
                <a:latin typeface="Times New Roman"/>
                <a:cs typeface="Times New Roman"/>
              </a:rPr>
              <a:t> </a:t>
            </a:r>
            <a:r>
              <a:rPr dirty="0" sz="2200" spc="-65" b="1">
                <a:latin typeface="Times New Roman"/>
                <a:cs typeface="Times New Roman"/>
              </a:rPr>
              <a:t>ةدوجوملا  </a:t>
            </a:r>
            <a:r>
              <a:rPr dirty="0" sz="2200" spc="-15" b="1">
                <a:latin typeface="Times New Roman"/>
                <a:cs typeface="Times New Roman"/>
              </a:rPr>
              <a:t>مأ</a:t>
            </a:r>
            <a:r>
              <a:rPr dirty="0" sz="2200" spc="520" b="1">
                <a:latin typeface="Times New Roman"/>
                <a:cs typeface="Times New Roman"/>
              </a:rPr>
              <a:t> </a:t>
            </a:r>
            <a:r>
              <a:rPr dirty="0" sz="2200" spc="-305" b="1">
                <a:latin typeface="Times New Roman"/>
                <a:cs typeface="Times New Roman"/>
              </a:rPr>
              <a:t>نيمسلا </a:t>
            </a:r>
            <a:r>
              <a:rPr dirty="0" sz="2200" spc="-290" b="1">
                <a:latin typeface="Times New Roman"/>
                <a:cs typeface="Times New Roman"/>
              </a:rPr>
              <a:t>لفطلا </a:t>
            </a:r>
            <a:r>
              <a:rPr dirty="0" sz="2200" b="1">
                <a:latin typeface="Ebrima"/>
                <a:cs typeface="Ebrima"/>
              </a:rPr>
              <a:t>؟ </a:t>
            </a:r>
            <a:r>
              <a:rPr dirty="0" sz="2200" spc="-390" b="1">
                <a:latin typeface="Times New Roman"/>
                <a:cs typeface="Times New Roman"/>
              </a:rPr>
              <a:t>ةبيقحلا </a:t>
            </a:r>
            <a:r>
              <a:rPr dirty="0" sz="2200" b="1">
                <a:latin typeface="Times New Roman"/>
                <a:cs typeface="Times New Roman"/>
              </a:rPr>
              <a:t>مأ </a:t>
            </a:r>
            <a:r>
              <a:rPr dirty="0" sz="2200" spc="-280" b="1">
                <a:latin typeface="Times New Roman"/>
                <a:cs typeface="Times New Roman"/>
              </a:rPr>
              <a:t>باتكلا </a:t>
            </a:r>
            <a:r>
              <a:rPr dirty="0" sz="2200" spc="-145" b="1">
                <a:latin typeface="Times New Roman"/>
                <a:cs typeface="Times New Roman"/>
              </a:rPr>
              <a:t>مجحلا  </a:t>
            </a:r>
            <a:r>
              <a:rPr dirty="0" sz="2200" spc="-155" b="1">
                <a:latin typeface="Times New Roman"/>
                <a:cs typeface="Times New Roman"/>
              </a:rPr>
              <a:t>ماسجأ  </a:t>
            </a:r>
            <a:r>
              <a:rPr dirty="0" sz="2200" spc="5" b="1">
                <a:latin typeface="Times New Roman"/>
                <a:cs typeface="Times New Roman"/>
              </a:rPr>
              <a:t>نع </a:t>
            </a:r>
            <a:r>
              <a:rPr dirty="0" sz="2200" spc="-285" b="1">
                <a:latin typeface="Times New Roman"/>
                <a:cs typeface="Times New Roman"/>
              </a:rPr>
              <a:t>مهلأست   </a:t>
            </a:r>
            <a:r>
              <a:rPr dirty="0" sz="2200" spc="-405" b="1">
                <a:latin typeface="Times New Roman"/>
                <a:cs typeface="Times New Roman"/>
              </a:rPr>
              <a:t>مث    </a:t>
            </a:r>
            <a:r>
              <a:rPr dirty="0" sz="2200" b="1">
                <a:latin typeface="Ebrima"/>
                <a:cs typeface="Ebrima"/>
              </a:rPr>
              <a:t>؟ </a:t>
            </a:r>
            <a:r>
              <a:rPr dirty="0" sz="2200" spc="-290" b="1">
                <a:latin typeface="Times New Roman"/>
                <a:cs typeface="Times New Roman"/>
              </a:rPr>
              <a:t>لفطلا  </a:t>
            </a:r>
            <a:r>
              <a:rPr dirty="0" sz="2200" spc="-5" b="1">
                <a:latin typeface="Times New Roman"/>
                <a:cs typeface="Times New Roman"/>
              </a:rPr>
              <a:t>ما </a:t>
            </a:r>
            <a:r>
              <a:rPr dirty="0" sz="2200" spc="-140" b="1">
                <a:latin typeface="Times New Roman"/>
                <a:cs typeface="Times New Roman"/>
              </a:rPr>
              <a:t>ةملعملا  </a:t>
            </a:r>
            <a:r>
              <a:rPr dirty="0" sz="2200" b="1">
                <a:latin typeface="Ebrima"/>
                <a:cs typeface="Ebrima"/>
              </a:rPr>
              <a:t>؟</a:t>
            </a:r>
            <a:r>
              <a:rPr dirty="0" sz="2200" spc="-355" b="1">
                <a:latin typeface="Ebrima"/>
                <a:cs typeface="Ebrima"/>
              </a:rPr>
              <a:t> </a:t>
            </a:r>
            <a:r>
              <a:rPr dirty="0" sz="2200" spc="-340" b="1">
                <a:latin typeface="Times New Roman"/>
                <a:cs typeface="Times New Roman"/>
              </a:rPr>
              <a:t>فيحنلا</a:t>
            </a:r>
            <a:endParaRPr sz="2200">
              <a:latin typeface="Times New Roman"/>
              <a:cs typeface="Times New Roman"/>
            </a:endParaRPr>
          </a:p>
          <a:p>
            <a:pPr algn="just" marL="3497579" marR="508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latin typeface="Ebrima"/>
                <a:cs typeface="Ebrima"/>
              </a:rPr>
              <a:t>؟ </a:t>
            </a:r>
            <a:r>
              <a:rPr dirty="0" sz="2200" spc="-185" b="1">
                <a:latin typeface="Times New Roman"/>
                <a:cs typeface="Times New Roman"/>
              </a:rPr>
              <a:t>ةرئاطلا </a:t>
            </a:r>
            <a:r>
              <a:rPr dirty="0" sz="2200" b="1">
                <a:latin typeface="Times New Roman"/>
                <a:cs typeface="Times New Roman"/>
              </a:rPr>
              <a:t>مأ </a:t>
            </a:r>
            <a:r>
              <a:rPr dirty="0" sz="2200" spc="-275" b="1">
                <a:latin typeface="Times New Roman"/>
                <a:cs typeface="Times New Roman"/>
              </a:rPr>
              <a:t>ةرايسلا </a:t>
            </a:r>
            <a:r>
              <a:rPr dirty="0" sz="2200" spc="-305" b="1">
                <a:latin typeface="Times New Roman"/>
                <a:cs typeface="Times New Roman"/>
              </a:rPr>
              <a:t>ربكا </a:t>
            </a:r>
            <a:r>
              <a:rPr dirty="0" sz="2200" spc="-90" b="1">
                <a:latin typeface="Times New Roman"/>
                <a:cs typeface="Times New Roman"/>
              </a:rPr>
              <a:t>امهيأ </a:t>
            </a:r>
            <a:r>
              <a:rPr dirty="0" sz="2200" spc="-235" b="1">
                <a:latin typeface="Times New Roman"/>
                <a:cs typeface="Times New Roman"/>
              </a:rPr>
              <a:t>لثم </a:t>
            </a:r>
            <a:r>
              <a:rPr dirty="0" sz="2200" spc="80" b="1">
                <a:latin typeface="Times New Roman"/>
                <a:cs typeface="Times New Roman"/>
              </a:rPr>
              <a:t>مهمامإ </a:t>
            </a:r>
            <a:r>
              <a:rPr dirty="0" sz="2200" spc="-490" b="1">
                <a:latin typeface="Times New Roman"/>
                <a:cs typeface="Times New Roman"/>
              </a:rPr>
              <a:t>تسيل  </a:t>
            </a:r>
            <a:r>
              <a:rPr dirty="0" sz="2200" spc="-80" b="1">
                <a:latin typeface="Times New Roman"/>
                <a:cs typeface="Times New Roman"/>
              </a:rPr>
              <a:t>امك </a:t>
            </a:r>
            <a:r>
              <a:rPr dirty="0" sz="2200" b="1">
                <a:latin typeface="Ebrima"/>
                <a:cs typeface="Ebrima"/>
              </a:rPr>
              <a:t>؟ </a:t>
            </a:r>
            <a:r>
              <a:rPr dirty="0" sz="2200" spc="-210" b="1">
                <a:latin typeface="Times New Roman"/>
                <a:cs typeface="Times New Roman"/>
              </a:rPr>
              <a:t>ةرجشلا </a:t>
            </a:r>
            <a:r>
              <a:rPr dirty="0" sz="2200" spc="-15" b="1">
                <a:latin typeface="Times New Roman"/>
                <a:cs typeface="Times New Roman"/>
              </a:rPr>
              <a:t>مأ </a:t>
            </a:r>
            <a:r>
              <a:rPr dirty="0" sz="2200" spc="-155" b="1">
                <a:latin typeface="Times New Roman"/>
                <a:cs typeface="Times New Roman"/>
              </a:rPr>
              <a:t>لزنملا </a:t>
            </a:r>
            <a:r>
              <a:rPr dirty="0" sz="2200" b="1">
                <a:latin typeface="Ebrima"/>
                <a:cs typeface="Ebrima"/>
              </a:rPr>
              <a:t>؟ </a:t>
            </a:r>
            <a:r>
              <a:rPr dirty="0" sz="2200" spc="-100" b="1">
                <a:latin typeface="Times New Roman"/>
                <a:cs typeface="Times New Roman"/>
              </a:rPr>
              <a:t>فورخلا </a:t>
            </a:r>
            <a:r>
              <a:rPr dirty="0" sz="2200" spc="-5" b="1">
                <a:latin typeface="Times New Roman"/>
                <a:cs typeface="Times New Roman"/>
              </a:rPr>
              <a:t>مأ </a:t>
            </a:r>
            <a:r>
              <a:rPr dirty="0" sz="2200" spc="-325" b="1">
                <a:latin typeface="Times New Roman"/>
                <a:cs typeface="Times New Roman"/>
              </a:rPr>
              <a:t>ةرقبلا  </a:t>
            </a:r>
            <a:r>
              <a:rPr dirty="0" sz="2200" spc="-330" b="1">
                <a:latin typeface="Times New Roman"/>
                <a:cs typeface="Times New Roman"/>
              </a:rPr>
              <a:t>ةفلتخملا </a:t>
            </a:r>
            <a:r>
              <a:rPr dirty="0" sz="2200" spc="-260" b="1">
                <a:latin typeface="Times New Roman"/>
                <a:cs typeface="Times New Roman"/>
              </a:rPr>
              <a:t>ءايشلأا </a:t>
            </a:r>
            <a:r>
              <a:rPr dirty="0" sz="2200" spc="65" b="1">
                <a:latin typeface="Times New Roman"/>
                <a:cs typeface="Times New Roman"/>
              </a:rPr>
              <a:t>نم </a:t>
            </a:r>
            <a:r>
              <a:rPr dirty="0" sz="2200" spc="20" b="1">
                <a:latin typeface="Times New Roman"/>
                <a:cs typeface="Times New Roman"/>
              </a:rPr>
              <a:t>تاعومجم </a:t>
            </a:r>
            <a:r>
              <a:rPr dirty="0" sz="2200" spc="-415" b="1">
                <a:latin typeface="Times New Roman"/>
                <a:cs typeface="Times New Roman"/>
              </a:rPr>
              <a:t>لصفلا </a:t>
            </a:r>
            <a:r>
              <a:rPr dirty="0" sz="2200" spc="-225" b="1">
                <a:latin typeface="Times New Roman"/>
                <a:cs typeface="Times New Roman"/>
              </a:rPr>
              <a:t>ىلا </a:t>
            </a:r>
            <a:r>
              <a:rPr dirty="0" sz="2200" spc="-395" b="1">
                <a:latin typeface="Times New Roman"/>
                <a:cs typeface="Times New Roman"/>
              </a:rPr>
              <a:t>رضحت  </a:t>
            </a:r>
            <a:r>
              <a:rPr dirty="0" sz="2200" spc="-250" b="1">
                <a:latin typeface="Times New Roman"/>
                <a:cs typeface="Times New Roman"/>
              </a:rPr>
              <a:t>رغصلأا </a:t>
            </a:r>
            <a:r>
              <a:rPr dirty="0" sz="2200" spc="-300" b="1">
                <a:latin typeface="Times New Roman"/>
                <a:cs typeface="Times New Roman"/>
              </a:rPr>
              <a:t>ديدحتو </a:t>
            </a:r>
            <a:r>
              <a:rPr dirty="0" sz="2200" spc="-275" b="1">
                <a:latin typeface="Times New Roman"/>
                <a:cs typeface="Times New Roman"/>
              </a:rPr>
              <a:t>ربكلأا </a:t>
            </a:r>
            <a:r>
              <a:rPr dirty="0" sz="2200" spc="-365" b="1">
                <a:latin typeface="Times New Roman"/>
                <a:cs typeface="Times New Roman"/>
              </a:rPr>
              <a:t>ديدحت </a:t>
            </a:r>
            <a:r>
              <a:rPr dirty="0" sz="2200" spc="-245" b="1">
                <a:latin typeface="Times New Roman"/>
                <a:cs typeface="Times New Roman"/>
              </a:rPr>
              <a:t>مهلأستو  </a:t>
            </a:r>
            <a:r>
              <a:rPr dirty="0" sz="2200" spc="-145" b="1">
                <a:latin typeface="Times New Roman"/>
                <a:cs typeface="Times New Roman"/>
              </a:rPr>
              <a:t>مجحلا </a:t>
            </a:r>
            <a:r>
              <a:rPr dirty="0" sz="2200" spc="-575" b="1">
                <a:latin typeface="Times New Roman"/>
                <a:cs typeface="Times New Roman"/>
              </a:rPr>
              <a:t>يف </a:t>
            </a:r>
            <a:r>
              <a:rPr dirty="0" sz="2200" spc="-540" b="1">
                <a:latin typeface="Times New Roman"/>
                <a:cs typeface="Times New Roman"/>
              </a:rPr>
              <a:t> </a:t>
            </a:r>
            <a:r>
              <a:rPr dirty="0" sz="2200" spc="-75" b="1">
                <a:latin typeface="Times New Roman"/>
                <a:cs typeface="Times New Roman"/>
              </a:rPr>
              <a:t>اوكردأ </a:t>
            </a:r>
            <a:r>
              <a:rPr dirty="0" sz="2200" spc="-90" b="1">
                <a:latin typeface="Times New Roman"/>
                <a:cs typeface="Times New Roman"/>
              </a:rPr>
              <a:t>مهنأ </a:t>
            </a:r>
            <a:r>
              <a:rPr dirty="0" sz="2200" spc="65" b="1">
                <a:latin typeface="Times New Roman"/>
                <a:cs typeface="Times New Roman"/>
              </a:rPr>
              <a:t>نم </a:t>
            </a:r>
            <a:r>
              <a:rPr dirty="0" sz="2200" spc="-405" b="1">
                <a:latin typeface="Times New Roman"/>
                <a:cs typeface="Times New Roman"/>
              </a:rPr>
              <a:t>دكأتت </a:t>
            </a:r>
            <a:r>
              <a:rPr dirty="0" sz="2200" b="1">
                <a:latin typeface="Times New Roman"/>
                <a:cs typeface="Times New Roman"/>
              </a:rPr>
              <a:t>نا </a:t>
            </a:r>
            <a:r>
              <a:rPr dirty="0" sz="2200" spc="-225" b="1">
                <a:latin typeface="Times New Roman"/>
                <a:cs typeface="Times New Roman"/>
              </a:rPr>
              <a:t>ىلا </a:t>
            </a:r>
            <a:r>
              <a:rPr dirty="0" sz="2200" b="1">
                <a:latin typeface="Ebrima"/>
                <a:cs typeface="Ebrima"/>
              </a:rPr>
              <a:t>. </a:t>
            </a:r>
            <a:r>
              <a:rPr dirty="0" sz="2200" spc="45" b="1">
                <a:latin typeface="Times New Roman"/>
                <a:cs typeface="Times New Roman"/>
              </a:rPr>
              <a:t>ةعومجم </a:t>
            </a:r>
            <a:r>
              <a:rPr dirty="0" sz="2200" spc="-190" b="1">
                <a:latin typeface="Times New Roman"/>
                <a:cs typeface="Times New Roman"/>
              </a:rPr>
              <a:t>لك </a:t>
            </a:r>
            <a:r>
              <a:rPr dirty="0" sz="2200" spc="-575" b="1">
                <a:latin typeface="Times New Roman"/>
                <a:cs typeface="Times New Roman"/>
              </a:rPr>
              <a:t>يف </a:t>
            </a:r>
            <a:r>
              <a:rPr dirty="0" sz="2200" spc="-405" b="1">
                <a:latin typeface="Times New Roman"/>
                <a:cs typeface="Times New Roman"/>
              </a:rPr>
              <a:t> </a:t>
            </a:r>
            <a:r>
              <a:rPr dirty="0" sz="2200" spc="-200" b="1">
                <a:latin typeface="Times New Roman"/>
                <a:cs typeface="Times New Roman"/>
              </a:rPr>
              <a:t>لافطلأا </a:t>
            </a:r>
            <a:r>
              <a:rPr dirty="0" sz="2200" spc="65" b="1">
                <a:latin typeface="Times New Roman"/>
                <a:cs typeface="Times New Roman"/>
              </a:rPr>
              <a:t>نم </a:t>
            </a:r>
            <a:r>
              <a:rPr dirty="0" sz="2200" spc="-140" b="1">
                <a:latin typeface="Times New Roman"/>
                <a:cs typeface="Times New Roman"/>
              </a:rPr>
              <a:t>ةملعملا </a:t>
            </a:r>
            <a:r>
              <a:rPr dirty="0" sz="2200" spc="-330" b="1">
                <a:latin typeface="Times New Roman"/>
                <a:cs typeface="Times New Roman"/>
              </a:rPr>
              <a:t>بلطت </a:t>
            </a:r>
            <a:r>
              <a:rPr dirty="0" sz="2200" spc="-160" b="1">
                <a:latin typeface="Times New Roman"/>
                <a:cs typeface="Times New Roman"/>
              </a:rPr>
              <a:t>كلذ </a:t>
            </a:r>
            <a:r>
              <a:rPr dirty="0" sz="2200" spc="-409" b="1">
                <a:latin typeface="Times New Roman"/>
                <a:cs typeface="Times New Roman"/>
              </a:rPr>
              <a:t>دعب </a:t>
            </a:r>
            <a:r>
              <a:rPr dirty="0" sz="2200" b="1">
                <a:latin typeface="Ebrima"/>
                <a:cs typeface="Ebrima"/>
              </a:rPr>
              <a:t>. </a:t>
            </a:r>
            <a:r>
              <a:rPr dirty="0" sz="2200" spc="-105" b="1">
                <a:latin typeface="Times New Roman"/>
                <a:cs typeface="Times New Roman"/>
              </a:rPr>
              <a:t>امامت </a:t>
            </a:r>
            <a:r>
              <a:rPr dirty="0" sz="2200" spc="-245" b="1">
                <a:latin typeface="Times New Roman"/>
                <a:cs typeface="Times New Roman"/>
              </a:rPr>
              <a:t>ةقلاعلا  </a:t>
            </a:r>
            <a:r>
              <a:rPr dirty="0" sz="2200" spc="-215" b="1">
                <a:latin typeface="Times New Roman"/>
                <a:cs typeface="Times New Roman"/>
              </a:rPr>
              <a:t>كردي    </a:t>
            </a:r>
            <a:r>
              <a:rPr dirty="0" sz="2200" spc="-315" b="1">
                <a:latin typeface="Times New Roman"/>
                <a:cs typeface="Times New Roman"/>
              </a:rPr>
              <a:t>لفط     </a:t>
            </a:r>
            <a:r>
              <a:rPr dirty="0" sz="2200" spc="-190" b="1">
                <a:latin typeface="Times New Roman"/>
                <a:cs typeface="Times New Roman"/>
              </a:rPr>
              <a:t>لك   </a:t>
            </a:r>
            <a:r>
              <a:rPr dirty="0" sz="2200" spc="-10" b="1">
                <a:latin typeface="Times New Roman"/>
                <a:cs typeface="Times New Roman"/>
              </a:rPr>
              <a:t>نا  </a:t>
            </a:r>
            <a:r>
              <a:rPr dirty="0" sz="2200" spc="65" b="1">
                <a:latin typeface="Times New Roman"/>
                <a:cs typeface="Times New Roman"/>
              </a:rPr>
              <a:t>نم  </a:t>
            </a:r>
            <a:r>
              <a:rPr dirty="0" sz="2200" spc="-285" b="1">
                <a:latin typeface="Times New Roman"/>
                <a:cs typeface="Times New Roman"/>
              </a:rPr>
              <a:t>دكأتلا     </a:t>
            </a:r>
            <a:r>
              <a:rPr dirty="0" sz="2200" spc="-409" b="1">
                <a:latin typeface="Times New Roman"/>
                <a:cs typeface="Times New Roman"/>
              </a:rPr>
              <a:t>دعب        </a:t>
            </a:r>
            <a:r>
              <a:rPr dirty="0" sz="2200" spc="-330" b="1">
                <a:latin typeface="Times New Roman"/>
                <a:cs typeface="Times New Roman"/>
              </a:rPr>
              <a:t>تابيردتلا  </a:t>
            </a:r>
            <a:r>
              <a:rPr dirty="0" sz="2200" spc="-165" b="1">
                <a:latin typeface="Times New Roman"/>
                <a:cs typeface="Times New Roman"/>
              </a:rPr>
              <a:t> </a:t>
            </a:r>
            <a:r>
              <a:rPr dirty="0" sz="2200" spc="-45" b="1">
                <a:latin typeface="Times New Roman"/>
                <a:cs typeface="Times New Roman"/>
              </a:rPr>
              <a:t>لح</a:t>
            </a:r>
            <a:endParaRPr sz="2200">
              <a:latin typeface="Times New Roman"/>
              <a:cs typeface="Times New Roman"/>
            </a:endParaRPr>
          </a:p>
          <a:p>
            <a:pPr algn="just" marL="6254115">
              <a:lnSpc>
                <a:spcPct val="100000"/>
              </a:lnSpc>
              <a:spcBef>
                <a:spcPts val="10"/>
              </a:spcBef>
            </a:pPr>
            <a:r>
              <a:rPr dirty="0" sz="2200" b="1">
                <a:latin typeface="Ebrima"/>
                <a:cs typeface="Ebrima"/>
              </a:rPr>
              <a:t>. </a:t>
            </a:r>
            <a:r>
              <a:rPr dirty="0" sz="2200" spc="-155" b="1">
                <a:latin typeface="Times New Roman"/>
                <a:cs typeface="Times New Roman"/>
              </a:rPr>
              <a:t>ةروص  </a:t>
            </a:r>
            <a:r>
              <a:rPr dirty="0" sz="2200" spc="-195" b="1">
                <a:latin typeface="Times New Roman"/>
                <a:cs typeface="Times New Roman"/>
              </a:rPr>
              <a:t>لك</a:t>
            </a:r>
            <a:r>
              <a:rPr dirty="0" sz="2200" spc="-300" b="1">
                <a:latin typeface="Times New Roman"/>
                <a:cs typeface="Times New Roman"/>
              </a:rPr>
              <a:t> </a:t>
            </a:r>
            <a:r>
              <a:rPr dirty="0" sz="2200" spc="-140" b="1">
                <a:latin typeface="Times New Roman"/>
                <a:cs typeface="Times New Roman"/>
              </a:rPr>
              <a:t>تانوكم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79" y="2448176"/>
            <a:ext cx="3745336" cy="439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94606" y="2540000"/>
            <a:ext cx="1864820" cy="2359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6357" y="2041525"/>
            <a:ext cx="624840" cy="376555"/>
          </a:xfrm>
          <a:custGeom>
            <a:avLst/>
            <a:gdLst/>
            <a:ahLst/>
            <a:cxnLst/>
            <a:rect l="l" t="t" r="r" b="b"/>
            <a:pathLst>
              <a:path w="624839" h="376555">
                <a:moveTo>
                  <a:pt x="7112" y="313436"/>
                </a:moveTo>
                <a:lnTo>
                  <a:pt x="0" y="315595"/>
                </a:lnTo>
                <a:lnTo>
                  <a:pt x="522" y="322707"/>
                </a:lnTo>
                <a:lnTo>
                  <a:pt x="1282" y="329390"/>
                </a:lnTo>
                <a:lnTo>
                  <a:pt x="12826" y="370839"/>
                </a:lnTo>
                <a:lnTo>
                  <a:pt x="19431" y="373761"/>
                </a:lnTo>
                <a:lnTo>
                  <a:pt x="24765" y="376300"/>
                </a:lnTo>
                <a:lnTo>
                  <a:pt x="31750" y="376427"/>
                </a:lnTo>
                <a:lnTo>
                  <a:pt x="127254" y="352933"/>
                </a:lnTo>
                <a:lnTo>
                  <a:pt x="119790" y="322707"/>
                </a:lnTo>
                <a:lnTo>
                  <a:pt x="20447" y="322707"/>
                </a:lnTo>
                <a:lnTo>
                  <a:pt x="16382" y="321563"/>
                </a:lnTo>
                <a:lnTo>
                  <a:pt x="12318" y="320294"/>
                </a:lnTo>
                <a:lnTo>
                  <a:pt x="9270" y="317626"/>
                </a:lnTo>
                <a:lnTo>
                  <a:pt x="7112" y="313436"/>
                </a:lnTo>
                <a:close/>
              </a:path>
              <a:path w="624839" h="376555">
                <a:moveTo>
                  <a:pt x="119634" y="107314"/>
                </a:moveTo>
                <a:lnTo>
                  <a:pt x="111506" y="146050"/>
                </a:lnTo>
                <a:lnTo>
                  <a:pt x="109600" y="163829"/>
                </a:lnTo>
                <a:lnTo>
                  <a:pt x="110617" y="167766"/>
                </a:lnTo>
                <a:lnTo>
                  <a:pt x="111251" y="170561"/>
                </a:lnTo>
                <a:lnTo>
                  <a:pt x="113284" y="175260"/>
                </a:lnTo>
                <a:lnTo>
                  <a:pt x="116586" y="181990"/>
                </a:lnTo>
                <a:lnTo>
                  <a:pt x="123277" y="196087"/>
                </a:lnTo>
                <a:lnTo>
                  <a:pt x="139065" y="232663"/>
                </a:lnTo>
                <a:lnTo>
                  <a:pt x="154940" y="276351"/>
                </a:lnTo>
                <a:lnTo>
                  <a:pt x="166989" y="318619"/>
                </a:lnTo>
                <a:lnTo>
                  <a:pt x="170561" y="351409"/>
                </a:lnTo>
                <a:lnTo>
                  <a:pt x="183261" y="353187"/>
                </a:lnTo>
                <a:lnTo>
                  <a:pt x="185731" y="340568"/>
                </a:lnTo>
                <a:lnTo>
                  <a:pt x="187604" y="329311"/>
                </a:lnTo>
                <a:lnTo>
                  <a:pt x="188815" y="319664"/>
                </a:lnTo>
                <a:lnTo>
                  <a:pt x="189356" y="311403"/>
                </a:lnTo>
                <a:lnTo>
                  <a:pt x="189355" y="303684"/>
                </a:lnTo>
                <a:lnTo>
                  <a:pt x="180165" y="258651"/>
                </a:lnTo>
                <a:lnTo>
                  <a:pt x="162337" y="207311"/>
                </a:lnTo>
                <a:lnTo>
                  <a:pt x="147955" y="172465"/>
                </a:lnTo>
                <a:lnTo>
                  <a:pt x="119634" y="107314"/>
                </a:lnTo>
                <a:close/>
              </a:path>
              <a:path w="624839" h="376555">
                <a:moveTo>
                  <a:pt x="37465" y="182372"/>
                </a:moveTo>
                <a:lnTo>
                  <a:pt x="38354" y="245745"/>
                </a:lnTo>
                <a:lnTo>
                  <a:pt x="47307" y="249223"/>
                </a:lnTo>
                <a:lnTo>
                  <a:pt x="55498" y="253380"/>
                </a:lnTo>
                <a:lnTo>
                  <a:pt x="83756" y="281241"/>
                </a:lnTo>
                <a:lnTo>
                  <a:pt x="96012" y="305180"/>
                </a:lnTo>
                <a:lnTo>
                  <a:pt x="24892" y="322707"/>
                </a:lnTo>
                <a:lnTo>
                  <a:pt x="119790" y="322707"/>
                </a:lnTo>
                <a:lnTo>
                  <a:pt x="106158" y="270087"/>
                </a:lnTo>
                <a:lnTo>
                  <a:pt x="84709" y="221741"/>
                </a:lnTo>
                <a:lnTo>
                  <a:pt x="51490" y="189541"/>
                </a:lnTo>
                <a:lnTo>
                  <a:pt x="37465" y="182372"/>
                </a:lnTo>
                <a:close/>
              </a:path>
              <a:path w="624839" h="376555">
                <a:moveTo>
                  <a:pt x="229107" y="258699"/>
                </a:moveTo>
                <a:lnTo>
                  <a:pt x="221869" y="260858"/>
                </a:lnTo>
                <a:lnTo>
                  <a:pt x="222391" y="267970"/>
                </a:lnTo>
                <a:lnTo>
                  <a:pt x="223138" y="274574"/>
                </a:lnTo>
                <a:lnTo>
                  <a:pt x="225170" y="287909"/>
                </a:lnTo>
                <a:lnTo>
                  <a:pt x="226441" y="294132"/>
                </a:lnTo>
                <a:lnTo>
                  <a:pt x="228209" y="301244"/>
                </a:lnTo>
                <a:lnTo>
                  <a:pt x="230250" y="309625"/>
                </a:lnTo>
                <a:lnTo>
                  <a:pt x="234823" y="316102"/>
                </a:lnTo>
                <a:lnTo>
                  <a:pt x="241300" y="319024"/>
                </a:lnTo>
                <a:lnTo>
                  <a:pt x="246761" y="321563"/>
                </a:lnTo>
                <a:lnTo>
                  <a:pt x="253619" y="321690"/>
                </a:lnTo>
                <a:lnTo>
                  <a:pt x="336921" y="301206"/>
                </a:lnTo>
                <a:lnTo>
                  <a:pt x="328693" y="267970"/>
                </a:lnTo>
                <a:lnTo>
                  <a:pt x="242443" y="267970"/>
                </a:lnTo>
                <a:lnTo>
                  <a:pt x="238379" y="266826"/>
                </a:lnTo>
                <a:lnTo>
                  <a:pt x="234315" y="265557"/>
                </a:lnTo>
                <a:lnTo>
                  <a:pt x="231267" y="262889"/>
                </a:lnTo>
                <a:lnTo>
                  <a:pt x="229107" y="258699"/>
                </a:lnTo>
                <a:close/>
              </a:path>
              <a:path w="624839" h="376555">
                <a:moveTo>
                  <a:pt x="349122" y="298196"/>
                </a:moveTo>
                <a:lnTo>
                  <a:pt x="336921" y="301206"/>
                </a:lnTo>
                <a:lnTo>
                  <a:pt x="349122" y="298196"/>
                </a:lnTo>
                <a:close/>
              </a:path>
              <a:path w="624839" h="376555">
                <a:moveTo>
                  <a:pt x="336218" y="245934"/>
                </a:moveTo>
                <a:lnTo>
                  <a:pt x="323976" y="248920"/>
                </a:lnTo>
                <a:lnTo>
                  <a:pt x="336921" y="301206"/>
                </a:lnTo>
                <a:lnTo>
                  <a:pt x="349122" y="298196"/>
                </a:lnTo>
                <a:lnTo>
                  <a:pt x="336218" y="245934"/>
                </a:lnTo>
                <a:close/>
              </a:path>
              <a:path w="624839" h="376555">
                <a:moveTo>
                  <a:pt x="409543" y="105427"/>
                </a:moveTo>
                <a:lnTo>
                  <a:pt x="370363" y="119856"/>
                </a:lnTo>
                <a:lnTo>
                  <a:pt x="340971" y="155954"/>
                </a:lnTo>
                <a:lnTo>
                  <a:pt x="335256" y="183905"/>
                </a:lnTo>
                <a:lnTo>
                  <a:pt x="337185" y="198120"/>
                </a:lnTo>
                <a:lnTo>
                  <a:pt x="357959" y="231854"/>
                </a:lnTo>
                <a:lnTo>
                  <a:pt x="364109" y="237616"/>
                </a:lnTo>
                <a:lnTo>
                  <a:pt x="360425" y="238760"/>
                </a:lnTo>
                <a:lnTo>
                  <a:pt x="353060" y="241553"/>
                </a:lnTo>
                <a:lnTo>
                  <a:pt x="351281" y="242188"/>
                </a:lnTo>
                <a:lnTo>
                  <a:pt x="348488" y="242824"/>
                </a:lnTo>
                <a:lnTo>
                  <a:pt x="344805" y="243839"/>
                </a:lnTo>
                <a:lnTo>
                  <a:pt x="336218" y="245934"/>
                </a:lnTo>
                <a:lnTo>
                  <a:pt x="349123" y="298196"/>
                </a:lnTo>
                <a:lnTo>
                  <a:pt x="393757" y="283065"/>
                </a:lnTo>
                <a:lnTo>
                  <a:pt x="430530" y="264795"/>
                </a:lnTo>
                <a:lnTo>
                  <a:pt x="466217" y="244903"/>
                </a:lnTo>
                <a:lnTo>
                  <a:pt x="509905" y="219201"/>
                </a:lnTo>
                <a:lnTo>
                  <a:pt x="510955" y="211454"/>
                </a:lnTo>
                <a:lnTo>
                  <a:pt x="427355" y="211454"/>
                </a:lnTo>
                <a:lnTo>
                  <a:pt x="400472" y="202973"/>
                </a:lnTo>
                <a:lnTo>
                  <a:pt x="380793" y="195040"/>
                </a:lnTo>
                <a:lnTo>
                  <a:pt x="368329" y="187630"/>
                </a:lnTo>
                <a:lnTo>
                  <a:pt x="363093" y="180721"/>
                </a:lnTo>
                <a:lnTo>
                  <a:pt x="363402" y="176150"/>
                </a:lnTo>
                <a:lnTo>
                  <a:pt x="400145" y="153908"/>
                </a:lnTo>
                <a:lnTo>
                  <a:pt x="438277" y="144017"/>
                </a:lnTo>
                <a:lnTo>
                  <a:pt x="449746" y="143644"/>
                </a:lnTo>
                <a:lnTo>
                  <a:pt x="471708" y="143644"/>
                </a:lnTo>
                <a:lnTo>
                  <a:pt x="476884" y="136398"/>
                </a:lnTo>
                <a:lnTo>
                  <a:pt x="442976" y="111125"/>
                </a:lnTo>
                <a:lnTo>
                  <a:pt x="420497" y="105489"/>
                </a:lnTo>
                <a:lnTo>
                  <a:pt x="409543" y="105427"/>
                </a:lnTo>
                <a:close/>
              </a:path>
              <a:path w="624839" h="376555">
                <a:moveTo>
                  <a:pt x="259334" y="127635"/>
                </a:moveTo>
                <a:lnTo>
                  <a:pt x="260350" y="191008"/>
                </a:lnTo>
                <a:lnTo>
                  <a:pt x="269301" y="194486"/>
                </a:lnTo>
                <a:lnTo>
                  <a:pt x="277479" y="198643"/>
                </a:lnTo>
                <a:lnTo>
                  <a:pt x="305688" y="226456"/>
                </a:lnTo>
                <a:lnTo>
                  <a:pt x="318007" y="250444"/>
                </a:lnTo>
                <a:lnTo>
                  <a:pt x="251841" y="266700"/>
                </a:lnTo>
                <a:lnTo>
                  <a:pt x="246887" y="267970"/>
                </a:lnTo>
                <a:lnTo>
                  <a:pt x="328693" y="267970"/>
                </a:lnTo>
                <a:lnTo>
                  <a:pt x="323976" y="248920"/>
                </a:lnTo>
                <a:lnTo>
                  <a:pt x="336218" y="245934"/>
                </a:lnTo>
                <a:lnTo>
                  <a:pt x="321564" y="196738"/>
                </a:lnTo>
                <a:lnTo>
                  <a:pt x="297053" y="154477"/>
                </a:lnTo>
                <a:lnTo>
                  <a:pt x="273431" y="134804"/>
                </a:lnTo>
                <a:lnTo>
                  <a:pt x="259334" y="127635"/>
                </a:lnTo>
                <a:close/>
              </a:path>
              <a:path w="624839" h="376555">
                <a:moveTo>
                  <a:pt x="518032" y="159258"/>
                </a:moveTo>
                <a:lnTo>
                  <a:pt x="427355" y="211454"/>
                </a:lnTo>
                <a:lnTo>
                  <a:pt x="510955" y="211454"/>
                </a:lnTo>
                <a:lnTo>
                  <a:pt x="518032" y="159258"/>
                </a:lnTo>
                <a:close/>
              </a:path>
              <a:path w="624839" h="376555">
                <a:moveTo>
                  <a:pt x="471708" y="143644"/>
                </a:moveTo>
                <a:lnTo>
                  <a:pt x="449746" y="143644"/>
                </a:lnTo>
                <a:lnTo>
                  <a:pt x="455771" y="143859"/>
                </a:lnTo>
                <a:lnTo>
                  <a:pt x="462700" y="144406"/>
                </a:lnTo>
                <a:lnTo>
                  <a:pt x="470534" y="145287"/>
                </a:lnTo>
                <a:lnTo>
                  <a:pt x="471708" y="143644"/>
                </a:lnTo>
                <a:close/>
              </a:path>
              <a:path w="624839" h="376555">
                <a:moveTo>
                  <a:pt x="554735" y="0"/>
                </a:moveTo>
                <a:lnTo>
                  <a:pt x="546607" y="38735"/>
                </a:lnTo>
                <a:lnTo>
                  <a:pt x="544576" y="56514"/>
                </a:lnTo>
                <a:lnTo>
                  <a:pt x="545592" y="60578"/>
                </a:lnTo>
                <a:lnTo>
                  <a:pt x="546227" y="63246"/>
                </a:lnTo>
                <a:lnTo>
                  <a:pt x="548258" y="67945"/>
                </a:lnTo>
                <a:lnTo>
                  <a:pt x="551560" y="74802"/>
                </a:lnTo>
                <a:lnTo>
                  <a:pt x="558252" y="88880"/>
                </a:lnTo>
                <a:lnTo>
                  <a:pt x="574040" y="125349"/>
                </a:lnTo>
                <a:lnTo>
                  <a:pt x="589915" y="169037"/>
                </a:lnTo>
                <a:lnTo>
                  <a:pt x="602071" y="211304"/>
                </a:lnTo>
                <a:lnTo>
                  <a:pt x="605535" y="244094"/>
                </a:lnTo>
                <a:lnTo>
                  <a:pt x="618235" y="245872"/>
                </a:lnTo>
                <a:lnTo>
                  <a:pt x="620762" y="233253"/>
                </a:lnTo>
                <a:lnTo>
                  <a:pt x="622633" y="222075"/>
                </a:lnTo>
                <a:lnTo>
                  <a:pt x="623861" y="212349"/>
                </a:lnTo>
                <a:lnTo>
                  <a:pt x="624458" y="204088"/>
                </a:lnTo>
                <a:lnTo>
                  <a:pt x="624437" y="196423"/>
                </a:lnTo>
                <a:lnTo>
                  <a:pt x="615187" y="151336"/>
                </a:lnTo>
                <a:lnTo>
                  <a:pt x="597328" y="100044"/>
                </a:lnTo>
                <a:lnTo>
                  <a:pt x="583057" y="65150"/>
                </a:lnTo>
                <a:lnTo>
                  <a:pt x="554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87169" y="2755773"/>
            <a:ext cx="1483937" cy="937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56503" y="1807464"/>
            <a:ext cx="3587495" cy="1810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8383" y="2060448"/>
            <a:ext cx="1618488" cy="143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-318" y="8908"/>
            <a:ext cx="2597150" cy="2087880"/>
          </a:xfrm>
          <a:custGeom>
            <a:avLst/>
            <a:gdLst/>
            <a:ahLst/>
            <a:cxnLst/>
            <a:rect l="l" t="t" r="r" b="b"/>
            <a:pathLst>
              <a:path w="2597150" h="2087880">
                <a:moveTo>
                  <a:pt x="236004" y="687178"/>
                </a:moveTo>
                <a:lnTo>
                  <a:pt x="232408" y="638869"/>
                </a:lnTo>
                <a:lnTo>
                  <a:pt x="233550" y="591376"/>
                </a:lnTo>
                <a:lnTo>
                  <a:pt x="239216" y="545006"/>
                </a:lnTo>
                <a:lnTo>
                  <a:pt x="249197" y="500062"/>
                </a:lnTo>
                <a:lnTo>
                  <a:pt x="263279" y="456851"/>
                </a:lnTo>
                <a:lnTo>
                  <a:pt x="281252" y="415678"/>
                </a:lnTo>
                <a:lnTo>
                  <a:pt x="302902" y="376848"/>
                </a:lnTo>
                <a:lnTo>
                  <a:pt x="328020" y="340665"/>
                </a:lnTo>
                <a:lnTo>
                  <a:pt x="356392" y="307437"/>
                </a:lnTo>
                <a:lnTo>
                  <a:pt x="387808" y="277466"/>
                </a:lnTo>
                <a:lnTo>
                  <a:pt x="422055" y="251060"/>
                </a:lnTo>
                <a:lnTo>
                  <a:pt x="458921" y="228523"/>
                </a:lnTo>
                <a:lnTo>
                  <a:pt x="498195" y="210160"/>
                </a:lnTo>
                <a:lnTo>
                  <a:pt x="539666" y="196277"/>
                </a:lnTo>
                <a:lnTo>
                  <a:pt x="583121" y="187179"/>
                </a:lnTo>
                <a:lnTo>
                  <a:pt x="637133" y="183098"/>
                </a:lnTo>
                <a:lnTo>
                  <a:pt x="690804" y="186906"/>
                </a:lnTo>
                <a:lnTo>
                  <a:pt x="743430" y="198444"/>
                </a:lnTo>
                <a:lnTo>
                  <a:pt x="794312" y="217553"/>
                </a:lnTo>
                <a:lnTo>
                  <a:pt x="842747" y="244075"/>
                </a:lnTo>
                <a:lnTo>
                  <a:pt x="868009" y="200020"/>
                </a:lnTo>
                <a:lnTo>
                  <a:pt x="898102" y="161456"/>
                </a:lnTo>
                <a:lnTo>
                  <a:pt x="932355" y="128608"/>
                </a:lnTo>
                <a:lnTo>
                  <a:pt x="970098" y="101701"/>
                </a:lnTo>
                <a:lnTo>
                  <a:pt x="1010662" y="80961"/>
                </a:lnTo>
                <a:lnTo>
                  <a:pt x="1053377" y="66613"/>
                </a:lnTo>
                <a:lnTo>
                  <a:pt x="1097574" y="58884"/>
                </a:lnTo>
                <a:lnTo>
                  <a:pt x="1142582" y="57999"/>
                </a:lnTo>
                <a:lnTo>
                  <a:pt x="1187732" y="64182"/>
                </a:lnTo>
                <a:lnTo>
                  <a:pt x="1232354" y="77661"/>
                </a:lnTo>
                <a:lnTo>
                  <a:pt x="1275779" y="98660"/>
                </a:lnTo>
                <a:lnTo>
                  <a:pt x="1314942" y="125615"/>
                </a:lnTo>
                <a:lnTo>
                  <a:pt x="1350201" y="158477"/>
                </a:lnTo>
                <a:lnTo>
                  <a:pt x="1374983" y="114332"/>
                </a:lnTo>
                <a:lnTo>
                  <a:pt x="1405657" y="76796"/>
                </a:lnTo>
                <a:lnTo>
                  <a:pt x="1441227" y="46232"/>
                </a:lnTo>
                <a:lnTo>
                  <a:pt x="1480697" y="23003"/>
                </a:lnTo>
                <a:lnTo>
                  <a:pt x="1523074" y="7471"/>
                </a:lnTo>
                <a:lnTo>
                  <a:pt x="1567361" y="0"/>
                </a:lnTo>
                <a:lnTo>
                  <a:pt x="1612564" y="951"/>
                </a:lnTo>
                <a:lnTo>
                  <a:pt x="1657688" y="10687"/>
                </a:lnTo>
                <a:lnTo>
                  <a:pt x="1701737" y="29572"/>
                </a:lnTo>
                <a:lnTo>
                  <a:pt x="1751727" y="65322"/>
                </a:lnTo>
                <a:lnTo>
                  <a:pt x="1793050" y="112503"/>
                </a:lnTo>
                <a:lnTo>
                  <a:pt x="1826547" y="75772"/>
                </a:lnTo>
                <a:lnTo>
                  <a:pt x="1863992" y="46174"/>
                </a:lnTo>
                <a:lnTo>
                  <a:pt x="1904538" y="23786"/>
                </a:lnTo>
                <a:lnTo>
                  <a:pt x="1947339" y="8686"/>
                </a:lnTo>
                <a:lnTo>
                  <a:pt x="1991551" y="949"/>
                </a:lnTo>
                <a:lnTo>
                  <a:pt x="2036326" y="653"/>
                </a:lnTo>
                <a:lnTo>
                  <a:pt x="2080819" y="7875"/>
                </a:lnTo>
                <a:lnTo>
                  <a:pt x="2124184" y="22692"/>
                </a:lnTo>
                <a:lnTo>
                  <a:pt x="2165576" y="45181"/>
                </a:lnTo>
                <a:lnTo>
                  <a:pt x="2204149" y="75419"/>
                </a:lnTo>
                <a:lnTo>
                  <a:pt x="2239584" y="114555"/>
                </a:lnTo>
                <a:lnTo>
                  <a:pt x="2268173" y="159429"/>
                </a:lnTo>
                <a:lnTo>
                  <a:pt x="2289356" y="208971"/>
                </a:lnTo>
                <a:lnTo>
                  <a:pt x="2302574" y="262109"/>
                </a:lnTo>
                <a:lnTo>
                  <a:pt x="2343741" y="277747"/>
                </a:lnTo>
                <a:lnTo>
                  <a:pt x="2381719" y="298793"/>
                </a:lnTo>
                <a:lnTo>
                  <a:pt x="2416243" y="324734"/>
                </a:lnTo>
                <a:lnTo>
                  <a:pt x="2447043" y="355054"/>
                </a:lnTo>
                <a:lnTo>
                  <a:pt x="2473854" y="389241"/>
                </a:lnTo>
                <a:lnTo>
                  <a:pt x="2496407" y="426780"/>
                </a:lnTo>
                <a:lnTo>
                  <a:pt x="2514437" y="467158"/>
                </a:lnTo>
                <a:lnTo>
                  <a:pt x="2527674" y="509862"/>
                </a:lnTo>
                <a:lnTo>
                  <a:pt x="2535853" y="554377"/>
                </a:lnTo>
                <a:lnTo>
                  <a:pt x="2538705" y="600190"/>
                </a:lnTo>
                <a:lnTo>
                  <a:pt x="2535965" y="646787"/>
                </a:lnTo>
                <a:lnTo>
                  <a:pt x="2527364" y="693655"/>
                </a:lnTo>
                <a:lnTo>
                  <a:pt x="2512759" y="739756"/>
                </a:lnTo>
                <a:lnTo>
                  <a:pt x="2537853" y="779860"/>
                </a:lnTo>
                <a:lnTo>
                  <a:pt x="2558454" y="821838"/>
                </a:lnTo>
                <a:lnTo>
                  <a:pt x="2574608" y="865309"/>
                </a:lnTo>
                <a:lnTo>
                  <a:pt x="2586358" y="909891"/>
                </a:lnTo>
                <a:lnTo>
                  <a:pt x="2593752" y="955204"/>
                </a:lnTo>
                <a:lnTo>
                  <a:pt x="2596833" y="1000866"/>
                </a:lnTo>
                <a:lnTo>
                  <a:pt x="2595646" y="1046495"/>
                </a:lnTo>
                <a:lnTo>
                  <a:pt x="2590238" y="1091710"/>
                </a:lnTo>
                <a:lnTo>
                  <a:pt x="2580653" y="1136130"/>
                </a:lnTo>
                <a:lnTo>
                  <a:pt x="2566936" y="1179373"/>
                </a:lnTo>
                <a:lnTo>
                  <a:pt x="2549132" y="1221059"/>
                </a:lnTo>
                <a:lnTo>
                  <a:pt x="2527287" y="1260805"/>
                </a:lnTo>
                <a:lnTo>
                  <a:pt x="2501446" y="1298231"/>
                </a:lnTo>
                <a:lnTo>
                  <a:pt x="2471654" y="1332955"/>
                </a:lnTo>
                <a:lnTo>
                  <a:pt x="2437956" y="1364596"/>
                </a:lnTo>
                <a:lnTo>
                  <a:pt x="2394549" y="1396506"/>
                </a:lnTo>
                <a:lnTo>
                  <a:pt x="2347976" y="1421952"/>
                </a:lnTo>
                <a:lnTo>
                  <a:pt x="2298831" y="1440659"/>
                </a:lnTo>
                <a:lnTo>
                  <a:pt x="2247710" y="1452353"/>
                </a:lnTo>
                <a:lnTo>
                  <a:pt x="2244165" y="1503906"/>
                </a:lnTo>
                <a:lnTo>
                  <a:pt x="2234570" y="1553300"/>
                </a:lnTo>
                <a:lnTo>
                  <a:pt x="2219343" y="1600085"/>
                </a:lnTo>
                <a:lnTo>
                  <a:pt x="2198899" y="1643812"/>
                </a:lnTo>
                <a:lnTo>
                  <a:pt x="2173656" y="1684031"/>
                </a:lnTo>
                <a:lnTo>
                  <a:pt x="2144030" y="1720291"/>
                </a:lnTo>
                <a:lnTo>
                  <a:pt x="2110438" y="1752143"/>
                </a:lnTo>
                <a:lnTo>
                  <a:pt x="2073296" y="1779138"/>
                </a:lnTo>
                <a:lnTo>
                  <a:pt x="2033022" y="1800825"/>
                </a:lnTo>
                <a:lnTo>
                  <a:pt x="1990032" y="1816754"/>
                </a:lnTo>
                <a:lnTo>
                  <a:pt x="1944743" y="1826477"/>
                </a:lnTo>
                <a:lnTo>
                  <a:pt x="1897571" y="1829543"/>
                </a:lnTo>
                <a:lnTo>
                  <a:pt x="1849860" y="1825479"/>
                </a:lnTo>
                <a:lnTo>
                  <a:pt x="1803353" y="1814366"/>
                </a:lnTo>
                <a:lnTo>
                  <a:pt x="1758678" y="1796396"/>
                </a:lnTo>
                <a:lnTo>
                  <a:pt x="1716469" y="1771758"/>
                </a:lnTo>
                <a:lnTo>
                  <a:pt x="1700155" y="1820609"/>
                </a:lnTo>
                <a:lnTo>
                  <a:pt x="1679279" y="1866104"/>
                </a:lnTo>
                <a:lnTo>
                  <a:pt x="1654219" y="1908019"/>
                </a:lnTo>
                <a:lnTo>
                  <a:pt x="1625356" y="1946132"/>
                </a:lnTo>
                <a:lnTo>
                  <a:pt x="1593069" y="1980219"/>
                </a:lnTo>
                <a:lnTo>
                  <a:pt x="1557736" y="2010058"/>
                </a:lnTo>
                <a:lnTo>
                  <a:pt x="1519736" y="2035426"/>
                </a:lnTo>
                <a:lnTo>
                  <a:pt x="1479449" y="2056098"/>
                </a:lnTo>
                <a:lnTo>
                  <a:pt x="1437255" y="2071854"/>
                </a:lnTo>
                <a:lnTo>
                  <a:pt x="1393531" y="2082469"/>
                </a:lnTo>
                <a:lnTo>
                  <a:pt x="1348658" y="2087720"/>
                </a:lnTo>
                <a:lnTo>
                  <a:pt x="1303015" y="2087386"/>
                </a:lnTo>
                <a:lnTo>
                  <a:pt x="1256980" y="2081241"/>
                </a:lnTo>
                <a:lnTo>
                  <a:pt x="1210932" y="2069065"/>
                </a:lnTo>
                <a:lnTo>
                  <a:pt x="1167105" y="2051365"/>
                </a:lnTo>
                <a:lnTo>
                  <a:pt x="1125681" y="2028434"/>
                </a:lnTo>
                <a:lnTo>
                  <a:pt x="1087028" y="2000564"/>
                </a:lnTo>
                <a:lnTo>
                  <a:pt x="1051515" y="1968048"/>
                </a:lnTo>
                <a:lnTo>
                  <a:pt x="1019508" y="1931179"/>
                </a:lnTo>
                <a:lnTo>
                  <a:pt x="991375" y="1890249"/>
                </a:lnTo>
                <a:lnTo>
                  <a:pt x="949523" y="1914844"/>
                </a:lnTo>
                <a:lnTo>
                  <a:pt x="906459" y="1934300"/>
                </a:lnTo>
                <a:lnTo>
                  <a:pt x="862502" y="1948704"/>
                </a:lnTo>
                <a:lnTo>
                  <a:pt x="817971" y="1958144"/>
                </a:lnTo>
                <a:lnTo>
                  <a:pt x="773187" y="1962708"/>
                </a:lnTo>
                <a:lnTo>
                  <a:pt x="728469" y="1962483"/>
                </a:lnTo>
                <a:lnTo>
                  <a:pt x="684137" y="1957557"/>
                </a:lnTo>
                <a:lnTo>
                  <a:pt x="640510" y="1948018"/>
                </a:lnTo>
                <a:lnTo>
                  <a:pt x="597910" y="1933953"/>
                </a:lnTo>
                <a:lnTo>
                  <a:pt x="556654" y="1915449"/>
                </a:lnTo>
                <a:lnTo>
                  <a:pt x="517064" y="1892595"/>
                </a:lnTo>
                <a:lnTo>
                  <a:pt x="479459" y="1865478"/>
                </a:lnTo>
                <a:lnTo>
                  <a:pt x="444159" y="1834185"/>
                </a:lnTo>
                <a:lnTo>
                  <a:pt x="411482" y="1798805"/>
                </a:lnTo>
                <a:lnTo>
                  <a:pt x="381751" y="1759425"/>
                </a:lnTo>
                <a:lnTo>
                  <a:pt x="355283" y="1716132"/>
                </a:lnTo>
                <a:lnTo>
                  <a:pt x="350380" y="1706861"/>
                </a:lnTo>
                <a:lnTo>
                  <a:pt x="303156" y="1708277"/>
                </a:lnTo>
                <a:lnTo>
                  <a:pt x="257753" y="1700722"/>
                </a:lnTo>
                <a:lnTo>
                  <a:pt x="214992" y="1684904"/>
                </a:lnTo>
                <a:lnTo>
                  <a:pt x="175694" y="1661532"/>
                </a:lnTo>
                <a:lnTo>
                  <a:pt x="140679" y="1631314"/>
                </a:lnTo>
                <a:lnTo>
                  <a:pt x="110769" y="1594960"/>
                </a:lnTo>
                <a:lnTo>
                  <a:pt x="86783" y="1553177"/>
                </a:lnTo>
                <a:lnTo>
                  <a:pt x="69542" y="1506675"/>
                </a:lnTo>
                <a:lnTo>
                  <a:pt x="59868" y="1456163"/>
                </a:lnTo>
                <a:lnTo>
                  <a:pt x="58526" y="1406187"/>
                </a:lnTo>
                <a:lnTo>
                  <a:pt x="65065" y="1357253"/>
                </a:lnTo>
                <a:lnTo>
                  <a:pt x="79162" y="1310435"/>
                </a:lnTo>
                <a:lnTo>
                  <a:pt x="100494" y="1266805"/>
                </a:lnTo>
                <a:lnTo>
                  <a:pt x="128740" y="1227436"/>
                </a:lnTo>
                <a:lnTo>
                  <a:pt x="93951" y="1200619"/>
                </a:lnTo>
                <a:lnTo>
                  <a:pt x="64307" y="1168865"/>
                </a:lnTo>
                <a:lnTo>
                  <a:pt x="40001" y="1132985"/>
                </a:lnTo>
                <a:lnTo>
                  <a:pt x="21226" y="1093787"/>
                </a:lnTo>
                <a:lnTo>
                  <a:pt x="8172" y="1052080"/>
                </a:lnTo>
                <a:lnTo>
                  <a:pt x="1033" y="1008675"/>
                </a:lnTo>
                <a:lnTo>
                  <a:pt x="0" y="964379"/>
                </a:lnTo>
                <a:lnTo>
                  <a:pt x="5265" y="920002"/>
                </a:lnTo>
                <a:lnTo>
                  <a:pt x="17020" y="876354"/>
                </a:lnTo>
                <a:lnTo>
                  <a:pt x="35459" y="834244"/>
                </a:lnTo>
                <a:lnTo>
                  <a:pt x="64282" y="790191"/>
                </a:lnTo>
                <a:lnTo>
                  <a:pt x="99618" y="753338"/>
                </a:lnTo>
                <a:lnTo>
                  <a:pt x="140378" y="724452"/>
                </a:lnTo>
                <a:lnTo>
                  <a:pt x="185475" y="704301"/>
                </a:lnTo>
                <a:lnTo>
                  <a:pt x="233820" y="693655"/>
                </a:lnTo>
                <a:lnTo>
                  <a:pt x="236004" y="68717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3739" y="2384425"/>
            <a:ext cx="294640" cy="385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2632" y="2027427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80">
                <a:moveTo>
                  <a:pt x="347980" y="173989"/>
                </a:moveTo>
                <a:lnTo>
                  <a:pt x="341768" y="220259"/>
                </a:lnTo>
                <a:lnTo>
                  <a:pt x="324235" y="261826"/>
                </a:lnTo>
                <a:lnTo>
                  <a:pt x="297037" y="297037"/>
                </a:lnTo>
                <a:lnTo>
                  <a:pt x="261826" y="324235"/>
                </a:lnTo>
                <a:lnTo>
                  <a:pt x="220259" y="341768"/>
                </a:lnTo>
                <a:lnTo>
                  <a:pt x="173990" y="347980"/>
                </a:lnTo>
                <a:lnTo>
                  <a:pt x="127764" y="341768"/>
                </a:lnTo>
                <a:lnTo>
                  <a:pt x="86209" y="324235"/>
                </a:lnTo>
                <a:lnTo>
                  <a:pt x="50990" y="297037"/>
                </a:lnTo>
                <a:lnTo>
                  <a:pt x="23772" y="261826"/>
                </a:lnTo>
                <a:lnTo>
                  <a:pt x="6220" y="220259"/>
                </a:lnTo>
                <a:lnTo>
                  <a:pt x="0" y="173989"/>
                </a:lnTo>
                <a:lnTo>
                  <a:pt x="6220" y="127764"/>
                </a:lnTo>
                <a:lnTo>
                  <a:pt x="23772" y="86209"/>
                </a:lnTo>
                <a:lnTo>
                  <a:pt x="50990" y="50990"/>
                </a:lnTo>
                <a:lnTo>
                  <a:pt x="86209" y="23772"/>
                </a:lnTo>
                <a:lnTo>
                  <a:pt x="127764" y="6220"/>
                </a:lnTo>
                <a:lnTo>
                  <a:pt x="173990" y="0"/>
                </a:lnTo>
                <a:lnTo>
                  <a:pt x="220259" y="6220"/>
                </a:lnTo>
                <a:lnTo>
                  <a:pt x="261826" y="23772"/>
                </a:lnTo>
                <a:lnTo>
                  <a:pt x="297037" y="50990"/>
                </a:lnTo>
                <a:lnTo>
                  <a:pt x="324235" y="86209"/>
                </a:lnTo>
                <a:lnTo>
                  <a:pt x="341768" y="127764"/>
                </a:lnTo>
                <a:lnTo>
                  <a:pt x="347980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203" y="1228089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4">
                <a:moveTo>
                  <a:pt x="152095" y="38608"/>
                </a:moveTo>
                <a:lnTo>
                  <a:pt x="112401" y="38683"/>
                </a:lnTo>
                <a:lnTo>
                  <a:pt x="73375" y="32162"/>
                </a:lnTo>
                <a:lnTo>
                  <a:pt x="35686" y="19212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951" y="1688210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54" y="6377"/>
                </a:lnTo>
                <a:lnTo>
                  <a:pt x="33831" y="11588"/>
                </a:lnTo>
                <a:lnTo>
                  <a:pt x="17029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0810" y="1806701"/>
            <a:ext cx="40640" cy="84455"/>
          </a:xfrm>
          <a:custGeom>
            <a:avLst/>
            <a:gdLst/>
            <a:ahLst/>
            <a:cxnLst/>
            <a:rect l="l" t="t" r="r" b="b"/>
            <a:pathLst>
              <a:path w="40640" h="84455">
                <a:moveTo>
                  <a:pt x="40093" y="84074"/>
                </a:moveTo>
                <a:lnTo>
                  <a:pt x="28548" y="63936"/>
                </a:lnTo>
                <a:lnTo>
                  <a:pt x="18003" y="43180"/>
                </a:lnTo>
                <a:lnTo>
                  <a:pt x="8481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16404" y="1681098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50669" y="1110869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80" h="345440">
                <a:moveTo>
                  <a:pt x="0" y="0"/>
                </a:moveTo>
                <a:lnTo>
                  <a:pt x="38441" y="23928"/>
                </a:lnTo>
                <a:lnTo>
                  <a:pt x="73322" y="52559"/>
                </a:lnTo>
                <a:lnTo>
                  <a:pt x="104375" y="85419"/>
                </a:lnTo>
                <a:lnTo>
                  <a:pt x="131332" y="122035"/>
                </a:lnTo>
                <a:lnTo>
                  <a:pt x="153927" y="161936"/>
                </a:lnTo>
                <a:lnTo>
                  <a:pt x="171892" y="204648"/>
                </a:lnTo>
                <a:lnTo>
                  <a:pt x="184958" y="249700"/>
                </a:lnTo>
                <a:lnTo>
                  <a:pt x="192858" y="296619"/>
                </a:lnTo>
                <a:lnTo>
                  <a:pt x="195325" y="34493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24302" y="743584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4" h="129540">
                <a:moveTo>
                  <a:pt x="86868" y="0"/>
                </a:moveTo>
                <a:lnTo>
                  <a:pt x="70383" y="36310"/>
                </a:lnTo>
                <a:lnTo>
                  <a:pt x="50244" y="70167"/>
                </a:lnTo>
                <a:lnTo>
                  <a:pt x="26699" y="101262"/>
                </a:lnTo>
                <a:lnTo>
                  <a:pt x="0" y="12928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636" y="263779"/>
            <a:ext cx="5080" cy="61594"/>
          </a:xfrm>
          <a:custGeom>
            <a:avLst/>
            <a:gdLst/>
            <a:ahLst/>
            <a:cxnLst/>
            <a:rect l="l" t="t" r="r" b="b"/>
            <a:pathLst>
              <a:path w="5080" h="61595">
                <a:moveTo>
                  <a:pt x="0" y="0"/>
                </a:moveTo>
                <a:lnTo>
                  <a:pt x="2143" y="15188"/>
                </a:lnTo>
                <a:lnTo>
                  <a:pt x="3619" y="30448"/>
                </a:lnTo>
                <a:lnTo>
                  <a:pt x="4429" y="45755"/>
                </a:lnTo>
                <a:lnTo>
                  <a:pt x="4571" y="610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47392" y="114680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5">
                <a:moveTo>
                  <a:pt x="0" y="77850"/>
                </a:moveTo>
                <a:lnTo>
                  <a:pt x="9233" y="57096"/>
                </a:lnTo>
                <a:lnTo>
                  <a:pt x="19764" y="37163"/>
                </a:lnTo>
                <a:lnTo>
                  <a:pt x="31557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30960" y="162432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90" h="67310">
                <a:moveTo>
                  <a:pt x="0" y="67183"/>
                </a:moveTo>
                <a:lnTo>
                  <a:pt x="3927" y="49881"/>
                </a:lnTo>
                <a:lnTo>
                  <a:pt x="8842" y="32877"/>
                </a:lnTo>
                <a:lnTo>
                  <a:pt x="14733" y="16230"/>
                </a:lnTo>
                <a:lnTo>
                  <a:pt x="2159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2124" y="252475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5" h="65404">
                <a:moveTo>
                  <a:pt x="0" y="0"/>
                </a:moveTo>
                <a:lnTo>
                  <a:pt x="20836" y="14305"/>
                </a:lnTo>
                <a:lnTo>
                  <a:pt x="40825" y="29956"/>
                </a:lnTo>
                <a:lnTo>
                  <a:pt x="59912" y="46916"/>
                </a:lnTo>
                <a:lnTo>
                  <a:pt x="78041" y="651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5699" y="69608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79">
                <a:moveTo>
                  <a:pt x="13627" y="68579"/>
                </a:moveTo>
                <a:lnTo>
                  <a:pt x="9294" y="51631"/>
                </a:lnTo>
                <a:lnTo>
                  <a:pt x="5575" y="34528"/>
                </a:lnTo>
                <a:lnTo>
                  <a:pt x="2475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17576" y="339039"/>
            <a:ext cx="155257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يطخت 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راتخا  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هنلأ 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لاؤسلا </a:t>
            </a: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اذه  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رمي </a:t>
            </a:r>
            <a:r>
              <a:rPr dirty="0" sz="2400" spc="35" b="1">
                <a:solidFill>
                  <a:srgbClr val="FFFFFF"/>
                </a:solidFill>
                <a:latin typeface="Arial"/>
                <a:cs typeface="Arial"/>
              </a:rPr>
              <a:t>ةرم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لوأ  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هيلع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60347" y="3717035"/>
            <a:ext cx="6769734" cy="866140"/>
          </a:xfrm>
          <a:custGeom>
            <a:avLst/>
            <a:gdLst/>
            <a:ahLst/>
            <a:cxnLst/>
            <a:rect l="l" t="t" r="r" b="b"/>
            <a:pathLst>
              <a:path w="6769734" h="866139">
                <a:moveTo>
                  <a:pt x="0" y="144271"/>
                </a:moveTo>
                <a:lnTo>
                  <a:pt x="7359" y="98690"/>
                </a:lnTo>
                <a:lnTo>
                  <a:pt x="27850" y="59088"/>
                </a:lnTo>
                <a:lnTo>
                  <a:pt x="59088" y="27850"/>
                </a:lnTo>
                <a:lnTo>
                  <a:pt x="98690" y="7359"/>
                </a:lnTo>
                <a:lnTo>
                  <a:pt x="144272" y="0"/>
                </a:lnTo>
                <a:lnTo>
                  <a:pt x="6625335" y="0"/>
                </a:lnTo>
                <a:lnTo>
                  <a:pt x="6670917" y="7359"/>
                </a:lnTo>
                <a:lnTo>
                  <a:pt x="6710519" y="27850"/>
                </a:lnTo>
                <a:lnTo>
                  <a:pt x="6741757" y="59088"/>
                </a:lnTo>
                <a:lnTo>
                  <a:pt x="6762248" y="98690"/>
                </a:lnTo>
                <a:lnTo>
                  <a:pt x="6769608" y="144271"/>
                </a:lnTo>
                <a:lnTo>
                  <a:pt x="6769608" y="721359"/>
                </a:lnTo>
                <a:lnTo>
                  <a:pt x="6762248" y="766941"/>
                </a:lnTo>
                <a:lnTo>
                  <a:pt x="6741757" y="806543"/>
                </a:lnTo>
                <a:lnTo>
                  <a:pt x="6710519" y="837781"/>
                </a:lnTo>
                <a:lnTo>
                  <a:pt x="6670917" y="858272"/>
                </a:lnTo>
                <a:lnTo>
                  <a:pt x="6625335" y="865632"/>
                </a:lnTo>
                <a:lnTo>
                  <a:pt x="144272" y="865632"/>
                </a:lnTo>
                <a:lnTo>
                  <a:pt x="98690" y="858272"/>
                </a:lnTo>
                <a:lnTo>
                  <a:pt x="59088" y="837781"/>
                </a:lnTo>
                <a:lnTo>
                  <a:pt x="27850" y="806543"/>
                </a:lnTo>
                <a:lnTo>
                  <a:pt x="7359" y="766941"/>
                </a:lnTo>
                <a:lnTo>
                  <a:pt x="0" y="721359"/>
                </a:lnTo>
                <a:lnTo>
                  <a:pt x="0" y="144271"/>
                </a:lnTo>
                <a:close/>
              </a:path>
            </a:pathLst>
          </a:custGeom>
          <a:ln w="27432">
            <a:solidFill>
              <a:srgbClr val="00E3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618990" y="3948429"/>
            <a:ext cx="2284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NCTM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تمظن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1س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2308" y="3948429"/>
            <a:ext cx="1958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؟؟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اهنم </a:t>
            </a:r>
            <a:r>
              <a:rPr dirty="0" sz="2400" spc="-350" b="1">
                <a:solidFill>
                  <a:srgbClr val="FFFFFF"/>
                </a:solidFill>
                <a:latin typeface="Arial"/>
                <a:cs typeface="Arial"/>
              </a:rPr>
              <a:t>ريياعم</a:t>
            </a:r>
            <a:r>
              <a:rPr dirty="0" sz="24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80" b="1">
                <a:solidFill>
                  <a:srgbClr val="FFFFFF"/>
                </a:solidFill>
                <a:latin typeface="Arial"/>
                <a:cs typeface="Arial"/>
              </a:rPr>
              <a:t>ةتس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16779" y="4799076"/>
            <a:ext cx="3996054" cy="649605"/>
          </a:xfrm>
          <a:custGeom>
            <a:avLst/>
            <a:gdLst/>
            <a:ahLst/>
            <a:cxnLst/>
            <a:rect l="l" t="t" r="r" b="b"/>
            <a:pathLst>
              <a:path w="3996054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4" y="0"/>
                </a:lnTo>
                <a:lnTo>
                  <a:pt x="3887724" y="0"/>
                </a:lnTo>
                <a:lnTo>
                  <a:pt x="3929866" y="8495"/>
                </a:lnTo>
                <a:lnTo>
                  <a:pt x="3964257" y="31670"/>
                </a:lnTo>
                <a:lnTo>
                  <a:pt x="3987432" y="66061"/>
                </a:lnTo>
                <a:lnTo>
                  <a:pt x="3995928" y="108204"/>
                </a:lnTo>
                <a:lnTo>
                  <a:pt x="3995928" y="541020"/>
                </a:lnTo>
                <a:lnTo>
                  <a:pt x="3987432" y="583162"/>
                </a:lnTo>
                <a:lnTo>
                  <a:pt x="3964257" y="617553"/>
                </a:lnTo>
                <a:lnTo>
                  <a:pt x="3929866" y="640728"/>
                </a:lnTo>
                <a:lnTo>
                  <a:pt x="3887724" y="649224"/>
                </a:lnTo>
                <a:lnTo>
                  <a:pt x="108204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801870" y="4825365"/>
            <a:ext cx="382777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>
                <a:solidFill>
                  <a:srgbClr val="FFFFFF"/>
                </a:solidFill>
                <a:latin typeface="Arial"/>
                <a:cs typeface="Arial"/>
              </a:rPr>
              <a:t>.تايضايرلا </a:t>
            </a:r>
            <a:r>
              <a:rPr dirty="0" sz="3600" spc="-830">
                <a:solidFill>
                  <a:srgbClr val="FFFFFF"/>
                </a:solidFill>
                <a:latin typeface="Arial"/>
                <a:cs typeface="Arial"/>
              </a:rPr>
              <a:t>ملعت </a:t>
            </a:r>
            <a:r>
              <a:rPr dirty="0" sz="3600" spc="-855">
                <a:solidFill>
                  <a:srgbClr val="FFFFFF"/>
                </a:solidFill>
                <a:latin typeface="Arial"/>
                <a:cs typeface="Arial"/>
              </a:rPr>
              <a:t>نيسحت</a:t>
            </a:r>
            <a:r>
              <a:rPr dirty="0" sz="3600" spc="-7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)أ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0683" y="4799076"/>
            <a:ext cx="3456940" cy="649605"/>
          </a:xfrm>
          <a:custGeom>
            <a:avLst/>
            <a:gdLst/>
            <a:ahLst/>
            <a:cxnLst/>
            <a:rect l="l" t="t" r="r" b="b"/>
            <a:pathLst>
              <a:path w="345694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3" y="0"/>
                </a:lnTo>
                <a:lnTo>
                  <a:pt x="3348228" y="0"/>
                </a:lnTo>
                <a:lnTo>
                  <a:pt x="3390370" y="8495"/>
                </a:lnTo>
                <a:lnTo>
                  <a:pt x="3424761" y="31670"/>
                </a:lnTo>
                <a:lnTo>
                  <a:pt x="3447936" y="66061"/>
                </a:lnTo>
                <a:lnTo>
                  <a:pt x="3456431" y="108204"/>
                </a:lnTo>
                <a:lnTo>
                  <a:pt x="3456431" y="541020"/>
                </a:lnTo>
                <a:lnTo>
                  <a:pt x="3447936" y="583162"/>
                </a:lnTo>
                <a:lnTo>
                  <a:pt x="3424761" y="617553"/>
                </a:lnTo>
                <a:lnTo>
                  <a:pt x="3390370" y="640728"/>
                </a:lnTo>
                <a:lnTo>
                  <a:pt x="3348228" y="649224"/>
                </a:lnTo>
                <a:lnTo>
                  <a:pt x="108203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20292" y="4825365"/>
            <a:ext cx="3416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20">
                <a:solidFill>
                  <a:srgbClr val="FFFFFF"/>
                </a:solidFill>
                <a:latin typeface="Arial"/>
                <a:cs typeface="Arial"/>
              </a:rPr>
              <a:t>.بلاطلا </a:t>
            </a:r>
            <a:r>
              <a:rPr dirty="0" sz="3600" spc="-1035">
                <a:solidFill>
                  <a:srgbClr val="FFFFFF"/>
                </a:solidFill>
                <a:latin typeface="Arial"/>
                <a:cs typeface="Arial"/>
              </a:rPr>
              <a:t>نيب</a:t>
            </a:r>
            <a:r>
              <a:rPr dirty="0" sz="3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340">
                <a:solidFill>
                  <a:srgbClr val="FFFFFF"/>
                </a:solidFill>
                <a:latin typeface="Arial"/>
                <a:cs typeface="Arial"/>
              </a:rPr>
              <a:t>هلادعلا</a:t>
            </a:r>
            <a:r>
              <a:rPr dirty="0" sz="3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)ب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06340" y="5734811"/>
            <a:ext cx="3636645" cy="649605"/>
          </a:xfrm>
          <a:custGeom>
            <a:avLst/>
            <a:gdLst/>
            <a:ahLst/>
            <a:cxnLst/>
            <a:rect l="l" t="t" r="r" b="b"/>
            <a:pathLst>
              <a:path w="3636645" h="649604">
                <a:moveTo>
                  <a:pt x="0" y="108203"/>
                </a:moveTo>
                <a:lnTo>
                  <a:pt x="8495" y="66088"/>
                </a:lnTo>
                <a:lnTo>
                  <a:pt x="31670" y="31694"/>
                </a:lnTo>
                <a:lnTo>
                  <a:pt x="66061" y="8504"/>
                </a:lnTo>
                <a:lnTo>
                  <a:pt x="108204" y="0"/>
                </a:lnTo>
                <a:lnTo>
                  <a:pt x="3528060" y="0"/>
                </a:lnTo>
                <a:lnTo>
                  <a:pt x="3570202" y="8504"/>
                </a:lnTo>
                <a:lnTo>
                  <a:pt x="3604593" y="31694"/>
                </a:lnTo>
                <a:lnTo>
                  <a:pt x="3627768" y="66088"/>
                </a:lnTo>
                <a:lnTo>
                  <a:pt x="3636264" y="108203"/>
                </a:lnTo>
                <a:lnTo>
                  <a:pt x="3636264" y="541019"/>
                </a:lnTo>
                <a:lnTo>
                  <a:pt x="3627768" y="583135"/>
                </a:lnTo>
                <a:lnTo>
                  <a:pt x="3604593" y="617529"/>
                </a:lnTo>
                <a:lnTo>
                  <a:pt x="3570202" y="640719"/>
                </a:lnTo>
                <a:lnTo>
                  <a:pt x="3528060" y="649224"/>
                </a:lnTo>
                <a:lnTo>
                  <a:pt x="108204" y="649224"/>
                </a:lnTo>
                <a:lnTo>
                  <a:pt x="66061" y="640719"/>
                </a:lnTo>
                <a:lnTo>
                  <a:pt x="31670" y="617529"/>
                </a:lnTo>
                <a:lnTo>
                  <a:pt x="8495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247894" y="5762040"/>
            <a:ext cx="3155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0">
                <a:solidFill>
                  <a:srgbClr val="FFFFFF"/>
                </a:solidFill>
                <a:latin typeface="Arial"/>
                <a:cs typeface="Arial"/>
              </a:rPr>
              <a:t>.ليلحتلاو</a:t>
            </a:r>
            <a:r>
              <a:rPr dirty="0" sz="3600" spc="-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45">
                <a:solidFill>
                  <a:srgbClr val="FFFFFF"/>
                </a:solidFill>
                <a:latin typeface="Arial"/>
                <a:cs typeface="Arial"/>
              </a:rPr>
              <a:t>جاتنتسلاا)ج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73836" y="5734811"/>
            <a:ext cx="3313429" cy="649605"/>
          </a:xfrm>
          <a:custGeom>
            <a:avLst/>
            <a:gdLst/>
            <a:ahLst/>
            <a:cxnLst/>
            <a:rect l="l" t="t" r="r" b="b"/>
            <a:pathLst>
              <a:path w="3313429" h="649604">
                <a:moveTo>
                  <a:pt x="0" y="108203"/>
                </a:moveTo>
                <a:lnTo>
                  <a:pt x="8504" y="66088"/>
                </a:lnTo>
                <a:lnTo>
                  <a:pt x="31694" y="31694"/>
                </a:lnTo>
                <a:lnTo>
                  <a:pt x="66088" y="8504"/>
                </a:lnTo>
                <a:lnTo>
                  <a:pt x="108203" y="0"/>
                </a:lnTo>
                <a:lnTo>
                  <a:pt x="3204972" y="0"/>
                </a:lnTo>
                <a:lnTo>
                  <a:pt x="3247114" y="8504"/>
                </a:lnTo>
                <a:lnTo>
                  <a:pt x="3281505" y="31694"/>
                </a:lnTo>
                <a:lnTo>
                  <a:pt x="3304680" y="66088"/>
                </a:lnTo>
                <a:lnTo>
                  <a:pt x="3313176" y="108203"/>
                </a:lnTo>
                <a:lnTo>
                  <a:pt x="3313176" y="541019"/>
                </a:lnTo>
                <a:lnTo>
                  <a:pt x="3304680" y="583135"/>
                </a:lnTo>
                <a:lnTo>
                  <a:pt x="3281505" y="617529"/>
                </a:lnTo>
                <a:lnTo>
                  <a:pt x="3247114" y="640719"/>
                </a:lnTo>
                <a:lnTo>
                  <a:pt x="3204972" y="649224"/>
                </a:lnTo>
                <a:lnTo>
                  <a:pt x="108203" y="649224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802638" y="5762040"/>
            <a:ext cx="16560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. ب+أ )</a:t>
            </a:r>
            <a:r>
              <a:rPr dirty="0" sz="3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endParaRPr sz="3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01572" y="414292"/>
            <a:ext cx="2593975" cy="2087880"/>
          </a:xfrm>
          <a:custGeom>
            <a:avLst/>
            <a:gdLst/>
            <a:ahLst/>
            <a:cxnLst/>
            <a:rect l="l" t="t" r="r" b="b"/>
            <a:pathLst>
              <a:path w="2593975" h="2087880">
                <a:moveTo>
                  <a:pt x="235781" y="687178"/>
                </a:moveTo>
                <a:lnTo>
                  <a:pt x="232175" y="638869"/>
                </a:lnTo>
                <a:lnTo>
                  <a:pt x="233304" y="591376"/>
                </a:lnTo>
                <a:lnTo>
                  <a:pt x="238957" y="545006"/>
                </a:lnTo>
                <a:lnTo>
                  <a:pt x="248923" y="500062"/>
                </a:lnTo>
                <a:lnTo>
                  <a:pt x="262988" y="456851"/>
                </a:lnTo>
                <a:lnTo>
                  <a:pt x="280941" y="415678"/>
                </a:lnTo>
                <a:lnTo>
                  <a:pt x="302569" y="376848"/>
                </a:lnTo>
                <a:lnTo>
                  <a:pt x="327662" y="340665"/>
                </a:lnTo>
                <a:lnTo>
                  <a:pt x="356007" y="307437"/>
                </a:lnTo>
                <a:lnTo>
                  <a:pt x="387391" y="277466"/>
                </a:lnTo>
                <a:lnTo>
                  <a:pt x="421603" y="251060"/>
                </a:lnTo>
                <a:lnTo>
                  <a:pt x="458432" y="228523"/>
                </a:lnTo>
                <a:lnTo>
                  <a:pt x="497664" y="210160"/>
                </a:lnTo>
                <a:lnTo>
                  <a:pt x="539088" y="196277"/>
                </a:lnTo>
                <a:lnTo>
                  <a:pt x="582491" y="187179"/>
                </a:lnTo>
                <a:lnTo>
                  <a:pt x="636431" y="183098"/>
                </a:lnTo>
                <a:lnTo>
                  <a:pt x="690035" y="186906"/>
                </a:lnTo>
                <a:lnTo>
                  <a:pt x="742603" y="198444"/>
                </a:lnTo>
                <a:lnTo>
                  <a:pt x="793433" y="217553"/>
                </a:lnTo>
                <a:lnTo>
                  <a:pt x="841825" y="244075"/>
                </a:lnTo>
                <a:lnTo>
                  <a:pt x="867045" y="200020"/>
                </a:lnTo>
                <a:lnTo>
                  <a:pt x="897094" y="161456"/>
                </a:lnTo>
                <a:lnTo>
                  <a:pt x="931300" y="128608"/>
                </a:lnTo>
                <a:lnTo>
                  <a:pt x="968994" y="101701"/>
                </a:lnTo>
                <a:lnTo>
                  <a:pt x="1009507" y="80961"/>
                </a:lnTo>
                <a:lnTo>
                  <a:pt x="1052168" y="66613"/>
                </a:lnTo>
                <a:lnTo>
                  <a:pt x="1096308" y="58884"/>
                </a:lnTo>
                <a:lnTo>
                  <a:pt x="1141258" y="57999"/>
                </a:lnTo>
                <a:lnTo>
                  <a:pt x="1186346" y="64182"/>
                </a:lnTo>
                <a:lnTo>
                  <a:pt x="1230903" y="77661"/>
                </a:lnTo>
                <a:lnTo>
                  <a:pt x="1274260" y="98660"/>
                </a:lnTo>
                <a:lnTo>
                  <a:pt x="1313408" y="125615"/>
                </a:lnTo>
                <a:lnTo>
                  <a:pt x="1348555" y="158477"/>
                </a:lnTo>
                <a:lnTo>
                  <a:pt x="1373329" y="114332"/>
                </a:lnTo>
                <a:lnTo>
                  <a:pt x="1403978" y="76796"/>
                </a:lnTo>
                <a:lnTo>
                  <a:pt x="1439511" y="46232"/>
                </a:lnTo>
                <a:lnTo>
                  <a:pt x="1478935" y="23003"/>
                </a:lnTo>
                <a:lnTo>
                  <a:pt x="1521259" y="7471"/>
                </a:lnTo>
                <a:lnTo>
                  <a:pt x="1565490" y="0"/>
                </a:lnTo>
                <a:lnTo>
                  <a:pt x="1610637" y="951"/>
                </a:lnTo>
                <a:lnTo>
                  <a:pt x="1655708" y="10687"/>
                </a:lnTo>
                <a:lnTo>
                  <a:pt x="1699710" y="29572"/>
                </a:lnTo>
                <a:lnTo>
                  <a:pt x="1749701" y="65322"/>
                </a:lnTo>
                <a:lnTo>
                  <a:pt x="1791023" y="112503"/>
                </a:lnTo>
                <a:lnTo>
                  <a:pt x="1824479" y="75772"/>
                </a:lnTo>
                <a:lnTo>
                  <a:pt x="1861875" y="46174"/>
                </a:lnTo>
                <a:lnTo>
                  <a:pt x="1902366" y="23786"/>
                </a:lnTo>
                <a:lnTo>
                  <a:pt x="1945108" y="8686"/>
                </a:lnTo>
                <a:lnTo>
                  <a:pt x="1989254" y="949"/>
                </a:lnTo>
                <a:lnTo>
                  <a:pt x="2033961" y="653"/>
                </a:lnTo>
                <a:lnTo>
                  <a:pt x="2078383" y="7875"/>
                </a:lnTo>
                <a:lnTo>
                  <a:pt x="2121674" y="22692"/>
                </a:lnTo>
                <a:lnTo>
                  <a:pt x="2162991" y="45181"/>
                </a:lnTo>
                <a:lnTo>
                  <a:pt x="2201487" y="75419"/>
                </a:lnTo>
                <a:lnTo>
                  <a:pt x="2236976" y="114555"/>
                </a:lnTo>
                <a:lnTo>
                  <a:pt x="2265559" y="159429"/>
                </a:lnTo>
                <a:lnTo>
                  <a:pt x="2286712" y="208971"/>
                </a:lnTo>
                <a:lnTo>
                  <a:pt x="2299912" y="262109"/>
                </a:lnTo>
                <a:lnTo>
                  <a:pt x="2341019" y="277747"/>
                </a:lnTo>
                <a:lnTo>
                  <a:pt x="2378942" y="298793"/>
                </a:lnTo>
                <a:lnTo>
                  <a:pt x="2413417" y="324734"/>
                </a:lnTo>
                <a:lnTo>
                  <a:pt x="2444175" y="355054"/>
                </a:lnTo>
                <a:lnTo>
                  <a:pt x="2470950" y="389241"/>
                </a:lnTo>
                <a:lnTo>
                  <a:pt x="2493476" y="426780"/>
                </a:lnTo>
                <a:lnTo>
                  <a:pt x="2511486" y="467158"/>
                </a:lnTo>
                <a:lnTo>
                  <a:pt x="2524712" y="509862"/>
                </a:lnTo>
                <a:lnTo>
                  <a:pt x="2532888" y="554377"/>
                </a:lnTo>
                <a:lnTo>
                  <a:pt x="2535747" y="600190"/>
                </a:lnTo>
                <a:lnTo>
                  <a:pt x="2533023" y="646787"/>
                </a:lnTo>
                <a:lnTo>
                  <a:pt x="2524448" y="693655"/>
                </a:lnTo>
                <a:lnTo>
                  <a:pt x="2509843" y="739756"/>
                </a:lnTo>
                <a:lnTo>
                  <a:pt x="2534912" y="779860"/>
                </a:lnTo>
                <a:lnTo>
                  <a:pt x="2555489" y="821838"/>
                </a:lnTo>
                <a:lnTo>
                  <a:pt x="2571619" y="865309"/>
                </a:lnTo>
                <a:lnTo>
                  <a:pt x="2583349" y="909891"/>
                </a:lnTo>
                <a:lnTo>
                  <a:pt x="2590724" y="955204"/>
                </a:lnTo>
                <a:lnTo>
                  <a:pt x="2593789" y="1000866"/>
                </a:lnTo>
                <a:lnTo>
                  <a:pt x="2592592" y="1046495"/>
                </a:lnTo>
                <a:lnTo>
                  <a:pt x="2587177" y="1091710"/>
                </a:lnTo>
                <a:lnTo>
                  <a:pt x="2577591" y="1136130"/>
                </a:lnTo>
                <a:lnTo>
                  <a:pt x="2563879" y="1179373"/>
                </a:lnTo>
                <a:lnTo>
                  <a:pt x="2546088" y="1221059"/>
                </a:lnTo>
                <a:lnTo>
                  <a:pt x="2524262" y="1260805"/>
                </a:lnTo>
                <a:lnTo>
                  <a:pt x="2498449" y="1298231"/>
                </a:lnTo>
                <a:lnTo>
                  <a:pt x="2468693" y="1332955"/>
                </a:lnTo>
                <a:lnTo>
                  <a:pt x="2435040" y="1364596"/>
                </a:lnTo>
                <a:lnTo>
                  <a:pt x="2391727" y="1396506"/>
                </a:lnTo>
                <a:lnTo>
                  <a:pt x="2345235" y="1421952"/>
                </a:lnTo>
                <a:lnTo>
                  <a:pt x="2296148" y="1440659"/>
                </a:lnTo>
                <a:lnTo>
                  <a:pt x="2245048" y="1452353"/>
                </a:lnTo>
                <a:lnTo>
                  <a:pt x="2241506" y="1503906"/>
                </a:lnTo>
                <a:lnTo>
                  <a:pt x="2231920" y="1553300"/>
                </a:lnTo>
                <a:lnTo>
                  <a:pt x="2216708" y="1600085"/>
                </a:lnTo>
                <a:lnTo>
                  <a:pt x="2196285" y="1643812"/>
                </a:lnTo>
                <a:lnTo>
                  <a:pt x="2171070" y="1684031"/>
                </a:lnTo>
                <a:lnTo>
                  <a:pt x="2141480" y="1720291"/>
                </a:lnTo>
                <a:lnTo>
                  <a:pt x="2107931" y="1752143"/>
                </a:lnTo>
                <a:lnTo>
                  <a:pt x="2070842" y="1779138"/>
                </a:lnTo>
                <a:lnTo>
                  <a:pt x="2030629" y="1800825"/>
                </a:lnTo>
                <a:lnTo>
                  <a:pt x="1987709" y="1816754"/>
                </a:lnTo>
                <a:lnTo>
                  <a:pt x="1942499" y="1826477"/>
                </a:lnTo>
                <a:lnTo>
                  <a:pt x="1895417" y="1829543"/>
                </a:lnTo>
                <a:lnTo>
                  <a:pt x="1847709" y="1825481"/>
                </a:lnTo>
                <a:lnTo>
                  <a:pt x="1801215" y="1814382"/>
                </a:lnTo>
                <a:lnTo>
                  <a:pt x="1756579" y="1796449"/>
                </a:lnTo>
                <a:lnTo>
                  <a:pt x="1714442" y="1771885"/>
                </a:lnTo>
                <a:lnTo>
                  <a:pt x="1698134" y="1820711"/>
                </a:lnTo>
                <a:lnTo>
                  <a:pt x="1677274" y="1866184"/>
                </a:lnTo>
                <a:lnTo>
                  <a:pt x="1652240" y="1908081"/>
                </a:lnTo>
                <a:lnTo>
                  <a:pt x="1623410" y="1946178"/>
                </a:lnTo>
                <a:lnTo>
                  <a:pt x="1591163" y="1980253"/>
                </a:lnTo>
                <a:lnTo>
                  <a:pt x="1555875" y="2010082"/>
                </a:lnTo>
                <a:lnTo>
                  <a:pt x="1517926" y="2035441"/>
                </a:lnTo>
                <a:lnTo>
                  <a:pt x="1477692" y="2056108"/>
                </a:lnTo>
                <a:lnTo>
                  <a:pt x="1435552" y="2071860"/>
                </a:lnTo>
                <a:lnTo>
                  <a:pt x="1391885" y="2082472"/>
                </a:lnTo>
                <a:lnTo>
                  <a:pt x="1347066" y="2087722"/>
                </a:lnTo>
                <a:lnTo>
                  <a:pt x="1301476" y="2087386"/>
                </a:lnTo>
                <a:lnTo>
                  <a:pt x="1255491" y="2081241"/>
                </a:lnTo>
                <a:lnTo>
                  <a:pt x="1209490" y="2069065"/>
                </a:lnTo>
                <a:lnTo>
                  <a:pt x="1165736" y="2051365"/>
                </a:lnTo>
                <a:lnTo>
                  <a:pt x="1124377" y="2028434"/>
                </a:lnTo>
                <a:lnTo>
                  <a:pt x="1085776" y="2000564"/>
                </a:lnTo>
                <a:lnTo>
                  <a:pt x="1050298" y="1968048"/>
                </a:lnTo>
                <a:lnTo>
                  <a:pt x="1018305" y="1931179"/>
                </a:lnTo>
                <a:lnTo>
                  <a:pt x="990161" y="1890249"/>
                </a:lnTo>
                <a:lnTo>
                  <a:pt x="948372" y="1914844"/>
                </a:lnTo>
                <a:lnTo>
                  <a:pt x="905369" y="1934300"/>
                </a:lnTo>
                <a:lnTo>
                  <a:pt x="861472" y="1948704"/>
                </a:lnTo>
                <a:lnTo>
                  <a:pt x="817001" y="1958144"/>
                </a:lnTo>
                <a:lnTo>
                  <a:pt x="772275" y="1962708"/>
                </a:lnTo>
                <a:lnTo>
                  <a:pt x="727615" y="1962483"/>
                </a:lnTo>
                <a:lnTo>
                  <a:pt x="683340" y="1957557"/>
                </a:lnTo>
                <a:lnTo>
                  <a:pt x="639768" y="1948018"/>
                </a:lnTo>
                <a:lnTo>
                  <a:pt x="597221" y="1933953"/>
                </a:lnTo>
                <a:lnTo>
                  <a:pt x="556017" y="1915449"/>
                </a:lnTo>
                <a:lnTo>
                  <a:pt x="516477" y="1892595"/>
                </a:lnTo>
                <a:lnTo>
                  <a:pt x="478919" y="1865478"/>
                </a:lnTo>
                <a:lnTo>
                  <a:pt x="443663" y="1834185"/>
                </a:lnTo>
                <a:lnTo>
                  <a:pt x="411030" y="1798805"/>
                </a:lnTo>
                <a:lnTo>
                  <a:pt x="381338" y="1759425"/>
                </a:lnTo>
                <a:lnTo>
                  <a:pt x="354907" y="1716132"/>
                </a:lnTo>
                <a:lnTo>
                  <a:pt x="353256" y="1713084"/>
                </a:lnTo>
                <a:lnTo>
                  <a:pt x="351605" y="1710036"/>
                </a:lnTo>
                <a:lnTo>
                  <a:pt x="349954" y="1706861"/>
                </a:lnTo>
                <a:lnTo>
                  <a:pt x="302795" y="1708277"/>
                </a:lnTo>
                <a:lnTo>
                  <a:pt x="257453" y="1700722"/>
                </a:lnTo>
                <a:lnTo>
                  <a:pt x="214746" y="1684904"/>
                </a:lnTo>
                <a:lnTo>
                  <a:pt x="175496" y="1661532"/>
                </a:lnTo>
                <a:lnTo>
                  <a:pt x="140520" y="1631314"/>
                </a:lnTo>
                <a:lnTo>
                  <a:pt x="110639" y="1594960"/>
                </a:lnTo>
                <a:lnTo>
                  <a:pt x="86673" y="1553177"/>
                </a:lnTo>
                <a:lnTo>
                  <a:pt x="69439" y="1506675"/>
                </a:lnTo>
                <a:lnTo>
                  <a:pt x="59759" y="1456163"/>
                </a:lnTo>
                <a:lnTo>
                  <a:pt x="58457" y="1406187"/>
                </a:lnTo>
                <a:lnTo>
                  <a:pt x="65006" y="1357253"/>
                </a:lnTo>
                <a:lnTo>
                  <a:pt x="79090" y="1310435"/>
                </a:lnTo>
                <a:lnTo>
                  <a:pt x="100391" y="1266805"/>
                </a:lnTo>
                <a:lnTo>
                  <a:pt x="128593" y="1227436"/>
                </a:lnTo>
                <a:lnTo>
                  <a:pt x="93840" y="1200619"/>
                </a:lnTo>
                <a:lnTo>
                  <a:pt x="64230" y="1168865"/>
                </a:lnTo>
                <a:lnTo>
                  <a:pt x="39954" y="1132985"/>
                </a:lnTo>
                <a:lnTo>
                  <a:pt x="21202" y="1093787"/>
                </a:lnTo>
                <a:lnTo>
                  <a:pt x="8166" y="1052080"/>
                </a:lnTo>
                <a:lnTo>
                  <a:pt x="1035" y="1008675"/>
                </a:lnTo>
                <a:lnTo>
                  <a:pt x="0" y="964379"/>
                </a:lnTo>
                <a:lnTo>
                  <a:pt x="5251" y="920002"/>
                </a:lnTo>
                <a:lnTo>
                  <a:pt x="16979" y="876354"/>
                </a:lnTo>
                <a:lnTo>
                  <a:pt x="35375" y="834244"/>
                </a:lnTo>
                <a:lnTo>
                  <a:pt x="64197" y="790191"/>
                </a:lnTo>
                <a:lnTo>
                  <a:pt x="99499" y="753338"/>
                </a:lnTo>
                <a:lnTo>
                  <a:pt x="140202" y="724452"/>
                </a:lnTo>
                <a:lnTo>
                  <a:pt x="185227" y="704301"/>
                </a:lnTo>
                <a:lnTo>
                  <a:pt x="233495" y="693655"/>
                </a:lnTo>
                <a:lnTo>
                  <a:pt x="235781" y="68717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10046" y="2227579"/>
            <a:ext cx="241173" cy="241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99504" y="2246376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80">
                <a:moveTo>
                  <a:pt x="347979" y="173989"/>
                </a:moveTo>
                <a:lnTo>
                  <a:pt x="341759" y="220259"/>
                </a:lnTo>
                <a:lnTo>
                  <a:pt x="324207" y="261826"/>
                </a:lnTo>
                <a:lnTo>
                  <a:pt x="296989" y="297037"/>
                </a:lnTo>
                <a:lnTo>
                  <a:pt x="261770" y="324235"/>
                </a:lnTo>
                <a:lnTo>
                  <a:pt x="220215" y="341768"/>
                </a:lnTo>
                <a:lnTo>
                  <a:pt x="173990" y="347979"/>
                </a:lnTo>
                <a:lnTo>
                  <a:pt x="127720" y="341768"/>
                </a:lnTo>
                <a:lnTo>
                  <a:pt x="86153" y="324235"/>
                </a:lnTo>
                <a:lnTo>
                  <a:pt x="50942" y="297037"/>
                </a:lnTo>
                <a:lnTo>
                  <a:pt x="23744" y="261826"/>
                </a:lnTo>
                <a:lnTo>
                  <a:pt x="6211" y="220259"/>
                </a:lnTo>
                <a:lnTo>
                  <a:pt x="0" y="173989"/>
                </a:lnTo>
                <a:lnTo>
                  <a:pt x="6211" y="127764"/>
                </a:lnTo>
                <a:lnTo>
                  <a:pt x="23744" y="86209"/>
                </a:lnTo>
                <a:lnTo>
                  <a:pt x="50942" y="50990"/>
                </a:lnTo>
                <a:lnTo>
                  <a:pt x="86153" y="23772"/>
                </a:lnTo>
                <a:lnTo>
                  <a:pt x="127720" y="6220"/>
                </a:lnTo>
                <a:lnTo>
                  <a:pt x="173990" y="0"/>
                </a:lnTo>
                <a:lnTo>
                  <a:pt x="220215" y="6220"/>
                </a:lnTo>
                <a:lnTo>
                  <a:pt x="261770" y="23772"/>
                </a:lnTo>
                <a:lnTo>
                  <a:pt x="296989" y="50990"/>
                </a:lnTo>
                <a:lnTo>
                  <a:pt x="324207" y="86209"/>
                </a:lnTo>
                <a:lnTo>
                  <a:pt x="341759" y="127764"/>
                </a:lnTo>
                <a:lnTo>
                  <a:pt x="347979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32959" y="1633473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5">
                <a:moveTo>
                  <a:pt x="151891" y="38608"/>
                </a:moveTo>
                <a:lnTo>
                  <a:pt x="112264" y="38683"/>
                </a:lnTo>
                <a:lnTo>
                  <a:pt x="73278" y="32162"/>
                </a:lnTo>
                <a:lnTo>
                  <a:pt x="35627" y="19212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852415" y="2093595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63" y="6377"/>
                </a:lnTo>
                <a:lnTo>
                  <a:pt x="33845" y="11588"/>
                </a:lnTo>
                <a:lnTo>
                  <a:pt x="17041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51602" y="2212085"/>
            <a:ext cx="40005" cy="84455"/>
          </a:xfrm>
          <a:custGeom>
            <a:avLst/>
            <a:gdLst/>
            <a:ahLst/>
            <a:cxnLst/>
            <a:rect l="l" t="t" r="r" b="b"/>
            <a:pathLst>
              <a:path w="40004" h="84455">
                <a:moveTo>
                  <a:pt x="40005" y="84074"/>
                </a:moveTo>
                <a:lnTo>
                  <a:pt x="28485" y="63936"/>
                </a:lnTo>
                <a:lnTo>
                  <a:pt x="17954" y="43180"/>
                </a:lnTo>
                <a:lnTo>
                  <a:pt x="8447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16269" y="2086482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550152" y="1516252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79" h="345439">
                <a:moveTo>
                  <a:pt x="0" y="0"/>
                </a:moveTo>
                <a:lnTo>
                  <a:pt x="38398" y="23928"/>
                </a:lnTo>
                <a:lnTo>
                  <a:pt x="73238" y="52559"/>
                </a:lnTo>
                <a:lnTo>
                  <a:pt x="104252" y="85419"/>
                </a:lnTo>
                <a:lnTo>
                  <a:pt x="131174" y="122035"/>
                </a:lnTo>
                <a:lnTo>
                  <a:pt x="153737" y="161936"/>
                </a:lnTo>
                <a:lnTo>
                  <a:pt x="171675" y="204648"/>
                </a:lnTo>
                <a:lnTo>
                  <a:pt x="184721" y="249700"/>
                </a:lnTo>
                <a:lnTo>
                  <a:pt x="192609" y="296619"/>
                </a:lnTo>
                <a:lnTo>
                  <a:pt x="195072" y="34493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923278" y="1148969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40">
                <a:moveTo>
                  <a:pt x="86868" y="0"/>
                </a:moveTo>
                <a:lnTo>
                  <a:pt x="70401" y="36310"/>
                </a:lnTo>
                <a:lnTo>
                  <a:pt x="50292" y="70167"/>
                </a:lnTo>
                <a:lnTo>
                  <a:pt x="26753" y="101262"/>
                </a:lnTo>
                <a:lnTo>
                  <a:pt x="0" y="12928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01739" y="669162"/>
            <a:ext cx="5080" cy="61594"/>
          </a:xfrm>
          <a:custGeom>
            <a:avLst/>
            <a:gdLst/>
            <a:ahLst/>
            <a:cxnLst/>
            <a:rect l="l" t="t" r="r" b="b"/>
            <a:pathLst>
              <a:path w="5079" h="61595">
                <a:moveTo>
                  <a:pt x="0" y="0"/>
                </a:moveTo>
                <a:lnTo>
                  <a:pt x="2216" y="15188"/>
                </a:lnTo>
                <a:lnTo>
                  <a:pt x="3730" y="30448"/>
                </a:lnTo>
                <a:lnTo>
                  <a:pt x="4554" y="45755"/>
                </a:lnTo>
                <a:lnTo>
                  <a:pt x="4699" y="6108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47257" y="520065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0" y="77850"/>
                </a:moveTo>
                <a:lnTo>
                  <a:pt x="9161" y="57096"/>
                </a:lnTo>
                <a:lnTo>
                  <a:pt x="19669" y="37163"/>
                </a:lnTo>
                <a:lnTo>
                  <a:pt x="31486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31204" y="567816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89" h="67309">
                <a:moveTo>
                  <a:pt x="0" y="67183"/>
                </a:moveTo>
                <a:lnTo>
                  <a:pt x="3998" y="49881"/>
                </a:lnTo>
                <a:lnTo>
                  <a:pt x="8937" y="32877"/>
                </a:lnTo>
                <a:lnTo>
                  <a:pt x="14805" y="16230"/>
                </a:lnTo>
                <a:lnTo>
                  <a:pt x="2159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43016" y="657859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4" h="65404">
                <a:moveTo>
                  <a:pt x="0" y="0"/>
                </a:moveTo>
                <a:lnTo>
                  <a:pt x="20827" y="14305"/>
                </a:lnTo>
                <a:lnTo>
                  <a:pt x="40798" y="29956"/>
                </a:lnTo>
                <a:lnTo>
                  <a:pt x="59864" y="46916"/>
                </a:lnTo>
                <a:lnTo>
                  <a:pt x="77978" y="6515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737353" y="1101471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80">
                <a:moveTo>
                  <a:pt x="13588" y="68579"/>
                </a:moveTo>
                <a:lnTo>
                  <a:pt x="9233" y="51631"/>
                </a:lnTo>
                <a:lnTo>
                  <a:pt x="5508" y="34528"/>
                </a:lnTo>
                <a:lnTo>
                  <a:pt x="2426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944871" y="744169"/>
            <a:ext cx="15227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ةلكشم </a:t>
            </a:r>
            <a:r>
              <a:rPr dirty="0" sz="2400" spc="60" b="1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بيط</a:t>
            </a:r>
            <a:endParaRPr sz="2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2400" spc="-295" b="1">
                <a:solidFill>
                  <a:srgbClr val="FFFFFF"/>
                </a:solidFill>
                <a:latin typeface="Arial"/>
                <a:cs typeface="Arial"/>
              </a:rPr>
              <a:t>لاؤسلل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حورن</a:t>
            </a:r>
            <a:endParaRPr sz="24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400" spc="-320" b="1">
                <a:solidFill>
                  <a:srgbClr val="FFFFFF"/>
                </a:solidFill>
                <a:latin typeface="Arial"/>
                <a:cs typeface="Arial"/>
              </a:rPr>
              <a:t>.يناثلا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58824" y="1773935"/>
            <a:ext cx="2014727" cy="2014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60192" y="332231"/>
            <a:ext cx="1078992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56503" y="1807464"/>
            <a:ext cx="3587495" cy="1810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8383" y="2060448"/>
            <a:ext cx="1618488" cy="143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-318" y="8908"/>
            <a:ext cx="2597150" cy="2087880"/>
          </a:xfrm>
          <a:custGeom>
            <a:avLst/>
            <a:gdLst/>
            <a:ahLst/>
            <a:cxnLst/>
            <a:rect l="l" t="t" r="r" b="b"/>
            <a:pathLst>
              <a:path w="2597150" h="2087880">
                <a:moveTo>
                  <a:pt x="236004" y="687178"/>
                </a:moveTo>
                <a:lnTo>
                  <a:pt x="232408" y="638869"/>
                </a:lnTo>
                <a:lnTo>
                  <a:pt x="233550" y="591376"/>
                </a:lnTo>
                <a:lnTo>
                  <a:pt x="239216" y="545006"/>
                </a:lnTo>
                <a:lnTo>
                  <a:pt x="249197" y="500062"/>
                </a:lnTo>
                <a:lnTo>
                  <a:pt x="263279" y="456851"/>
                </a:lnTo>
                <a:lnTo>
                  <a:pt x="281252" y="415678"/>
                </a:lnTo>
                <a:lnTo>
                  <a:pt x="302902" y="376848"/>
                </a:lnTo>
                <a:lnTo>
                  <a:pt x="328020" y="340665"/>
                </a:lnTo>
                <a:lnTo>
                  <a:pt x="356392" y="307437"/>
                </a:lnTo>
                <a:lnTo>
                  <a:pt x="387808" y="277466"/>
                </a:lnTo>
                <a:lnTo>
                  <a:pt x="422055" y="251060"/>
                </a:lnTo>
                <a:lnTo>
                  <a:pt x="458921" y="228523"/>
                </a:lnTo>
                <a:lnTo>
                  <a:pt x="498195" y="210160"/>
                </a:lnTo>
                <a:lnTo>
                  <a:pt x="539666" y="196277"/>
                </a:lnTo>
                <a:lnTo>
                  <a:pt x="583121" y="187179"/>
                </a:lnTo>
                <a:lnTo>
                  <a:pt x="637133" y="183098"/>
                </a:lnTo>
                <a:lnTo>
                  <a:pt x="690804" y="186906"/>
                </a:lnTo>
                <a:lnTo>
                  <a:pt x="743430" y="198444"/>
                </a:lnTo>
                <a:lnTo>
                  <a:pt x="794312" y="217553"/>
                </a:lnTo>
                <a:lnTo>
                  <a:pt x="842747" y="244075"/>
                </a:lnTo>
                <a:lnTo>
                  <a:pt x="868009" y="200020"/>
                </a:lnTo>
                <a:lnTo>
                  <a:pt x="898102" y="161456"/>
                </a:lnTo>
                <a:lnTo>
                  <a:pt x="932355" y="128608"/>
                </a:lnTo>
                <a:lnTo>
                  <a:pt x="970098" y="101701"/>
                </a:lnTo>
                <a:lnTo>
                  <a:pt x="1010662" y="80961"/>
                </a:lnTo>
                <a:lnTo>
                  <a:pt x="1053377" y="66613"/>
                </a:lnTo>
                <a:lnTo>
                  <a:pt x="1097574" y="58884"/>
                </a:lnTo>
                <a:lnTo>
                  <a:pt x="1142582" y="57999"/>
                </a:lnTo>
                <a:lnTo>
                  <a:pt x="1187732" y="64182"/>
                </a:lnTo>
                <a:lnTo>
                  <a:pt x="1232354" y="77661"/>
                </a:lnTo>
                <a:lnTo>
                  <a:pt x="1275779" y="98660"/>
                </a:lnTo>
                <a:lnTo>
                  <a:pt x="1314942" y="125615"/>
                </a:lnTo>
                <a:lnTo>
                  <a:pt x="1350201" y="158477"/>
                </a:lnTo>
                <a:lnTo>
                  <a:pt x="1374983" y="114332"/>
                </a:lnTo>
                <a:lnTo>
                  <a:pt x="1405657" y="76796"/>
                </a:lnTo>
                <a:lnTo>
                  <a:pt x="1441227" y="46232"/>
                </a:lnTo>
                <a:lnTo>
                  <a:pt x="1480697" y="23003"/>
                </a:lnTo>
                <a:lnTo>
                  <a:pt x="1523074" y="7471"/>
                </a:lnTo>
                <a:lnTo>
                  <a:pt x="1567361" y="0"/>
                </a:lnTo>
                <a:lnTo>
                  <a:pt x="1612564" y="951"/>
                </a:lnTo>
                <a:lnTo>
                  <a:pt x="1657688" y="10687"/>
                </a:lnTo>
                <a:lnTo>
                  <a:pt x="1701737" y="29572"/>
                </a:lnTo>
                <a:lnTo>
                  <a:pt x="1751727" y="65322"/>
                </a:lnTo>
                <a:lnTo>
                  <a:pt x="1793050" y="112503"/>
                </a:lnTo>
                <a:lnTo>
                  <a:pt x="1826547" y="75772"/>
                </a:lnTo>
                <a:lnTo>
                  <a:pt x="1863992" y="46174"/>
                </a:lnTo>
                <a:lnTo>
                  <a:pt x="1904538" y="23786"/>
                </a:lnTo>
                <a:lnTo>
                  <a:pt x="1947339" y="8686"/>
                </a:lnTo>
                <a:lnTo>
                  <a:pt x="1991551" y="949"/>
                </a:lnTo>
                <a:lnTo>
                  <a:pt x="2036326" y="653"/>
                </a:lnTo>
                <a:lnTo>
                  <a:pt x="2080819" y="7875"/>
                </a:lnTo>
                <a:lnTo>
                  <a:pt x="2124184" y="22692"/>
                </a:lnTo>
                <a:lnTo>
                  <a:pt x="2165576" y="45181"/>
                </a:lnTo>
                <a:lnTo>
                  <a:pt x="2204149" y="75419"/>
                </a:lnTo>
                <a:lnTo>
                  <a:pt x="2239584" y="114555"/>
                </a:lnTo>
                <a:lnTo>
                  <a:pt x="2268173" y="159429"/>
                </a:lnTo>
                <a:lnTo>
                  <a:pt x="2289356" y="208971"/>
                </a:lnTo>
                <a:lnTo>
                  <a:pt x="2302574" y="262109"/>
                </a:lnTo>
                <a:lnTo>
                  <a:pt x="2343741" y="277747"/>
                </a:lnTo>
                <a:lnTo>
                  <a:pt x="2381719" y="298793"/>
                </a:lnTo>
                <a:lnTo>
                  <a:pt x="2416243" y="324734"/>
                </a:lnTo>
                <a:lnTo>
                  <a:pt x="2447043" y="355054"/>
                </a:lnTo>
                <a:lnTo>
                  <a:pt x="2473854" y="389241"/>
                </a:lnTo>
                <a:lnTo>
                  <a:pt x="2496407" y="426780"/>
                </a:lnTo>
                <a:lnTo>
                  <a:pt x="2514437" y="467158"/>
                </a:lnTo>
                <a:lnTo>
                  <a:pt x="2527674" y="509862"/>
                </a:lnTo>
                <a:lnTo>
                  <a:pt x="2535853" y="554377"/>
                </a:lnTo>
                <a:lnTo>
                  <a:pt x="2538705" y="600190"/>
                </a:lnTo>
                <a:lnTo>
                  <a:pt x="2535965" y="646787"/>
                </a:lnTo>
                <a:lnTo>
                  <a:pt x="2527364" y="693655"/>
                </a:lnTo>
                <a:lnTo>
                  <a:pt x="2512759" y="739756"/>
                </a:lnTo>
                <a:lnTo>
                  <a:pt x="2537853" y="779860"/>
                </a:lnTo>
                <a:lnTo>
                  <a:pt x="2558454" y="821838"/>
                </a:lnTo>
                <a:lnTo>
                  <a:pt x="2574608" y="865309"/>
                </a:lnTo>
                <a:lnTo>
                  <a:pt x="2586358" y="909891"/>
                </a:lnTo>
                <a:lnTo>
                  <a:pt x="2593752" y="955204"/>
                </a:lnTo>
                <a:lnTo>
                  <a:pt x="2596833" y="1000866"/>
                </a:lnTo>
                <a:lnTo>
                  <a:pt x="2595646" y="1046495"/>
                </a:lnTo>
                <a:lnTo>
                  <a:pt x="2590238" y="1091710"/>
                </a:lnTo>
                <a:lnTo>
                  <a:pt x="2580653" y="1136130"/>
                </a:lnTo>
                <a:lnTo>
                  <a:pt x="2566936" y="1179373"/>
                </a:lnTo>
                <a:lnTo>
                  <a:pt x="2549132" y="1221059"/>
                </a:lnTo>
                <a:lnTo>
                  <a:pt x="2527287" y="1260805"/>
                </a:lnTo>
                <a:lnTo>
                  <a:pt x="2501446" y="1298231"/>
                </a:lnTo>
                <a:lnTo>
                  <a:pt x="2471654" y="1332955"/>
                </a:lnTo>
                <a:lnTo>
                  <a:pt x="2437956" y="1364596"/>
                </a:lnTo>
                <a:lnTo>
                  <a:pt x="2394549" y="1396506"/>
                </a:lnTo>
                <a:lnTo>
                  <a:pt x="2347976" y="1421952"/>
                </a:lnTo>
                <a:lnTo>
                  <a:pt x="2298831" y="1440659"/>
                </a:lnTo>
                <a:lnTo>
                  <a:pt x="2247710" y="1452353"/>
                </a:lnTo>
                <a:lnTo>
                  <a:pt x="2244165" y="1503906"/>
                </a:lnTo>
                <a:lnTo>
                  <a:pt x="2234570" y="1553300"/>
                </a:lnTo>
                <a:lnTo>
                  <a:pt x="2219343" y="1600085"/>
                </a:lnTo>
                <a:lnTo>
                  <a:pt x="2198899" y="1643812"/>
                </a:lnTo>
                <a:lnTo>
                  <a:pt x="2173656" y="1684031"/>
                </a:lnTo>
                <a:lnTo>
                  <a:pt x="2144030" y="1720291"/>
                </a:lnTo>
                <a:lnTo>
                  <a:pt x="2110438" y="1752143"/>
                </a:lnTo>
                <a:lnTo>
                  <a:pt x="2073296" y="1779138"/>
                </a:lnTo>
                <a:lnTo>
                  <a:pt x="2033022" y="1800825"/>
                </a:lnTo>
                <a:lnTo>
                  <a:pt x="1990032" y="1816754"/>
                </a:lnTo>
                <a:lnTo>
                  <a:pt x="1944743" y="1826477"/>
                </a:lnTo>
                <a:lnTo>
                  <a:pt x="1897571" y="1829543"/>
                </a:lnTo>
                <a:lnTo>
                  <a:pt x="1849860" y="1825479"/>
                </a:lnTo>
                <a:lnTo>
                  <a:pt x="1803353" y="1814366"/>
                </a:lnTo>
                <a:lnTo>
                  <a:pt x="1758678" y="1796396"/>
                </a:lnTo>
                <a:lnTo>
                  <a:pt x="1716469" y="1771758"/>
                </a:lnTo>
                <a:lnTo>
                  <a:pt x="1700155" y="1820609"/>
                </a:lnTo>
                <a:lnTo>
                  <a:pt x="1679279" y="1866104"/>
                </a:lnTo>
                <a:lnTo>
                  <a:pt x="1654219" y="1908019"/>
                </a:lnTo>
                <a:lnTo>
                  <a:pt x="1625356" y="1946132"/>
                </a:lnTo>
                <a:lnTo>
                  <a:pt x="1593069" y="1980219"/>
                </a:lnTo>
                <a:lnTo>
                  <a:pt x="1557736" y="2010058"/>
                </a:lnTo>
                <a:lnTo>
                  <a:pt x="1519736" y="2035426"/>
                </a:lnTo>
                <a:lnTo>
                  <a:pt x="1479449" y="2056098"/>
                </a:lnTo>
                <a:lnTo>
                  <a:pt x="1437255" y="2071854"/>
                </a:lnTo>
                <a:lnTo>
                  <a:pt x="1393531" y="2082469"/>
                </a:lnTo>
                <a:lnTo>
                  <a:pt x="1348658" y="2087720"/>
                </a:lnTo>
                <a:lnTo>
                  <a:pt x="1303015" y="2087386"/>
                </a:lnTo>
                <a:lnTo>
                  <a:pt x="1256980" y="2081241"/>
                </a:lnTo>
                <a:lnTo>
                  <a:pt x="1210932" y="2069065"/>
                </a:lnTo>
                <a:lnTo>
                  <a:pt x="1167105" y="2051365"/>
                </a:lnTo>
                <a:lnTo>
                  <a:pt x="1125681" y="2028434"/>
                </a:lnTo>
                <a:lnTo>
                  <a:pt x="1087028" y="2000564"/>
                </a:lnTo>
                <a:lnTo>
                  <a:pt x="1051515" y="1968048"/>
                </a:lnTo>
                <a:lnTo>
                  <a:pt x="1019508" y="1931179"/>
                </a:lnTo>
                <a:lnTo>
                  <a:pt x="991375" y="1890249"/>
                </a:lnTo>
                <a:lnTo>
                  <a:pt x="949523" y="1914844"/>
                </a:lnTo>
                <a:lnTo>
                  <a:pt x="906459" y="1934300"/>
                </a:lnTo>
                <a:lnTo>
                  <a:pt x="862502" y="1948704"/>
                </a:lnTo>
                <a:lnTo>
                  <a:pt x="817971" y="1958144"/>
                </a:lnTo>
                <a:lnTo>
                  <a:pt x="773187" y="1962708"/>
                </a:lnTo>
                <a:lnTo>
                  <a:pt x="728469" y="1962483"/>
                </a:lnTo>
                <a:lnTo>
                  <a:pt x="684137" y="1957557"/>
                </a:lnTo>
                <a:lnTo>
                  <a:pt x="640510" y="1948018"/>
                </a:lnTo>
                <a:lnTo>
                  <a:pt x="597910" y="1933953"/>
                </a:lnTo>
                <a:lnTo>
                  <a:pt x="556654" y="1915449"/>
                </a:lnTo>
                <a:lnTo>
                  <a:pt x="517064" y="1892595"/>
                </a:lnTo>
                <a:lnTo>
                  <a:pt x="479459" y="1865478"/>
                </a:lnTo>
                <a:lnTo>
                  <a:pt x="444159" y="1834185"/>
                </a:lnTo>
                <a:lnTo>
                  <a:pt x="411482" y="1798805"/>
                </a:lnTo>
                <a:lnTo>
                  <a:pt x="381751" y="1759425"/>
                </a:lnTo>
                <a:lnTo>
                  <a:pt x="355283" y="1716132"/>
                </a:lnTo>
                <a:lnTo>
                  <a:pt x="350380" y="1706861"/>
                </a:lnTo>
                <a:lnTo>
                  <a:pt x="303156" y="1708277"/>
                </a:lnTo>
                <a:lnTo>
                  <a:pt x="257753" y="1700722"/>
                </a:lnTo>
                <a:lnTo>
                  <a:pt x="214992" y="1684904"/>
                </a:lnTo>
                <a:lnTo>
                  <a:pt x="175694" y="1661532"/>
                </a:lnTo>
                <a:lnTo>
                  <a:pt x="140679" y="1631314"/>
                </a:lnTo>
                <a:lnTo>
                  <a:pt x="110769" y="1594960"/>
                </a:lnTo>
                <a:lnTo>
                  <a:pt x="86783" y="1553177"/>
                </a:lnTo>
                <a:lnTo>
                  <a:pt x="69542" y="1506675"/>
                </a:lnTo>
                <a:lnTo>
                  <a:pt x="59868" y="1456163"/>
                </a:lnTo>
                <a:lnTo>
                  <a:pt x="58526" y="1406187"/>
                </a:lnTo>
                <a:lnTo>
                  <a:pt x="65065" y="1357253"/>
                </a:lnTo>
                <a:lnTo>
                  <a:pt x="79162" y="1310435"/>
                </a:lnTo>
                <a:lnTo>
                  <a:pt x="100494" y="1266805"/>
                </a:lnTo>
                <a:lnTo>
                  <a:pt x="128740" y="1227436"/>
                </a:lnTo>
                <a:lnTo>
                  <a:pt x="93951" y="1200619"/>
                </a:lnTo>
                <a:lnTo>
                  <a:pt x="64307" y="1168865"/>
                </a:lnTo>
                <a:lnTo>
                  <a:pt x="40001" y="1132985"/>
                </a:lnTo>
                <a:lnTo>
                  <a:pt x="21226" y="1093787"/>
                </a:lnTo>
                <a:lnTo>
                  <a:pt x="8172" y="1052080"/>
                </a:lnTo>
                <a:lnTo>
                  <a:pt x="1033" y="1008675"/>
                </a:lnTo>
                <a:lnTo>
                  <a:pt x="0" y="964379"/>
                </a:lnTo>
                <a:lnTo>
                  <a:pt x="5265" y="920002"/>
                </a:lnTo>
                <a:lnTo>
                  <a:pt x="17020" y="876354"/>
                </a:lnTo>
                <a:lnTo>
                  <a:pt x="35459" y="834244"/>
                </a:lnTo>
                <a:lnTo>
                  <a:pt x="64282" y="790191"/>
                </a:lnTo>
                <a:lnTo>
                  <a:pt x="99618" y="753338"/>
                </a:lnTo>
                <a:lnTo>
                  <a:pt x="140378" y="724452"/>
                </a:lnTo>
                <a:lnTo>
                  <a:pt x="185475" y="704301"/>
                </a:lnTo>
                <a:lnTo>
                  <a:pt x="233820" y="693655"/>
                </a:lnTo>
                <a:lnTo>
                  <a:pt x="236004" y="68717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3739" y="2384425"/>
            <a:ext cx="294640" cy="385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2632" y="2027427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80">
                <a:moveTo>
                  <a:pt x="347980" y="173989"/>
                </a:moveTo>
                <a:lnTo>
                  <a:pt x="341768" y="220259"/>
                </a:lnTo>
                <a:lnTo>
                  <a:pt x="324235" y="261826"/>
                </a:lnTo>
                <a:lnTo>
                  <a:pt x="297037" y="297037"/>
                </a:lnTo>
                <a:lnTo>
                  <a:pt x="261826" y="324235"/>
                </a:lnTo>
                <a:lnTo>
                  <a:pt x="220259" y="341768"/>
                </a:lnTo>
                <a:lnTo>
                  <a:pt x="173990" y="347980"/>
                </a:lnTo>
                <a:lnTo>
                  <a:pt x="127764" y="341768"/>
                </a:lnTo>
                <a:lnTo>
                  <a:pt x="86209" y="324235"/>
                </a:lnTo>
                <a:lnTo>
                  <a:pt x="50990" y="297037"/>
                </a:lnTo>
                <a:lnTo>
                  <a:pt x="23772" y="261826"/>
                </a:lnTo>
                <a:lnTo>
                  <a:pt x="6220" y="220259"/>
                </a:lnTo>
                <a:lnTo>
                  <a:pt x="0" y="173989"/>
                </a:lnTo>
                <a:lnTo>
                  <a:pt x="6220" y="127764"/>
                </a:lnTo>
                <a:lnTo>
                  <a:pt x="23772" y="86209"/>
                </a:lnTo>
                <a:lnTo>
                  <a:pt x="50990" y="50990"/>
                </a:lnTo>
                <a:lnTo>
                  <a:pt x="86209" y="23772"/>
                </a:lnTo>
                <a:lnTo>
                  <a:pt x="127764" y="6220"/>
                </a:lnTo>
                <a:lnTo>
                  <a:pt x="173990" y="0"/>
                </a:lnTo>
                <a:lnTo>
                  <a:pt x="220259" y="6220"/>
                </a:lnTo>
                <a:lnTo>
                  <a:pt x="261826" y="23772"/>
                </a:lnTo>
                <a:lnTo>
                  <a:pt x="297037" y="50990"/>
                </a:lnTo>
                <a:lnTo>
                  <a:pt x="324235" y="86209"/>
                </a:lnTo>
                <a:lnTo>
                  <a:pt x="341768" y="127764"/>
                </a:lnTo>
                <a:lnTo>
                  <a:pt x="347980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203" y="1228089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4">
                <a:moveTo>
                  <a:pt x="152095" y="38608"/>
                </a:moveTo>
                <a:lnTo>
                  <a:pt x="112401" y="38683"/>
                </a:lnTo>
                <a:lnTo>
                  <a:pt x="73375" y="32162"/>
                </a:lnTo>
                <a:lnTo>
                  <a:pt x="35686" y="19212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951" y="1688210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54" y="6377"/>
                </a:lnTo>
                <a:lnTo>
                  <a:pt x="33831" y="11588"/>
                </a:lnTo>
                <a:lnTo>
                  <a:pt x="17029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0810" y="1806701"/>
            <a:ext cx="40640" cy="84455"/>
          </a:xfrm>
          <a:custGeom>
            <a:avLst/>
            <a:gdLst/>
            <a:ahLst/>
            <a:cxnLst/>
            <a:rect l="l" t="t" r="r" b="b"/>
            <a:pathLst>
              <a:path w="40640" h="84455">
                <a:moveTo>
                  <a:pt x="40093" y="84074"/>
                </a:moveTo>
                <a:lnTo>
                  <a:pt x="28548" y="63936"/>
                </a:lnTo>
                <a:lnTo>
                  <a:pt x="18003" y="43180"/>
                </a:lnTo>
                <a:lnTo>
                  <a:pt x="8481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16404" y="1681098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50669" y="1110869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80" h="345440">
                <a:moveTo>
                  <a:pt x="0" y="0"/>
                </a:moveTo>
                <a:lnTo>
                  <a:pt x="38441" y="23928"/>
                </a:lnTo>
                <a:lnTo>
                  <a:pt x="73322" y="52559"/>
                </a:lnTo>
                <a:lnTo>
                  <a:pt x="104375" y="85419"/>
                </a:lnTo>
                <a:lnTo>
                  <a:pt x="131332" y="122035"/>
                </a:lnTo>
                <a:lnTo>
                  <a:pt x="153927" y="161936"/>
                </a:lnTo>
                <a:lnTo>
                  <a:pt x="171892" y="204648"/>
                </a:lnTo>
                <a:lnTo>
                  <a:pt x="184958" y="249700"/>
                </a:lnTo>
                <a:lnTo>
                  <a:pt x="192858" y="296619"/>
                </a:lnTo>
                <a:lnTo>
                  <a:pt x="195325" y="34493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24302" y="743584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4" h="129540">
                <a:moveTo>
                  <a:pt x="86868" y="0"/>
                </a:moveTo>
                <a:lnTo>
                  <a:pt x="70383" y="36310"/>
                </a:lnTo>
                <a:lnTo>
                  <a:pt x="50244" y="70167"/>
                </a:lnTo>
                <a:lnTo>
                  <a:pt x="26699" y="101262"/>
                </a:lnTo>
                <a:lnTo>
                  <a:pt x="0" y="12928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636" y="263779"/>
            <a:ext cx="5080" cy="61594"/>
          </a:xfrm>
          <a:custGeom>
            <a:avLst/>
            <a:gdLst/>
            <a:ahLst/>
            <a:cxnLst/>
            <a:rect l="l" t="t" r="r" b="b"/>
            <a:pathLst>
              <a:path w="5080" h="61595">
                <a:moveTo>
                  <a:pt x="0" y="0"/>
                </a:moveTo>
                <a:lnTo>
                  <a:pt x="2143" y="15188"/>
                </a:lnTo>
                <a:lnTo>
                  <a:pt x="3619" y="30448"/>
                </a:lnTo>
                <a:lnTo>
                  <a:pt x="4429" y="45755"/>
                </a:lnTo>
                <a:lnTo>
                  <a:pt x="4571" y="610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47392" y="114680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5">
                <a:moveTo>
                  <a:pt x="0" y="77850"/>
                </a:moveTo>
                <a:lnTo>
                  <a:pt x="9233" y="57096"/>
                </a:lnTo>
                <a:lnTo>
                  <a:pt x="19764" y="37163"/>
                </a:lnTo>
                <a:lnTo>
                  <a:pt x="31557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30960" y="162432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90" h="67310">
                <a:moveTo>
                  <a:pt x="0" y="67183"/>
                </a:moveTo>
                <a:lnTo>
                  <a:pt x="3927" y="49881"/>
                </a:lnTo>
                <a:lnTo>
                  <a:pt x="8842" y="32877"/>
                </a:lnTo>
                <a:lnTo>
                  <a:pt x="14733" y="16230"/>
                </a:lnTo>
                <a:lnTo>
                  <a:pt x="2159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2124" y="252475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5" h="65404">
                <a:moveTo>
                  <a:pt x="0" y="0"/>
                </a:moveTo>
                <a:lnTo>
                  <a:pt x="20836" y="14305"/>
                </a:lnTo>
                <a:lnTo>
                  <a:pt x="40825" y="29956"/>
                </a:lnTo>
                <a:lnTo>
                  <a:pt x="59912" y="46916"/>
                </a:lnTo>
                <a:lnTo>
                  <a:pt x="78041" y="651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5699" y="69608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79">
                <a:moveTo>
                  <a:pt x="13627" y="68579"/>
                </a:moveTo>
                <a:lnTo>
                  <a:pt x="9294" y="51631"/>
                </a:lnTo>
                <a:lnTo>
                  <a:pt x="5575" y="34528"/>
                </a:lnTo>
                <a:lnTo>
                  <a:pt x="2475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17576" y="339039"/>
            <a:ext cx="155257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يطخت 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راتخا  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هنلأ 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لاؤسلا </a:t>
            </a: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اذه  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رمي </a:t>
            </a:r>
            <a:r>
              <a:rPr dirty="0" sz="2400" spc="35" b="1">
                <a:solidFill>
                  <a:srgbClr val="FFFFFF"/>
                </a:solidFill>
                <a:latin typeface="Arial"/>
                <a:cs typeface="Arial"/>
              </a:rPr>
              <a:t>ةرم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لوأ  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هيلع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60347" y="3717035"/>
            <a:ext cx="6769734" cy="866140"/>
          </a:xfrm>
          <a:custGeom>
            <a:avLst/>
            <a:gdLst/>
            <a:ahLst/>
            <a:cxnLst/>
            <a:rect l="l" t="t" r="r" b="b"/>
            <a:pathLst>
              <a:path w="6769734" h="866139">
                <a:moveTo>
                  <a:pt x="0" y="144271"/>
                </a:moveTo>
                <a:lnTo>
                  <a:pt x="7359" y="98690"/>
                </a:lnTo>
                <a:lnTo>
                  <a:pt x="27850" y="59088"/>
                </a:lnTo>
                <a:lnTo>
                  <a:pt x="59088" y="27850"/>
                </a:lnTo>
                <a:lnTo>
                  <a:pt x="98690" y="7359"/>
                </a:lnTo>
                <a:lnTo>
                  <a:pt x="144272" y="0"/>
                </a:lnTo>
                <a:lnTo>
                  <a:pt x="6625335" y="0"/>
                </a:lnTo>
                <a:lnTo>
                  <a:pt x="6670917" y="7359"/>
                </a:lnTo>
                <a:lnTo>
                  <a:pt x="6710519" y="27850"/>
                </a:lnTo>
                <a:lnTo>
                  <a:pt x="6741757" y="59088"/>
                </a:lnTo>
                <a:lnTo>
                  <a:pt x="6762248" y="98690"/>
                </a:lnTo>
                <a:lnTo>
                  <a:pt x="6769608" y="144271"/>
                </a:lnTo>
                <a:lnTo>
                  <a:pt x="6769608" y="721359"/>
                </a:lnTo>
                <a:lnTo>
                  <a:pt x="6762248" y="766941"/>
                </a:lnTo>
                <a:lnTo>
                  <a:pt x="6741757" y="806543"/>
                </a:lnTo>
                <a:lnTo>
                  <a:pt x="6710519" y="837781"/>
                </a:lnTo>
                <a:lnTo>
                  <a:pt x="6670917" y="858272"/>
                </a:lnTo>
                <a:lnTo>
                  <a:pt x="6625335" y="865632"/>
                </a:lnTo>
                <a:lnTo>
                  <a:pt x="144272" y="865632"/>
                </a:lnTo>
                <a:lnTo>
                  <a:pt x="98690" y="858272"/>
                </a:lnTo>
                <a:lnTo>
                  <a:pt x="59088" y="837781"/>
                </a:lnTo>
                <a:lnTo>
                  <a:pt x="27850" y="806543"/>
                </a:lnTo>
                <a:lnTo>
                  <a:pt x="7359" y="766941"/>
                </a:lnTo>
                <a:lnTo>
                  <a:pt x="0" y="721359"/>
                </a:lnTo>
                <a:lnTo>
                  <a:pt x="0" y="144271"/>
                </a:lnTo>
                <a:close/>
              </a:path>
            </a:pathLst>
          </a:custGeom>
          <a:ln w="27432">
            <a:solidFill>
              <a:srgbClr val="00E3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618990" y="3948429"/>
            <a:ext cx="2284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NCTM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تمظن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1س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2308" y="3948429"/>
            <a:ext cx="1958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؟؟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اهنم </a:t>
            </a:r>
            <a:r>
              <a:rPr dirty="0" sz="2400" spc="-350" b="1">
                <a:solidFill>
                  <a:srgbClr val="FFFFFF"/>
                </a:solidFill>
                <a:latin typeface="Arial"/>
                <a:cs typeface="Arial"/>
              </a:rPr>
              <a:t>ريياعم</a:t>
            </a:r>
            <a:r>
              <a:rPr dirty="0" sz="24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80" b="1">
                <a:solidFill>
                  <a:srgbClr val="FFFFFF"/>
                </a:solidFill>
                <a:latin typeface="Arial"/>
                <a:cs typeface="Arial"/>
              </a:rPr>
              <a:t>ةتس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16779" y="4799076"/>
            <a:ext cx="3996054" cy="649605"/>
          </a:xfrm>
          <a:custGeom>
            <a:avLst/>
            <a:gdLst/>
            <a:ahLst/>
            <a:cxnLst/>
            <a:rect l="l" t="t" r="r" b="b"/>
            <a:pathLst>
              <a:path w="3996054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4" y="0"/>
                </a:lnTo>
                <a:lnTo>
                  <a:pt x="3887724" y="0"/>
                </a:lnTo>
                <a:lnTo>
                  <a:pt x="3929866" y="8495"/>
                </a:lnTo>
                <a:lnTo>
                  <a:pt x="3964257" y="31670"/>
                </a:lnTo>
                <a:lnTo>
                  <a:pt x="3987432" y="66061"/>
                </a:lnTo>
                <a:lnTo>
                  <a:pt x="3995928" y="108204"/>
                </a:lnTo>
                <a:lnTo>
                  <a:pt x="3995928" y="541020"/>
                </a:lnTo>
                <a:lnTo>
                  <a:pt x="3987432" y="583162"/>
                </a:lnTo>
                <a:lnTo>
                  <a:pt x="3964257" y="617553"/>
                </a:lnTo>
                <a:lnTo>
                  <a:pt x="3929866" y="640728"/>
                </a:lnTo>
                <a:lnTo>
                  <a:pt x="3887724" y="649224"/>
                </a:lnTo>
                <a:lnTo>
                  <a:pt x="108204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868926" y="4825365"/>
            <a:ext cx="37001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25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3600" spc="-830">
                <a:solidFill>
                  <a:srgbClr val="FFFFFF"/>
                </a:solidFill>
                <a:latin typeface="Arial"/>
                <a:cs typeface="Arial"/>
              </a:rPr>
              <a:t>ملعت </a:t>
            </a:r>
            <a:r>
              <a:rPr dirty="0" sz="3600" spc="-855">
                <a:solidFill>
                  <a:srgbClr val="FFFFFF"/>
                </a:solidFill>
                <a:latin typeface="Arial"/>
                <a:cs typeface="Arial"/>
              </a:rPr>
              <a:t>نيسحت</a:t>
            </a:r>
            <a:r>
              <a:rPr dirty="0" sz="3600" spc="-7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)أ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0683" y="4799076"/>
            <a:ext cx="3456940" cy="649605"/>
          </a:xfrm>
          <a:custGeom>
            <a:avLst/>
            <a:gdLst/>
            <a:ahLst/>
            <a:cxnLst/>
            <a:rect l="l" t="t" r="r" b="b"/>
            <a:pathLst>
              <a:path w="345694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3" y="0"/>
                </a:lnTo>
                <a:lnTo>
                  <a:pt x="3348228" y="0"/>
                </a:lnTo>
                <a:lnTo>
                  <a:pt x="3390370" y="8495"/>
                </a:lnTo>
                <a:lnTo>
                  <a:pt x="3424761" y="31670"/>
                </a:lnTo>
                <a:lnTo>
                  <a:pt x="3447936" y="66061"/>
                </a:lnTo>
                <a:lnTo>
                  <a:pt x="3456431" y="108204"/>
                </a:lnTo>
                <a:lnTo>
                  <a:pt x="3456431" y="541020"/>
                </a:lnTo>
                <a:lnTo>
                  <a:pt x="3447936" y="583162"/>
                </a:lnTo>
                <a:lnTo>
                  <a:pt x="3424761" y="617553"/>
                </a:lnTo>
                <a:lnTo>
                  <a:pt x="3390370" y="640728"/>
                </a:lnTo>
                <a:lnTo>
                  <a:pt x="3348228" y="649224"/>
                </a:lnTo>
                <a:lnTo>
                  <a:pt x="108203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84300" y="4825365"/>
            <a:ext cx="328802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4">
                <a:solidFill>
                  <a:srgbClr val="FFFFFF"/>
                </a:solidFill>
                <a:latin typeface="Arial"/>
                <a:cs typeface="Arial"/>
              </a:rPr>
              <a:t>بلاطلا </a:t>
            </a:r>
            <a:r>
              <a:rPr dirty="0" sz="3600" spc="-1035">
                <a:solidFill>
                  <a:srgbClr val="FFFFFF"/>
                </a:solidFill>
                <a:latin typeface="Arial"/>
                <a:cs typeface="Arial"/>
              </a:rPr>
              <a:t>نيب</a:t>
            </a:r>
            <a:r>
              <a:rPr dirty="0" sz="3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340">
                <a:solidFill>
                  <a:srgbClr val="FFFFFF"/>
                </a:solidFill>
                <a:latin typeface="Arial"/>
                <a:cs typeface="Arial"/>
              </a:rPr>
              <a:t>هلادعلا</a:t>
            </a:r>
            <a:r>
              <a:rPr dirty="0" sz="3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)ب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06340" y="5734811"/>
            <a:ext cx="3636645" cy="649605"/>
          </a:xfrm>
          <a:custGeom>
            <a:avLst/>
            <a:gdLst/>
            <a:ahLst/>
            <a:cxnLst/>
            <a:rect l="l" t="t" r="r" b="b"/>
            <a:pathLst>
              <a:path w="3636645" h="649604">
                <a:moveTo>
                  <a:pt x="0" y="108203"/>
                </a:moveTo>
                <a:lnTo>
                  <a:pt x="8495" y="66088"/>
                </a:lnTo>
                <a:lnTo>
                  <a:pt x="31670" y="31694"/>
                </a:lnTo>
                <a:lnTo>
                  <a:pt x="66061" y="8504"/>
                </a:lnTo>
                <a:lnTo>
                  <a:pt x="108204" y="0"/>
                </a:lnTo>
                <a:lnTo>
                  <a:pt x="3528060" y="0"/>
                </a:lnTo>
                <a:lnTo>
                  <a:pt x="3570202" y="8504"/>
                </a:lnTo>
                <a:lnTo>
                  <a:pt x="3604593" y="31694"/>
                </a:lnTo>
                <a:lnTo>
                  <a:pt x="3627768" y="66088"/>
                </a:lnTo>
                <a:lnTo>
                  <a:pt x="3636264" y="108203"/>
                </a:lnTo>
                <a:lnTo>
                  <a:pt x="3636264" y="541019"/>
                </a:lnTo>
                <a:lnTo>
                  <a:pt x="3627768" y="583135"/>
                </a:lnTo>
                <a:lnTo>
                  <a:pt x="3604593" y="617529"/>
                </a:lnTo>
                <a:lnTo>
                  <a:pt x="3570202" y="640719"/>
                </a:lnTo>
                <a:lnTo>
                  <a:pt x="3528060" y="649224"/>
                </a:lnTo>
                <a:lnTo>
                  <a:pt x="108204" y="649224"/>
                </a:lnTo>
                <a:lnTo>
                  <a:pt x="66061" y="640719"/>
                </a:lnTo>
                <a:lnTo>
                  <a:pt x="31670" y="617529"/>
                </a:lnTo>
                <a:lnTo>
                  <a:pt x="8495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311902" y="5762040"/>
            <a:ext cx="30276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80">
                <a:solidFill>
                  <a:srgbClr val="FFFFFF"/>
                </a:solidFill>
                <a:latin typeface="Arial"/>
                <a:cs typeface="Arial"/>
              </a:rPr>
              <a:t>ليلحتلاو </a:t>
            </a:r>
            <a:r>
              <a:rPr dirty="0" sz="3600" spc="-545">
                <a:solidFill>
                  <a:srgbClr val="FFFFFF"/>
                </a:solidFill>
                <a:latin typeface="Arial"/>
                <a:cs typeface="Arial"/>
              </a:rPr>
              <a:t>جاتنتسلاا)ج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73836" y="5734811"/>
            <a:ext cx="3313429" cy="649605"/>
          </a:xfrm>
          <a:custGeom>
            <a:avLst/>
            <a:gdLst/>
            <a:ahLst/>
            <a:cxnLst/>
            <a:rect l="l" t="t" r="r" b="b"/>
            <a:pathLst>
              <a:path w="3313429" h="649604">
                <a:moveTo>
                  <a:pt x="3204972" y="0"/>
                </a:moveTo>
                <a:lnTo>
                  <a:pt x="108203" y="0"/>
                </a:lnTo>
                <a:lnTo>
                  <a:pt x="66088" y="8504"/>
                </a:lnTo>
                <a:lnTo>
                  <a:pt x="31694" y="31694"/>
                </a:lnTo>
                <a:lnTo>
                  <a:pt x="8504" y="66088"/>
                </a:lnTo>
                <a:lnTo>
                  <a:pt x="0" y="108203"/>
                </a:lnTo>
                <a:lnTo>
                  <a:pt x="0" y="541019"/>
                </a:lnTo>
                <a:lnTo>
                  <a:pt x="8504" y="583135"/>
                </a:lnTo>
                <a:lnTo>
                  <a:pt x="31694" y="617529"/>
                </a:lnTo>
                <a:lnTo>
                  <a:pt x="66088" y="640719"/>
                </a:lnTo>
                <a:lnTo>
                  <a:pt x="108203" y="649224"/>
                </a:lnTo>
                <a:lnTo>
                  <a:pt x="3204972" y="649224"/>
                </a:lnTo>
                <a:lnTo>
                  <a:pt x="3247114" y="640719"/>
                </a:lnTo>
                <a:lnTo>
                  <a:pt x="3281505" y="617529"/>
                </a:lnTo>
                <a:lnTo>
                  <a:pt x="3304680" y="583135"/>
                </a:lnTo>
                <a:lnTo>
                  <a:pt x="3313176" y="541019"/>
                </a:lnTo>
                <a:lnTo>
                  <a:pt x="3313176" y="108203"/>
                </a:lnTo>
                <a:lnTo>
                  <a:pt x="3304680" y="66088"/>
                </a:lnTo>
                <a:lnTo>
                  <a:pt x="3281505" y="31694"/>
                </a:lnTo>
                <a:lnTo>
                  <a:pt x="3247114" y="8504"/>
                </a:lnTo>
                <a:lnTo>
                  <a:pt x="3204972" y="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73836" y="5734811"/>
            <a:ext cx="3313429" cy="649605"/>
          </a:xfrm>
          <a:custGeom>
            <a:avLst/>
            <a:gdLst/>
            <a:ahLst/>
            <a:cxnLst/>
            <a:rect l="l" t="t" r="r" b="b"/>
            <a:pathLst>
              <a:path w="3313429" h="649604">
                <a:moveTo>
                  <a:pt x="0" y="108203"/>
                </a:moveTo>
                <a:lnTo>
                  <a:pt x="8504" y="66088"/>
                </a:lnTo>
                <a:lnTo>
                  <a:pt x="31694" y="31694"/>
                </a:lnTo>
                <a:lnTo>
                  <a:pt x="66088" y="8504"/>
                </a:lnTo>
                <a:lnTo>
                  <a:pt x="108203" y="0"/>
                </a:lnTo>
                <a:lnTo>
                  <a:pt x="3204972" y="0"/>
                </a:lnTo>
                <a:lnTo>
                  <a:pt x="3247114" y="8504"/>
                </a:lnTo>
                <a:lnTo>
                  <a:pt x="3281505" y="31694"/>
                </a:lnTo>
                <a:lnTo>
                  <a:pt x="3304680" y="66088"/>
                </a:lnTo>
                <a:lnTo>
                  <a:pt x="3313176" y="108203"/>
                </a:lnTo>
                <a:lnTo>
                  <a:pt x="3313176" y="541019"/>
                </a:lnTo>
                <a:lnTo>
                  <a:pt x="3304680" y="583135"/>
                </a:lnTo>
                <a:lnTo>
                  <a:pt x="3281505" y="617529"/>
                </a:lnTo>
                <a:lnTo>
                  <a:pt x="3247114" y="640719"/>
                </a:lnTo>
                <a:lnTo>
                  <a:pt x="3204972" y="649224"/>
                </a:lnTo>
                <a:lnTo>
                  <a:pt x="108203" y="649224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927605" y="5762040"/>
            <a:ext cx="14027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ب+أ )</a:t>
            </a:r>
            <a:r>
              <a:rPr dirty="0" sz="3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د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01572" y="414292"/>
            <a:ext cx="2593975" cy="2087880"/>
          </a:xfrm>
          <a:custGeom>
            <a:avLst/>
            <a:gdLst/>
            <a:ahLst/>
            <a:cxnLst/>
            <a:rect l="l" t="t" r="r" b="b"/>
            <a:pathLst>
              <a:path w="2593975" h="2087880">
                <a:moveTo>
                  <a:pt x="235781" y="687178"/>
                </a:moveTo>
                <a:lnTo>
                  <a:pt x="232175" y="638869"/>
                </a:lnTo>
                <a:lnTo>
                  <a:pt x="233304" y="591376"/>
                </a:lnTo>
                <a:lnTo>
                  <a:pt x="238957" y="545006"/>
                </a:lnTo>
                <a:lnTo>
                  <a:pt x="248923" y="500062"/>
                </a:lnTo>
                <a:lnTo>
                  <a:pt x="262988" y="456851"/>
                </a:lnTo>
                <a:lnTo>
                  <a:pt x="280941" y="415678"/>
                </a:lnTo>
                <a:lnTo>
                  <a:pt x="302569" y="376848"/>
                </a:lnTo>
                <a:lnTo>
                  <a:pt x="327662" y="340665"/>
                </a:lnTo>
                <a:lnTo>
                  <a:pt x="356007" y="307437"/>
                </a:lnTo>
                <a:lnTo>
                  <a:pt x="387391" y="277466"/>
                </a:lnTo>
                <a:lnTo>
                  <a:pt x="421603" y="251060"/>
                </a:lnTo>
                <a:lnTo>
                  <a:pt x="458432" y="228523"/>
                </a:lnTo>
                <a:lnTo>
                  <a:pt x="497664" y="210160"/>
                </a:lnTo>
                <a:lnTo>
                  <a:pt x="539088" y="196277"/>
                </a:lnTo>
                <a:lnTo>
                  <a:pt x="582491" y="187179"/>
                </a:lnTo>
                <a:lnTo>
                  <a:pt x="636431" y="183098"/>
                </a:lnTo>
                <a:lnTo>
                  <a:pt x="690035" y="186906"/>
                </a:lnTo>
                <a:lnTo>
                  <a:pt x="742603" y="198444"/>
                </a:lnTo>
                <a:lnTo>
                  <a:pt x="793433" y="217553"/>
                </a:lnTo>
                <a:lnTo>
                  <a:pt x="841825" y="244075"/>
                </a:lnTo>
                <a:lnTo>
                  <a:pt x="867045" y="200020"/>
                </a:lnTo>
                <a:lnTo>
                  <a:pt x="897094" y="161456"/>
                </a:lnTo>
                <a:lnTo>
                  <a:pt x="931300" y="128608"/>
                </a:lnTo>
                <a:lnTo>
                  <a:pt x="968994" y="101701"/>
                </a:lnTo>
                <a:lnTo>
                  <a:pt x="1009507" y="80961"/>
                </a:lnTo>
                <a:lnTo>
                  <a:pt x="1052168" y="66613"/>
                </a:lnTo>
                <a:lnTo>
                  <a:pt x="1096308" y="58884"/>
                </a:lnTo>
                <a:lnTo>
                  <a:pt x="1141258" y="57999"/>
                </a:lnTo>
                <a:lnTo>
                  <a:pt x="1186346" y="64182"/>
                </a:lnTo>
                <a:lnTo>
                  <a:pt x="1230903" y="77661"/>
                </a:lnTo>
                <a:lnTo>
                  <a:pt x="1274260" y="98660"/>
                </a:lnTo>
                <a:lnTo>
                  <a:pt x="1313408" y="125615"/>
                </a:lnTo>
                <a:lnTo>
                  <a:pt x="1348555" y="158477"/>
                </a:lnTo>
                <a:lnTo>
                  <a:pt x="1373329" y="114332"/>
                </a:lnTo>
                <a:lnTo>
                  <a:pt x="1403978" y="76796"/>
                </a:lnTo>
                <a:lnTo>
                  <a:pt x="1439511" y="46232"/>
                </a:lnTo>
                <a:lnTo>
                  <a:pt x="1478935" y="23003"/>
                </a:lnTo>
                <a:lnTo>
                  <a:pt x="1521259" y="7471"/>
                </a:lnTo>
                <a:lnTo>
                  <a:pt x="1565490" y="0"/>
                </a:lnTo>
                <a:lnTo>
                  <a:pt x="1610637" y="951"/>
                </a:lnTo>
                <a:lnTo>
                  <a:pt x="1655708" y="10687"/>
                </a:lnTo>
                <a:lnTo>
                  <a:pt x="1699710" y="29572"/>
                </a:lnTo>
                <a:lnTo>
                  <a:pt x="1749701" y="65322"/>
                </a:lnTo>
                <a:lnTo>
                  <a:pt x="1791023" y="112503"/>
                </a:lnTo>
                <a:lnTo>
                  <a:pt x="1824479" y="75772"/>
                </a:lnTo>
                <a:lnTo>
                  <a:pt x="1861875" y="46174"/>
                </a:lnTo>
                <a:lnTo>
                  <a:pt x="1902366" y="23786"/>
                </a:lnTo>
                <a:lnTo>
                  <a:pt x="1945108" y="8686"/>
                </a:lnTo>
                <a:lnTo>
                  <a:pt x="1989254" y="949"/>
                </a:lnTo>
                <a:lnTo>
                  <a:pt x="2033961" y="653"/>
                </a:lnTo>
                <a:lnTo>
                  <a:pt x="2078383" y="7875"/>
                </a:lnTo>
                <a:lnTo>
                  <a:pt x="2121674" y="22692"/>
                </a:lnTo>
                <a:lnTo>
                  <a:pt x="2162991" y="45181"/>
                </a:lnTo>
                <a:lnTo>
                  <a:pt x="2201487" y="75419"/>
                </a:lnTo>
                <a:lnTo>
                  <a:pt x="2236976" y="114555"/>
                </a:lnTo>
                <a:lnTo>
                  <a:pt x="2265559" y="159429"/>
                </a:lnTo>
                <a:lnTo>
                  <a:pt x="2286712" y="208971"/>
                </a:lnTo>
                <a:lnTo>
                  <a:pt x="2299912" y="262109"/>
                </a:lnTo>
                <a:lnTo>
                  <a:pt x="2341019" y="277747"/>
                </a:lnTo>
                <a:lnTo>
                  <a:pt x="2378942" y="298793"/>
                </a:lnTo>
                <a:lnTo>
                  <a:pt x="2413417" y="324734"/>
                </a:lnTo>
                <a:lnTo>
                  <a:pt x="2444175" y="355054"/>
                </a:lnTo>
                <a:lnTo>
                  <a:pt x="2470950" y="389241"/>
                </a:lnTo>
                <a:lnTo>
                  <a:pt x="2493476" y="426780"/>
                </a:lnTo>
                <a:lnTo>
                  <a:pt x="2511486" y="467158"/>
                </a:lnTo>
                <a:lnTo>
                  <a:pt x="2524712" y="509862"/>
                </a:lnTo>
                <a:lnTo>
                  <a:pt x="2532888" y="554377"/>
                </a:lnTo>
                <a:lnTo>
                  <a:pt x="2535747" y="600190"/>
                </a:lnTo>
                <a:lnTo>
                  <a:pt x="2533023" y="646787"/>
                </a:lnTo>
                <a:lnTo>
                  <a:pt x="2524448" y="693655"/>
                </a:lnTo>
                <a:lnTo>
                  <a:pt x="2509843" y="739756"/>
                </a:lnTo>
                <a:lnTo>
                  <a:pt x="2534912" y="779860"/>
                </a:lnTo>
                <a:lnTo>
                  <a:pt x="2555489" y="821838"/>
                </a:lnTo>
                <a:lnTo>
                  <a:pt x="2571619" y="865309"/>
                </a:lnTo>
                <a:lnTo>
                  <a:pt x="2583349" y="909891"/>
                </a:lnTo>
                <a:lnTo>
                  <a:pt x="2590724" y="955204"/>
                </a:lnTo>
                <a:lnTo>
                  <a:pt x="2593789" y="1000866"/>
                </a:lnTo>
                <a:lnTo>
                  <a:pt x="2592592" y="1046495"/>
                </a:lnTo>
                <a:lnTo>
                  <a:pt x="2587177" y="1091710"/>
                </a:lnTo>
                <a:lnTo>
                  <a:pt x="2577591" y="1136130"/>
                </a:lnTo>
                <a:lnTo>
                  <a:pt x="2563879" y="1179373"/>
                </a:lnTo>
                <a:lnTo>
                  <a:pt x="2546088" y="1221059"/>
                </a:lnTo>
                <a:lnTo>
                  <a:pt x="2524262" y="1260805"/>
                </a:lnTo>
                <a:lnTo>
                  <a:pt x="2498449" y="1298231"/>
                </a:lnTo>
                <a:lnTo>
                  <a:pt x="2468693" y="1332955"/>
                </a:lnTo>
                <a:lnTo>
                  <a:pt x="2435040" y="1364596"/>
                </a:lnTo>
                <a:lnTo>
                  <a:pt x="2391727" y="1396506"/>
                </a:lnTo>
                <a:lnTo>
                  <a:pt x="2345235" y="1421952"/>
                </a:lnTo>
                <a:lnTo>
                  <a:pt x="2296148" y="1440659"/>
                </a:lnTo>
                <a:lnTo>
                  <a:pt x="2245048" y="1452353"/>
                </a:lnTo>
                <a:lnTo>
                  <a:pt x="2241506" y="1503906"/>
                </a:lnTo>
                <a:lnTo>
                  <a:pt x="2231920" y="1553300"/>
                </a:lnTo>
                <a:lnTo>
                  <a:pt x="2216708" y="1600085"/>
                </a:lnTo>
                <a:lnTo>
                  <a:pt x="2196285" y="1643812"/>
                </a:lnTo>
                <a:lnTo>
                  <a:pt x="2171070" y="1684031"/>
                </a:lnTo>
                <a:lnTo>
                  <a:pt x="2141480" y="1720291"/>
                </a:lnTo>
                <a:lnTo>
                  <a:pt x="2107931" y="1752143"/>
                </a:lnTo>
                <a:lnTo>
                  <a:pt x="2070842" y="1779138"/>
                </a:lnTo>
                <a:lnTo>
                  <a:pt x="2030629" y="1800825"/>
                </a:lnTo>
                <a:lnTo>
                  <a:pt x="1987709" y="1816754"/>
                </a:lnTo>
                <a:lnTo>
                  <a:pt x="1942499" y="1826477"/>
                </a:lnTo>
                <a:lnTo>
                  <a:pt x="1895417" y="1829543"/>
                </a:lnTo>
                <a:lnTo>
                  <a:pt x="1847709" y="1825481"/>
                </a:lnTo>
                <a:lnTo>
                  <a:pt x="1801215" y="1814382"/>
                </a:lnTo>
                <a:lnTo>
                  <a:pt x="1756579" y="1796449"/>
                </a:lnTo>
                <a:lnTo>
                  <a:pt x="1714442" y="1771885"/>
                </a:lnTo>
                <a:lnTo>
                  <a:pt x="1698134" y="1820711"/>
                </a:lnTo>
                <a:lnTo>
                  <a:pt x="1677274" y="1866184"/>
                </a:lnTo>
                <a:lnTo>
                  <a:pt x="1652240" y="1908081"/>
                </a:lnTo>
                <a:lnTo>
                  <a:pt x="1623410" y="1946178"/>
                </a:lnTo>
                <a:lnTo>
                  <a:pt x="1591163" y="1980253"/>
                </a:lnTo>
                <a:lnTo>
                  <a:pt x="1555875" y="2010082"/>
                </a:lnTo>
                <a:lnTo>
                  <a:pt x="1517926" y="2035441"/>
                </a:lnTo>
                <a:lnTo>
                  <a:pt x="1477692" y="2056108"/>
                </a:lnTo>
                <a:lnTo>
                  <a:pt x="1435552" y="2071860"/>
                </a:lnTo>
                <a:lnTo>
                  <a:pt x="1391885" y="2082472"/>
                </a:lnTo>
                <a:lnTo>
                  <a:pt x="1347066" y="2087722"/>
                </a:lnTo>
                <a:lnTo>
                  <a:pt x="1301476" y="2087386"/>
                </a:lnTo>
                <a:lnTo>
                  <a:pt x="1255491" y="2081241"/>
                </a:lnTo>
                <a:lnTo>
                  <a:pt x="1209490" y="2069065"/>
                </a:lnTo>
                <a:lnTo>
                  <a:pt x="1165736" y="2051365"/>
                </a:lnTo>
                <a:lnTo>
                  <a:pt x="1124377" y="2028434"/>
                </a:lnTo>
                <a:lnTo>
                  <a:pt x="1085776" y="2000564"/>
                </a:lnTo>
                <a:lnTo>
                  <a:pt x="1050298" y="1968048"/>
                </a:lnTo>
                <a:lnTo>
                  <a:pt x="1018305" y="1931179"/>
                </a:lnTo>
                <a:lnTo>
                  <a:pt x="990161" y="1890249"/>
                </a:lnTo>
                <a:lnTo>
                  <a:pt x="948372" y="1914844"/>
                </a:lnTo>
                <a:lnTo>
                  <a:pt x="905369" y="1934300"/>
                </a:lnTo>
                <a:lnTo>
                  <a:pt x="861472" y="1948704"/>
                </a:lnTo>
                <a:lnTo>
                  <a:pt x="817001" y="1958144"/>
                </a:lnTo>
                <a:lnTo>
                  <a:pt x="772275" y="1962708"/>
                </a:lnTo>
                <a:lnTo>
                  <a:pt x="727615" y="1962483"/>
                </a:lnTo>
                <a:lnTo>
                  <a:pt x="683340" y="1957557"/>
                </a:lnTo>
                <a:lnTo>
                  <a:pt x="639768" y="1948018"/>
                </a:lnTo>
                <a:lnTo>
                  <a:pt x="597221" y="1933953"/>
                </a:lnTo>
                <a:lnTo>
                  <a:pt x="556017" y="1915449"/>
                </a:lnTo>
                <a:lnTo>
                  <a:pt x="516477" y="1892595"/>
                </a:lnTo>
                <a:lnTo>
                  <a:pt x="478919" y="1865478"/>
                </a:lnTo>
                <a:lnTo>
                  <a:pt x="443663" y="1834185"/>
                </a:lnTo>
                <a:lnTo>
                  <a:pt x="411030" y="1798805"/>
                </a:lnTo>
                <a:lnTo>
                  <a:pt x="381338" y="1759425"/>
                </a:lnTo>
                <a:lnTo>
                  <a:pt x="354907" y="1716132"/>
                </a:lnTo>
                <a:lnTo>
                  <a:pt x="353256" y="1713084"/>
                </a:lnTo>
                <a:lnTo>
                  <a:pt x="351605" y="1710036"/>
                </a:lnTo>
                <a:lnTo>
                  <a:pt x="349954" y="1706861"/>
                </a:lnTo>
                <a:lnTo>
                  <a:pt x="302795" y="1708277"/>
                </a:lnTo>
                <a:lnTo>
                  <a:pt x="257453" y="1700722"/>
                </a:lnTo>
                <a:lnTo>
                  <a:pt x="214746" y="1684904"/>
                </a:lnTo>
                <a:lnTo>
                  <a:pt x="175496" y="1661532"/>
                </a:lnTo>
                <a:lnTo>
                  <a:pt x="140520" y="1631314"/>
                </a:lnTo>
                <a:lnTo>
                  <a:pt x="110639" y="1594960"/>
                </a:lnTo>
                <a:lnTo>
                  <a:pt x="86673" y="1553177"/>
                </a:lnTo>
                <a:lnTo>
                  <a:pt x="69439" y="1506675"/>
                </a:lnTo>
                <a:lnTo>
                  <a:pt x="59759" y="1456163"/>
                </a:lnTo>
                <a:lnTo>
                  <a:pt x="58457" y="1406187"/>
                </a:lnTo>
                <a:lnTo>
                  <a:pt x="65006" y="1357253"/>
                </a:lnTo>
                <a:lnTo>
                  <a:pt x="79090" y="1310435"/>
                </a:lnTo>
                <a:lnTo>
                  <a:pt x="100391" y="1266805"/>
                </a:lnTo>
                <a:lnTo>
                  <a:pt x="128593" y="1227436"/>
                </a:lnTo>
                <a:lnTo>
                  <a:pt x="93840" y="1200619"/>
                </a:lnTo>
                <a:lnTo>
                  <a:pt x="64230" y="1168865"/>
                </a:lnTo>
                <a:lnTo>
                  <a:pt x="39954" y="1132985"/>
                </a:lnTo>
                <a:lnTo>
                  <a:pt x="21202" y="1093787"/>
                </a:lnTo>
                <a:lnTo>
                  <a:pt x="8166" y="1052080"/>
                </a:lnTo>
                <a:lnTo>
                  <a:pt x="1035" y="1008675"/>
                </a:lnTo>
                <a:lnTo>
                  <a:pt x="0" y="964379"/>
                </a:lnTo>
                <a:lnTo>
                  <a:pt x="5251" y="920002"/>
                </a:lnTo>
                <a:lnTo>
                  <a:pt x="16979" y="876354"/>
                </a:lnTo>
                <a:lnTo>
                  <a:pt x="35375" y="834244"/>
                </a:lnTo>
                <a:lnTo>
                  <a:pt x="64197" y="790191"/>
                </a:lnTo>
                <a:lnTo>
                  <a:pt x="99499" y="753338"/>
                </a:lnTo>
                <a:lnTo>
                  <a:pt x="140202" y="724452"/>
                </a:lnTo>
                <a:lnTo>
                  <a:pt x="185227" y="704301"/>
                </a:lnTo>
                <a:lnTo>
                  <a:pt x="233495" y="693655"/>
                </a:lnTo>
                <a:lnTo>
                  <a:pt x="235781" y="68717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10046" y="2227579"/>
            <a:ext cx="241173" cy="241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99504" y="2246376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80">
                <a:moveTo>
                  <a:pt x="347979" y="173989"/>
                </a:moveTo>
                <a:lnTo>
                  <a:pt x="341759" y="220259"/>
                </a:lnTo>
                <a:lnTo>
                  <a:pt x="324207" y="261826"/>
                </a:lnTo>
                <a:lnTo>
                  <a:pt x="296989" y="297037"/>
                </a:lnTo>
                <a:lnTo>
                  <a:pt x="261770" y="324235"/>
                </a:lnTo>
                <a:lnTo>
                  <a:pt x="220215" y="341768"/>
                </a:lnTo>
                <a:lnTo>
                  <a:pt x="173990" y="347979"/>
                </a:lnTo>
                <a:lnTo>
                  <a:pt x="127720" y="341768"/>
                </a:lnTo>
                <a:lnTo>
                  <a:pt x="86153" y="324235"/>
                </a:lnTo>
                <a:lnTo>
                  <a:pt x="50942" y="297037"/>
                </a:lnTo>
                <a:lnTo>
                  <a:pt x="23744" y="261826"/>
                </a:lnTo>
                <a:lnTo>
                  <a:pt x="6211" y="220259"/>
                </a:lnTo>
                <a:lnTo>
                  <a:pt x="0" y="173989"/>
                </a:lnTo>
                <a:lnTo>
                  <a:pt x="6211" y="127764"/>
                </a:lnTo>
                <a:lnTo>
                  <a:pt x="23744" y="86209"/>
                </a:lnTo>
                <a:lnTo>
                  <a:pt x="50942" y="50990"/>
                </a:lnTo>
                <a:lnTo>
                  <a:pt x="86153" y="23772"/>
                </a:lnTo>
                <a:lnTo>
                  <a:pt x="127720" y="6220"/>
                </a:lnTo>
                <a:lnTo>
                  <a:pt x="173990" y="0"/>
                </a:lnTo>
                <a:lnTo>
                  <a:pt x="220215" y="6220"/>
                </a:lnTo>
                <a:lnTo>
                  <a:pt x="261770" y="23772"/>
                </a:lnTo>
                <a:lnTo>
                  <a:pt x="296989" y="50990"/>
                </a:lnTo>
                <a:lnTo>
                  <a:pt x="324207" y="86209"/>
                </a:lnTo>
                <a:lnTo>
                  <a:pt x="341759" y="127764"/>
                </a:lnTo>
                <a:lnTo>
                  <a:pt x="347979" y="17398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632959" y="1633473"/>
            <a:ext cx="152400" cy="38735"/>
          </a:xfrm>
          <a:custGeom>
            <a:avLst/>
            <a:gdLst/>
            <a:ahLst/>
            <a:cxnLst/>
            <a:rect l="l" t="t" r="r" b="b"/>
            <a:pathLst>
              <a:path w="152400" h="38735">
                <a:moveTo>
                  <a:pt x="151891" y="38608"/>
                </a:moveTo>
                <a:lnTo>
                  <a:pt x="112264" y="38683"/>
                </a:lnTo>
                <a:lnTo>
                  <a:pt x="73278" y="32162"/>
                </a:lnTo>
                <a:lnTo>
                  <a:pt x="35627" y="19212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852415" y="2093595"/>
            <a:ext cx="66675" cy="18415"/>
          </a:xfrm>
          <a:custGeom>
            <a:avLst/>
            <a:gdLst/>
            <a:ahLst/>
            <a:cxnLst/>
            <a:rect l="l" t="t" r="r" b="b"/>
            <a:pathLst>
              <a:path w="66675" h="18414">
                <a:moveTo>
                  <a:pt x="66548" y="0"/>
                </a:moveTo>
                <a:lnTo>
                  <a:pt x="50363" y="6377"/>
                </a:lnTo>
                <a:lnTo>
                  <a:pt x="33845" y="11588"/>
                </a:lnTo>
                <a:lnTo>
                  <a:pt x="17041" y="15609"/>
                </a:lnTo>
                <a:lnTo>
                  <a:pt x="0" y="1841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51602" y="2212085"/>
            <a:ext cx="40005" cy="84455"/>
          </a:xfrm>
          <a:custGeom>
            <a:avLst/>
            <a:gdLst/>
            <a:ahLst/>
            <a:cxnLst/>
            <a:rect l="l" t="t" r="r" b="b"/>
            <a:pathLst>
              <a:path w="40004" h="84455">
                <a:moveTo>
                  <a:pt x="40005" y="84074"/>
                </a:moveTo>
                <a:lnTo>
                  <a:pt x="28485" y="63936"/>
                </a:lnTo>
                <a:lnTo>
                  <a:pt x="17954" y="43180"/>
                </a:lnTo>
                <a:lnTo>
                  <a:pt x="8447" y="21851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16269" y="2086482"/>
            <a:ext cx="16510" cy="92710"/>
          </a:xfrm>
          <a:custGeom>
            <a:avLst/>
            <a:gdLst/>
            <a:ahLst/>
            <a:cxnLst/>
            <a:rect l="l" t="t" r="r" b="b"/>
            <a:pathLst>
              <a:path w="16510" h="92710">
                <a:moveTo>
                  <a:pt x="16001" y="0"/>
                </a:moveTo>
                <a:lnTo>
                  <a:pt x="13644" y="23371"/>
                </a:lnTo>
                <a:lnTo>
                  <a:pt x="10191" y="46577"/>
                </a:lnTo>
                <a:lnTo>
                  <a:pt x="5643" y="69544"/>
                </a:lnTo>
                <a:lnTo>
                  <a:pt x="0" y="9220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50152" y="1516252"/>
            <a:ext cx="195580" cy="345440"/>
          </a:xfrm>
          <a:custGeom>
            <a:avLst/>
            <a:gdLst/>
            <a:ahLst/>
            <a:cxnLst/>
            <a:rect l="l" t="t" r="r" b="b"/>
            <a:pathLst>
              <a:path w="195579" h="345439">
                <a:moveTo>
                  <a:pt x="0" y="0"/>
                </a:moveTo>
                <a:lnTo>
                  <a:pt x="38398" y="23928"/>
                </a:lnTo>
                <a:lnTo>
                  <a:pt x="73238" y="52559"/>
                </a:lnTo>
                <a:lnTo>
                  <a:pt x="104252" y="85419"/>
                </a:lnTo>
                <a:lnTo>
                  <a:pt x="131174" y="122035"/>
                </a:lnTo>
                <a:lnTo>
                  <a:pt x="153737" y="161936"/>
                </a:lnTo>
                <a:lnTo>
                  <a:pt x="171675" y="204648"/>
                </a:lnTo>
                <a:lnTo>
                  <a:pt x="184721" y="249700"/>
                </a:lnTo>
                <a:lnTo>
                  <a:pt x="192609" y="296619"/>
                </a:lnTo>
                <a:lnTo>
                  <a:pt x="195072" y="34493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23278" y="1148969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40">
                <a:moveTo>
                  <a:pt x="86868" y="0"/>
                </a:moveTo>
                <a:lnTo>
                  <a:pt x="70401" y="36310"/>
                </a:lnTo>
                <a:lnTo>
                  <a:pt x="50292" y="70167"/>
                </a:lnTo>
                <a:lnTo>
                  <a:pt x="26753" y="101262"/>
                </a:lnTo>
                <a:lnTo>
                  <a:pt x="0" y="12928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801739" y="669162"/>
            <a:ext cx="5080" cy="61594"/>
          </a:xfrm>
          <a:custGeom>
            <a:avLst/>
            <a:gdLst/>
            <a:ahLst/>
            <a:cxnLst/>
            <a:rect l="l" t="t" r="r" b="b"/>
            <a:pathLst>
              <a:path w="5079" h="61595">
                <a:moveTo>
                  <a:pt x="0" y="0"/>
                </a:moveTo>
                <a:lnTo>
                  <a:pt x="2216" y="15188"/>
                </a:lnTo>
                <a:lnTo>
                  <a:pt x="3730" y="30448"/>
                </a:lnTo>
                <a:lnTo>
                  <a:pt x="4554" y="45755"/>
                </a:lnTo>
                <a:lnTo>
                  <a:pt x="4699" y="6108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47257" y="520065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0" y="77850"/>
                </a:moveTo>
                <a:lnTo>
                  <a:pt x="9161" y="57096"/>
                </a:lnTo>
                <a:lnTo>
                  <a:pt x="19669" y="37163"/>
                </a:lnTo>
                <a:lnTo>
                  <a:pt x="31486" y="18111"/>
                </a:lnTo>
                <a:lnTo>
                  <a:pt x="44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31204" y="567816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89" h="67309">
                <a:moveTo>
                  <a:pt x="0" y="67183"/>
                </a:moveTo>
                <a:lnTo>
                  <a:pt x="3998" y="49881"/>
                </a:lnTo>
                <a:lnTo>
                  <a:pt x="8937" y="32877"/>
                </a:lnTo>
                <a:lnTo>
                  <a:pt x="14805" y="16230"/>
                </a:lnTo>
                <a:lnTo>
                  <a:pt x="2159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343016" y="657859"/>
            <a:ext cx="78105" cy="65405"/>
          </a:xfrm>
          <a:custGeom>
            <a:avLst/>
            <a:gdLst/>
            <a:ahLst/>
            <a:cxnLst/>
            <a:rect l="l" t="t" r="r" b="b"/>
            <a:pathLst>
              <a:path w="78104" h="65404">
                <a:moveTo>
                  <a:pt x="0" y="0"/>
                </a:moveTo>
                <a:lnTo>
                  <a:pt x="20827" y="14305"/>
                </a:lnTo>
                <a:lnTo>
                  <a:pt x="40798" y="29956"/>
                </a:lnTo>
                <a:lnTo>
                  <a:pt x="59864" y="46916"/>
                </a:lnTo>
                <a:lnTo>
                  <a:pt x="77978" y="6515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737353" y="1101471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70" h="68580">
                <a:moveTo>
                  <a:pt x="13588" y="68579"/>
                </a:moveTo>
                <a:lnTo>
                  <a:pt x="9233" y="51631"/>
                </a:lnTo>
                <a:lnTo>
                  <a:pt x="5508" y="34528"/>
                </a:lnTo>
                <a:lnTo>
                  <a:pt x="2426" y="17305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944871" y="744169"/>
            <a:ext cx="15227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ةلكشم </a:t>
            </a:r>
            <a:r>
              <a:rPr dirty="0" sz="2400" spc="60" b="1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بيط</a:t>
            </a:r>
            <a:endParaRPr sz="2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2400" spc="-295" b="1">
                <a:solidFill>
                  <a:srgbClr val="FFFFFF"/>
                </a:solidFill>
                <a:latin typeface="Arial"/>
                <a:cs typeface="Arial"/>
              </a:rPr>
              <a:t>لاؤسلل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حورن</a:t>
            </a:r>
            <a:endParaRPr sz="24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400" spc="-320" b="1">
                <a:solidFill>
                  <a:srgbClr val="FFFFFF"/>
                </a:solidFill>
                <a:latin typeface="Arial"/>
                <a:cs typeface="Arial"/>
              </a:rPr>
              <a:t>.يناثلا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58824" y="1773935"/>
            <a:ext cx="2014727" cy="2014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60192" y="332231"/>
            <a:ext cx="1078992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2906" y="261569"/>
            <a:ext cx="7373620" cy="1369695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2668270" marR="5080" indent="-2656205">
              <a:lnSpc>
                <a:spcPct val="100499"/>
              </a:lnSpc>
              <a:spcBef>
                <a:spcPts val="65"/>
              </a:spcBef>
            </a:pPr>
            <a:r>
              <a:rPr dirty="0" sz="4400" spc="-520" b="0">
                <a:solidFill>
                  <a:srgbClr val="333399"/>
                </a:solidFill>
                <a:latin typeface="Arial"/>
                <a:cs typeface="Arial"/>
              </a:rPr>
              <a:t>ىلا </a:t>
            </a:r>
            <a:r>
              <a:rPr dirty="0" sz="4400" spc="-645" b="0">
                <a:solidFill>
                  <a:srgbClr val="333399"/>
                </a:solidFill>
                <a:latin typeface="Arial"/>
                <a:cs typeface="Arial"/>
              </a:rPr>
              <a:t>ثلاث نس </a:t>
            </a:r>
            <a:r>
              <a:rPr dirty="0" sz="4400" spc="120" b="0">
                <a:solidFill>
                  <a:srgbClr val="333399"/>
                </a:solidFill>
                <a:latin typeface="Arial"/>
                <a:cs typeface="Arial"/>
              </a:rPr>
              <a:t>نم </a:t>
            </a:r>
            <a:r>
              <a:rPr dirty="0" sz="4400" spc="-1000" b="0">
                <a:solidFill>
                  <a:srgbClr val="333399"/>
                </a:solidFill>
                <a:latin typeface="Arial"/>
                <a:cs typeface="Arial"/>
              </a:rPr>
              <a:t>لفطلل </a:t>
            </a:r>
            <a:r>
              <a:rPr dirty="0" sz="4400" spc="-680" b="0">
                <a:solidFill>
                  <a:srgbClr val="333399"/>
                </a:solidFill>
                <a:latin typeface="Arial"/>
                <a:cs typeface="Arial"/>
              </a:rPr>
              <a:t>ةيضايرلا </a:t>
            </a:r>
            <a:r>
              <a:rPr dirty="0" sz="4400" spc="-540" b="0">
                <a:solidFill>
                  <a:srgbClr val="333399"/>
                </a:solidFill>
                <a:latin typeface="Arial"/>
                <a:cs typeface="Arial"/>
              </a:rPr>
              <a:t>ميهافملا  </a:t>
            </a:r>
            <a:r>
              <a:rPr dirty="0" sz="4400" spc="-509" b="0">
                <a:solidFill>
                  <a:srgbClr val="333399"/>
                </a:solidFill>
                <a:latin typeface="Arial"/>
                <a:cs typeface="Arial"/>
              </a:rPr>
              <a:t>تاونس</a:t>
            </a:r>
            <a:r>
              <a:rPr dirty="0" sz="4400" spc="-5" b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4400" spc="-645" b="0">
                <a:solidFill>
                  <a:srgbClr val="333399"/>
                </a:solidFill>
                <a:latin typeface="Arial"/>
                <a:cs typeface="Arial"/>
              </a:rPr>
              <a:t>تس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0261" y="1874341"/>
            <a:ext cx="7611745" cy="4639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ts val="2595"/>
              </a:lnSpc>
              <a:spcBef>
                <a:spcPts val="100"/>
              </a:spcBef>
            </a:pPr>
            <a:r>
              <a:rPr dirty="0" sz="2400" spc="-625" b="1">
                <a:latin typeface="Arial"/>
                <a:cs typeface="Arial"/>
              </a:rPr>
              <a:t>يف </a:t>
            </a:r>
            <a:r>
              <a:rPr dirty="0" sz="2400" spc="-220" b="1">
                <a:latin typeface="Arial"/>
                <a:cs typeface="Arial"/>
              </a:rPr>
              <a:t>هسوسحملا </a:t>
            </a:r>
            <a:r>
              <a:rPr dirty="0" sz="2400" spc="-360" b="1">
                <a:latin typeface="Arial"/>
                <a:cs typeface="Arial"/>
              </a:rPr>
              <a:t>هيضايرلا </a:t>
            </a:r>
            <a:r>
              <a:rPr dirty="0" sz="2400" spc="-254" b="1">
                <a:latin typeface="Arial"/>
                <a:cs typeface="Arial"/>
              </a:rPr>
              <a:t>ميهافملا </a:t>
            </a:r>
            <a:r>
              <a:rPr dirty="0" sz="2400" spc="-455" b="1">
                <a:latin typeface="Arial"/>
                <a:cs typeface="Arial"/>
              </a:rPr>
              <a:t>ضعب </a:t>
            </a:r>
            <a:r>
              <a:rPr dirty="0" sz="2400" spc="-560" b="1">
                <a:latin typeface="Arial"/>
                <a:cs typeface="Arial"/>
              </a:rPr>
              <a:t>ملعتي </a:t>
            </a:r>
            <a:r>
              <a:rPr dirty="0" sz="2400" spc="-375" b="1">
                <a:latin typeface="Arial"/>
                <a:cs typeface="Arial"/>
              </a:rPr>
              <a:t>دق </a:t>
            </a:r>
            <a:r>
              <a:rPr dirty="0" sz="2400" spc="-385" b="1">
                <a:latin typeface="Arial"/>
                <a:cs typeface="Arial"/>
              </a:rPr>
              <a:t>ةثلاثلا </a:t>
            </a:r>
            <a:r>
              <a:rPr dirty="0" sz="2400" spc="-355" b="1">
                <a:latin typeface="Arial"/>
                <a:cs typeface="Arial"/>
              </a:rPr>
              <a:t>نس </a:t>
            </a:r>
            <a:r>
              <a:rPr dirty="0" sz="2400" spc="-625" b="1">
                <a:latin typeface="Arial"/>
                <a:cs typeface="Arial"/>
              </a:rPr>
              <a:t>يف </a:t>
            </a:r>
            <a:r>
              <a:rPr dirty="0" sz="2400" spc="-325" b="1">
                <a:latin typeface="Arial"/>
                <a:cs typeface="Arial"/>
              </a:rPr>
              <a:t>لفطلا </a:t>
            </a:r>
            <a:r>
              <a:rPr dirty="0" sz="2400" b="1">
                <a:latin typeface="Arial"/>
                <a:cs typeface="Arial"/>
              </a:rPr>
              <a:t>نا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algn="r" marL="201930" marR="353695" indent="-189865">
              <a:lnSpc>
                <a:spcPct val="80100"/>
              </a:lnSpc>
              <a:spcBef>
                <a:spcPts val="285"/>
              </a:spcBef>
            </a:pPr>
            <a:r>
              <a:rPr dirty="0" sz="2400" spc="-320" b="1">
                <a:latin typeface="Arial"/>
                <a:cs typeface="Arial"/>
              </a:rPr>
              <a:t>قاحتللااب </a:t>
            </a:r>
            <a:r>
              <a:rPr dirty="0" sz="2400" spc="-325" b="1">
                <a:latin typeface="Arial"/>
                <a:cs typeface="Arial"/>
              </a:rPr>
              <a:t>لفطلا </a:t>
            </a:r>
            <a:r>
              <a:rPr dirty="0" sz="2400" spc="-455" b="1">
                <a:latin typeface="Arial"/>
                <a:cs typeface="Arial"/>
              </a:rPr>
              <a:t>ادبي </a:t>
            </a:r>
            <a:r>
              <a:rPr dirty="0" sz="2400" spc="-385" b="1">
                <a:latin typeface="Arial"/>
                <a:cs typeface="Arial"/>
              </a:rPr>
              <a:t>ةثلاثلا </a:t>
            </a:r>
            <a:r>
              <a:rPr dirty="0" sz="2400" spc="-355" b="1">
                <a:latin typeface="Arial"/>
                <a:cs typeface="Arial"/>
              </a:rPr>
              <a:t>نس </a:t>
            </a:r>
            <a:r>
              <a:rPr dirty="0" sz="2400" spc="65" b="1">
                <a:latin typeface="Arial"/>
                <a:cs typeface="Arial"/>
              </a:rPr>
              <a:t>نم </a:t>
            </a:r>
            <a:r>
              <a:rPr dirty="0" sz="2400" spc="-150" b="1">
                <a:latin typeface="Arial"/>
                <a:cs typeface="Arial"/>
              </a:rPr>
              <a:t>ءادبو. </a:t>
            </a:r>
            <a:r>
              <a:rPr dirty="0" sz="2400" spc="-250" b="1">
                <a:latin typeface="Arial"/>
                <a:cs typeface="Arial"/>
              </a:rPr>
              <a:t>نيدلاولا </a:t>
            </a:r>
            <a:r>
              <a:rPr dirty="0" sz="2400" spc="-235" b="1">
                <a:latin typeface="Arial"/>
                <a:cs typeface="Arial"/>
              </a:rPr>
              <a:t>قيرط </a:t>
            </a:r>
            <a:r>
              <a:rPr dirty="0" sz="2400" spc="-5" b="1">
                <a:latin typeface="Arial"/>
                <a:cs typeface="Arial"/>
              </a:rPr>
              <a:t>نع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spc="-135" b="1">
                <a:latin typeface="Arial"/>
                <a:cs typeface="Arial"/>
              </a:rPr>
              <a:t>كلذو</a:t>
            </a:r>
            <a:r>
              <a:rPr dirty="0" sz="2400" spc="114" b="1">
                <a:latin typeface="Arial"/>
                <a:cs typeface="Arial"/>
              </a:rPr>
              <a:t> </a:t>
            </a:r>
            <a:r>
              <a:rPr dirty="0" sz="2400" spc="-515" b="1">
                <a:latin typeface="Arial"/>
                <a:cs typeface="Arial"/>
              </a:rPr>
              <a:t>هئيبلا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220" b="1">
                <a:latin typeface="Arial"/>
                <a:cs typeface="Arial"/>
              </a:rPr>
              <a:t>ضاير </a:t>
            </a:r>
            <a:r>
              <a:rPr dirty="0" sz="2400" spc="-105" b="1">
                <a:latin typeface="Arial"/>
                <a:cs typeface="Arial"/>
              </a:rPr>
              <a:t>هملعم </a:t>
            </a:r>
            <a:r>
              <a:rPr dirty="0" sz="2400" spc="-140" b="1">
                <a:latin typeface="Arial"/>
                <a:cs typeface="Arial"/>
              </a:rPr>
              <a:t>ةياعر </a:t>
            </a:r>
            <a:r>
              <a:rPr dirty="0" sz="2400" spc="-350" b="1">
                <a:latin typeface="Arial"/>
                <a:cs typeface="Arial"/>
              </a:rPr>
              <a:t>تحت </a:t>
            </a:r>
            <a:r>
              <a:rPr dirty="0" sz="2400" spc="-210" b="1">
                <a:latin typeface="Arial"/>
                <a:cs typeface="Arial"/>
              </a:rPr>
              <a:t>نيرخآ لافطا </a:t>
            </a:r>
            <a:r>
              <a:rPr dirty="0" sz="2400" spc="-20" b="1">
                <a:latin typeface="Arial"/>
                <a:cs typeface="Arial"/>
              </a:rPr>
              <a:t>عم </a:t>
            </a:r>
            <a:r>
              <a:rPr dirty="0" sz="2400" spc="-250" b="1">
                <a:latin typeface="Arial"/>
                <a:cs typeface="Arial"/>
              </a:rPr>
              <a:t>لماعتلا </a:t>
            </a:r>
            <a:r>
              <a:rPr dirty="0" sz="2400" spc="-365" b="1">
                <a:latin typeface="Arial"/>
                <a:cs typeface="Arial"/>
              </a:rPr>
              <a:t>ادبيو</a:t>
            </a:r>
            <a:r>
              <a:rPr dirty="0" sz="2400" spc="-305" b="1">
                <a:latin typeface="Arial"/>
                <a:cs typeface="Arial"/>
              </a:rPr>
              <a:t> </a:t>
            </a:r>
            <a:r>
              <a:rPr dirty="0" sz="2400" spc="-215" b="1">
                <a:latin typeface="Arial"/>
                <a:cs typeface="Arial"/>
              </a:rPr>
              <a:t>لافطلاا</a:t>
            </a:r>
            <a:r>
              <a:rPr dirty="0" sz="2400" spc="30" b="1">
                <a:latin typeface="Arial"/>
                <a:cs typeface="Arial"/>
              </a:rPr>
              <a:t> </a:t>
            </a:r>
            <a:r>
              <a:rPr dirty="0" sz="2400" spc="-360" b="1">
                <a:latin typeface="Arial"/>
                <a:cs typeface="Arial"/>
              </a:rPr>
              <a:t>ضايرب </a:t>
            </a:r>
            <a:r>
              <a:rPr dirty="0" sz="2400" spc="-390" b="1">
                <a:latin typeface="Arial"/>
                <a:cs typeface="Arial"/>
              </a:rPr>
              <a:t> </a:t>
            </a:r>
            <a:r>
              <a:rPr dirty="0" sz="2400" spc="-114" b="1">
                <a:latin typeface="Arial"/>
                <a:cs typeface="Arial"/>
              </a:rPr>
              <a:t>للاخ </a:t>
            </a:r>
            <a:r>
              <a:rPr dirty="0" sz="2400" spc="65" b="1">
                <a:latin typeface="Arial"/>
                <a:cs typeface="Arial"/>
              </a:rPr>
              <a:t>نم </a:t>
            </a:r>
            <a:r>
              <a:rPr dirty="0" sz="2400" spc="-254" b="1">
                <a:latin typeface="Arial"/>
                <a:cs typeface="Arial"/>
              </a:rPr>
              <a:t>تاقلاعلا </a:t>
            </a:r>
            <a:r>
              <a:rPr dirty="0" sz="2400" spc="-325" b="1">
                <a:latin typeface="Arial"/>
                <a:cs typeface="Arial"/>
              </a:rPr>
              <a:t>لفطلا </a:t>
            </a:r>
            <a:r>
              <a:rPr dirty="0" sz="2400" spc="-310" b="1">
                <a:latin typeface="Arial"/>
                <a:cs typeface="Arial"/>
              </a:rPr>
              <a:t>ىري </a:t>
            </a:r>
            <a:r>
              <a:rPr dirty="0" sz="2400" spc="-434" b="1">
                <a:latin typeface="Arial"/>
                <a:cs typeface="Arial"/>
              </a:rPr>
              <a:t>هينسلا </a:t>
            </a:r>
            <a:r>
              <a:rPr dirty="0" sz="2400" spc="-130" b="1">
                <a:latin typeface="Arial"/>
                <a:cs typeface="Arial"/>
              </a:rPr>
              <a:t>ةلحرملا </a:t>
            </a:r>
            <a:r>
              <a:rPr dirty="0" sz="2400" spc="95" b="1">
                <a:latin typeface="Arial"/>
                <a:cs typeface="Arial"/>
              </a:rPr>
              <a:t>هذه </a:t>
            </a:r>
            <a:r>
              <a:rPr dirty="0" sz="2400" spc="-420" b="1">
                <a:latin typeface="Arial"/>
                <a:cs typeface="Arial"/>
              </a:rPr>
              <a:t>يفو </a:t>
            </a:r>
            <a:r>
              <a:rPr dirty="0" sz="2400" b="1">
                <a:latin typeface="Arial"/>
                <a:cs typeface="Arial"/>
              </a:rPr>
              <a:t>,</a:t>
            </a:r>
            <a:r>
              <a:rPr dirty="0" sz="2400" spc="-300" b="1">
                <a:latin typeface="Arial"/>
                <a:cs typeface="Arial"/>
              </a:rPr>
              <a:t> </a:t>
            </a:r>
            <a:r>
              <a:rPr dirty="0" sz="2400" spc="-215" b="1">
                <a:latin typeface="Arial"/>
                <a:cs typeface="Arial"/>
              </a:rPr>
              <a:t>لافطلاا</a:t>
            </a:r>
            <a:endParaRPr sz="2400">
              <a:latin typeface="Arial"/>
              <a:cs typeface="Arial"/>
            </a:endParaRPr>
          </a:p>
          <a:p>
            <a:pPr algn="r" marL="48895" marR="341630" indent="191770">
              <a:lnSpc>
                <a:spcPct val="80000"/>
              </a:lnSpc>
            </a:pPr>
            <a:r>
              <a:rPr dirty="0" sz="2400" spc="-160" b="1">
                <a:latin typeface="Arial"/>
                <a:cs typeface="Arial"/>
              </a:rPr>
              <a:t>هنا </a:t>
            </a:r>
            <a:r>
              <a:rPr dirty="0" sz="2400" spc="-90" b="1">
                <a:latin typeface="Arial"/>
                <a:cs typeface="Arial"/>
              </a:rPr>
              <a:t>امك </a:t>
            </a:r>
            <a:r>
              <a:rPr dirty="0" sz="2400" spc="-170" b="1">
                <a:latin typeface="Arial"/>
                <a:cs typeface="Arial"/>
              </a:rPr>
              <a:t>ماقرلاا </a:t>
            </a:r>
            <a:r>
              <a:rPr dirty="0" sz="2400" spc="-605" b="1">
                <a:latin typeface="Arial"/>
                <a:cs typeface="Arial"/>
              </a:rPr>
              <a:t>نيب </a:t>
            </a:r>
            <a:r>
              <a:rPr dirty="0" sz="2400" spc="-110" b="1">
                <a:latin typeface="Arial"/>
                <a:cs typeface="Arial"/>
              </a:rPr>
              <a:t>نزولا </a:t>
            </a:r>
            <a:r>
              <a:rPr dirty="0" sz="2400" b="1">
                <a:latin typeface="Arial"/>
                <a:cs typeface="Arial"/>
              </a:rPr>
              <a:t>و </a:t>
            </a:r>
            <a:r>
              <a:rPr dirty="0" sz="2400" spc="-350" b="1">
                <a:latin typeface="Arial"/>
                <a:cs typeface="Arial"/>
              </a:rPr>
              <a:t>سايقلا </a:t>
            </a:r>
            <a:r>
              <a:rPr dirty="0" sz="2400" b="1">
                <a:latin typeface="Arial"/>
                <a:cs typeface="Arial"/>
              </a:rPr>
              <a:t>و </a:t>
            </a:r>
            <a:r>
              <a:rPr dirty="0" sz="2400" spc="-240" b="1">
                <a:latin typeface="Arial"/>
                <a:cs typeface="Arial"/>
              </a:rPr>
              <a:t>دعلا </a:t>
            </a:r>
            <a:r>
              <a:rPr dirty="0" sz="2400" spc="-625" b="1">
                <a:latin typeface="Arial"/>
                <a:cs typeface="Arial"/>
              </a:rPr>
              <a:t>يف </a:t>
            </a:r>
            <a:r>
              <a:rPr dirty="0" sz="2400" spc="-165" b="1">
                <a:latin typeface="Arial"/>
                <a:cs typeface="Arial"/>
              </a:rPr>
              <a:t>اهسرامي</a:t>
            </a:r>
            <a:r>
              <a:rPr dirty="0" sz="2400" spc="-440" b="1">
                <a:latin typeface="Arial"/>
                <a:cs typeface="Arial"/>
              </a:rPr>
              <a:t> </a:t>
            </a:r>
            <a:r>
              <a:rPr dirty="0" sz="2400" spc="-400" b="1">
                <a:latin typeface="Arial"/>
                <a:cs typeface="Arial"/>
              </a:rPr>
              <a:t>يتلا</a:t>
            </a:r>
            <a:r>
              <a:rPr dirty="0" sz="2400" spc="-229" b="1">
                <a:latin typeface="Arial"/>
                <a:cs typeface="Arial"/>
              </a:rPr>
              <a:t> </a:t>
            </a:r>
            <a:r>
              <a:rPr dirty="0" sz="2400" spc="-225" b="1">
                <a:latin typeface="Arial"/>
                <a:cs typeface="Arial"/>
              </a:rPr>
              <a:t>براجتلا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310" b="1">
                <a:latin typeface="Arial"/>
                <a:cs typeface="Arial"/>
              </a:rPr>
              <a:t>اهعفريو    </a:t>
            </a:r>
            <a:r>
              <a:rPr dirty="0" sz="2400" spc="-355" b="1">
                <a:latin typeface="Arial"/>
                <a:cs typeface="Arial"/>
              </a:rPr>
              <a:t>اهبتريو  </a:t>
            </a:r>
            <a:r>
              <a:rPr dirty="0" sz="2400" spc="-285" b="1">
                <a:latin typeface="Arial"/>
                <a:cs typeface="Arial"/>
              </a:rPr>
              <a:t>اهسملي    </a:t>
            </a:r>
            <a:r>
              <a:rPr dirty="0" sz="2400" spc="-405" b="1">
                <a:latin typeface="Arial"/>
                <a:cs typeface="Arial"/>
              </a:rPr>
              <a:t>ءايشاب     </a:t>
            </a:r>
            <a:r>
              <a:rPr dirty="0" sz="2400" spc="-560" b="1">
                <a:latin typeface="Arial"/>
                <a:cs typeface="Arial"/>
              </a:rPr>
              <a:t>قلعتت           </a:t>
            </a:r>
            <a:r>
              <a:rPr dirty="0" sz="2400" spc="-455" b="1">
                <a:latin typeface="Arial"/>
                <a:cs typeface="Arial"/>
              </a:rPr>
              <a:t> </a:t>
            </a:r>
            <a:r>
              <a:rPr dirty="0" sz="2400" spc="-85" b="1">
                <a:latin typeface="Arial"/>
                <a:cs typeface="Arial"/>
              </a:rPr>
              <a:t>هدرجملا   </a:t>
            </a:r>
            <a:r>
              <a:rPr dirty="0" sz="2400" spc="-254" b="1">
                <a:latin typeface="Arial"/>
                <a:cs typeface="Arial"/>
              </a:rPr>
              <a:t>ميهافملا  </a:t>
            </a:r>
            <a:r>
              <a:rPr dirty="0" sz="2400" spc="95" b="1">
                <a:latin typeface="Arial"/>
                <a:cs typeface="Arial"/>
              </a:rPr>
              <a:t>هذه </a:t>
            </a:r>
            <a:r>
              <a:rPr dirty="0" sz="2400" b="1">
                <a:latin typeface="Arial"/>
                <a:cs typeface="Arial"/>
              </a:rPr>
              <a:t>نا</a:t>
            </a:r>
            <a:r>
              <a:rPr dirty="0" sz="2400" spc="-220" b="1">
                <a:latin typeface="Arial"/>
                <a:cs typeface="Arial"/>
              </a:rPr>
              <a:t> </a:t>
            </a:r>
            <a:r>
              <a:rPr dirty="0" sz="2400" spc="-229" b="1">
                <a:latin typeface="Arial"/>
                <a:cs typeface="Arial"/>
              </a:rPr>
              <a:t>كردي</a:t>
            </a:r>
            <a:endParaRPr sz="2400">
              <a:latin typeface="Arial"/>
              <a:cs typeface="Arial"/>
            </a:endParaRPr>
          </a:p>
          <a:p>
            <a:pPr algn="r" marR="356870">
              <a:lnSpc>
                <a:spcPts val="2305"/>
              </a:lnSpc>
            </a:pPr>
            <a:r>
              <a:rPr dirty="0" sz="2400" spc="-150" b="1">
                <a:latin typeface="Arial"/>
                <a:cs typeface="Arial"/>
              </a:rPr>
              <a:t>.هتاذ </a:t>
            </a:r>
            <a:r>
              <a:rPr dirty="0" sz="2400" spc="-175" b="1">
                <a:latin typeface="Arial"/>
                <a:cs typeface="Arial"/>
              </a:rPr>
              <a:t>موهفملا  </a:t>
            </a:r>
            <a:r>
              <a:rPr dirty="0" sz="2400" spc="-395" b="1">
                <a:latin typeface="Arial"/>
                <a:cs typeface="Arial"/>
              </a:rPr>
              <a:t>ديرجت     </a:t>
            </a:r>
            <a:r>
              <a:rPr dirty="0" sz="2400" spc="-160" b="1">
                <a:latin typeface="Arial"/>
                <a:cs typeface="Arial"/>
              </a:rPr>
              <a:t>ةللاد </a:t>
            </a:r>
            <a:r>
              <a:rPr dirty="0" sz="2400" spc="-229" b="1">
                <a:latin typeface="Arial"/>
                <a:cs typeface="Arial"/>
              </a:rPr>
              <a:t>كردي  </a:t>
            </a:r>
            <a:r>
              <a:rPr dirty="0" sz="2400" spc="-220" b="1">
                <a:latin typeface="Arial"/>
                <a:cs typeface="Arial"/>
              </a:rPr>
              <a:t>لا  </a:t>
            </a:r>
            <a:r>
              <a:rPr dirty="0" sz="2400" spc="-160" b="1">
                <a:latin typeface="Arial"/>
                <a:cs typeface="Arial"/>
              </a:rPr>
              <a:t>هنا </a:t>
            </a:r>
            <a:r>
              <a:rPr dirty="0" sz="2400" spc="-5" b="1">
                <a:latin typeface="Arial"/>
                <a:cs typeface="Arial"/>
              </a:rPr>
              <a:t>مغر </a:t>
            </a:r>
            <a:r>
              <a:rPr dirty="0" sz="2400" spc="-210" b="1">
                <a:latin typeface="Arial"/>
                <a:cs typeface="Arial"/>
              </a:rPr>
              <a:t>اهب</a:t>
            </a:r>
            <a:r>
              <a:rPr dirty="0" sz="2400" spc="-310" b="1">
                <a:latin typeface="Arial"/>
                <a:cs typeface="Arial"/>
              </a:rPr>
              <a:t> </a:t>
            </a:r>
            <a:r>
              <a:rPr dirty="0" sz="2400" spc="-375" b="1">
                <a:latin typeface="Arial"/>
                <a:cs typeface="Arial"/>
              </a:rPr>
              <a:t>بعليو</a:t>
            </a:r>
            <a:endParaRPr sz="2400">
              <a:latin typeface="Arial"/>
              <a:cs typeface="Arial"/>
            </a:endParaRPr>
          </a:p>
          <a:p>
            <a:pPr marL="341630">
              <a:lnSpc>
                <a:spcPts val="2595"/>
              </a:lnSpc>
            </a:pPr>
            <a:r>
              <a:rPr dirty="0" sz="2400" spc="-395" b="1">
                <a:latin typeface="Arial"/>
                <a:cs typeface="Arial"/>
              </a:rPr>
              <a:t>يوتحت</a:t>
            </a:r>
            <a:r>
              <a:rPr dirty="0" sz="2400" spc="-125" b="1">
                <a:latin typeface="Arial"/>
                <a:cs typeface="Arial"/>
              </a:rPr>
              <a:t> </a:t>
            </a:r>
            <a:r>
              <a:rPr dirty="0" sz="2400" spc="-405" b="1">
                <a:latin typeface="Arial"/>
                <a:cs typeface="Arial"/>
              </a:rPr>
              <a:t>يتلا </a:t>
            </a:r>
            <a:r>
              <a:rPr dirty="0" sz="2400" spc="-45" b="1">
                <a:latin typeface="Arial"/>
                <a:cs typeface="Arial"/>
              </a:rPr>
              <a:t>تاعومجملا </a:t>
            </a:r>
            <a:r>
              <a:rPr dirty="0" sz="2400" spc="-320" b="1">
                <a:latin typeface="Arial"/>
                <a:cs typeface="Arial"/>
              </a:rPr>
              <a:t>عيمجل </a:t>
            </a:r>
            <a:r>
              <a:rPr dirty="0" sz="2400" spc="-330" b="1">
                <a:latin typeface="Arial"/>
                <a:cs typeface="Arial"/>
              </a:rPr>
              <a:t>,ديرجت </a:t>
            </a:r>
            <a:r>
              <a:rPr dirty="0" sz="2400" spc="65" b="1">
                <a:latin typeface="Arial"/>
                <a:cs typeface="Arial"/>
              </a:rPr>
              <a:t>يه </a:t>
            </a:r>
            <a:r>
              <a:rPr dirty="0" sz="2400" spc="-415" b="1">
                <a:latin typeface="Arial"/>
                <a:cs typeface="Arial"/>
              </a:rPr>
              <a:t>نينثلاا </a:t>
            </a:r>
            <a:r>
              <a:rPr dirty="0" sz="2400" spc="-5" b="1">
                <a:latin typeface="Arial"/>
                <a:cs typeface="Arial"/>
              </a:rPr>
              <a:t>نا </a:t>
            </a:r>
            <a:r>
              <a:rPr dirty="0" sz="2400" spc="-229" b="1">
                <a:latin typeface="Arial"/>
                <a:cs typeface="Arial"/>
              </a:rPr>
              <a:t>كردي </a:t>
            </a:r>
            <a:r>
              <a:rPr dirty="0" sz="2400" spc="-220" b="1">
                <a:latin typeface="Arial"/>
                <a:cs typeface="Arial"/>
              </a:rPr>
              <a:t>لا </a:t>
            </a:r>
            <a:r>
              <a:rPr dirty="0" sz="2400" spc="-160" b="1">
                <a:latin typeface="Arial"/>
                <a:cs typeface="Arial"/>
              </a:rPr>
              <a:t>هنا </a:t>
            </a:r>
            <a:r>
              <a:rPr dirty="0" sz="2400" spc="-300" b="1">
                <a:latin typeface="Arial"/>
                <a:cs typeface="Arial"/>
              </a:rPr>
              <a:t>ىنعم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marL="24765" marR="351155" indent="443865">
              <a:lnSpc>
                <a:spcPts val="2300"/>
              </a:lnSpc>
              <a:spcBef>
                <a:spcPts val="275"/>
              </a:spcBef>
            </a:pPr>
            <a:r>
              <a:rPr dirty="0" sz="2400" spc="-360" b="1">
                <a:latin typeface="Arial"/>
                <a:cs typeface="Arial"/>
              </a:rPr>
              <a:t>هنكل </a:t>
            </a:r>
            <a:r>
              <a:rPr dirty="0" sz="2400" spc="-250" b="1">
                <a:latin typeface="Arial"/>
                <a:cs typeface="Arial"/>
              </a:rPr>
              <a:t>ناسنلاا </a:t>
            </a:r>
            <a:r>
              <a:rPr dirty="0" sz="2400" spc="-220" b="1">
                <a:latin typeface="Arial"/>
                <a:cs typeface="Arial"/>
              </a:rPr>
              <a:t>دنع </a:t>
            </a:r>
            <a:r>
              <a:rPr dirty="0" sz="2400" spc="-305" b="1">
                <a:latin typeface="Arial"/>
                <a:cs typeface="Arial"/>
              </a:rPr>
              <a:t>نيلجرلا </a:t>
            </a:r>
            <a:r>
              <a:rPr dirty="0" sz="2400" b="1">
                <a:latin typeface="Arial"/>
                <a:cs typeface="Arial"/>
              </a:rPr>
              <a:t>و, </a:t>
            </a:r>
            <a:r>
              <a:rPr dirty="0" sz="2400" spc="-335" b="1">
                <a:latin typeface="Arial"/>
                <a:cs typeface="Arial"/>
              </a:rPr>
              <a:t>نيديلا, </a:t>
            </a:r>
            <a:r>
              <a:rPr dirty="0" sz="2400" spc="-250" b="1">
                <a:latin typeface="Arial"/>
                <a:cs typeface="Arial"/>
              </a:rPr>
              <a:t>نينذلاا, </a:t>
            </a:r>
            <a:r>
              <a:rPr dirty="0" sz="2400" spc="-490" b="1">
                <a:latin typeface="Arial"/>
                <a:cs typeface="Arial"/>
              </a:rPr>
              <a:t>نينيع </a:t>
            </a:r>
            <a:r>
              <a:rPr dirty="0" sz="2400" spc="-265" b="1">
                <a:latin typeface="Arial"/>
                <a:cs typeface="Arial"/>
              </a:rPr>
              <a:t>لثم </a:t>
            </a:r>
            <a:r>
              <a:rPr dirty="0" sz="2400" b="1">
                <a:latin typeface="Arial"/>
                <a:cs typeface="Arial"/>
              </a:rPr>
              <a:t>, </a:t>
            </a:r>
            <a:r>
              <a:rPr dirty="0" sz="2400" spc="-345" b="1">
                <a:latin typeface="Arial"/>
                <a:cs typeface="Arial"/>
              </a:rPr>
              <a:t>رصنع </a:t>
            </a:r>
            <a:r>
              <a:rPr dirty="0" sz="2400" spc="-254" b="1">
                <a:latin typeface="Arial"/>
                <a:cs typeface="Arial"/>
              </a:rPr>
              <a:t>ىلع  </a:t>
            </a:r>
            <a:r>
              <a:rPr dirty="0" sz="2400" spc="-5" b="1">
                <a:latin typeface="Arial"/>
                <a:cs typeface="Arial"/>
              </a:rPr>
              <a:t>نا نود, </a:t>
            </a:r>
            <a:r>
              <a:rPr dirty="0" sz="2400" spc="-254" b="1">
                <a:latin typeface="Arial"/>
                <a:cs typeface="Arial"/>
              </a:rPr>
              <a:t>ناسنلاا  </a:t>
            </a:r>
            <a:r>
              <a:rPr dirty="0" sz="2400" spc="-430" b="1">
                <a:latin typeface="Arial"/>
                <a:cs typeface="Arial"/>
              </a:rPr>
              <a:t>ينيع   </a:t>
            </a:r>
            <a:r>
              <a:rPr dirty="0" sz="2400" spc="-195" b="1">
                <a:latin typeface="Arial"/>
                <a:cs typeface="Arial"/>
              </a:rPr>
              <a:t>لثم, </a:t>
            </a:r>
            <a:r>
              <a:rPr dirty="0" sz="2400" spc="-680" b="1">
                <a:latin typeface="Arial"/>
                <a:cs typeface="Arial"/>
              </a:rPr>
              <a:t>نيئيش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20" b="1">
                <a:latin typeface="Arial"/>
                <a:cs typeface="Arial"/>
              </a:rPr>
              <a:t>عومجم </a:t>
            </a:r>
            <a:r>
              <a:rPr dirty="0" sz="2400" spc="-254" b="1">
                <a:latin typeface="Arial"/>
                <a:cs typeface="Arial"/>
              </a:rPr>
              <a:t>ىلع  </a:t>
            </a:r>
            <a:r>
              <a:rPr dirty="0" sz="2400" spc="-305" b="1">
                <a:latin typeface="Arial"/>
                <a:cs typeface="Arial"/>
              </a:rPr>
              <a:t>لدي  </a:t>
            </a:r>
            <a:r>
              <a:rPr dirty="0" sz="2400" b="1">
                <a:latin typeface="Arial"/>
                <a:cs typeface="Arial"/>
              </a:rPr>
              <a:t>2 </a:t>
            </a:r>
            <a:r>
              <a:rPr dirty="0" sz="2400" spc="-200" b="1">
                <a:latin typeface="Arial"/>
                <a:cs typeface="Arial"/>
              </a:rPr>
              <a:t>ددعلا  </a:t>
            </a:r>
            <a:r>
              <a:rPr dirty="0" sz="2400" spc="-145" b="1">
                <a:latin typeface="Arial"/>
                <a:cs typeface="Arial"/>
              </a:rPr>
              <a:t>نا,اديج</a:t>
            </a:r>
            <a:r>
              <a:rPr dirty="0" sz="2400" spc="-445" b="1">
                <a:latin typeface="Arial"/>
                <a:cs typeface="Arial"/>
              </a:rPr>
              <a:t> </a:t>
            </a:r>
            <a:r>
              <a:rPr dirty="0" sz="2400" spc="-425" b="1">
                <a:latin typeface="Arial"/>
                <a:cs typeface="Arial"/>
              </a:rPr>
              <a:t>مهفي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ts val="2330"/>
              </a:lnSpc>
            </a:pPr>
            <a:r>
              <a:rPr dirty="0" sz="2400" spc="-420" b="1">
                <a:latin typeface="Arial"/>
                <a:cs typeface="Arial"/>
              </a:rPr>
              <a:t>.نيتيواستم   </a:t>
            </a:r>
            <a:r>
              <a:rPr dirty="0" sz="2400" spc="-50" b="1">
                <a:latin typeface="Arial"/>
                <a:cs typeface="Arial"/>
              </a:rPr>
              <a:t>امهنا </a:t>
            </a:r>
            <a:r>
              <a:rPr dirty="0" sz="2400" spc="-170" b="1">
                <a:latin typeface="Arial"/>
                <a:cs typeface="Arial"/>
              </a:rPr>
              <a:t>ساسا  </a:t>
            </a:r>
            <a:r>
              <a:rPr dirty="0" sz="2400" spc="-260" b="1">
                <a:latin typeface="Arial"/>
                <a:cs typeface="Arial"/>
              </a:rPr>
              <a:t>ىلع   </a:t>
            </a:r>
            <a:r>
              <a:rPr dirty="0" sz="2400" spc="-250" b="1">
                <a:latin typeface="Arial"/>
                <a:cs typeface="Arial"/>
              </a:rPr>
              <a:t>ناسنلاا  </a:t>
            </a:r>
            <a:r>
              <a:rPr dirty="0" sz="2400" spc="-305" b="1">
                <a:latin typeface="Arial"/>
                <a:cs typeface="Arial"/>
              </a:rPr>
              <a:t>يدي  </a:t>
            </a:r>
            <a:r>
              <a:rPr dirty="0" sz="2400" b="1">
                <a:latin typeface="Arial"/>
                <a:cs typeface="Arial"/>
              </a:rPr>
              <a:t>و </a:t>
            </a:r>
            <a:r>
              <a:rPr dirty="0" sz="2400" spc="-254" b="1">
                <a:latin typeface="Arial"/>
                <a:cs typeface="Arial"/>
              </a:rPr>
              <a:t>ناسنلاا  </a:t>
            </a:r>
            <a:r>
              <a:rPr dirty="0" sz="2400" spc="-430" b="1">
                <a:latin typeface="Arial"/>
                <a:cs typeface="Arial"/>
              </a:rPr>
              <a:t>ينيع   </a:t>
            </a:r>
            <a:r>
              <a:rPr dirty="0" sz="2400" spc="-605" b="1">
                <a:latin typeface="Arial"/>
                <a:cs typeface="Arial"/>
              </a:rPr>
              <a:t>نيب          </a:t>
            </a:r>
            <a:r>
              <a:rPr dirty="0" sz="2400" spc="-570" b="1">
                <a:latin typeface="Arial"/>
                <a:cs typeface="Arial"/>
              </a:rPr>
              <a:t> </a:t>
            </a:r>
            <a:r>
              <a:rPr dirty="0" sz="2400" spc="-459" b="1">
                <a:latin typeface="Arial"/>
                <a:cs typeface="Arial"/>
              </a:rPr>
              <a:t>طبري</a:t>
            </a:r>
            <a:endParaRPr sz="2400">
              <a:latin typeface="Arial"/>
              <a:cs typeface="Arial"/>
            </a:endParaRPr>
          </a:p>
          <a:p>
            <a:pPr marL="103505" marR="5080" indent="173355">
              <a:lnSpc>
                <a:spcPct val="80000"/>
              </a:lnSpc>
              <a:spcBef>
                <a:spcPts val="575"/>
              </a:spcBef>
            </a:pPr>
            <a:r>
              <a:rPr dirty="0" sz="2400" spc="-375" b="1">
                <a:latin typeface="Arial"/>
                <a:cs typeface="Arial"/>
              </a:rPr>
              <a:t>هقباسلا </a:t>
            </a:r>
            <a:r>
              <a:rPr dirty="0" sz="2400" spc="-35" b="1">
                <a:latin typeface="Arial"/>
                <a:cs typeface="Arial"/>
              </a:rPr>
              <a:t>لامعلااو </a:t>
            </a:r>
            <a:r>
              <a:rPr dirty="0" sz="2400" spc="-25" b="1">
                <a:latin typeface="Arial"/>
                <a:cs typeface="Arial"/>
              </a:rPr>
              <a:t>ماهملا </a:t>
            </a:r>
            <a:r>
              <a:rPr dirty="0" sz="2400" spc="-5" b="1">
                <a:latin typeface="Arial"/>
                <a:cs typeface="Arial"/>
              </a:rPr>
              <a:t>نا </a:t>
            </a:r>
            <a:r>
              <a:rPr dirty="0" sz="2400" spc="-330" b="1">
                <a:latin typeface="Arial"/>
                <a:cs typeface="Arial"/>
              </a:rPr>
              <a:t>فيك, </a:t>
            </a:r>
            <a:r>
              <a:rPr dirty="0" sz="2400" spc="-425" b="1">
                <a:latin typeface="Arial"/>
                <a:cs typeface="Arial"/>
              </a:rPr>
              <a:t>ديدحتلاب </a:t>
            </a:r>
            <a:r>
              <a:rPr dirty="0" sz="2400" spc="-430" b="1">
                <a:latin typeface="Arial"/>
                <a:cs typeface="Arial"/>
              </a:rPr>
              <a:t>مهفي </a:t>
            </a:r>
            <a:r>
              <a:rPr dirty="0" sz="2400" spc="-220" b="1">
                <a:latin typeface="Arial"/>
                <a:cs typeface="Arial"/>
              </a:rPr>
              <a:t>لا </a:t>
            </a:r>
            <a:r>
              <a:rPr dirty="0" sz="2400" spc="-325" b="1">
                <a:latin typeface="Arial"/>
                <a:cs typeface="Arial"/>
              </a:rPr>
              <a:t>لفطلا </a:t>
            </a:r>
            <a:r>
              <a:rPr dirty="0" sz="2400" spc="-5" b="1">
                <a:latin typeface="Arial"/>
                <a:cs typeface="Arial"/>
              </a:rPr>
              <a:t>نا مغر </a:t>
            </a:r>
            <a:r>
              <a:rPr dirty="0" sz="2400" spc="-170" b="1">
                <a:latin typeface="Arial"/>
                <a:cs typeface="Arial"/>
              </a:rPr>
              <a:t>هماعبو </a:t>
            </a:r>
            <a:r>
              <a:rPr dirty="0" sz="1450" spc="-1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r>
              <a:rPr dirty="0" sz="1450" spc="-1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dirty="0" sz="2400" spc="-254" b="1">
                <a:latin typeface="Arial"/>
                <a:cs typeface="Arial"/>
              </a:rPr>
              <a:t>ىلع </a:t>
            </a:r>
            <a:r>
              <a:rPr dirty="0" sz="2400" spc="80" b="1">
                <a:latin typeface="Arial"/>
                <a:cs typeface="Arial"/>
              </a:rPr>
              <a:t>ام </a:t>
            </a:r>
            <a:r>
              <a:rPr dirty="0" sz="2400" spc="-175" b="1">
                <a:latin typeface="Arial"/>
                <a:cs typeface="Arial"/>
              </a:rPr>
              <a:t>هجردب </a:t>
            </a:r>
            <a:r>
              <a:rPr dirty="0" sz="2400" spc="-445" b="1">
                <a:latin typeface="Arial"/>
                <a:cs typeface="Arial"/>
              </a:rPr>
              <a:t>داتعي </a:t>
            </a:r>
            <a:r>
              <a:rPr dirty="0" sz="2400" spc="-385" b="1">
                <a:latin typeface="Arial"/>
                <a:cs typeface="Arial"/>
              </a:rPr>
              <a:t>هناف </a:t>
            </a:r>
            <a:r>
              <a:rPr dirty="0" sz="2400" spc="-555" b="1">
                <a:latin typeface="Arial"/>
                <a:cs typeface="Arial"/>
              </a:rPr>
              <a:t>هسفن </a:t>
            </a:r>
            <a:r>
              <a:rPr dirty="0" sz="2400" spc="-200" b="1">
                <a:latin typeface="Arial"/>
                <a:cs typeface="Arial"/>
              </a:rPr>
              <a:t>ددعلا </a:t>
            </a:r>
            <a:r>
              <a:rPr dirty="0" sz="2400" spc="-455" b="1">
                <a:latin typeface="Arial"/>
                <a:cs typeface="Arial"/>
              </a:rPr>
              <a:t>بيكرت </a:t>
            </a:r>
            <a:r>
              <a:rPr dirty="0" sz="2400" spc="65" b="1">
                <a:latin typeface="Arial"/>
                <a:cs typeface="Arial"/>
              </a:rPr>
              <a:t>نم </a:t>
            </a:r>
            <a:r>
              <a:rPr dirty="0" sz="2400" spc="-345" b="1">
                <a:latin typeface="Arial"/>
                <a:cs typeface="Arial"/>
              </a:rPr>
              <a:t>ربكا </a:t>
            </a:r>
            <a:r>
              <a:rPr dirty="0" sz="2400" spc="-350" b="1">
                <a:latin typeface="Arial"/>
                <a:cs typeface="Arial"/>
              </a:rPr>
              <a:t>يضاير </a:t>
            </a:r>
            <a:r>
              <a:rPr dirty="0" sz="2400" spc="-310" b="1">
                <a:latin typeface="Arial"/>
                <a:cs typeface="Arial"/>
              </a:rPr>
              <a:t>ماظنب </a:t>
            </a:r>
            <a:r>
              <a:rPr dirty="0" sz="2400" spc="-565" b="1">
                <a:latin typeface="Arial"/>
                <a:cs typeface="Arial"/>
              </a:rPr>
              <a:t>قلعتت  </a:t>
            </a:r>
            <a:r>
              <a:rPr dirty="0" sz="2400" spc="-385" b="1">
                <a:latin typeface="Arial"/>
                <a:cs typeface="Arial"/>
              </a:rPr>
              <a:t>هيضاير </a:t>
            </a:r>
            <a:r>
              <a:rPr dirty="0" sz="2400" spc="20" b="1">
                <a:latin typeface="Arial"/>
                <a:cs typeface="Arial"/>
              </a:rPr>
              <a:t>زومرو </a:t>
            </a:r>
            <a:r>
              <a:rPr dirty="0" sz="2400" spc="-165" b="1">
                <a:latin typeface="Arial"/>
                <a:cs typeface="Arial"/>
              </a:rPr>
              <a:t>تاملك </a:t>
            </a:r>
            <a:r>
              <a:rPr dirty="0" sz="2400" spc="-254" b="1">
                <a:latin typeface="Arial"/>
                <a:cs typeface="Arial"/>
              </a:rPr>
              <a:t>ىلع </a:t>
            </a:r>
            <a:r>
              <a:rPr dirty="0" sz="2400" spc="-325" b="1">
                <a:latin typeface="Arial"/>
                <a:cs typeface="Arial"/>
              </a:rPr>
              <a:t>لفطلا </a:t>
            </a:r>
            <a:r>
              <a:rPr dirty="0" sz="2400" spc="-450" b="1">
                <a:latin typeface="Arial"/>
                <a:cs typeface="Arial"/>
              </a:rPr>
              <a:t>فرعتي </a:t>
            </a:r>
            <a:r>
              <a:rPr dirty="0" sz="2400" spc="-90" b="1">
                <a:latin typeface="Arial"/>
                <a:cs typeface="Arial"/>
              </a:rPr>
              <a:t>امك </a:t>
            </a:r>
            <a:r>
              <a:rPr dirty="0" sz="2400" spc="-440" b="1">
                <a:latin typeface="Arial"/>
                <a:cs typeface="Arial"/>
              </a:rPr>
              <a:t>اهنيعب </a:t>
            </a:r>
            <a:r>
              <a:rPr dirty="0" sz="2400" spc="-305" b="1">
                <a:latin typeface="Arial"/>
                <a:cs typeface="Arial"/>
              </a:rPr>
              <a:t>ددعلل </a:t>
            </a:r>
            <a:r>
              <a:rPr dirty="0" sz="2400" spc="-385" b="1">
                <a:latin typeface="Arial"/>
                <a:cs typeface="Arial"/>
              </a:rPr>
              <a:t>هيضاير</a:t>
            </a:r>
            <a:r>
              <a:rPr dirty="0" sz="2400" spc="-350" b="1">
                <a:latin typeface="Arial"/>
                <a:cs typeface="Arial"/>
              </a:rPr>
              <a:t> </a:t>
            </a:r>
            <a:r>
              <a:rPr dirty="0" sz="2400" spc="-175" b="1">
                <a:latin typeface="Arial"/>
                <a:cs typeface="Arial"/>
              </a:rPr>
              <a:t>فئاظو</a:t>
            </a:r>
            <a:endParaRPr sz="2400">
              <a:latin typeface="Arial"/>
              <a:cs typeface="Arial"/>
            </a:endParaRPr>
          </a:p>
          <a:p>
            <a:pPr marL="640715">
              <a:lnSpc>
                <a:spcPts val="2330"/>
              </a:lnSpc>
            </a:pPr>
            <a:r>
              <a:rPr dirty="0" sz="2400" b="1">
                <a:latin typeface="Arial"/>
                <a:cs typeface="Arial"/>
              </a:rPr>
              <a:t>. </a:t>
            </a:r>
            <a:r>
              <a:rPr dirty="0" sz="2400" spc="-355" b="1">
                <a:latin typeface="Arial"/>
                <a:cs typeface="Arial"/>
              </a:rPr>
              <a:t>سايقلا  </a:t>
            </a:r>
            <a:r>
              <a:rPr dirty="0" sz="2400" spc="-260" b="1">
                <a:latin typeface="Arial"/>
                <a:cs typeface="Arial"/>
              </a:rPr>
              <a:t>ىلا  </a:t>
            </a:r>
            <a:r>
              <a:rPr dirty="0" sz="2400" spc="-345" b="1">
                <a:latin typeface="Arial"/>
                <a:cs typeface="Arial"/>
              </a:rPr>
              <a:t>ىزعت  ميهافمب  </a:t>
            </a:r>
            <a:r>
              <a:rPr dirty="0" sz="2400" spc="-200" b="1">
                <a:latin typeface="Arial"/>
                <a:cs typeface="Arial"/>
              </a:rPr>
              <a:t>ةصاخلا </a:t>
            </a:r>
            <a:r>
              <a:rPr dirty="0" sz="2400" spc="-235" b="1">
                <a:latin typeface="Arial"/>
                <a:cs typeface="Arial"/>
              </a:rPr>
              <a:t>يناعملا  </a:t>
            </a:r>
            <a:r>
              <a:rPr dirty="0" sz="2400" spc="-280" b="1">
                <a:latin typeface="Arial"/>
                <a:cs typeface="Arial"/>
              </a:rPr>
              <a:t>ةغايص  </a:t>
            </a:r>
            <a:r>
              <a:rPr dirty="0" sz="2400" spc="-630" b="1">
                <a:latin typeface="Arial"/>
                <a:cs typeface="Arial"/>
              </a:rPr>
              <a:t>يف                                    </a:t>
            </a:r>
            <a:r>
              <a:rPr dirty="0" sz="2400" spc="-229" b="1">
                <a:latin typeface="Arial"/>
                <a:cs typeface="Arial"/>
              </a:rPr>
              <a:t>اهيلا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385" b="1">
                <a:latin typeface="Arial"/>
                <a:cs typeface="Arial"/>
              </a:rPr>
              <a:t>جاتحي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5474"/>
            <a:ext cx="1769574" cy="22904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7576" y="1097280"/>
            <a:ext cx="439420" cy="475615"/>
          </a:xfrm>
          <a:custGeom>
            <a:avLst/>
            <a:gdLst/>
            <a:ahLst/>
            <a:cxnLst/>
            <a:rect l="l" t="t" r="r" b="b"/>
            <a:pathLst>
              <a:path w="439419" h="475615">
                <a:moveTo>
                  <a:pt x="0" y="475488"/>
                </a:moveTo>
                <a:lnTo>
                  <a:pt x="438911" y="475488"/>
                </a:lnTo>
                <a:lnTo>
                  <a:pt x="438911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623" y="1097280"/>
            <a:ext cx="326136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4611" y="2061972"/>
            <a:ext cx="8821420" cy="1082040"/>
          </a:xfrm>
          <a:custGeom>
            <a:avLst/>
            <a:gdLst/>
            <a:ahLst/>
            <a:cxnLst/>
            <a:rect l="l" t="t" r="r" b="b"/>
            <a:pathLst>
              <a:path w="8821420" h="1082039">
                <a:moveTo>
                  <a:pt x="0" y="180339"/>
                </a:moveTo>
                <a:lnTo>
                  <a:pt x="6442" y="132409"/>
                </a:lnTo>
                <a:lnTo>
                  <a:pt x="24622" y="89332"/>
                </a:lnTo>
                <a:lnTo>
                  <a:pt x="52822" y="52831"/>
                </a:lnTo>
                <a:lnTo>
                  <a:pt x="89321" y="24628"/>
                </a:lnTo>
                <a:lnTo>
                  <a:pt x="132400" y="6444"/>
                </a:lnTo>
                <a:lnTo>
                  <a:pt x="180340" y="0"/>
                </a:lnTo>
                <a:lnTo>
                  <a:pt x="8640572" y="0"/>
                </a:lnTo>
                <a:lnTo>
                  <a:pt x="8688502" y="6444"/>
                </a:lnTo>
                <a:lnTo>
                  <a:pt x="8731579" y="24628"/>
                </a:lnTo>
                <a:lnTo>
                  <a:pt x="8768080" y="52831"/>
                </a:lnTo>
                <a:lnTo>
                  <a:pt x="8796283" y="89332"/>
                </a:lnTo>
                <a:lnTo>
                  <a:pt x="8814467" y="132409"/>
                </a:lnTo>
                <a:lnTo>
                  <a:pt x="8820912" y="180339"/>
                </a:lnTo>
                <a:lnTo>
                  <a:pt x="8820912" y="901700"/>
                </a:lnTo>
                <a:lnTo>
                  <a:pt x="8814467" y="949630"/>
                </a:lnTo>
                <a:lnTo>
                  <a:pt x="8796283" y="992707"/>
                </a:lnTo>
                <a:lnTo>
                  <a:pt x="8768080" y="1029208"/>
                </a:lnTo>
                <a:lnTo>
                  <a:pt x="8731579" y="1057411"/>
                </a:lnTo>
                <a:lnTo>
                  <a:pt x="8688502" y="1075595"/>
                </a:lnTo>
                <a:lnTo>
                  <a:pt x="8640572" y="1082039"/>
                </a:lnTo>
                <a:lnTo>
                  <a:pt x="180340" y="1082039"/>
                </a:lnTo>
                <a:lnTo>
                  <a:pt x="132400" y="1075595"/>
                </a:lnTo>
                <a:lnTo>
                  <a:pt x="89321" y="1057411"/>
                </a:lnTo>
                <a:lnTo>
                  <a:pt x="52822" y="1029208"/>
                </a:lnTo>
                <a:lnTo>
                  <a:pt x="24622" y="992707"/>
                </a:lnTo>
                <a:lnTo>
                  <a:pt x="6442" y="949630"/>
                </a:lnTo>
                <a:lnTo>
                  <a:pt x="0" y="901700"/>
                </a:lnTo>
                <a:lnTo>
                  <a:pt x="0" y="180339"/>
                </a:lnTo>
                <a:close/>
              </a:path>
            </a:pathLst>
          </a:custGeom>
          <a:ln w="39624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2492" y="4366259"/>
            <a:ext cx="6520180" cy="1009015"/>
          </a:xfrm>
          <a:custGeom>
            <a:avLst/>
            <a:gdLst/>
            <a:ahLst/>
            <a:cxnLst/>
            <a:rect l="l" t="t" r="r" b="b"/>
            <a:pathLst>
              <a:path w="6520180" h="1009014">
                <a:moveTo>
                  <a:pt x="0" y="168147"/>
                </a:moveTo>
                <a:lnTo>
                  <a:pt x="6008" y="123457"/>
                </a:lnTo>
                <a:lnTo>
                  <a:pt x="22963" y="83293"/>
                </a:lnTo>
                <a:lnTo>
                  <a:pt x="49260" y="49260"/>
                </a:lnTo>
                <a:lnTo>
                  <a:pt x="83293" y="22963"/>
                </a:lnTo>
                <a:lnTo>
                  <a:pt x="123457" y="6008"/>
                </a:lnTo>
                <a:lnTo>
                  <a:pt x="168147" y="0"/>
                </a:lnTo>
                <a:lnTo>
                  <a:pt x="6351524" y="0"/>
                </a:lnTo>
                <a:lnTo>
                  <a:pt x="6396214" y="6008"/>
                </a:lnTo>
                <a:lnTo>
                  <a:pt x="6436378" y="22963"/>
                </a:lnTo>
                <a:lnTo>
                  <a:pt x="6470411" y="49260"/>
                </a:lnTo>
                <a:lnTo>
                  <a:pt x="6496708" y="83293"/>
                </a:lnTo>
                <a:lnTo>
                  <a:pt x="6513663" y="123457"/>
                </a:lnTo>
                <a:lnTo>
                  <a:pt x="6519672" y="168147"/>
                </a:lnTo>
                <a:lnTo>
                  <a:pt x="6519672" y="840739"/>
                </a:lnTo>
                <a:lnTo>
                  <a:pt x="6513663" y="885430"/>
                </a:lnTo>
                <a:lnTo>
                  <a:pt x="6496708" y="925594"/>
                </a:lnTo>
                <a:lnTo>
                  <a:pt x="6470411" y="959627"/>
                </a:lnTo>
                <a:lnTo>
                  <a:pt x="6436378" y="985924"/>
                </a:lnTo>
                <a:lnTo>
                  <a:pt x="6396214" y="1002879"/>
                </a:lnTo>
                <a:lnTo>
                  <a:pt x="6351524" y="1008887"/>
                </a:lnTo>
                <a:lnTo>
                  <a:pt x="168147" y="1008887"/>
                </a:lnTo>
                <a:lnTo>
                  <a:pt x="123457" y="1002879"/>
                </a:lnTo>
                <a:lnTo>
                  <a:pt x="83293" y="985924"/>
                </a:lnTo>
                <a:lnTo>
                  <a:pt x="49260" y="959627"/>
                </a:lnTo>
                <a:lnTo>
                  <a:pt x="22963" y="925594"/>
                </a:lnTo>
                <a:lnTo>
                  <a:pt x="6008" y="885430"/>
                </a:lnTo>
                <a:lnTo>
                  <a:pt x="0" y="840739"/>
                </a:lnTo>
                <a:lnTo>
                  <a:pt x="0" y="168147"/>
                </a:lnTo>
                <a:close/>
              </a:path>
            </a:pathLst>
          </a:custGeom>
          <a:ln w="39623">
            <a:solidFill>
              <a:srgbClr val="FF99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8" y="3645408"/>
            <a:ext cx="2017776" cy="2014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43600" y="637095"/>
            <a:ext cx="2204974" cy="842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20081" y="616204"/>
            <a:ext cx="2206234" cy="8409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05855" y="880821"/>
            <a:ext cx="153835" cy="434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89600" y="861949"/>
            <a:ext cx="142240" cy="426084"/>
          </a:xfrm>
          <a:custGeom>
            <a:avLst/>
            <a:gdLst/>
            <a:ahLst/>
            <a:cxnLst/>
            <a:rect l="l" t="t" r="r" b="b"/>
            <a:pathLst>
              <a:path w="142239" h="426084">
                <a:moveTo>
                  <a:pt x="96012" y="314578"/>
                </a:moveTo>
                <a:lnTo>
                  <a:pt x="16255" y="314578"/>
                </a:lnTo>
                <a:lnTo>
                  <a:pt x="12197" y="342298"/>
                </a:lnTo>
                <a:lnTo>
                  <a:pt x="4129" y="397785"/>
                </a:lnTo>
                <a:lnTo>
                  <a:pt x="0" y="425576"/>
                </a:lnTo>
                <a:lnTo>
                  <a:pt x="79755" y="425576"/>
                </a:lnTo>
                <a:lnTo>
                  <a:pt x="83814" y="397785"/>
                </a:lnTo>
                <a:lnTo>
                  <a:pt x="87836" y="370030"/>
                </a:lnTo>
                <a:lnTo>
                  <a:pt x="91882" y="342298"/>
                </a:lnTo>
                <a:lnTo>
                  <a:pt x="96012" y="314578"/>
                </a:lnTo>
                <a:close/>
              </a:path>
              <a:path w="142239" h="426084">
                <a:moveTo>
                  <a:pt x="141732" y="0"/>
                </a:moveTo>
                <a:lnTo>
                  <a:pt x="62357" y="0"/>
                </a:lnTo>
                <a:lnTo>
                  <a:pt x="58225" y="27832"/>
                </a:lnTo>
                <a:lnTo>
                  <a:pt x="50105" y="83546"/>
                </a:lnTo>
                <a:lnTo>
                  <a:pt x="45974" y="111378"/>
                </a:lnTo>
                <a:lnTo>
                  <a:pt x="125475" y="111378"/>
                </a:lnTo>
                <a:lnTo>
                  <a:pt x="129605" y="83546"/>
                </a:lnTo>
                <a:lnTo>
                  <a:pt x="137673" y="27832"/>
                </a:lnTo>
                <a:lnTo>
                  <a:pt x="141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85028" y="1171955"/>
            <a:ext cx="105156" cy="1201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31002" y="857377"/>
            <a:ext cx="104902" cy="120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78891" y="2158746"/>
            <a:ext cx="8388350" cy="7600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نع </a:t>
            </a:r>
            <a:r>
              <a:rPr dirty="0" spc="-135"/>
              <a:t>كلذو </a:t>
            </a:r>
            <a:r>
              <a:rPr dirty="0" spc="-515"/>
              <a:t>هئيبلا     </a:t>
            </a:r>
            <a:r>
              <a:rPr dirty="0" spc="-625"/>
              <a:t>يف                                 </a:t>
            </a:r>
            <a:r>
              <a:rPr dirty="0" spc="-85"/>
              <a:t>ةدرجملا  </a:t>
            </a:r>
            <a:r>
              <a:rPr dirty="0" spc="-360"/>
              <a:t>هيضايرلا  </a:t>
            </a:r>
            <a:r>
              <a:rPr dirty="0" spc="-254"/>
              <a:t>ميهافملا  </a:t>
            </a:r>
            <a:r>
              <a:rPr dirty="0" spc="-450"/>
              <a:t>ضعب      </a:t>
            </a:r>
            <a:r>
              <a:rPr dirty="0" spc="-560"/>
              <a:t>ملعتي             </a:t>
            </a:r>
            <a:r>
              <a:rPr dirty="0" spc="-385"/>
              <a:t>ةثلاثلا   </a:t>
            </a:r>
            <a:r>
              <a:rPr dirty="0" spc="-350"/>
              <a:t>نس  </a:t>
            </a:r>
            <a:r>
              <a:rPr dirty="0" spc="-620"/>
              <a:t>يف               </a:t>
            </a:r>
            <a:r>
              <a:rPr dirty="0" spc="-325"/>
              <a:t>لفطلا </a:t>
            </a:r>
            <a:r>
              <a:rPr dirty="0" spc="-315"/>
              <a:t> </a:t>
            </a:r>
            <a:r>
              <a:rPr dirty="0"/>
              <a:t>نا</a:t>
            </a:r>
          </a:p>
          <a:p>
            <a:pPr algn="r" marR="5080">
              <a:lnSpc>
                <a:spcPct val="100000"/>
              </a:lnSpc>
              <a:spcBef>
                <a:spcPts val="20"/>
              </a:spcBef>
            </a:pPr>
            <a:r>
              <a:rPr dirty="0"/>
              <a:t>.. </a:t>
            </a:r>
            <a:r>
              <a:rPr dirty="0" spc="-245"/>
              <a:t>نيدلاولا</a:t>
            </a:r>
            <a:r>
              <a:rPr dirty="0" spc="-25"/>
              <a:t> </a:t>
            </a:r>
            <a:r>
              <a:rPr dirty="0" spc="-235"/>
              <a:t>قيرط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92348" y="4484623"/>
            <a:ext cx="5871845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ىلع  </a:t>
            </a:r>
            <a:r>
              <a:rPr dirty="0" sz="2000" spc="-400">
                <a:solidFill>
                  <a:srgbClr val="FFFFFF"/>
                </a:solidFill>
                <a:latin typeface="Arial"/>
                <a:cs typeface="Arial"/>
              </a:rPr>
              <a:t>يوتحت    </a:t>
            </a:r>
            <a:r>
              <a:rPr dirty="0" sz="2000" spc="-420">
                <a:solidFill>
                  <a:srgbClr val="FFFFFF"/>
                </a:solidFill>
                <a:latin typeface="Arial"/>
                <a:cs typeface="Arial"/>
              </a:rPr>
              <a:t>يتلا   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تاعومجملا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عيمجل   </a:t>
            </a:r>
            <a:r>
              <a:rPr dirty="0" sz="2000" spc="-305">
                <a:solidFill>
                  <a:srgbClr val="FFFFFF"/>
                </a:solidFill>
                <a:latin typeface="Arial"/>
                <a:cs typeface="Arial"/>
              </a:rPr>
              <a:t>,ديرجت  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يه </a:t>
            </a:r>
            <a:r>
              <a:rPr dirty="0" sz="2000" spc="-385">
                <a:solidFill>
                  <a:srgbClr val="FFFFFF"/>
                </a:solidFill>
                <a:latin typeface="Arial"/>
                <a:cs typeface="Arial"/>
              </a:rPr>
              <a:t>نينثلاا 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نا 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كردي 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40">
                <a:solidFill>
                  <a:srgbClr val="FFFFFF"/>
                </a:solidFill>
                <a:latin typeface="Arial"/>
                <a:cs typeface="Arial"/>
              </a:rPr>
              <a:t>لفطلا</a:t>
            </a:r>
            <a:endParaRPr sz="20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</a:pPr>
            <a:r>
              <a:rPr dirty="0" sz="2000" spc="-500">
                <a:solidFill>
                  <a:srgbClr val="FFFFFF"/>
                </a:solidFill>
                <a:latin typeface="Arial"/>
                <a:cs typeface="Arial"/>
              </a:rPr>
              <a:t>.نيئيش         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عومجم </a:t>
            </a: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ىلع  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لدي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2000" spc="-190">
                <a:solidFill>
                  <a:srgbClr val="FFFFFF"/>
                </a:solidFill>
                <a:latin typeface="Arial"/>
                <a:cs typeface="Arial"/>
              </a:rPr>
              <a:t>ددعلا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نا, 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مهفي    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هنكل 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5">
                <a:solidFill>
                  <a:srgbClr val="FFFFFF"/>
                </a:solidFill>
                <a:latin typeface="Arial"/>
                <a:cs typeface="Arial"/>
              </a:rPr>
              <a:t>رصنع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44767" y="2042185"/>
            <a:ext cx="2259965" cy="458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29528" y="2042198"/>
            <a:ext cx="2369566" cy="534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3808" y="2133600"/>
            <a:ext cx="2234184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83808" y="2133600"/>
            <a:ext cx="2234565" cy="43307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45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000" spc="-305" b="1">
                <a:solidFill>
                  <a:srgbClr val="FFFFFF"/>
                </a:solidFill>
                <a:latin typeface="Arial"/>
                <a:cs typeface="Arial"/>
              </a:rPr>
              <a:t>عيمجلل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4767" y="2618270"/>
            <a:ext cx="2259965" cy="924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02096" y="2545130"/>
            <a:ext cx="2281174" cy="1144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3808" y="2709672"/>
            <a:ext cx="2234184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83808" y="2709672"/>
            <a:ext cx="2234565" cy="89916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8425">
              <a:lnSpc>
                <a:spcPts val="2285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 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</a:pPr>
            <a:r>
              <a:rPr dirty="0" sz="2000" spc="-430" b="1">
                <a:solidFill>
                  <a:srgbClr val="FFFFFF"/>
                </a:solidFill>
                <a:latin typeface="Arial"/>
                <a:cs typeface="Arial"/>
              </a:rPr>
              <a:t>ةئيبلا 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تلاكشم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endParaRPr sz="2000">
              <a:latin typeface="Arial"/>
              <a:cs typeface="Arial"/>
            </a:endParaRPr>
          </a:p>
          <a:p>
            <a:pPr marL="821055">
              <a:lnSpc>
                <a:spcPts val="2390"/>
              </a:lnSpc>
            </a:pP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عمتجملاو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20" y="4706048"/>
            <a:ext cx="2256789" cy="6718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8128" y="4660430"/>
            <a:ext cx="1909445" cy="8395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6959" y="4797552"/>
            <a:ext cx="2231136" cy="6461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56959" y="4797552"/>
            <a:ext cx="2231390" cy="64643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10"/>
              </a:spcBef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</a:pP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عادبلإا </a:t>
            </a:r>
            <a:r>
              <a:rPr dirty="0" sz="2000" spc="-365" b="1">
                <a:solidFill>
                  <a:srgbClr val="FFFFFF"/>
                </a:solidFill>
                <a:latin typeface="Arial"/>
                <a:cs typeface="Arial"/>
              </a:rPr>
              <a:t>ةيمنت</a:t>
            </a:r>
            <a:r>
              <a:rPr dirty="0" sz="2000" spc="-2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0520" y="2155263"/>
            <a:ext cx="864503" cy="235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79491" y="2237232"/>
            <a:ext cx="862965" cy="228600"/>
          </a:xfrm>
          <a:custGeom>
            <a:avLst/>
            <a:gdLst/>
            <a:ahLst/>
            <a:cxnLst/>
            <a:rect l="l" t="t" r="r" b="b"/>
            <a:pathLst>
              <a:path w="862964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862964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862964" h="228600">
                <a:moveTo>
                  <a:pt x="862584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862584" y="152400"/>
                </a:lnTo>
                <a:lnTo>
                  <a:pt x="862584" y="762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69134" y="1990089"/>
            <a:ext cx="4255135" cy="2159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55244" marR="5080" indent="-43180">
              <a:lnSpc>
                <a:spcPct val="100000"/>
              </a:lnSpc>
              <a:spcBef>
                <a:spcPts val="90"/>
              </a:spcBef>
            </a:pPr>
            <a:r>
              <a:rPr dirty="0" sz="2000" spc="-70" b="1">
                <a:latin typeface="Arial"/>
                <a:cs typeface="Arial"/>
              </a:rPr>
              <a:t>جهنم </a:t>
            </a:r>
            <a:r>
              <a:rPr dirty="0" sz="2000" spc="-265" b="1">
                <a:latin typeface="Arial"/>
                <a:cs typeface="Arial"/>
              </a:rPr>
              <a:t>ذيملاتلا </a:t>
            </a:r>
            <a:r>
              <a:rPr dirty="0" sz="2000" spc="-229" b="1">
                <a:latin typeface="Arial"/>
                <a:cs typeface="Arial"/>
              </a:rPr>
              <a:t>عيمج </a:t>
            </a:r>
            <a:r>
              <a:rPr dirty="0" sz="2000" spc="-190" b="1">
                <a:latin typeface="Arial"/>
                <a:cs typeface="Arial"/>
              </a:rPr>
              <a:t>سردي </a:t>
            </a:r>
            <a:r>
              <a:rPr dirty="0" sz="2000" spc="-10" b="1">
                <a:latin typeface="Arial"/>
                <a:cs typeface="Arial"/>
              </a:rPr>
              <a:t>نأ </a:t>
            </a:r>
            <a:r>
              <a:rPr dirty="0" sz="2000" spc="-409" b="1">
                <a:latin typeface="Arial"/>
                <a:cs typeface="Arial"/>
              </a:rPr>
              <a:t>ذبحي </a:t>
            </a:r>
            <a:r>
              <a:rPr dirty="0" sz="2000" spc="-185" b="1">
                <a:latin typeface="Arial"/>
                <a:cs typeface="Arial"/>
              </a:rPr>
              <a:t>لا </a:t>
            </a:r>
            <a:r>
              <a:rPr dirty="0" sz="2000" spc="-180" b="1">
                <a:latin typeface="Arial"/>
                <a:cs typeface="Arial"/>
              </a:rPr>
              <a:t>هاجتلاا</a:t>
            </a:r>
            <a:r>
              <a:rPr dirty="0" sz="2000" spc="-38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هذه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و 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90" b="1">
                <a:latin typeface="Arial"/>
                <a:cs typeface="Arial"/>
              </a:rPr>
              <a:t>نوكت </a:t>
            </a:r>
            <a:r>
              <a:rPr dirty="0" sz="2000" spc="-5" b="1">
                <a:latin typeface="Arial"/>
                <a:cs typeface="Arial"/>
              </a:rPr>
              <a:t>نأ </a:t>
            </a:r>
            <a:r>
              <a:rPr dirty="0" sz="2000" spc="-509" b="1">
                <a:latin typeface="Arial"/>
                <a:cs typeface="Arial"/>
              </a:rPr>
              <a:t>يغبني </a:t>
            </a:r>
            <a:r>
              <a:rPr dirty="0" sz="2000" spc="-204" b="1">
                <a:latin typeface="Arial"/>
                <a:cs typeface="Arial"/>
              </a:rPr>
              <a:t>نكلو </a:t>
            </a:r>
            <a:r>
              <a:rPr dirty="0" sz="2000" spc="-335" b="1">
                <a:latin typeface="Arial"/>
                <a:cs typeface="Arial"/>
              </a:rPr>
              <a:t>عفترم </a:t>
            </a:r>
            <a:r>
              <a:rPr dirty="0" sz="2000" spc="-250" b="1">
                <a:latin typeface="Arial"/>
                <a:cs typeface="Arial"/>
              </a:rPr>
              <a:t>ىوتسم</a:t>
            </a:r>
            <a:r>
              <a:rPr dirty="0" sz="2000" spc="-3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تاذ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330" b="1">
                <a:latin typeface="Arial"/>
                <a:cs typeface="Arial"/>
              </a:rPr>
              <a:t>تايضايرلل </a:t>
            </a:r>
            <a:r>
              <a:rPr dirty="0" sz="2000" spc="-270" b="1">
                <a:latin typeface="Arial"/>
                <a:cs typeface="Arial"/>
              </a:rPr>
              <a:t> </a:t>
            </a:r>
            <a:r>
              <a:rPr dirty="0" sz="2000" spc="-325" b="1">
                <a:latin typeface="Arial"/>
                <a:cs typeface="Arial"/>
              </a:rPr>
              <a:t>جلاعت </a:t>
            </a:r>
            <a:r>
              <a:rPr dirty="0" sz="2000" spc="-270" b="1">
                <a:latin typeface="Arial"/>
                <a:cs typeface="Arial"/>
              </a:rPr>
              <a:t>ذيملاتلا </a:t>
            </a:r>
            <a:r>
              <a:rPr dirty="0" sz="2000" spc="-229" b="1">
                <a:latin typeface="Arial"/>
                <a:cs typeface="Arial"/>
              </a:rPr>
              <a:t>عيمج </a:t>
            </a:r>
            <a:r>
              <a:rPr dirty="0" sz="2000" spc="-190" b="1">
                <a:latin typeface="Arial"/>
                <a:cs typeface="Arial"/>
              </a:rPr>
              <a:t>اهسردي </a:t>
            </a:r>
            <a:r>
              <a:rPr dirty="0" sz="2000" spc="-295" b="1">
                <a:latin typeface="Arial"/>
                <a:cs typeface="Arial"/>
              </a:rPr>
              <a:t>تايضاير</a:t>
            </a:r>
            <a:r>
              <a:rPr dirty="0" sz="2000" spc="-335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تاررقم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كانه </a:t>
            </a:r>
            <a:r>
              <a:rPr dirty="0" sz="2000" spc="200" b="1">
                <a:latin typeface="Arial"/>
                <a:cs typeface="Arial"/>
              </a:rPr>
              <a:t> </a:t>
            </a:r>
            <a:r>
              <a:rPr dirty="0" sz="2000" spc="-95" b="1">
                <a:latin typeface="Arial"/>
                <a:cs typeface="Arial"/>
              </a:rPr>
              <a:t>ةسارد </a:t>
            </a:r>
            <a:r>
              <a:rPr dirty="0" sz="2000" spc="50" b="1">
                <a:latin typeface="Arial"/>
                <a:cs typeface="Arial"/>
              </a:rPr>
              <a:t>نم </a:t>
            </a:r>
            <a:r>
              <a:rPr dirty="0" sz="2000" spc="-25" b="1">
                <a:latin typeface="Arial"/>
                <a:cs typeface="Arial"/>
              </a:rPr>
              <a:t>فادهلأا </a:t>
            </a:r>
            <a:r>
              <a:rPr dirty="0" sz="2000" spc="-165" b="1">
                <a:latin typeface="Arial"/>
                <a:cs typeface="Arial"/>
              </a:rPr>
              <a:t>فلاتخاو</a:t>
            </a:r>
            <a:r>
              <a:rPr dirty="0" sz="2000" spc="140" b="1">
                <a:latin typeface="Arial"/>
                <a:cs typeface="Arial"/>
              </a:rPr>
              <a:t> </a:t>
            </a:r>
            <a:r>
              <a:rPr dirty="0" sz="2000" spc="-285" b="1">
                <a:latin typeface="Arial"/>
                <a:cs typeface="Arial"/>
              </a:rPr>
              <a:t>،ةفلتخم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345" b="1">
                <a:latin typeface="Arial"/>
                <a:cs typeface="Arial"/>
              </a:rPr>
              <a:t>تايوتسمب </a:t>
            </a:r>
            <a:r>
              <a:rPr dirty="0" sz="2000" spc="-325" b="1">
                <a:latin typeface="Arial"/>
                <a:cs typeface="Arial"/>
              </a:rPr>
              <a:t> </a:t>
            </a:r>
            <a:r>
              <a:rPr dirty="0" sz="2000" spc="-305" b="1">
                <a:latin typeface="Arial"/>
                <a:cs typeface="Arial"/>
              </a:rPr>
              <a:t>مزلي </a:t>
            </a:r>
            <a:r>
              <a:rPr dirty="0" sz="2000" spc="-120" b="1">
                <a:latin typeface="Arial"/>
                <a:cs typeface="Arial"/>
              </a:rPr>
              <a:t>يذلا </a:t>
            </a:r>
            <a:r>
              <a:rPr dirty="0" sz="2000" spc="-400" b="1">
                <a:latin typeface="Arial"/>
                <a:cs typeface="Arial"/>
              </a:rPr>
              <a:t>ميلعتلا </a:t>
            </a:r>
            <a:r>
              <a:rPr dirty="0" sz="2000" spc="-15" b="1">
                <a:latin typeface="Arial"/>
                <a:cs typeface="Arial"/>
              </a:rPr>
              <a:t>لظ </a:t>
            </a:r>
            <a:r>
              <a:rPr dirty="0" sz="2000" spc="-530" b="1">
                <a:latin typeface="Arial"/>
                <a:cs typeface="Arial"/>
              </a:rPr>
              <a:t>يف </a:t>
            </a:r>
            <a:r>
              <a:rPr dirty="0" sz="2000" spc="-114" b="1">
                <a:latin typeface="Arial"/>
                <a:cs typeface="Arial"/>
              </a:rPr>
              <a:t>ةصاخو </a:t>
            </a:r>
            <a:r>
              <a:rPr dirty="0" sz="2000" spc="-5" b="1">
                <a:latin typeface="Arial"/>
                <a:cs typeface="Arial"/>
              </a:rPr>
              <a:t>،</a:t>
            </a:r>
            <a:r>
              <a:rPr dirty="0" sz="2000" spc="-385" b="1">
                <a:latin typeface="Arial"/>
                <a:cs typeface="Arial"/>
              </a:rPr>
              <a:t> </a:t>
            </a:r>
            <a:r>
              <a:rPr dirty="0" sz="2000" spc="-280" b="1">
                <a:latin typeface="Arial"/>
                <a:cs typeface="Arial"/>
              </a:rPr>
              <a:t>تايضايرلا</a:t>
            </a:r>
            <a:endParaRPr sz="20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2000" spc="-180" b="1">
                <a:latin typeface="Arial"/>
                <a:cs typeface="Arial"/>
              </a:rPr>
              <a:t>نيذلاو،  </a:t>
            </a:r>
            <a:r>
              <a:rPr dirty="0" sz="2000" spc="-125" b="1">
                <a:latin typeface="Arial"/>
                <a:cs typeface="Arial"/>
              </a:rPr>
              <a:t>مازللإا  </a:t>
            </a:r>
            <a:r>
              <a:rPr dirty="0" sz="2000" spc="-70" b="1">
                <a:latin typeface="Arial"/>
                <a:cs typeface="Arial"/>
              </a:rPr>
              <a:t>ةلحرم </a:t>
            </a:r>
            <a:r>
              <a:rPr dirty="0" sz="2000" spc="-530" b="1">
                <a:latin typeface="Arial"/>
                <a:cs typeface="Arial"/>
              </a:rPr>
              <a:t>يف                       </a:t>
            </a:r>
            <a:r>
              <a:rPr dirty="0" sz="2000" spc="-265" b="1">
                <a:latin typeface="Arial"/>
                <a:cs typeface="Arial"/>
              </a:rPr>
              <a:t>نيمدقتملا  </a:t>
            </a:r>
            <a:r>
              <a:rPr dirty="0" sz="2000" spc="-229" b="1">
                <a:latin typeface="Arial"/>
                <a:cs typeface="Arial"/>
              </a:rPr>
              <a:t>عيمج</a:t>
            </a:r>
            <a:r>
              <a:rPr dirty="0" sz="2000" spc="-390" b="1">
                <a:latin typeface="Arial"/>
                <a:cs typeface="Arial"/>
              </a:rPr>
              <a:t> </a:t>
            </a:r>
            <a:r>
              <a:rPr dirty="0" sz="2000" spc="-400" b="1">
                <a:latin typeface="Arial"/>
                <a:cs typeface="Arial"/>
              </a:rPr>
              <a:t>باعيتساب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Arial"/>
                <a:cs typeface="Arial"/>
              </a:rPr>
              <a:t>. </a:t>
            </a:r>
            <a:r>
              <a:rPr dirty="0" baseline="2777" sz="3000" spc="-465" b="1">
                <a:latin typeface="Arial"/>
                <a:cs typeface="Arial"/>
              </a:rPr>
              <a:t>ً</a:t>
            </a:r>
            <a:r>
              <a:rPr dirty="0" sz="2000" spc="-310" b="1">
                <a:latin typeface="Arial"/>
                <a:cs typeface="Arial"/>
              </a:rPr>
              <a:t>اريبك  </a:t>
            </a:r>
            <a:r>
              <a:rPr dirty="0" sz="2000" spc="-285" b="1">
                <a:latin typeface="Arial"/>
                <a:cs typeface="Arial"/>
              </a:rPr>
              <a:t>نوكي  </a:t>
            </a:r>
            <a:r>
              <a:rPr dirty="0" sz="2000" spc="-320" b="1">
                <a:latin typeface="Arial"/>
                <a:cs typeface="Arial"/>
              </a:rPr>
              <a:t>دق   </a:t>
            </a:r>
            <a:r>
              <a:rPr dirty="0" sz="2000" spc="-295" b="1">
                <a:latin typeface="Arial"/>
                <a:cs typeface="Arial"/>
              </a:rPr>
              <a:t>افلاتخا  </a:t>
            </a:r>
            <a:r>
              <a:rPr dirty="0" sz="2000" spc="-175" b="1">
                <a:latin typeface="Arial"/>
                <a:cs typeface="Arial"/>
              </a:rPr>
              <a:t>مهتاردق  </a:t>
            </a:r>
            <a:r>
              <a:rPr dirty="0" sz="2000" spc="-525" b="1">
                <a:latin typeface="Arial"/>
                <a:cs typeface="Arial"/>
              </a:rPr>
              <a:t>يف            </a:t>
            </a:r>
            <a:r>
              <a:rPr dirty="0" sz="2000" spc="-425" b="1">
                <a:latin typeface="Arial"/>
                <a:cs typeface="Arial"/>
              </a:rPr>
              <a:t>نوفلتخي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26107" y="728792"/>
            <a:ext cx="3808476" cy="9962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85865" y="5884989"/>
            <a:ext cx="800540" cy="8361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17920" y="3697274"/>
            <a:ext cx="2186685" cy="8212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80047" y="3724693"/>
            <a:ext cx="1668652" cy="8395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56959" y="3788664"/>
            <a:ext cx="2161032" cy="795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56959" y="3788664"/>
            <a:ext cx="2161540" cy="79565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541655" marR="387985" indent="-64769">
              <a:lnSpc>
                <a:spcPct val="100000"/>
              </a:lnSpc>
              <a:spcBef>
                <a:spcPts val="690"/>
              </a:spcBef>
            </a:pP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 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ةصاخلا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15" b="1">
                <a:solidFill>
                  <a:srgbClr val="FFFFFF"/>
                </a:solidFill>
                <a:latin typeface="Arial"/>
                <a:cs typeface="Arial"/>
              </a:rPr>
              <a:t>تائفلل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8791" y="277406"/>
            <a:ext cx="5582285" cy="592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67455" y="256031"/>
            <a:ext cx="5580888" cy="5897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44767" y="1825726"/>
            <a:ext cx="2259965" cy="455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29528" y="1822742"/>
            <a:ext cx="2369566" cy="534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3808" y="1917192"/>
            <a:ext cx="2234184" cy="42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83808" y="1917192"/>
            <a:ext cx="2234565" cy="42989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44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000" spc="-305" b="1">
                <a:solidFill>
                  <a:srgbClr val="FFFFFF"/>
                </a:solidFill>
                <a:latin typeface="Arial"/>
                <a:cs typeface="Arial"/>
              </a:rPr>
              <a:t>عيمجلل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4767" y="2401862"/>
            <a:ext cx="2259965" cy="924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02096" y="2328722"/>
            <a:ext cx="2281174" cy="1144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3808" y="2493264"/>
            <a:ext cx="2234184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83808" y="2493264"/>
            <a:ext cx="2234565" cy="89916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8425">
              <a:lnSpc>
                <a:spcPts val="2290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 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</a:pPr>
            <a:r>
              <a:rPr dirty="0" sz="2000" spc="-430" b="1">
                <a:solidFill>
                  <a:srgbClr val="FFFFFF"/>
                </a:solidFill>
                <a:latin typeface="Arial"/>
                <a:cs typeface="Arial"/>
              </a:rPr>
              <a:t>ةئيبلا 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تلاكشم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endParaRPr sz="2000">
              <a:latin typeface="Arial"/>
              <a:cs typeface="Arial"/>
            </a:endParaRPr>
          </a:p>
          <a:p>
            <a:pPr marL="821055">
              <a:lnSpc>
                <a:spcPts val="2385"/>
              </a:lnSpc>
            </a:pP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عمتجملاو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20" y="4562792"/>
            <a:ext cx="2256789" cy="6718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8128" y="4517174"/>
            <a:ext cx="1909445" cy="8395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6959" y="4654296"/>
            <a:ext cx="2231136" cy="6461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56959" y="4654296"/>
            <a:ext cx="2231390" cy="64643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431800" marR="339725" indent="-149225">
              <a:lnSpc>
                <a:spcPct val="100000"/>
              </a:lnSpc>
              <a:spcBef>
                <a:spcPts val="100"/>
              </a:spcBef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 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عادبلإا </a:t>
            </a:r>
            <a:r>
              <a:rPr dirty="0" sz="2000" spc="-365" b="1">
                <a:solidFill>
                  <a:srgbClr val="FFFFFF"/>
                </a:solidFill>
                <a:latin typeface="Arial"/>
                <a:cs typeface="Arial"/>
              </a:rPr>
              <a:t>ةيمنت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0520" y="2658183"/>
            <a:ext cx="864503" cy="235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79491" y="2740151"/>
            <a:ext cx="862965" cy="228600"/>
          </a:xfrm>
          <a:custGeom>
            <a:avLst/>
            <a:gdLst/>
            <a:ahLst/>
            <a:cxnLst/>
            <a:rect l="l" t="t" r="r" b="b"/>
            <a:pathLst>
              <a:path w="862964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862964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862964" h="228600">
                <a:moveTo>
                  <a:pt x="862584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862584" y="152400"/>
                </a:lnTo>
                <a:lnTo>
                  <a:pt x="862584" y="762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85348" y="2304669"/>
            <a:ext cx="4298315" cy="1854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12700" marR="7620" indent="288925">
              <a:lnSpc>
                <a:spcPct val="100000"/>
              </a:lnSpc>
              <a:spcBef>
                <a:spcPts val="90"/>
              </a:spcBef>
            </a:pPr>
            <a:r>
              <a:rPr dirty="0" sz="2000" spc="-525" b="1">
                <a:latin typeface="Arial"/>
                <a:cs typeface="Arial"/>
              </a:rPr>
              <a:t>يف </a:t>
            </a:r>
            <a:r>
              <a:rPr dirty="0" baseline="2777" sz="3000" spc="-15" b="1">
                <a:latin typeface="Arial"/>
                <a:cs typeface="Arial"/>
              </a:rPr>
              <a:t>ً</a:t>
            </a:r>
            <a:r>
              <a:rPr dirty="0" sz="2000" spc="-10" b="1">
                <a:latin typeface="Arial"/>
                <a:cs typeface="Arial"/>
              </a:rPr>
              <a:t>ارود </a:t>
            </a:r>
            <a:r>
              <a:rPr dirty="0" sz="2000" spc="-330" b="1">
                <a:latin typeface="Arial"/>
                <a:cs typeface="Arial"/>
              </a:rPr>
              <a:t>تايضايرلل </a:t>
            </a:r>
            <a:r>
              <a:rPr dirty="0" sz="2000" spc="-285" b="1">
                <a:latin typeface="Arial"/>
                <a:cs typeface="Arial"/>
              </a:rPr>
              <a:t>نوكي </a:t>
            </a:r>
            <a:r>
              <a:rPr dirty="0" sz="2000" spc="-250" b="1">
                <a:latin typeface="Arial"/>
                <a:cs typeface="Arial"/>
              </a:rPr>
              <a:t>نأب </a:t>
            </a:r>
            <a:r>
              <a:rPr dirty="0" sz="2000" spc="-180" b="1">
                <a:latin typeface="Arial"/>
                <a:cs typeface="Arial"/>
              </a:rPr>
              <a:t>هاجتلاا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75" b="1">
                <a:latin typeface="Arial"/>
                <a:cs typeface="Arial"/>
              </a:rPr>
              <a:t>اذه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160" b="1">
                <a:latin typeface="Arial"/>
                <a:cs typeface="Arial"/>
              </a:rPr>
              <a:t>وعديو 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459" b="1">
                <a:latin typeface="Arial"/>
                <a:cs typeface="Arial"/>
              </a:rPr>
              <a:t>طبترت </a:t>
            </a:r>
            <a:r>
              <a:rPr dirty="0" sz="2000" spc="-5" b="1">
                <a:latin typeface="Arial"/>
                <a:cs typeface="Arial"/>
              </a:rPr>
              <a:t>نأو ، </a:t>
            </a:r>
            <a:r>
              <a:rPr dirty="0" sz="2000" spc="-185" b="1">
                <a:latin typeface="Arial"/>
                <a:cs typeface="Arial"/>
              </a:rPr>
              <a:t>عمتجملا </a:t>
            </a:r>
            <a:r>
              <a:rPr dirty="0" sz="2000" spc="-165" b="1">
                <a:latin typeface="Arial"/>
                <a:cs typeface="Arial"/>
              </a:rPr>
              <a:t>تلاكشمو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385" b="1">
                <a:latin typeface="Arial"/>
                <a:cs typeface="Arial"/>
              </a:rPr>
              <a:t>اياضق</a:t>
            </a:r>
            <a:r>
              <a:rPr dirty="0" sz="2000" spc="-290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ةجلاعم 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320" b="1">
                <a:latin typeface="Arial"/>
                <a:cs typeface="Arial"/>
              </a:rPr>
              <a:t>ذيملاتلل </a:t>
            </a:r>
            <a:r>
              <a:rPr dirty="0" sz="2000" spc="-415" b="1">
                <a:latin typeface="Arial"/>
                <a:cs typeface="Arial"/>
              </a:rPr>
              <a:t>ةيئيبلاو </a:t>
            </a:r>
            <a:r>
              <a:rPr dirty="0" sz="2000" spc="-335" b="1">
                <a:latin typeface="Arial"/>
                <a:cs typeface="Arial"/>
              </a:rPr>
              <a:t>ةيتايحلا </a:t>
            </a:r>
            <a:r>
              <a:rPr dirty="0" sz="2000" spc="-265" b="1">
                <a:latin typeface="Arial"/>
                <a:cs typeface="Arial"/>
              </a:rPr>
              <a:t>تاربخلاب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300" b="1">
                <a:latin typeface="Arial"/>
                <a:cs typeface="Arial"/>
              </a:rPr>
              <a:t>ةيضايرلا</a:t>
            </a:r>
            <a:r>
              <a:rPr dirty="0" sz="2000" spc="-215" b="1">
                <a:latin typeface="Arial"/>
                <a:cs typeface="Arial"/>
              </a:rPr>
              <a:t> </a:t>
            </a:r>
            <a:r>
              <a:rPr dirty="0" sz="2000" spc="-220" b="1">
                <a:latin typeface="Arial"/>
                <a:cs typeface="Arial"/>
              </a:rPr>
              <a:t>ةفرعملا 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80" b="1">
                <a:latin typeface="Arial"/>
                <a:cs typeface="Arial"/>
              </a:rPr>
              <a:t>تايضايرلا </a:t>
            </a:r>
            <a:r>
              <a:rPr dirty="0" sz="2000" spc="-195" b="1">
                <a:latin typeface="Arial"/>
                <a:cs typeface="Arial"/>
              </a:rPr>
              <a:t>سردت </a:t>
            </a:r>
            <a:r>
              <a:rPr dirty="0" sz="2000" spc="-10" b="1">
                <a:latin typeface="Arial"/>
                <a:cs typeface="Arial"/>
              </a:rPr>
              <a:t>نأ </a:t>
            </a:r>
            <a:r>
              <a:rPr dirty="0" sz="2000" spc="-180" b="1">
                <a:latin typeface="Arial"/>
                <a:cs typeface="Arial"/>
              </a:rPr>
              <a:t>هاجتلاا </a:t>
            </a:r>
            <a:r>
              <a:rPr dirty="0" sz="2000" spc="75" b="1">
                <a:latin typeface="Arial"/>
                <a:cs typeface="Arial"/>
              </a:rPr>
              <a:t>اذه </a:t>
            </a:r>
            <a:r>
              <a:rPr dirty="0" sz="2000" spc="-145" b="1">
                <a:latin typeface="Arial"/>
                <a:cs typeface="Arial"/>
              </a:rPr>
              <a:t>باحصأ</a:t>
            </a:r>
            <a:r>
              <a:rPr dirty="0" sz="2000" spc="-380" b="1">
                <a:latin typeface="Arial"/>
                <a:cs typeface="Arial"/>
              </a:rPr>
              <a:t> </a:t>
            </a:r>
            <a:r>
              <a:rPr dirty="0" sz="2000" spc="-250" b="1">
                <a:latin typeface="Arial"/>
                <a:cs typeface="Arial"/>
              </a:rPr>
              <a:t>يري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لاو 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430" b="1">
                <a:latin typeface="Arial"/>
                <a:cs typeface="Arial"/>
              </a:rPr>
              <a:t>ةئيبلا    </a:t>
            </a:r>
            <a:r>
              <a:rPr dirty="0" sz="2000" spc="-190" b="1">
                <a:latin typeface="Arial"/>
                <a:cs typeface="Arial"/>
              </a:rPr>
              <a:t>تلاكشم  </a:t>
            </a:r>
            <a:r>
              <a:rPr dirty="0" sz="2000" spc="-65" b="1">
                <a:latin typeface="Arial"/>
                <a:cs typeface="Arial"/>
              </a:rPr>
              <a:t>لح </a:t>
            </a:r>
            <a:r>
              <a:rPr dirty="0" sz="2000" spc="-530" b="1">
                <a:latin typeface="Arial"/>
                <a:cs typeface="Arial"/>
              </a:rPr>
              <a:t>يف                    </a:t>
            </a:r>
            <a:r>
              <a:rPr dirty="0" sz="2000" spc="-215" b="1">
                <a:latin typeface="Arial"/>
                <a:cs typeface="Arial"/>
              </a:rPr>
              <a:t>مهاسي  </a:t>
            </a:r>
            <a:r>
              <a:rPr dirty="0" sz="2000" spc="-185" b="1">
                <a:latin typeface="Arial"/>
                <a:cs typeface="Arial"/>
              </a:rPr>
              <a:t>لا </a:t>
            </a:r>
            <a:r>
              <a:rPr dirty="0" sz="2000" spc="-5" b="1">
                <a:latin typeface="Arial"/>
                <a:cs typeface="Arial"/>
              </a:rPr>
              <a:t>و </a:t>
            </a:r>
            <a:r>
              <a:rPr dirty="0" sz="2000" spc="-450" b="1">
                <a:latin typeface="Arial"/>
                <a:cs typeface="Arial"/>
              </a:rPr>
              <a:t>رثأتي      </a:t>
            </a:r>
            <a:r>
              <a:rPr dirty="0" sz="2000" spc="-185" b="1">
                <a:latin typeface="Arial"/>
                <a:cs typeface="Arial"/>
              </a:rPr>
              <a:t>لا  </a:t>
            </a:r>
            <a:r>
              <a:rPr dirty="0" sz="2000" spc="-155" b="1">
                <a:latin typeface="Arial"/>
                <a:cs typeface="Arial"/>
              </a:rPr>
              <a:t>دياحم</a:t>
            </a:r>
            <a:r>
              <a:rPr dirty="0" sz="2000" spc="-200" b="1">
                <a:latin typeface="Arial"/>
                <a:cs typeface="Arial"/>
              </a:rPr>
              <a:t> </a:t>
            </a:r>
            <a:r>
              <a:rPr dirty="0" sz="2000" spc="-300" b="1">
                <a:latin typeface="Arial"/>
                <a:cs typeface="Arial"/>
              </a:rPr>
              <a:t>ملعك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latin typeface="Arial"/>
                <a:cs typeface="Arial"/>
              </a:rPr>
              <a:t>.</a:t>
            </a:r>
            <a:r>
              <a:rPr dirty="0" sz="2000" spc="-30" b="1">
                <a:latin typeface="Arial"/>
                <a:cs typeface="Arial"/>
              </a:rPr>
              <a:t>ع</a:t>
            </a:r>
            <a:r>
              <a:rPr dirty="0" sz="2000" spc="-30" b="1">
                <a:latin typeface="Arial"/>
                <a:cs typeface="Arial"/>
              </a:rPr>
              <a:t>م</a:t>
            </a:r>
            <a:r>
              <a:rPr dirty="0" sz="2000" spc="-755" b="1">
                <a:latin typeface="Arial"/>
                <a:cs typeface="Arial"/>
              </a:rPr>
              <a:t>ت</a:t>
            </a:r>
            <a:r>
              <a:rPr dirty="0" sz="2000" spc="-130" b="1">
                <a:latin typeface="Arial"/>
                <a:cs typeface="Arial"/>
              </a:rPr>
              <a:t>ج</a:t>
            </a:r>
            <a:r>
              <a:rPr dirty="0" sz="2000" spc="95" b="1">
                <a:latin typeface="Arial"/>
                <a:cs typeface="Arial"/>
              </a:rPr>
              <a:t>م</a:t>
            </a:r>
            <a:r>
              <a:rPr dirty="0" sz="2000" spc="-455" b="1">
                <a:latin typeface="Arial"/>
                <a:cs typeface="Arial"/>
              </a:rPr>
              <a:t>ل</a:t>
            </a:r>
            <a:r>
              <a:rPr dirty="0" sz="2000" spc="-5" b="1">
                <a:latin typeface="Arial"/>
                <a:cs typeface="Arial"/>
              </a:rPr>
              <a:t>او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26107" y="728792"/>
            <a:ext cx="3808476" cy="9962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85865" y="5884989"/>
            <a:ext cx="800540" cy="8361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17920" y="3480866"/>
            <a:ext cx="2186685" cy="8212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80047" y="3511334"/>
            <a:ext cx="1668652" cy="8395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56959" y="3572255"/>
            <a:ext cx="2161032" cy="795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56959" y="3572255"/>
            <a:ext cx="2161540" cy="79565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477520">
              <a:lnSpc>
                <a:spcPct val="100000"/>
              </a:lnSpc>
              <a:spcBef>
                <a:spcPts val="690"/>
              </a:spcBef>
            </a:pP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541655">
              <a:lnSpc>
                <a:spcPct val="100000"/>
              </a:lnSpc>
            </a:pP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ةصاخلا</a:t>
            </a:r>
            <a:r>
              <a:rPr dirty="0" sz="20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15" b="1">
                <a:solidFill>
                  <a:srgbClr val="FFFFFF"/>
                </a:solidFill>
                <a:latin typeface="Arial"/>
                <a:cs typeface="Arial"/>
              </a:rPr>
              <a:t>تائفلل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8791" y="201206"/>
            <a:ext cx="5582285" cy="592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67455" y="179831"/>
            <a:ext cx="5580888" cy="5897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44767" y="1825726"/>
            <a:ext cx="2259965" cy="455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29528" y="1822742"/>
            <a:ext cx="2369566" cy="534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3808" y="1917192"/>
            <a:ext cx="2234184" cy="42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83808" y="1917192"/>
            <a:ext cx="2234565" cy="42989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44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000" spc="-305" b="1">
                <a:solidFill>
                  <a:srgbClr val="FFFFFF"/>
                </a:solidFill>
                <a:latin typeface="Arial"/>
                <a:cs typeface="Arial"/>
              </a:rPr>
              <a:t>عيمجلل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4767" y="2401862"/>
            <a:ext cx="2259965" cy="924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02096" y="2328722"/>
            <a:ext cx="2281174" cy="1144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3808" y="2493264"/>
            <a:ext cx="2234184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83808" y="2493264"/>
            <a:ext cx="2234565" cy="89916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8425">
              <a:lnSpc>
                <a:spcPts val="2290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 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</a:pPr>
            <a:r>
              <a:rPr dirty="0" sz="2000" spc="-430" b="1">
                <a:solidFill>
                  <a:srgbClr val="FFFFFF"/>
                </a:solidFill>
                <a:latin typeface="Arial"/>
                <a:cs typeface="Arial"/>
              </a:rPr>
              <a:t>ةئيبلا 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تلاكشم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endParaRPr sz="2000">
              <a:latin typeface="Arial"/>
              <a:cs typeface="Arial"/>
            </a:endParaRPr>
          </a:p>
          <a:p>
            <a:pPr marL="821055">
              <a:lnSpc>
                <a:spcPts val="2385"/>
              </a:lnSpc>
            </a:pP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عمتجملاو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20" y="3480866"/>
            <a:ext cx="2186685" cy="8212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80047" y="3511334"/>
            <a:ext cx="1668652" cy="8395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6959" y="3572255"/>
            <a:ext cx="2161032" cy="7955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56959" y="3572255"/>
            <a:ext cx="2161540" cy="79565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477520">
              <a:lnSpc>
                <a:spcPct val="100000"/>
              </a:lnSpc>
              <a:spcBef>
                <a:spcPts val="690"/>
              </a:spcBef>
            </a:pP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541655">
              <a:lnSpc>
                <a:spcPct val="100000"/>
              </a:lnSpc>
            </a:pP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ةصاخلا</a:t>
            </a:r>
            <a:r>
              <a:rPr dirty="0" sz="20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15" b="1">
                <a:solidFill>
                  <a:srgbClr val="FFFFFF"/>
                </a:solidFill>
                <a:latin typeface="Arial"/>
                <a:cs typeface="Arial"/>
              </a:rPr>
              <a:t>تائفلل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7920" y="4562792"/>
            <a:ext cx="2256789" cy="6718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8128" y="4517174"/>
            <a:ext cx="1909445" cy="8395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56959" y="4654296"/>
            <a:ext cx="2231136" cy="6461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156959" y="4654296"/>
            <a:ext cx="2231390" cy="64643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431800" marR="339725" indent="-149225">
              <a:lnSpc>
                <a:spcPct val="100000"/>
              </a:lnSpc>
              <a:spcBef>
                <a:spcPts val="100"/>
              </a:spcBef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 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عادبلإا </a:t>
            </a:r>
            <a:r>
              <a:rPr dirty="0" sz="2000" spc="-365" b="1">
                <a:solidFill>
                  <a:srgbClr val="FFFFFF"/>
                </a:solidFill>
                <a:latin typeface="Arial"/>
                <a:cs typeface="Arial"/>
              </a:rPr>
              <a:t>ةيمنت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0520" y="3883480"/>
            <a:ext cx="864503" cy="235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79491" y="3965447"/>
            <a:ext cx="862965" cy="228600"/>
          </a:xfrm>
          <a:custGeom>
            <a:avLst/>
            <a:gdLst/>
            <a:ahLst/>
            <a:cxnLst/>
            <a:rect l="l" t="t" r="r" b="b"/>
            <a:pathLst>
              <a:path w="862964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862964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862964" h="228600">
                <a:moveTo>
                  <a:pt x="862584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862584" y="152400"/>
                </a:lnTo>
                <a:lnTo>
                  <a:pt x="862584" y="762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42289" y="3529076"/>
            <a:ext cx="4185920" cy="1549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173990" marR="5080" indent="-48895">
              <a:lnSpc>
                <a:spcPct val="100000"/>
              </a:lnSpc>
              <a:spcBef>
                <a:spcPts val="90"/>
              </a:spcBef>
            </a:pPr>
            <a:r>
              <a:rPr dirty="0" sz="2000" spc="-229" b="1">
                <a:latin typeface="Arial"/>
                <a:cs typeface="Arial"/>
              </a:rPr>
              <a:t>ئطب( </a:t>
            </a:r>
            <a:r>
              <a:rPr dirty="0" sz="2000" spc="-175" b="1">
                <a:latin typeface="Arial"/>
                <a:cs typeface="Arial"/>
              </a:rPr>
              <a:t>ةصاخلا </a:t>
            </a:r>
            <a:r>
              <a:rPr dirty="0" sz="2000" spc="-415" b="1">
                <a:latin typeface="Arial"/>
                <a:cs typeface="Arial"/>
              </a:rPr>
              <a:t>تائفلل </a:t>
            </a:r>
            <a:r>
              <a:rPr dirty="0" sz="2000" spc="-280" b="1">
                <a:latin typeface="Arial"/>
                <a:cs typeface="Arial"/>
              </a:rPr>
              <a:t>تايضايرلا </a:t>
            </a:r>
            <a:r>
              <a:rPr dirty="0" sz="2000" spc="-459" b="1">
                <a:latin typeface="Arial"/>
                <a:cs typeface="Arial"/>
              </a:rPr>
              <a:t>ميلعتل</a:t>
            </a:r>
            <a:r>
              <a:rPr dirty="0" sz="2000" spc="-450" b="1">
                <a:latin typeface="Arial"/>
                <a:cs typeface="Arial"/>
              </a:rPr>
              <a:t> </a:t>
            </a:r>
            <a:r>
              <a:rPr dirty="0" sz="2000" spc="-180" b="1">
                <a:latin typeface="Arial"/>
                <a:cs typeface="Arial"/>
              </a:rPr>
              <a:t>هاجتلاا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260" b="1">
                <a:latin typeface="Arial"/>
                <a:cs typeface="Arial"/>
              </a:rPr>
              <a:t>أدب </a:t>
            </a:r>
            <a:r>
              <a:rPr dirty="0" sz="2000" spc="-3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ةدع </a:t>
            </a:r>
            <a:r>
              <a:rPr dirty="0" sz="2000" spc="-409" b="1">
                <a:latin typeface="Arial"/>
                <a:cs typeface="Arial"/>
              </a:rPr>
              <a:t>ةجيتن    </a:t>
            </a:r>
            <a:r>
              <a:rPr dirty="0" sz="2000" spc="-340" b="1">
                <a:latin typeface="Arial"/>
                <a:cs typeface="Arial"/>
              </a:rPr>
              <a:t>يوقي   </a:t>
            </a:r>
            <a:r>
              <a:rPr dirty="0" sz="2000" spc="-235" b="1">
                <a:latin typeface="Arial"/>
                <a:cs typeface="Arial"/>
              </a:rPr>
              <a:t>)نيقوعملا  </a:t>
            </a:r>
            <a:r>
              <a:rPr dirty="0" sz="2000" spc="-10" b="1">
                <a:latin typeface="Tahoma"/>
                <a:cs typeface="Tahoma"/>
              </a:rPr>
              <a:t>– </a:t>
            </a:r>
            <a:r>
              <a:rPr dirty="0" sz="2000" spc="-375" b="1">
                <a:latin typeface="Arial"/>
                <a:cs typeface="Arial"/>
              </a:rPr>
              <a:t>نيقوفتملا   </a:t>
            </a:r>
            <a:r>
              <a:rPr dirty="0" sz="2000" spc="-10" b="1">
                <a:latin typeface="Tahoma"/>
                <a:cs typeface="Tahoma"/>
              </a:rPr>
              <a:t>–</a:t>
            </a:r>
            <a:r>
              <a:rPr dirty="0" sz="2000" spc="-110" b="1">
                <a:latin typeface="Tahoma"/>
                <a:cs typeface="Tahoma"/>
              </a:rPr>
              <a:t> </a:t>
            </a:r>
            <a:r>
              <a:rPr dirty="0" sz="2000" spc="-335" b="1">
                <a:latin typeface="Arial"/>
                <a:cs typeface="Arial"/>
              </a:rPr>
              <a:t>ملعتلا</a:t>
            </a:r>
            <a:endParaRPr sz="20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Arial"/>
                <a:cs typeface="Arial"/>
              </a:rPr>
              <a:t>، </a:t>
            </a:r>
            <a:r>
              <a:rPr dirty="0" sz="2000" spc="-280" b="1">
                <a:latin typeface="Arial"/>
                <a:cs typeface="Arial"/>
              </a:rPr>
              <a:t>ملعتملا  </a:t>
            </a:r>
            <a:r>
              <a:rPr dirty="0" sz="2000" spc="-165" b="1">
                <a:latin typeface="Arial"/>
                <a:cs typeface="Arial"/>
              </a:rPr>
              <a:t>تاجاحب  </a:t>
            </a:r>
            <a:r>
              <a:rPr dirty="0" sz="2000" spc="-100" b="1">
                <a:latin typeface="Arial"/>
                <a:cs typeface="Arial"/>
              </a:rPr>
              <a:t>مامتهلاا </a:t>
            </a:r>
            <a:r>
              <a:rPr dirty="0" sz="2000" spc="110" b="1">
                <a:latin typeface="Arial"/>
                <a:cs typeface="Arial"/>
              </a:rPr>
              <a:t>اهمهأ </a:t>
            </a:r>
            <a:r>
              <a:rPr dirty="0" sz="2000" spc="50" b="1">
                <a:latin typeface="Arial"/>
                <a:cs typeface="Arial"/>
              </a:rPr>
              <a:t>نم </a:t>
            </a:r>
            <a:r>
              <a:rPr dirty="0" sz="2000" spc="-275" b="1">
                <a:latin typeface="Arial"/>
                <a:cs typeface="Arial"/>
              </a:rPr>
              <a:t>لعل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265" b="1">
                <a:latin typeface="Arial"/>
                <a:cs typeface="Arial"/>
              </a:rPr>
              <a:t>بابسأ</a:t>
            </a:r>
            <a:endParaRPr sz="20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، </a:t>
            </a:r>
            <a:r>
              <a:rPr dirty="0" sz="2000" spc="-185" b="1">
                <a:latin typeface="Arial"/>
                <a:cs typeface="Arial"/>
              </a:rPr>
              <a:t>هتاردقو  </a:t>
            </a:r>
            <a:r>
              <a:rPr dirty="0" sz="2000" spc="-5" b="1">
                <a:latin typeface="Arial"/>
                <a:cs typeface="Arial"/>
              </a:rPr>
              <a:t>، </a:t>
            </a:r>
            <a:r>
              <a:rPr dirty="0" sz="2000" spc="-240" b="1">
                <a:latin typeface="Arial"/>
                <a:cs typeface="Arial"/>
              </a:rPr>
              <a:t>هتادادعتسا</a:t>
            </a:r>
            <a:r>
              <a:rPr dirty="0" sz="2000" spc="75" b="1">
                <a:latin typeface="Arial"/>
                <a:cs typeface="Arial"/>
              </a:rPr>
              <a:t> </a:t>
            </a:r>
            <a:r>
              <a:rPr dirty="0" sz="2000" spc="-320" b="1">
                <a:latin typeface="Arial"/>
                <a:cs typeface="Arial"/>
              </a:rPr>
              <a:t>هب  </a:t>
            </a:r>
            <a:r>
              <a:rPr dirty="0" sz="2000" spc="-330" b="1">
                <a:latin typeface="Arial"/>
                <a:cs typeface="Arial"/>
              </a:rPr>
              <a:t>حمست   </a:t>
            </a:r>
            <a:r>
              <a:rPr dirty="0" sz="2000" spc="60" b="1">
                <a:latin typeface="Arial"/>
                <a:cs typeface="Arial"/>
              </a:rPr>
              <a:t>ام </a:t>
            </a:r>
            <a:r>
              <a:rPr dirty="0" sz="2000" spc="-340" b="1">
                <a:latin typeface="Arial"/>
                <a:cs typeface="Arial"/>
              </a:rPr>
              <a:t>ردقب</a:t>
            </a:r>
            <a:r>
              <a:rPr dirty="0" sz="2000" spc="-310" b="1">
                <a:latin typeface="Arial"/>
                <a:cs typeface="Arial"/>
              </a:rPr>
              <a:t> </a:t>
            </a:r>
            <a:r>
              <a:rPr dirty="0" sz="2000" spc="-300" b="1">
                <a:latin typeface="Arial"/>
                <a:cs typeface="Arial"/>
              </a:rPr>
              <a:t>هميلعتو</a:t>
            </a:r>
            <a:endParaRPr sz="20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</a:pPr>
            <a:r>
              <a:rPr dirty="0" sz="2000" spc="-160" b="1">
                <a:latin typeface="Arial"/>
                <a:cs typeface="Arial"/>
              </a:rPr>
              <a:t>.هتاناكمإ </a:t>
            </a:r>
            <a:r>
              <a:rPr dirty="0" sz="2000" spc="-345" b="1">
                <a:latin typeface="Arial"/>
                <a:cs typeface="Arial"/>
              </a:rPr>
              <a:t>ردقب   </a:t>
            </a:r>
            <a:r>
              <a:rPr dirty="0" sz="2000" spc="-185" b="1">
                <a:latin typeface="Arial"/>
                <a:cs typeface="Arial"/>
              </a:rPr>
              <a:t>عمتجملا  </a:t>
            </a:r>
            <a:r>
              <a:rPr dirty="0" sz="2000" spc="-530" b="1">
                <a:latin typeface="Arial"/>
                <a:cs typeface="Arial"/>
              </a:rPr>
              <a:t>يف                    </a:t>
            </a:r>
            <a:r>
              <a:rPr dirty="0" sz="2000" spc="-285" b="1">
                <a:latin typeface="Arial"/>
                <a:cs typeface="Arial"/>
              </a:rPr>
              <a:t>مهسي  </a:t>
            </a:r>
            <a:r>
              <a:rPr dirty="0" sz="2000" spc="-320" b="1">
                <a:latin typeface="Arial"/>
                <a:cs typeface="Arial"/>
              </a:rPr>
              <a:t>يكل  </a:t>
            </a:r>
            <a:r>
              <a:rPr dirty="0" sz="2000" spc="-310" b="1">
                <a:latin typeface="Arial"/>
                <a:cs typeface="Arial"/>
              </a:rPr>
              <a:t>درف  </a:t>
            </a:r>
            <a:r>
              <a:rPr dirty="0" sz="2000" spc="-195" b="1">
                <a:latin typeface="Arial"/>
                <a:cs typeface="Arial"/>
              </a:rPr>
              <a:t>لك </a:t>
            </a:r>
            <a:r>
              <a:rPr dirty="0" sz="2000" spc="-150" b="1">
                <a:latin typeface="Arial"/>
                <a:cs typeface="Arial"/>
              </a:rPr>
              <a:t> </a:t>
            </a:r>
            <a:r>
              <a:rPr dirty="0" sz="2000" spc="-170" b="1">
                <a:latin typeface="Arial"/>
                <a:cs typeface="Arial"/>
              </a:rPr>
              <a:t>كلذكو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26107" y="728792"/>
            <a:ext cx="3808476" cy="9962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85865" y="5884989"/>
            <a:ext cx="800540" cy="8361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88791" y="277406"/>
            <a:ext cx="5582285" cy="592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67455" y="256031"/>
            <a:ext cx="5580888" cy="5897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520952"/>
            <a:ext cx="421005" cy="475615"/>
          </a:xfrm>
          <a:custGeom>
            <a:avLst/>
            <a:gdLst/>
            <a:ahLst/>
            <a:cxnLst/>
            <a:rect l="l" t="t" r="r" b="b"/>
            <a:pathLst>
              <a:path w="421005" h="475614">
                <a:moveTo>
                  <a:pt x="0" y="475488"/>
                </a:moveTo>
                <a:lnTo>
                  <a:pt x="420624" y="475488"/>
                </a:lnTo>
                <a:lnTo>
                  <a:pt x="420624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352" y="1520952"/>
            <a:ext cx="3688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1447800"/>
            <a:ext cx="56083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w="0"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04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1780032"/>
            <a:ext cx="8226552" cy="3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7920" y="1825726"/>
            <a:ext cx="2256789" cy="455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9632" y="1822742"/>
            <a:ext cx="2369566" cy="534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56959" y="1917192"/>
            <a:ext cx="2231136" cy="42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56959" y="1917192"/>
            <a:ext cx="2231390" cy="42989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44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000" spc="-305" b="1">
                <a:solidFill>
                  <a:srgbClr val="FFFFFF"/>
                </a:solidFill>
                <a:latin typeface="Arial"/>
                <a:cs typeface="Arial"/>
              </a:rPr>
              <a:t>عيمجلل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17920" y="2401862"/>
            <a:ext cx="2256789" cy="924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72200" y="2328722"/>
            <a:ext cx="2281174" cy="1144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56959" y="2493264"/>
            <a:ext cx="2231136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56959" y="2493264"/>
            <a:ext cx="2231390" cy="899160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56515">
              <a:lnSpc>
                <a:spcPts val="2290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 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</a:pPr>
            <a:r>
              <a:rPr dirty="0" sz="2000" spc="-430" b="1">
                <a:solidFill>
                  <a:srgbClr val="FFFFFF"/>
                </a:solidFill>
                <a:latin typeface="Arial"/>
                <a:cs typeface="Arial"/>
              </a:rPr>
              <a:t>ةئيبلا 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تلاكشم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endParaRPr sz="2000">
              <a:latin typeface="Arial"/>
              <a:cs typeface="Arial"/>
            </a:endParaRPr>
          </a:p>
          <a:p>
            <a:pPr algn="ctr" marL="163195">
              <a:lnSpc>
                <a:spcPts val="2385"/>
              </a:lnSpc>
            </a:pP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عمتجملاو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20" y="4489665"/>
            <a:ext cx="2256789" cy="674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8128" y="4444022"/>
            <a:ext cx="1909445" cy="8395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6959" y="4581144"/>
            <a:ext cx="2231136" cy="649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56959" y="4581144"/>
            <a:ext cx="2231390" cy="64960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431800" marR="339725" indent="-149225">
              <a:lnSpc>
                <a:spcPct val="100000"/>
              </a:lnSpc>
              <a:spcBef>
                <a:spcPts val="115"/>
              </a:spcBef>
            </a:pP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 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عادبلإا </a:t>
            </a:r>
            <a:r>
              <a:rPr dirty="0" sz="2000" spc="-365" b="1">
                <a:solidFill>
                  <a:srgbClr val="FFFFFF"/>
                </a:solidFill>
                <a:latin typeface="Arial"/>
                <a:cs typeface="Arial"/>
              </a:rPr>
              <a:t>ةيمنت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لجأ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50520" y="4672912"/>
            <a:ext cx="864503" cy="235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79491" y="4754879"/>
            <a:ext cx="862965" cy="228600"/>
          </a:xfrm>
          <a:custGeom>
            <a:avLst/>
            <a:gdLst/>
            <a:ahLst/>
            <a:cxnLst/>
            <a:rect l="l" t="t" r="r" b="b"/>
            <a:pathLst>
              <a:path w="862964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862964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862964" h="228600">
                <a:moveTo>
                  <a:pt x="862584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862584" y="152400"/>
                </a:lnTo>
                <a:lnTo>
                  <a:pt x="862584" y="762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80971" y="4321251"/>
            <a:ext cx="4354195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4460" marR="5080" indent="365760">
              <a:lnSpc>
                <a:spcPct val="100000"/>
              </a:lnSpc>
              <a:spcBef>
                <a:spcPts val="95"/>
              </a:spcBef>
            </a:pPr>
            <a:r>
              <a:rPr dirty="0" sz="2000" spc="-155" b="1">
                <a:latin typeface="Arial"/>
                <a:cs typeface="Arial"/>
              </a:rPr>
              <a:t>عادبإ </a:t>
            </a:r>
            <a:r>
              <a:rPr dirty="0" sz="2000" spc="-375" b="1">
                <a:latin typeface="Arial"/>
                <a:cs typeface="Arial"/>
              </a:rPr>
              <a:t>ةيمنتل </a:t>
            </a:r>
            <a:r>
              <a:rPr dirty="0" sz="2000" spc="-245" b="1">
                <a:latin typeface="Arial"/>
                <a:cs typeface="Arial"/>
              </a:rPr>
              <a:t>طسوك </a:t>
            </a:r>
            <a:r>
              <a:rPr dirty="0" sz="2000" spc="-100" b="1">
                <a:latin typeface="Arial"/>
                <a:cs typeface="Arial"/>
              </a:rPr>
              <a:t>جهانملا </a:t>
            </a:r>
            <a:r>
              <a:rPr dirty="0" sz="2000" spc="50" b="1">
                <a:latin typeface="Arial"/>
                <a:cs typeface="Arial"/>
              </a:rPr>
              <a:t>نم</a:t>
            </a:r>
            <a:r>
              <a:rPr dirty="0" sz="2000" spc="-185" b="1">
                <a:latin typeface="Arial"/>
                <a:cs typeface="Arial"/>
              </a:rPr>
              <a:t> </a:t>
            </a:r>
            <a:r>
              <a:rPr dirty="0" sz="2000" spc="-280" b="1">
                <a:latin typeface="Arial"/>
                <a:cs typeface="Arial"/>
              </a:rPr>
              <a:t>تايضايرلا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380" b="1">
                <a:latin typeface="Arial"/>
                <a:cs typeface="Arial"/>
              </a:rPr>
              <a:t>زربت </a:t>
            </a:r>
            <a:r>
              <a:rPr dirty="0" sz="2000" spc="-325" b="1">
                <a:latin typeface="Arial"/>
                <a:cs typeface="Arial"/>
              </a:rPr>
              <a:t> </a:t>
            </a:r>
            <a:r>
              <a:rPr dirty="0" sz="2000" spc="-165" b="1">
                <a:latin typeface="Arial"/>
                <a:cs typeface="Arial"/>
              </a:rPr>
              <a:t>عادبلإا </a:t>
            </a:r>
            <a:r>
              <a:rPr dirty="0" sz="2000" spc="-365" b="1">
                <a:latin typeface="Arial"/>
                <a:cs typeface="Arial"/>
              </a:rPr>
              <a:t>ةيمنت </a:t>
            </a:r>
            <a:r>
              <a:rPr dirty="0" sz="2000" spc="-200" b="1">
                <a:latin typeface="Arial"/>
                <a:cs typeface="Arial"/>
              </a:rPr>
              <a:t>يلع </a:t>
            </a:r>
            <a:r>
              <a:rPr dirty="0" sz="2000" spc="-270" b="1">
                <a:latin typeface="Arial"/>
                <a:cs typeface="Arial"/>
              </a:rPr>
              <a:t>دعاست </a:t>
            </a:r>
            <a:r>
              <a:rPr dirty="0" sz="2000" spc="-350" b="1">
                <a:latin typeface="Arial"/>
                <a:cs typeface="Arial"/>
              </a:rPr>
              <a:t>ةعيبط </a:t>
            </a:r>
            <a:r>
              <a:rPr dirty="0" sz="2000" spc="50" b="1">
                <a:latin typeface="Arial"/>
                <a:cs typeface="Arial"/>
              </a:rPr>
              <a:t>نم </a:t>
            </a:r>
            <a:r>
              <a:rPr dirty="0" sz="2000" spc="-75" b="1">
                <a:latin typeface="Arial"/>
                <a:cs typeface="Arial"/>
              </a:rPr>
              <a:t>اهل </a:t>
            </a:r>
            <a:r>
              <a:rPr dirty="0" sz="2000" spc="-110" b="1">
                <a:latin typeface="Arial"/>
                <a:cs typeface="Arial"/>
              </a:rPr>
              <a:t>امل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280" b="1">
                <a:latin typeface="Arial"/>
                <a:cs typeface="Arial"/>
              </a:rPr>
              <a:t>ملعتملا 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10" b="1">
                <a:latin typeface="Arial"/>
                <a:cs typeface="Arial"/>
              </a:rPr>
              <a:t>تاقلاعلا </a:t>
            </a:r>
            <a:r>
              <a:rPr dirty="0" sz="2000" spc="-5" b="1">
                <a:latin typeface="Arial"/>
                <a:cs typeface="Arial"/>
              </a:rPr>
              <a:t>كاردإ </a:t>
            </a:r>
            <a:r>
              <a:rPr dirty="0" sz="2000" spc="-200" b="1">
                <a:latin typeface="Arial"/>
                <a:cs typeface="Arial"/>
              </a:rPr>
              <a:t>يلع </a:t>
            </a:r>
            <a:r>
              <a:rPr dirty="0" sz="2000" spc="-365" b="1">
                <a:latin typeface="Arial"/>
                <a:cs typeface="Arial"/>
              </a:rPr>
              <a:t>دمتعت </a:t>
            </a:r>
            <a:r>
              <a:rPr dirty="0" sz="2000" spc="-190" b="1">
                <a:latin typeface="Arial"/>
                <a:cs typeface="Arial"/>
              </a:rPr>
              <a:t>اهنومضمب</a:t>
            </a:r>
            <a:r>
              <a:rPr dirty="0" sz="2000" spc="-225" b="1">
                <a:latin typeface="Arial"/>
                <a:cs typeface="Arial"/>
              </a:rPr>
              <a:t> </a:t>
            </a:r>
            <a:r>
              <a:rPr dirty="0" sz="2000" spc="-280" b="1">
                <a:latin typeface="Arial"/>
                <a:cs typeface="Arial"/>
              </a:rPr>
              <a:t>تايضايرلا</a:t>
            </a:r>
            <a:r>
              <a:rPr dirty="0" sz="2000" spc="-260" b="1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نلأ 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نم </a:t>
            </a:r>
            <a:r>
              <a:rPr dirty="0" sz="2000" spc="-80" b="1">
                <a:latin typeface="Arial"/>
                <a:cs typeface="Arial"/>
              </a:rPr>
              <a:t>اهريغو </a:t>
            </a:r>
            <a:r>
              <a:rPr dirty="0" sz="2000" spc="-195" b="1">
                <a:latin typeface="Arial"/>
                <a:cs typeface="Arial"/>
              </a:rPr>
              <a:t>تايرظنلاو </a:t>
            </a:r>
            <a:r>
              <a:rPr dirty="0" sz="2000" spc="-360" b="1">
                <a:latin typeface="Arial"/>
                <a:cs typeface="Arial"/>
              </a:rPr>
              <a:t>جئاتنلا</a:t>
            </a:r>
            <a:r>
              <a:rPr dirty="0" sz="2000" spc="-165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يلإ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254" b="1">
                <a:latin typeface="Arial"/>
                <a:cs typeface="Arial"/>
              </a:rPr>
              <a:t>لوصولل</a:t>
            </a:r>
            <a:endParaRPr sz="20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5"/>
              </a:spcBef>
            </a:pPr>
            <a:r>
              <a:rPr dirty="0" sz="2000" spc="-200" b="1">
                <a:latin typeface="Arial"/>
                <a:cs typeface="Arial"/>
              </a:rPr>
              <a:t>يدؤت  </a:t>
            </a:r>
            <a:r>
              <a:rPr dirty="0" sz="2000" spc="-185" b="1">
                <a:latin typeface="Arial"/>
                <a:cs typeface="Arial"/>
              </a:rPr>
              <a:t>ةديدج  </a:t>
            </a:r>
            <a:r>
              <a:rPr dirty="0" sz="2000" spc="-150" b="1">
                <a:latin typeface="Arial"/>
                <a:cs typeface="Arial"/>
              </a:rPr>
              <a:t>تاقلاع </a:t>
            </a:r>
            <a:r>
              <a:rPr dirty="0" sz="2000" spc="-5" b="1">
                <a:latin typeface="Arial"/>
                <a:cs typeface="Arial"/>
              </a:rPr>
              <a:t>كاردإ  </a:t>
            </a:r>
            <a:r>
              <a:rPr dirty="0" sz="2000" spc="110" b="1">
                <a:latin typeface="Arial"/>
                <a:cs typeface="Arial"/>
              </a:rPr>
              <a:t>وه </a:t>
            </a:r>
            <a:r>
              <a:rPr dirty="0" sz="2000" spc="50" b="1">
                <a:latin typeface="Arial"/>
                <a:cs typeface="Arial"/>
              </a:rPr>
              <a:t>اهرهوجو </a:t>
            </a:r>
            <a:r>
              <a:rPr dirty="0" sz="2000" spc="-5" b="1">
                <a:latin typeface="Arial"/>
                <a:cs typeface="Arial"/>
              </a:rPr>
              <a:t>،</a:t>
            </a:r>
            <a:r>
              <a:rPr dirty="0" sz="2000" spc="-15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تاعادبلإا</a:t>
            </a:r>
            <a:endParaRPr sz="20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. </a:t>
            </a:r>
            <a:r>
              <a:rPr dirty="0" sz="2000" spc="-300" b="1">
                <a:latin typeface="Arial"/>
                <a:cs typeface="Arial"/>
              </a:rPr>
              <a:t>ةيضايرلا   </a:t>
            </a:r>
            <a:r>
              <a:rPr dirty="0" sz="2000" spc="-295" b="1">
                <a:latin typeface="Arial"/>
                <a:cs typeface="Arial"/>
              </a:rPr>
              <a:t>ةلكشملل   </a:t>
            </a:r>
            <a:r>
              <a:rPr dirty="0" sz="2000" spc="-180" b="1">
                <a:latin typeface="Arial"/>
                <a:cs typeface="Arial"/>
              </a:rPr>
              <a:t>لولحلا  </a:t>
            </a:r>
            <a:r>
              <a:rPr dirty="0" sz="2000" spc="50" b="1">
                <a:latin typeface="Arial"/>
                <a:cs typeface="Arial"/>
              </a:rPr>
              <a:t>نم </a:t>
            </a:r>
            <a:r>
              <a:rPr dirty="0" sz="2000" spc="-220" b="1">
                <a:latin typeface="Arial"/>
                <a:cs typeface="Arial"/>
              </a:rPr>
              <a:t>تاعونت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يلإ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26107" y="728792"/>
            <a:ext cx="3808476" cy="9962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35319" y="5660608"/>
            <a:ext cx="802335" cy="8307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88023" y="3480866"/>
            <a:ext cx="2186685" cy="8212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50152" y="3511334"/>
            <a:ext cx="1668652" cy="8395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27064" y="3572255"/>
            <a:ext cx="2161032" cy="795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227064" y="3572255"/>
            <a:ext cx="2161540" cy="795655"/>
          </a:xfrm>
          <a:prstGeom prst="rect">
            <a:avLst/>
          </a:prstGeom>
          <a:ln w="24384">
            <a:solidFill>
              <a:srgbClr val="3333CC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478790">
              <a:lnSpc>
                <a:spcPct val="100000"/>
              </a:lnSpc>
              <a:spcBef>
                <a:spcPts val="690"/>
              </a:spcBef>
            </a:pP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تايضايرلا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70" b="1">
                <a:solidFill>
                  <a:srgbClr val="FFFFFF"/>
                </a:solidFill>
                <a:latin typeface="Arial"/>
                <a:cs typeface="Arial"/>
              </a:rPr>
              <a:t>ميلعت</a:t>
            </a:r>
            <a:endParaRPr sz="20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</a:pP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ةصاخلا</a:t>
            </a: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15" b="1">
                <a:solidFill>
                  <a:srgbClr val="FFFFFF"/>
                </a:solidFill>
                <a:latin typeface="Arial"/>
                <a:cs typeface="Arial"/>
              </a:rPr>
              <a:t>تائفلل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8791" y="277406"/>
            <a:ext cx="5582285" cy="592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67455" y="256031"/>
            <a:ext cx="5580888" cy="5897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2019-11-27T13:40:14Z</dcterms:created>
  <dcterms:modified xsi:type="dcterms:W3CDTF">2019-11-27T13:40:14Z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2019-11-27T00:00:00Z</vt:filetime>
  </property>
</Properties>
</file>