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70" r:id="rId5"/>
    <p:sldId id="271" r:id="rId6"/>
    <p:sldId id="288" r:id="rId7"/>
    <p:sldId id="272" r:id="rId8"/>
    <p:sldId id="280" r:id="rId9"/>
    <p:sldId id="257" r:id="rId10"/>
    <p:sldId id="276" r:id="rId11"/>
    <p:sldId id="273" r:id="rId12"/>
    <p:sldId id="274" r:id="rId13"/>
    <p:sldId id="275" r:id="rId14"/>
    <p:sldId id="281" r:id="rId15"/>
    <p:sldId id="267" r:id="rId16"/>
    <p:sldId id="1041" r:id="rId17"/>
    <p:sldId id="277" r:id="rId18"/>
    <p:sldId id="279" r:id="rId19"/>
    <p:sldId id="278" r:id="rId20"/>
    <p:sldId id="266" r:id="rId21"/>
    <p:sldId id="261" r:id="rId22"/>
    <p:sldId id="282" r:id="rId23"/>
    <p:sldId id="284" r:id="rId24"/>
    <p:sldId id="283" r:id="rId25"/>
    <p:sldId id="287" r:id="rId26"/>
    <p:sldId id="286" r:id="rId27"/>
    <p:sldId id="289" r:id="rId28"/>
    <p:sldId id="290" r:id="rId29"/>
    <p:sldId id="291" r:id="rId30"/>
  </p:sldIdLst>
  <p:sldSz cx="12192000" cy="6858000"/>
  <p:notesSz cx="6858000" cy="9144000"/>
  <p:defaultTextStyle>
    <a:defPPr algn="r" rtl="1"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نمط ذو نسُق 2 - تميي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نمط ذو نسُق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0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8" y="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eer abed" userId="f1317b594adbd5a2" providerId="LiveId" clId="{316A0632-A6A8-46E5-8BFB-9F1F28733580}"/>
    <pc:docChg chg="undo custSel addSld delSld modSld sldOrd">
      <pc:chgData name="abeer abed" userId="f1317b594adbd5a2" providerId="LiveId" clId="{316A0632-A6A8-46E5-8BFB-9F1F28733580}" dt="2022-12-07T06:06:09.298" v="1343"/>
      <pc:docMkLst>
        <pc:docMk/>
      </pc:docMkLst>
      <pc:sldChg chg="modSp mod">
        <pc:chgData name="abeer abed" userId="f1317b594adbd5a2" providerId="LiveId" clId="{316A0632-A6A8-46E5-8BFB-9F1F28733580}" dt="2022-12-06T15:08:33.514" v="1016" actId="1076"/>
        <pc:sldMkLst>
          <pc:docMk/>
          <pc:sldMk cId="1654255301" sldId="257"/>
        </pc:sldMkLst>
        <pc:spChg chg="mod">
          <ac:chgData name="abeer abed" userId="f1317b594adbd5a2" providerId="LiveId" clId="{316A0632-A6A8-46E5-8BFB-9F1F28733580}" dt="2022-12-06T15:08:33.514" v="1016" actId="1076"/>
          <ac:spMkLst>
            <pc:docMk/>
            <pc:sldMk cId="1654255301" sldId="257"/>
            <ac:spMk id="13" creationId="{00000000-0000-0000-0000-000000000000}"/>
          </ac:spMkLst>
        </pc:spChg>
        <pc:spChg chg="mod">
          <ac:chgData name="abeer abed" userId="f1317b594adbd5a2" providerId="LiveId" clId="{316A0632-A6A8-46E5-8BFB-9F1F28733580}" dt="2022-12-06T15:07:58.630" v="1006" actId="27636"/>
          <ac:spMkLst>
            <pc:docMk/>
            <pc:sldMk cId="1654255301" sldId="257"/>
            <ac:spMk id="14" creationId="{00000000-0000-0000-0000-000000000000}"/>
          </ac:spMkLst>
        </pc:spChg>
      </pc:sldChg>
      <pc:sldChg chg="addSp delSp modSp mod ord modClrScheme modAnim chgLayout">
        <pc:chgData name="abeer abed" userId="f1317b594adbd5a2" providerId="LiveId" clId="{316A0632-A6A8-46E5-8BFB-9F1F28733580}" dt="2022-12-06T12:43:16.619" v="359"/>
        <pc:sldMkLst>
          <pc:docMk/>
          <pc:sldMk cId="132884364" sldId="261"/>
        </pc:sldMkLst>
        <pc:spChg chg="mod ord">
          <ac:chgData name="abeer abed" userId="f1317b594adbd5a2" providerId="LiveId" clId="{316A0632-A6A8-46E5-8BFB-9F1F28733580}" dt="2022-12-06T12:43:04.758" v="357" actId="20577"/>
          <ac:spMkLst>
            <pc:docMk/>
            <pc:sldMk cId="132884364" sldId="261"/>
            <ac:spMk id="2" creationId="{00000000-0000-0000-0000-000000000000}"/>
          </ac:spMkLst>
        </pc:spChg>
        <pc:spChg chg="del mod ord">
          <ac:chgData name="abeer abed" userId="f1317b594adbd5a2" providerId="LiveId" clId="{316A0632-A6A8-46E5-8BFB-9F1F28733580}" dt="2022-12-06T12:42:04.909" v="320" actId="700"/>
          <ac:spMkLst>
            <pc:docMk/>
            <pc:sldMk cId="132884364" sldId="261"/>
            <ac:spMk id="3" creationId="{00000000-0000-0000-0000-000000000000}"/>
          </ac:spMkLst>
        </pc:spChg>
        <pc:spChg chg="add del mod ord">
          <ac:chgData name="abeer abed" userId="f1317b594adbd5a2" providerId="LiveId" clId="{316A0632-A6A8-46E5-8BFB-9F1F28733580}" dt="2022-12-06T12:42:54.240" v="354"/>
          <ac:spMkLst>
            <pc:docMk/>
            <pc:sldMk cId="132884364" sldId="261"/>
            <ac:spMk id="4" creationId="{3C506C03-4860-E75E-1E8A-F15626BA18F0}"/>
          </ac:spMkLst>
        </pc:spChg>
        <pc:picChg chg="add mod">
          <ac:chgData name="abeer abed" userId="f1317b594adbd5a2" providerId="LiveId" clId="{316A0632-A6A8-46E5-8BFB-9F1F28733580}" dt="2022-12-06T12:42:54.240" v="354"/>
          <ac:picMkLst>
            <pc:docMk/>
            <pc:sldMk cId="132884364" sldId="261"/>
            <ac:picMk id="5" creationId="{5B0E500D-6456-EBD7-7A90-73E93C48A239}"/>
          </ac:picMkLst>
        </pc:picChg>
      </pc:sldChg>
      <pc:sldChg chg="addSp delSp modSp add del mod">
        <pc:chgData name="abeer abed" userId="f1317b594adbd5a2" providerId="LiveId" clId="{316A0632-A6A8-46E5-8BFB-9F1F28733580}" dt="2022-12-06T14:42:02.444" v="575" actId="47"/>
        <pc:sldMkLst>
          <pc:docMk/>
          <pc:sldMk cId="2224495804" sldId="262"/>
        </pc:sldMkLst>
        <pc:spChg chg="mod">
          <ac:chgData name="abeer abed" userId="f1317b594adbd5a2" providerId="LiveId" clId="{316A0632-A6A8-46E5-8BFB-9F1F28733580}" dt="2022-12-06T12:48:50.046" v="474" actId="14100"/>
          <ac:spMkLst>
            <pc:docMk/>
            <pc:sldMk cId="2224495804" sldId="262"/>
            <ac:spMk id="2" creationId="{00000000-0000-0000-0000-000000000000}"/>
          </ac:spMkLst>
        </pc:spChg>
        <pc:spChg chg="mod">
          <ac:chgData name="abeer abed" userId="f1317b594adbd5a2" providerId="LiveId" clId="{316A0632-A6A8-46E5-8BFB-9F1F28733580}" dt="2022-12-06T13:25:24.099" v="506" actId="20577"/>
          <ac:spMkLst>
            <pc:docMk/>
            <pc:sldMk cId="2224495804" sldId="262"/>
            <ac:spMk id="3" creationId="{00000000-0000-0000-0000-000000000000}"/>
          </ac:spMkLst>
        </pc:spChg>
        <pc:spChg chg="del">
          <ac:chgData name="abeer abed" userId="f1317b594adbd5a2" providerId="LiveId" clId="{316A0632-A6A8-46E5-8BFB-9F1F28733580}" dt="2022-12-06T12:45:39.392" v="383" actId="931"/>
          <ac:spMkLst>
            <pc:docMk/>
            <pc:sldMk cId="2224495804" sldId="262"/>
            <ac:spMk id="4" creationId="{00000000-0000-0000-0000-000000000000}"/>
          </ac:spMkLst>
        </pc:spChg>
        <pc:spChg chg="mod">
          <ac:chgData name="abeer abed" userId="f1317b594adbd5a2" providerId="LiveId" clId="{316A0632-A6A8-46E5-8BFB-9F1F28733580}" dt="2022-12-06T12:48:25.118" v="459" actId="122"/>
          <ac:spMkLst>
            <pc:docMk/>
            <pc:sldMk cId="2224495804" sldId="262"/>
            <ac:spMk id="5" creationId="{00000000-0000-0000-0000-000000000000}"/>
          </ac:spMkLst>
        </pc:spChg>
        <pc:spChg chg="del">
          <ac:chgData name="abeer abed" userId="f1317b594adbd5a2" providerId="LiveId" clId="{316A0632-A6A8-46E5-8BFB-9F1F28733580}" dt="2022-12-06T12:47:50.284" v="385" actId="931"/>
          <ac:spMkLst>
            <pc:docMk/>
            <pc:sldMk cId="2224495804" sldId="262"/>
            <ac:spMk id="6" creationId="{00000000-0000-0000-0000-000000000000}"/>
          </ac:spMkLst>
        </pc:spChg>
        <pc:spChg chg="add del mod">
          <ac:chgData name="abeer abed" userId="f1317b594adbd5a2" providerId="LiveId" clId="{316A0632-A6A8-46E5-8BFB-9F1F28733580}" dt="2022-12-06T12:45:43.897" v="384" actId="478"/>
          <ac:spMkLst>
            <pc:docMk/>
            <pc:sldMk cId="2224495804" sldId="262"/>
            <ac:spMk id="9" creationId="{6EA64495-8096-11A4-D285-554D8FB44FEA}"/>
          </ac:spMkLst>
        </pc:spChg>
        <pc:spChg chg="add del mod">
          <ac:chgData name="abeer abed" userId="f1317b594adbd5a2" providerId="LiveId" clId="{316A0632-A6A8-46E5-8BFB-9F1F28733580}" dt="2022-12-06T12:48:10.836" v="444" actId="478"/>
          <ac:spMkLst>
            <pc:docMk/>
            <pc:sldMk cId="2224495804" sldId="262"/>
            <ac:spMk id="12" creationId="{266A5E51-AC30-BEA6-233D-AE84B90674BC}"/>
          </ac:spMkLst>
        </pc:spChg>
        <pc:spChg chg="add del mod">
          <ac:chgData name="abeer abed" userId="f1317b594adbd5a2" providerId="LiveId" clId="{316A0632-A6A8-46E5-8BFB-9F1F28733580}" dt="2022-12-06T12:47:55.018" v="387" actId="478"/>
          <ac:spMkLst>
            <pc:docMk/>
            <pc:sldMk cId="2224495804" sldId="262"/>
            <ac:spMk id="14" creationId="{C67B3230-15AA-582C-2610-13BD00BE1DED}"/>
          </ac:spMkLst>
        </pc:spChg>
        <pc:spChg chg="add mod">
          <ac:chgData name="abeer abed" userId="f1317b594adbd5a2" providerId="LiveId" clId="{316A0632-A6A8-46E5-8BFB-9F1F28733580}" dt="2022-12-06T14:41:28.968" v="566" actId="21"/>
          <ac:spMkLst>
            <pc:docMk/>
            <pc:sldMk cId="2224495804" sldId="262"/>
            <ac:spMk id="16" creationId="{1710A73A-8022-B082-AD0E-A88610F68951}"/>
          </ac:spMkLst>
        </pc:spChg>
        <pc:picChg chg="add del mod">
          <ac:chgData name="abeer abed" userId="f1317b594adbd5a2" providerId="LiveId" clId="{316A0632-A6A8-46E5-8BFB-9F1F28733580}" dt="2022-12-06T14:41:28.968" v="566" actId="21"/>
          <ac:picMkLst>
            <pc:docMk/>
            <pc:sldMk cId="2224495804" sldId="262"/>
            <ac:picMk id="8" creationId="{A862192A-0563-5110-3C1C-3E666BCD7669}"/>
          </ac:picMkLst>
        </pc:picChg>
        <pc:picChg chg="add del mod">
          <ac:chgData name="abeer abed" userId="f1317b594adbd5a2" providerId="LiveId" clId="{316A0632-A6A8-46E5-8BFB-9F1F28733580}" dt="2022-12-06T12:48:16.169" v="445" actId="14100"/>
          <ac:picMkLst>
            <pc:docMk/>
            <pc:sldMk cId="2224495804" sldId="262"/>
            <ac:picMk id="11" creationId="{FFC2CAB1-44F2-DB4F-DBF5-2DE8F5B98E86}"/>
          </ac:picMkLst>
        </pc:picChg>
      </pc:sldChg>
      <pc:sldChg chg="del">
        <pc:chgData name="abeer abed" userId="f1317b594adbd5a2" providerId="LiveId" clId="{316A0632-A6A8-46E5-8BFB-9F1F28733580}" dt="2022-12-06T14:44:40.640" v="585" actId="47"/>
        <pc:sldMkLst>
          <pc:docMk/>
          <pc:sldMk cId="1527004159" sldId="263"/>
        </pc:sldMkLst>
      </pc:sldChg>
      <pc:sldChg chg="del">
        <pc:chgData name="abeer abed" userId="f1317b594adbd5a2" providerId="LiveId" clId="{316A0632-A6A8-46E5-8BFB-9F1F28733580}" dt="2022-12-06T14:44:41.812" v="586" actId="47"/>
        <pc:sldMkLst>
          <pc:docMk/>
          <pc:sldMk cId="1800380133" sldId="264"/>
        </pc:sldMkLst>
      </pc:sldChg>
      <pc:sldChg chg="del">
        <pc:chgData name="abeer abed" userId="f1317b594adbd5a2" providerId="LiveId" clId="{316A0632-A6A8-46E5-8BFB-9F1F28733580}" dt="2022-12-06T14:44:43.044" v="587" actId="47"/>
        <pc:sldMkLst>
          <pc:docMk/>
          <pc:sldMk cId="3197023440" sldId="265"/>
        </pc:sldMkLst>
      </pc:sldChg>
      <pc:sldChg chg="addSp delSp modSp mod">
        <pc:chgData name="abeer abed" userId="f1317b594adbd5a2" providerId="LiveId" clId="{316A0632-A6A8-46E5-8BFB-9F1F28733580}" dt="2022-12-06T13:05:39.836" v="490" actId="14100"/>
        <pc:sldMkLst>
          <pc:docMk/>
          <pc:sldMk cId="3683544629" sldId="266"/>
        </pc:sldMkLst>
        <pc:spChg chg="mod">
          <ac:chgData name="abeer abed" userId="f1317b594adbd5a2" providerId="LiveId" clId="{316A0632-A6A8-46E5-8BFB-9F1F28733580}" dt="2022-12-06T13:05:17.015" v="485" actId="207"/>
          <ac:spMkLst>
            <pc:docMk/>
            <pc:sldMk cId="3683544629" sldId="266"/>
            <ac:spMk id="2" creationId="{00000000-0000-0000-0000-000000000000}"/>
          </ac:spMkLst>
        </pc:spChg>
        <pc:spChg chg="del">
          <ac:chgData name="abeer abed" userId="f1317b594adbd5a2" providerId="LiveId" clId="{316A0632-A6A8-46E5-8BFB-9F1F28733580}" dt="2022-12-06T12:31:30.721" v="36" actId="478"/>
          <ac:spMkLst>
            <pc:docMk/>
            <pc:sldMk cId="3683544629" sldId="266"/>
            <ac:spMk id="4" creationId="{00000000-0000-0000-0000-000000000000}"/>
          </ac:spMkLst>
        </pc:spChg>
        <pc:spChg chg="add mod">
          <ac:chgData name="abeer abed" userId="f1317b594adbd5a2" providerId="LiveId" clId="{316A0632-A6A8-46E5-8BFB-9F1F28733580}" dt="2022-12-06T12:35:38.287" v="222" actId="20577"/>
          <ac:spMkLst>
            <pc:docMk/>
            <pc:sldMk cId="3683544629" sldId="266"/>
            <ac:spMk id="6" creationId="{08A26372-F3C1-11AB-2208-495D0B0BF4E7}"/>
          </ac:spMkLst>
        </pc:spChg>
        <pc:spChg chg="add del mod">
          <ac:chgData name="abeer abed" userId="f1317b594adbd5a2" providerId="LiveId" clId="{316A0632-A6A8-46E5-8BFB-9F1F28733580}" dt="2022-12-06T12:32:39.625" v="67" actId="931"/>
          <ac:spMkLst>
            <pc:docMk/>
            <pc:sldMk cId="3683544629" sldId="266"/>
            <ac:spMk id="8" creationId="{C917732E-C155-A998-4C75-2354097D1FAA}"/>
          </ac:spMkLst>
        </pc:spChg>
        <pc:spChg chg="add del mod">
          <ac:chgData name="abeer abed" userId="f1317b594adbd5a2" providerId="LiveId" clId="{316A0632-A6A8-46E5-8BFB-9F1F28733580}" dt="2022-12-06T12:33:01.404" v="99" actId="478"/>
          <ac:spMkLst>
            <pc:docMk/>
            <pc:sldMk cId="3683544629" sldId="266"/>
            <ac:spMk id="11" creationId="{382B6D18-82F3-FC5C-9100-8EA6D4C783ED}"/>
          </ac:spMkLst>
        </pc:spChg>
        <pc:spChg chg="add mod">
          <ac:chgData name="abeer abed" userId="f1317b594adbd5a2" providerId="LiveId" clId="{316A0632-A6A8-46E5-8BFB-9F1F28733580}" dt="2022-12-06T13:05:39.836" v="490" actId="14100"/>
          <ac:spMkLst>
            <pc:docMk/>
            <pc:sldMk cId="3683544629" sldId="266"/>
            <ac:spMk id="12" creationId="{1F0EA33C-BC07-AF19-4725-48E0B9BCCC69}"/>
          </ac:spMkLst>
        </pc:spChg>
        <pc:spChg chg="add del mod">
          <ac:chgData name="abeer abed" userId="f1317b594adbd5a2" providerId="LiveId" clId="{316A0632-A6A8-46E5-8BFB-9F1F28733580}" dt="2022-12-06T13:04:16.171" v="476" actId="931"/>
          <ac:spMkLst>
            <pc:docMk/>
            <pc:sldMk cId="3683544629" sldId="266"/>
            <ac:spMk id="14" creationId="{35065601-6969-A0FB-A055-45E1265AC05E}"/>
          </ac:spMkLst>
        </pc:spChg>
        <pc:spChg chg="add del mod">
          <ac:chgData name="abeer abed" userId="f1317b594adbd5a2" providerId="LiveId" clId="{316A0632-A6A8-46E5-8BFB-9F1F28733580}" dt="2022-12-06T13:04:41.806" v="480" actId="931"/>
          <ac:spMkLst>
            <pc:docMk/>
            <pc:sldMk cId="3683544629" sldId="266"/>
            <ac:spMk id="18" creationId="{F1593B0C-D07B-63C3-EA19-AE40A2D737B9}"/>
          </ac:spMkLst>
        </pc:spChg>
        <pc:picChg chg="del">
          <ac:chgData name="abeer abed" userId="f1317b594adbd5a2" providerId="LiveId" clId="{316A0632-A6A8-46E5-8BFB-9F1F28733580}" dt="2022-12-06T12:31:32.831" v="37" actId="478"/>
          <ac:picMkLst>
            <pc:docMk/>
            <pc:sldMk cId="3683544629" sldId="266"/>
            <ac:picMk id="5" creationId="{00000000-0000-0000-0000-000000000000}"/>
          </ac:picMkLst>
        </pc:picChg>
        <pc:picChg chg="add del mod">
          <ac:chgData name="abeer abed" userId="f1317b594adbd5a2" providerId="LiveId" clId="{316A0632-A6A8-46E5-8BFB-9F1F28733580}" dt="2022-12-06T13:04:08.322" v="475" actId="478"/>
          <ac:picMkLst>
            <pc:docMk/>
            <pc:sldMk cId="3683544629" sldId="266"/>
            <ac:picMk id="10" creationId="{471DAB87-71DE-E56C-A22A-17F2221D90AC}"/>
          </ac:picMkLst>
        </pc:picChg>
        <pc:picChg chg="add del mod">
          <ac:chgData name="abeer abed" userId="f1317b594adbd5a2" providerId="LiveId" clId="{316A0632-A6A8-46E5-8BFB-9F1F28733580}" dt="2022-12-06T13:04:33.562" v="479" actId="478"/>
          <ac:picMkLst>
            <pc:docMk/>
            <pc:sldMk cId="3683544629" sldId="266"/>
            <ac:picMk id="16" creationId="{A8D00E30-05AA-06BC-6364-BE80193A3760}"/>
          </ac:picMkLst>
        </pc:picChg>
        <pc:picChg chg="add mod modCrop">
          <ac:chgData name="abeer abed" userId="f1317b594adbd5a2" providerId="LiveId" clId="{316A0632-A6A8-46E5-8BFB-9F1F28733580}" dt="2022-12-06T13:04:59.604" v="483" actId="196"/>
          <ac:picMkLst>
            <pc:docMk/>
            <pc:sldMk cId="3683544629" sldId="266"/>
            <ac:picMk id="20" creationId="{5D148593-B5DC-1810-E479-4D67BA4A997C}"/>
          </ac:picMkLst>
        </pc:picChg>
      </pc:sldChg>
      <pc:sldChg chg="modAnim">
        <pc:chgData name="abeer abed" userId="f1317b594adbd5a2" providerId="LiveId" clId="{316A0632-A6A8-46E5-8BFB-9F1F28733580}" dt="2022-12-07T02:46:07.362" v="1275"/>
        <pc:sldMkLst>
          <pc:docMk/>
          <pc:sldMk cId="2622768212" sldId="267"/>
        </pc:sldMkLst>
      </pc:sldChg>
      <pc:sldChg chg="del">
        <pc:chgData name="abeer abed" userId="f1317b594adbd5a2" providerId="LiveId" clId="{316A0632-A6A8-46E5-8BFB-9F1F28733580}" dt="2022-12-06T12:38:01.478" v="317" actId="47"/>
        <pc:sldMkLst>
          <pc:docMk/>
          <pc:sldMk cId="1315647518" sldId="268"/>
        </pc:sldMkLst>
      </pc:sldChg>
      <pc:sldChg chg="modSp modAnim">
        <pc:chgData name="abeer abed" userId="f1317b594adbd5a2" providerId="LiveId" clId="{316A0632-A6A8-46E5-8BFB-9F1F28733580}" dt="2022-12-07T02:34:06.945" v="1262" actId="403"/>
        <pc:sldMkLst>
          <pc:docMk/>
          <pc:sldMk cId="2393749078" sldId="270"/>
        </pc:sldMkLst>
        <pc:spChg chg="mod">
          <ac:chgData name="abeer abed" userId="f1317b594adbd5a2" providerId="LiveId" clId="{316A0632-A6A8-46E5-8BFB-9F1F28733580}" dt="2022-12-07T02:34:06.945" v="1262" actId="403"/>
          <ac:spMkLst>
            <pc:docMk/>
            <pc:sldMk cId="2393749078" sldId="270"/>
            <ac:spMk id="7" creationId="{00000000-0000-0000-0000-000000000000}"/>
          </ac:spMkLst>
        </pc:spChg>
      </pc:sldChg>
      <pc:sldChg chg="addSp delSp modSp mod modAnim">
        <pc:chgData name="abeer abed" userId="f1317b594adbd5a2" providerId="LiveId" clId="{316A0632-A6A8-46E5-8BFB-9F1F28733580}" dt="2022-12-07T02:34:46.955" v="1263" actId="20577"/>
        <pc:sldMkLst>
          <pc:docMk/>
          <pc:sldMk cId="1095055991" sldId="271"/>
        </pc:sldMkLst>
        <pc:spChg chg="mod">
          <ac:chgData name="abeer abed" userId="f1317b594adbd5a2" providerId="LiveId" clId="{316A0632-A6A8-46E5-8BFB-9F1F28733580}" dt="2022-12-06T14:58:42.466" v="725" actId="1076"/>
          <ac:spMkLst>
            <pc:docMk/>
            <pc:sldMk cId="1095055991" sldId="271"/>
            <ac:spMk id="2" creationId="{00000000-0000-0000-0000-000000000000}"/>
          </ac:spMkLst>
        </pc:spChg>
        <pc:spChg chg="mod">
          <ac:chgData name="abeer abed" userId="f1317b594adbd5a2" providerId="LiveId" clId="{316A0632-A6A8-46E5-8BFB-9F1F28733580}" dt="2022-12-06T14:56:56.253" v="707" actId="3062"/>
          <ac:spMkLst>
            <pc:docMk/>
            <pc:sldMk cId="1095055991" sldId="271"/>
            <ac:spMk id="3" creationId="{00000000-0000-0000-0000-000000000000}"/>
          </ac:spMkLst>
        </pc:spChg>
        <pc:spChg chg="mod">
          <ac:chgData name="abeer abed" userId="f1317b594adbd5a2" providerId="LiveId" clId="{316A0632-A6A8-46E5-8BFB-9F1F28733580}" dt="2022-12-06T14:57:28.186" v="713" actId="14100"/>
          <ac:spMkLst>
            <pc:docMk/>
            <pc:sldMk cId="1095055991" sldId="271"/>
            <ac:spMk id="4" creationId="{00000000-0000-0000-0000-000000000000}"/>
          </ac:spMkLst>
        </pc:spChg>
        <pc:spChg chg="add del mod">
          <ac:chgData name="abeer abed" userId="f1317b594adbd5a2" providerId="LiveId" clId="{316A0632-A6A8-46E5-8BFB-9F1F28733580}" dt="2022-12-06T14:58:48.339" v="726" actId="1076"/>
          <ac:spMkLst>
            <pc:docMk/>
            <pc:sldMk cId="1095055991" sldId="271"/>
            <ac:spMk id="14" creationId="{00000000-0000-0000-0000-000000000000}"/>
          </ac:spMkLst>
        </pc:spChg>
        <pc:spChg chg="mod">
          <ac:chgData name="abeer abed" userId="f1317b594adbd5a2" providerId="LiveId" clId="{316A0632-A6A8-46E5-8BFB-9F1F28733580}" dt="2022-12-06T14:58:58.743" v="727" actId="207"/>
          <ac:spMkLst>
            <pc:docMk/>
            <pc:sldMk cId="1095055991" sldId="271"/>
            <ac:spMk id="15" creationId="{00000000-0000-0000-0000-000000000000}"/>
          </ac:spMkLst>
        </pc:spChg>
        <pc:spChg chg="mod">
          <ac:chgData name="abeer abed" userId="f1317b594adbd5a2" providerId="LiveId" clId="{316A0632-A6A8-46E5-8BFB-9F1F28733580}" dt="2022-12-07T02:34:46.955" v="1263" actId="20577"/>
          <ac:spMkLst>
            <pc:docMk/>
            <pc:sldMk cId="1095055991" sldId="271"/>
            <ac:spMk id="29" creationId="{8C2ADDB5-6269-42A7-9FDF-E3FF7DB361B0}"/>
          </ac:spMkLst>
        </pc:spChg>
      </pc:sldChg>
      <pc:sldChg chg="modSp modAnim">
        <pc:chgData name="abeer abed" userId="f1317b594adbd5a2" providerId="LiveId" clId="{316A0632-A6A8-46E5-8BFB-9F1F28733580}" dt="2022-12-07T02:40:35.435" v="1271" actId="20577"/>
        <pc:sldMkLst>
          <pc:docMk/>
          <pc:sldMk cId="218507168" sldId="272"/>
        </pc:sldMkLst>
        <pc:graphicFrameChg chg="mod">
          <ac:chgData name="abeer abed" userId="f1317b594adbd5a2" providerId="LiveId" clId="{316A0632-A6A8-46E5-8BFB-9F1F28733580}" dt="2022-12-07T02:40:35.435" v="1271" actId="20577"/>
          <ac:graphicFrameMkLst>
            <pc:docMk/>
            <pc:sldMk cId="218507168" sldId="272"/>
            <ac:graphicFrameMk id="4" creationId="{7D405700-0091-4833-94D3-50CC5D43D37E}"/>
          </ac:graphicFrameMkLst>
        </pc:graphicFrameChg>
      </pc:sldChg>
      <pc:sldChg chg="modSp mod">
        <pc:chgData name="abeer abed" userId="f1317b594adbd5a2" providerId="LiveId" clId="{316A0632-A6A8-46E5-8BFB-9F1F28733580}" dt="2022-12-06T15:09:16.802" v="1020" actId="20577"/>
        <pc:sldMkLst>
          <pc:docMk/>
          <pc:sldMk cId="1371506508" sldId="273"/>
        </pc:sldMkLst>
        <pc:spChg chg="mod">
          <ac:chgData name="abeer abed" userId="f1317b594adbd5a2" providerId="LiveId" clId="{316A0632-A6A8-46E5-8BFB-9F1F28733580}" dt="2022-12-06T15:09:16.802" v="1020" actId="20577"/>
          <ac:spMkLst>
            <pc:docMk/>
            <pc:sldMk cId="1371506508" sldId="273"/>
            <ac:spMk id="2" creationId="{CFA6F72A-C7D5-4007-8D76-E0C3B1C65FAC}"/>
          </ac:spMkLst>
        </pc:spChg>
      </pc:sldChg>
      <pc:sldChg chg="modSp mod modAnim">
        <pc:chgData name="abeer abed" userId="f1317b594adbd5a2" providerId="LiveId" clId="{316A0632-A6A8-46E5-8BFB-9F1F28733580}" dt="2022-12-07T02:44:28.724" v="1273"/>
        <pc:sldMkLst>
          <pc:docMk/>
          <pc:sldMk cId="3752460017" sldId="275"/>
        </pc:sldMkLst>
        <pc:spChg chg="mod">
          <ac:chgData name="abeer abed" userId="f1317b594adbd5a2" providerId="LiveId" clId="{316A0632-A6A8-46E5-8BFB-9F1F28733580}" dt="2022-12-07T02:44:15.183" v="1272" actId="1076"/>
          <ac:spMkLst>
            <pc:docMk/>
            <pc:sldMk cId="3752460017" sldId="275"/>
            <ac:spMk id="7" creationId="{24A42E39-923A-4936-B95A-12E785BA238E}"/>
          </ac:spMkLst>
        </pc:spChg>
      </pc:sldChg>
      <pc:sldChg chg="modSp mod modAnim">
        <pc:chgData name="abeer abed" userId="f1317b594adbd5a2" providerId="LiveId" clId="{316A0632-A6A8-46E5-8BFB-9F1F28733580}" dt="2022-12-06T15:22:26.469" v="1246"/>
        <pc:sldMkLst>
          <pc:docMk/>
          <pc:sldMk cId="639510692" sldId="276"/>
        </pc:sldMkLst>
        <pc:spChg chg="mod">
          <ac:chgData name="abeer abed" userId="f1317b594adbd5a2" providerId="LiveId" clId="{316A0632-A6A8-46E5-8BFB-9F1F28733580}" dt="2022-12-06T15:22:01.797" v="1243" actId="1076"/>
          <ac:spMkLst>
            <pc:docMk/>
            <pc:sldMk cId="639510692" sldId="276"/>
            <ac:spMk id="13" creationId="{00000000-0000-0000-0000-000000000000}"/>
          </ac:spMkLst>
        </pc:spChg>
        <pc:graphicFrameChg chg="mod">
          <ac:chgData name="abeer abed" userId="f1317b594adbd5a2" providerId="LiveId" clId="{316A0632-A6A8-46E5-8BFB-9F1F28733580}" dt="2022-12-06T15:22:14.674" v="1245" actId="1076"/>
          <ac:graphicFrameMkLst>
            <pc:docMk/>
            <pc:sldMk cId="639510692" sldId="276"/>
            <ac:graphicFrameMk id="5" creationId="{3929BD43-283E-8E94-319A-C0282E76D4EB}"/>
          </ac:graphicFrameMkLst>
        </pc:graphicFrameChg>
      </pc:sldChg>
      <pc:sldChg chg="modSp">
        <pc:chgData name="abeer abed" userId="f1317b594adbd5a2" providerId="LiveId" clId="{316A0632-A6A8-46E5-8BFB-9F1F28733580}" dt="2022-12-06T12:29:25.421" v="27" actId="113"/>
        <pc:sldMkLst>
          <pc:docMk/>
          <pc:sldMk cId="3494503143" sldId="278"/>
        </pc:sldMkLst>
        <pc:graphicFrameChg chg="mod">
          <ac:chgData name="abeer abed" userId="f1317b594adbd5a2" providerId="LiveId" clId="{316A0632-A6A8-46E5-8BFB-9F1F28733580}" dt="2022-12-06T12:29:25.421" v="27" actId="113"/>
          <ac:graphicFrameMkLst>
            <pc:docMk/>
            <pc:sldMk cId="3494503143" sldId="278"/>
            <ac:graphicFrameMk id="4" creationId="{B1D692CB-2764-6F8A-0D49-C950A69978D4}"/>
          </ac:graphicFrameMkLst>
        </pc:graphicFrameChg>
      </pc:sldChg>
      <pc:sldChg chg="modSp mod">
        <pc:chgData name="abeer abed" userId="f1317b594adbd5a2" providerId="LiveId" clId="{316A0632-A6A8-46E5-8BFB-9F1F28733580}" dt="2022-12-06T12:28:14.210" v="11" actId="14100"/>
        <pc:sldMkLst>
          <pc:docMk/>
          <pc:sldMk cId="1053157464" sldId="279"/>
        </pc:sldMkLst>
        <pc:spChg chg="mod">
          <ac:chgData name="abeer abed" userId="f1317b594adbd5a2" providerId="LiveId" clId="{316A0632-A6A8-46E5-8BFB-9F1F28733580}" dt="2022-12-06T12:28:14.210" v="11" actId="14100"/>
          <ac:spMkLst>
            <pc:docMk/>
            <pc:sldMk cId="1053157464" sldId="279"/>
            <ac:spMk id="2" creationId="{0A39B9BE-B6A3-F495-A0D7-0DC2275D192E}"/>
          </ac:spMkLst>
        </pc:spChg>
      </pc:sldChg>
      <pc:sldChg chg="addSp delSp modSp new mod modClrScheme modAnim chgLayout">
        <pc:chgData name="abeer abed" userId="f1317b594adbd5a2" providerId="LiveId" clId="{316A0632-A6A8-46E5-8BFB-9F1F28733580}" dt="2022-12-06T15:24:06.444" v="1254" actId="122"/>
        <pc:sldMkLst>
          <pc:docMk/>
          <pc:sldMk cId="1050999170" sldId="282"/>
        </pc:sldMkLst>
        <pc:spChg chg="del mod ord">
          <ac:chgData name="abeer abed" userId="f1317b594adbd5a2" providerId="LiveId" clId="{316A0632-A6A8-46E5-8BFB-9F1F28733580}" dt="2022-12-06T12:36:07.791" v="224" actId="700"/>
          <ac:spMkLst>
            <pc:docMk/>
            <pc:sldMk cId="1050999170" sldId="282"/>
            <ac:spMk id="2" creationId="{58C0DC78-4D89-03BD-CF9F-A0F656D11D4A}"/>
          </ac:spMkLst>
        </pc:spChg>
        <pc:spChg chg="del mod ord">
          <ac:chgData name="abeer abed" userId="f1317b594adbd5a2" providerId="LiveId" clId="{316A0632-A6A8-46E5-8BFB-9F1F28733580}" dt="2022-12-06T12:36:07.791" v="224" actId="700"/>
          <ac:spMkLst>
            <pc:docMk/>
            <pc:sldMk cId="1050999170" sldId="282"/>
            <ac:spMk id="3" creationId="{AAB0597C-8F6E-CB0D-E733-2AB108B397EA}"/>
          </ac:spMkLst>
        </pc:spChg>
        <pc:spChg chg="del">
          <ac:chgData name="abeer abed" userId="f1317b594adbd5a2" providerId="LiveId" clId="{316A0632-A6A8-46E5-8BFB-9F1F28733580}" dt="2022-12-06T12:36:07.791" v="224" actId="700"/>
          <ac:spMkLst>
            <pc:docMk/>
            <pc:sldMk cId="1050999170" sldId="282"/>
            <ac:spMk id="4" creationId="{1041A36E-5426-A6A2-EC4C-9DAF845A0B70}"/>
          </ac:spMkLst>
        </pc:spChg>
        <pc:spChg chg="add mod ord">
          <ac:chgData name="abeer abed" userId="f1317b594adbd5a2" providerId="LiveId" clId="{316A0632-A6A8-46E5-8BFB-9F1F28733580}" dt="2022-12-06T12:36:20.797" v="246" actId="20577"/>
          <ac:spMkLst>
            <pc:docMk/>
            <pc:sldMk cId="1050999170" sldId="282"/>
            <ac:spMk id="5" creationId="{1837F95A-7428-02EC-A4BA-205213B6D785}"/>
          </ac:spMkLst>
        </pc:spChg>
        <pc:spChg chg="add mod ord">
          <ac:chgData name="abeer abed" userId="f1317b594adbd5a2" providerId="LiveId" clId="{316A0632-A6A8-46E5-8BFB-9F1F28733580}" dt="2022-12-06T15:24:06.444" v="1254" actId="122"/>
          <ac:spMkLst>
            <pc:docMk/>
            <pc:sldMk cId="1050999170" sldId="282"/>
            <ac:spMk id="6" creationId="{84DAB574-4711-5626-2552-5BEA1CFECC63}"/>
          </ac:spMkLst>
        </pc:spChg>
      </pc:sldChg>
      <pc:sldChg chg="delSp modSp add del mod delAnim">
        <pc:chgData name="abeer abed" userId="f1317b594adbd5a2" providerId="LiveId" clId="{316A0632-A6A8-46E5-8BFB-9F1F28733580}" dt="2022-12-06T14:56:02.668" v="702" actId="20577"/>
        <pc:sldMkLst>
          <pc:docMk/>
          <pc:sldMk cId="1474250483" sldId="283"/>
        </pc:sldMkLst>
        <pc:spChg chg="mod">
          <ac:chgData name="abeer abed" userId="f1317b594adbd5a2" providerId="LiveId" clId="{316A0632-A6A8-46E5-8BFB-9F1F28733580}" dt="2022-12-06T14:56:02.668" v="702" actId="20577"/>
          <ac:spMkLst>
            <pc:docMk/>
            <pc:sldMk cId="1474250483" sldId="283"/>
            <ac:spMk id="2" creationId="{5C31A48D-446B-42C9-8B73-935D5236F4C4}"/>
          </ac:spMkLst>
        </pc:spChg>
        <pc:graphicFrameChg chg="del mod">
          <ac:chgData name="abeer abed" userId="f1317b594adbd5a2" providerId="LiveId" clId="{316A0632-A6A8-46E5-8BFB-9F1F28733580}" dt="2022-12-06T14:55:01.313" v="685" actId="478"/>
          <ac:graphicFrameMkLst>
            <pc:docMk/>
            <pc:sldMk cId="1474250483" sldId="283"/>
            <ac:graphicFrameMk id="3" creationId="{79CA78BC-6AC9-47AA-B999-E11612825114}"/>
          </ac:graphicFrameMkLst>
        </pc:graphicFrameChg>
        <pc:graphicFrameChg chg="del">
          <ac:chgData name="abeer abed" userId="f1317b594adbd5a2" providerId="LiveId" clId="{316A0632-A6A8-46E5-8BFB-9F1F28733580}" dt="2022-12-06T14:54:53.203" v="682" actId="478"/>
          <ac:graphicFrameMkLst>
            <pc:docMk/>
            <pc:sldMk cId="1474250483" sldId="283"/>
            <ac:graphicFrameMk id="6" creationId="{130F3FA2-B034-48AD-B9DE-7F528CE0C2BD}"/>
          </ac:graphicFrameMkLst>
        </pc:graphicFrameChg>
        <pc:picChg chg="mod">
          <ac:chgData name="abeer abed" userId="f1317b594adbd5a2" providerId="LiveId" clId="{316A0632-A6A8-46E5-8BFB-9F1F28733580}" dt="2022-12-06T14:55:32.334" v="695" actId="14100"/>
          <ac:picMkLst>
            <pc:docMk/>
            <pc:sldMk cId="1474250483" sldId="283"/>
            <ac:picMk id="4" creationId="{4BE9CF92-C2AD-4BEB-A8BA-16B901E8CA90}"/>
          </ac:picMkLst>
        </pc:picChg>
        <pc:picChg chg="mod">
          <ac:chgData name="abeer abed" userId="f1317b594adbd5a2" providerId="LiveId" clId="{316A0632-A6A8-46E5-8BFB-9F1F28733580}" dt="2022-12-06T14:55:27.814" v="694" actId="1076"/>
          <ac:picMkLst>
            <pc:docMk/>
            <pc:sldMk cId="1474250483" sldId="283"/>
            <ac:picMk id="5" creationId="{6A7B9B7D-CE6E-46A5-8025-10F59D944836}"/>
          </ac:picMkLst>
        </pc:picChg>
        <pc:picChg chg="mod">
          <ac:chgData name="abeer abed" userId="f1317b594adbd5a2" providerId="LiveId" clId="{316A0632-A6A8-46E5-8BFB-9F1F28733580}" dt="2022-12-06T14:55:42.730" v="697" actId="14100"/>
          <ac:picMkLst>
            <pc:docMk/>
            <pc:sldMk cId="1474250483" sldId="283"/>
            <ac:picMk id="7" creationId="{B4B66689-95D3-4449-8960-D9E7D7DF833F}"/>
          </ac:picMkLst>
        </pc:picChg>
        <pc:picChg chg="mod">
          <ac:chgData name="abeer abed" userId="f1317b594adbd5a2" providerId="LiveId" clId="{316A0632-A6A8-46E5-8BFB-9F1F28733580}" dt="2022-12-06T14:55:50.037" v="699" actId="1076"/>
          <ac:picMkLst>
            <pc:docMk/>
            <pc:sldMk cId="1474250483" sldId="283"/>
            <ac:picMk id="8" creationId="{BE596B5B-2640-4411-A385-A2FC25ED80FD}"/>
          </ac:picMkLst>
        </pc:picChg>
        <pc:picChg chg="mod">
          <ac:chgData name="abeer abed" userId="f1317b594adbd5a2" providerId="LiveId" clId="{316A0632-A6A8-46E5-8BFB-9F1F28733580}" dt="2022-12-06T14:55:20.808" v="691" actId="14100"/>
          <ac:picMkLst>
            <pc:docMk/>
            <pc:sldMk cId="1474250483" sldId="283"/>
            <ac:picMk id="9" creationId="{378A246D-D058-4174-BA85-B34418B4D55B}"/>
          </ac:picMkLst>
        </pc:picChg>
      </pc:sldChg>
      <pc:sldChg chg="addSp delSp modSp new mod">
        <pc:chgData name="abeer abed" userId="f1317b594adbd5a2" providerId="LiveId" clId="{316A0632-A6A8-46E5-8BFB-9F1F28733580}" dt="2022-12-06T14:41:58.565" v="574" actId="1076"/>
        <pc:sldMkLst>
          <pc:docMk/>
          <pc:sldMk cId="2723831409" sldId="284"/>
        </pc:sldMkLst>
        <pc:spChg chg="mod">
          <ac:chgData name="abeer abed" userId="f1317b594adbd5a2" providerId="LiveId" clId="{316A0632-A6A8-46E5-8BFB-9F1F28733580}" dt="2022-12-06T14:40:49.640" v="561" actId="122"/>
          <ac:spMkLst>
            <pc:docMk/>
            <pc:sldMk cId="2723831409" sldId="284"/>
            <ac:spMk id="2" creationId="{B13CB896-67EE-638C-0C2A-9D58527D82F9}"/>
          </ac:spMkLst>
        </pc:spChg>
        <pc:spChg chg="mod">
          <ac:chgData name="abeer abed" userId="f1317b594adbd5a2" providerId="LiveId" clId="{316A0632-A6A8-46E5-8BFB-9F1F28733580}" dt="2022-12-06T14:41:18.633" v="565" actId="1076"/>
          <ac:spMkLst>
            <pc:docMk/>
            <pc:sldMk cId="2723831409" sldId="284"/>
            <ac:spMk id="3" creationId="{9E19CE0F-FE5A-DD9A-6CD0-6BC6AD3ACD84}"/>
          </ac:spMkLst>
        </pc:spChg>
        <pc:spChg chg="del">
          <ac:chgData name="abeer abed" userId="f1317b594adbd5a2" providerId="LiveId" clId="{316A0632-A6A8-46E5-8BFB-9F1F28733580}" dt="2022-12-06T14:31:16.269" v="526" actId="931"/>
          <ac:spMkLst>
            <pc:docMk/>
            <pc:sldMk cId="2723831409" sldId="284"/>
            <ac:spMk id="4" creationId="{34F2988B-EB55-AA72-7B39-77486BF0BB07}"/>
          </ac:spMkLst>
        </pc:spChg>
        <pc:spChg chg="mod">
          <ac:chgData name="abeer abed" userId="f1317b594adbd5a2" providerId="LiveId" clId="{316A0632-A6A8-46E5-8BFB-9F1F28733580}" dt="2022-12-06T14:27:43.263" v="525" actId="122"/>
          <ac:spMkLst>
            <pc:docMk/>
            <pc:sldMk cId="2723831409" sldId="284"/>
            <ac:spMk id="5" creationId="{A57F76C0-A16F-BA12-C1BC-3EA7093002C7}"/>
          </ac:spMkLst>
        </pc:spChg>
        <pc:spChg chg="del">
          <ac:chgData name="abeer abed" userId="f1317b594adbd5a2" providerId="LiveId" clId="{316A0632-A6A8-46E5-8BFB-9F1F28733580}" dt="2022-12-06T14:34:51.020" v="540" actId="931"/>
          <ac:spMkLst>
            <pc:docMk/>
            <pc:sldMk cId="2723831409" sldId="284"/>
            <ac:spMk id="6" creationId="{A0E84F48-EA14-9133-D447-FF2E4195ECE8}"/>
          </ac:spMkLst>
        </pc:spChg>
        <pc:spChg chg="add del mod">
          <ac:chgData name="abeer abed" userId="f1317b594adbd5a2" providerId="LiveId" clId="{316A0632-A6A8-46E5-8BFB-9F1F28733580}" dt="2022-12-06T14:31:27.859" v="528" actId="478"/>
          <ac:spMkLst>
            <pc:docMk/>
            <pc:sldMk cId="2723831409" sldId="284"/>
            <ac:spMk id="9" creationId="{B28C7D16-584E-33A5-8F15-0703D9110E11}"/>
          </ac:spMkLst>
        </pc:spChg>
        <pc:spChg chg="add del mod">
          <ac:chgData name="abeer abed" userId="f1317b594adbd5a2" providerId="LiveId" clId="{316A0632-A6A8-46E5-8BFB-9F1F28733580}" dt="2022-12-06T14:34:00.665" v="533" actId="931"/>
          <ac:spMkLst>
            <pc:docMk/>
            <pc:sldMk cId="2723831409" sldId="284"/>
            <ac:spMk id="11" creationId="{59557D79-0CFA-882C-1550-B050B30DB9FE}"/>
          </ac:spMkLst>
        </pc:spChg>
        <pc:spChg chg="add del mod">
          <ac:chgData name="abeer abed" userId="f1317b594adbd5a2" providerId="LiveId" clId="{316A0632-A6A8-46E5-8BFB-9F1F28733580}" dt="2022-12-06T14:34:09.379" v="535" actId="478"/>
          <ac:spMkLst>
            <pc:docMk/>
            <pc:sldMk cId="2723831409" sldId="284"/>
            <ac:spMk id="14" creationId="{7FBCCC79-4674-EF4D-E085-BD0F410A137E}"/>
          </ac:spMkLst>
        </pc:spChg>
        <pc:spChg chg="add del mod">
          <ac:chgData name="abeer abed" userId="f1317b594adbd5a2" providerId="LiveId" clId="{316A0632-A6A8-46E5-8BFB-9F1F28733580}" dt="2022-12-06T14:35:01.822" v="542" actId="478"/>
          <ac:spMkLst>
            <pc:docMk/>
            <pc:sldMk cId="2723831409" sldId="284"/>
            <ac:spMk id="17" creationId="{95CF1C66-3D46-F16E-9458-D43D0B42F3F7}"/>
          </ac:spMkLst>
        </pc:spChg>
        <pc:spChg chg="add del mod">
          <ac:chgData name="abeer abed" userId="f1317b594adbd5a2" providerId="LiveId" clId="{316A0632-A6A8-46E5-8BFB-9F1F28733580}" dt="2022-12-06T14:41:47.561" v="571" actId="478"/>
          <ac:spMkLst>
            <pc:docMk/>
            <pc:sldMk cId="2723831409" sldId="284"/>
            <ac:spMk id="19" creationId="{2DF935DF-7FA9-3A4C-BC2F-DA3B150FB3F6}"/>
          </ac:spMkLst>
        </pc:spChg>
        <pc:picChg chg="add del mod modCrop">
          <ac:chgData name="abeer abed" userId="f1317b594adbd5a2" providerId="LiveId" clId="{316A0632-A6A8-46E5-8BFB-9F1F28733580}" dt="2022-12-06T14:31:46.041" v="532" actId="478"/>
          <ac:picMkLst>
            <pc:docMk/>
            <pc:sldMk cId="2723831409" sldId="284"/>
            <ac:picMk id="8" creationId="{F89755FE-F7F7-0DD1-5F05-9E9062A7269D}"/>
          </ac:picMkLst>
        </pc:picChg>
        <pc:picChg chg="add del mod">
          <ac:chgData name="abeer abed" userId="f1317b594adbd5a2" providerId="LiveId" clId="{316A0632-A6A8-46E5-8BFB-9F1F28733580}" dt="2022-12-06T14:41:32.434" v="567" actId="478"/>
          <ac:picMkLst>
            <pc:docMk/>
            <pc:sldMk cId="2723831409" sldId="284"/>
            <ac:picMk id="13" creationId="{D15EAE4D-7E5A-8787-AC92-F407C029EAD0}"/>
          </ac:picMkLst>
        </pc:picChg>
        <pc:picChg chg="add mod">
          <ac:chgData name="abeer abed" userId="f1317b594adbd5a2" providerId="LiveId" clId="{316A0632-A6A8-46E5-8BFB-9F1F28733580}" dt="2022-12-06T14:41:58.565" v="574" actId="1076"/>
          <ac:picMkLst>
            <pc:docMk/>
            <pc:sldMk cId="2723831409" sldId="284"/>
            <ac:picMk id="16" creationId="{43485C1F-1110-D221-5FB7-4ECE89D41DE7}"/>
          </ac:picMkLst>
        </pc:picChg>
        <pc:picChg chg="add mod">
          <ac:chgData name="abeer abed" userId="f1317b594adbd5a2" providerId="LiveId" clId="{316A0632-A6A8-46E5-8BFB-9F1F28733580}" dt="2022-12-06T14:41:50.326" v="572" actId="1076"/>
          <ac:picMkLst>
            <pc:docMk/>
            <pc:sldMk cId="2723831409" sldId="284"/>
            <ac:picMk id="20" creationId="{09375211-9F89-6A5E-9CA8-C527526ED645}"/>
          </ac:picMkLst>
        </pc:picChg>
      </pc:sldChg>
      <pc:sldChg chg="modSp add del mod">
        <pc:chgData name="abeer abed" userId="f1317b594adbd5a2" providerId="LiveId" clId="{316A0632-A6A8-46E5-8BFB-9F1F28733580}" dt="2022-12-06T14:48:23.233" v="593" actId="47"/>
        <pc:sldMkLst>
          <pc:docMk/>
          <pc:sldMk cId="170137296" sldId="285"/>
        </pc:sldMkLst>
        <pc:spChg chg="mod">
          <ac:chgData name="abeer abed" userId="f1317b594adbd5a2" providerId="LiveId" clId="{316A0632-A6A8-46E5-8BFB-9F1F28733580}" dt="2022-12-06T14:43:25.511" v="580" actId="20577"/>
          <ac:spMkLst>
            <pc:docMk/>
            <pc:sldMk cId="170137296" sldId="285"/>
            <ac:spMk id="3" creationId="{33F1F8BF-66B1-4DF1-99B1-027A8B38D056}"/>
          </ac:spMkLst>
        </pc:spChg>
        <pc:spChg chg="mod">
          <ac:chgData name="abeer abed" userId="f1317b594adbd5a2" providerId="LiveId" clId="{316A0632-A6A8-46E5-8BFB-9F1F28733580}" dt="2022-12-06T14:43:51.922" v="583" actId="20577"/>
          <ac:spMkLst>
            <pc:docMk/>
            <pc:sldMk cId="170137296" sldId="285"/>
            <ac:spMk id="6" creationId="{7BAC3D49-9F89-43F5-8E1E-871B3B2F20DB}"/>
          </ac:spMkLst>
        </pc:spChg>
      </pc:sldChg>
      <pc:sldChg chg="modSp add mod ord">
        <pc:chgData name="abeer abed" userId="f1317b594adbd5a2" providerId="LiveId" clId="{316A0632-A6A8-46E5-8BFB-9F1F28733580}" dt="2022-12-06T15:46:05.568" v="1256"/>
        <pc:sldMkLst>
          <pc:docMk/>
          <pc:sldMk cId="1778518720" sldId="286"/>
        </pc:sldMkLst>
        <pc:spChg chg="mod">
          <ac:chgData name="abeer abed" userId="f1317b594adbd5a2" providerId="LiveId" clId="{316A0632-A6A8-46E5-8BFB-9F1F28733580}" dt="2022-12-06T14:45:31.498" v="591" actId="207"/>
          <ac:spMkLst>
            <pc:docMk/>
            <pc:sldMk cId="1778518720" sldId="286"/>
            <ac:spMk id="2" creationId="{E671EADE-5EA4-4C72-8E9A-F0B920F63832}"/>
          </ac:spMkLst>
        </pc:spChg>
      </pc:sldChg>
      <pc:sldChg chg="addSp delSp modSp new mod modClrScheme addAnim delAnim modAnim chgLayout">
        <pc:chgData name="abeer abed" userId="f1317b594adbd5a2" providerId="LiveId" clId="{316A0632-A6A8-46E5-8BFB-9F1F28733580}" dt="2022-12-06T14:54:39.062" v="679" actId="12385"/>
        <pc:sldMkLst>
          <pc:docMk/>
          <pc:sldMk cId="1460367948" sldId="287"/>
        </pc:sldMkLst>
        <pc:spChg chg="add mod ord">
          <ac:chgData name="abeer abed" userId="f1317b594adbd5a2" providerId="LiveId" clId="{316A0632-A6A8-46E5-8BFB-9F1F28733580}" dt="2022-12-06T14:50:27.282" v="634" actId="700"/>
          <ac:spMkLst>
            <pc:docMk/>
            <pc:sldMk cId="1460367948" sldId="287"/>
            <ac:spMk id="2" creationId="{6158F797-2F81-E886-01FE-4C080EE7B98F}"/>
          </ac:spMkLst>
        </pc:spChg>
        <pc:spChg chg="add del mod ord">
          <ac:chgData name="abeer abed" userId="f1317b594adbd5a2" providerId="LiveId" clId="{316A0632-A6A8-46E5-8BFB-9F1F28733580}" dt="2022-12-06T14:50:27.282" v="634" actId="700"/>
          <ac:spMkLst>
            <pc:docMk/>
            <pc:sldMk cId="1460367948" sldId="287"/>
            <ac:spMk id="3" creationId="{7C0917B3-43D6-CD63-68A2-FC5B841A7966}"/>
          </ac:spMkLst>
        </pc:spChg>
        <pc:spChg chg="add del mod ord">
          <ac:chgData name="abeer abed" userId="f1317b594adbd5a2" providerId="LiveId" clId="{316A0632-A6A8-46E5-8BFB-9F1F28733580}" dt="2022-12-06T14:50:27.282" v="634" actId="700"/>
          <ac:spMkLst>
            <pc:docMk/>
            <pc:sldMk cId="1460367948" sldId="287"/>
            <ac:spMk id="4" creationId="{EA68CB47-5808-D3AA-E9E1-E57C7892B13A}"/>
          </ac:spMkLst>
        </pc:spChg>
        <pc:spChg chg="add del mod ord">
          <ac:chgData name="abeer abed" userId="f1317b594adbd5a2" providerId="LiveId" clId="{316A0632-A6A8-46E5-8BFB-9F1F28733580}" dt="2022-12-06T14:53:51.804" v="672" actId="478"/>
          <ac:spMkLst>
            <pc:docMk/>
            <pc:sldMk cId="1460367948" sldId="287"/>
            <ac:spMk id="5" creationId="{19348C17-1778-9C85-D1ED-2025E9104478}"/>
          </ac:spMkLst>
        </pc:spChg>
        <pc:spChg chg="add del mod ord">
          <ac:chgData name="abeer abed" userId="f1317b594adbd5a2" providerId="LiveId" clId="{316A0632-A6A8-46E5-8BFB-9F1F28733580}" dt="2022-12-06T14:53:59.056" v="674" actId="478"/>
          <ac:spMkLst>
            <pc:docMk/>
            <pc:sldMk cId="1460367948" sldId="287"/>
            <ac:spMk id="6" creationId="{35855F37-51AA-BE7B-D965-06E2E69F5A1F}"/>
          </ac:spMkLst>
        </pc:spChg>
        <pc:spChg chg="add del mod ord">
          <ac:chgData name="abeer abed" userId="f1317b594adbd5a2" providerId="LiveId" clId="{316A0632-A6A8-46E5-8BFB-9F1F28733580}" dt="2022-12-06T14:53:43.085" v="670" actId="478"/>
          <ac:spMkLst>
            <pc:docMk/>
            <pc:sldMk cId="1460367948" sldId="287"/>
            <ac:spMk id="7" creationId="{47266592-3740-6F6E-6B48-B88F134C2ACF}"/>
          </ac:spMkLst>
        </pc:spChg>
        <pc:spChg chg="add del mod ord">
          <ac:chgData name="abeer abed" userId="f1317b594adbd5a2" providerId="LiveId" clId="{316A0632-A6A8-46E5-8BFB-9F1F28733580}" dt="2022-12-06T14:53:38.684" v="669" actId="478"/>
          <ac:spMkLst>
            <pc:docMk/>
            <pc:sldMk cId="1460367948" sldId="287"/>
            <ac:spMk id="8" creationId="{DFD84ADF-06E7-CCC6-0BBD-DF7A37620B47}"/>
          </ac:spMkLst>
        </pc:spChg>
        <pc:spChg chg="add del mod">
          <ac:chgData name="abeer abed" userId="f1317b594adbd5a2" providerId="LiveId" clId="{316A0632-A6A8-46E5-8BFB-9F1F28733580}" dt="2022-12-06T14:53:46.397" v="671" actId="478"/>
          <ac:spMkLst>
            <pc:docMk/>
            <pc:sldMk cId="1460367948" sldId="287"/>
            <ac:spMk id="11" creationId="{5617097B-A897-F244-A173-863D3448FEF6}"/>
          </ac:spMkLst>
        </pc:spChg>
        <pc:spChg chg="add del mod">
          <ac:chgData name="abeer abed" userId="f1317b594adbd5a2" providerId="LiveId" clId="{316A0632-A6A8-46E5-8BFB-9F1F28733580}" dt="2022-12-06T14:53:55.306" v="673" actId="478"/>
          <ac:spMkLst>
            <pc:docMk/>
            <pc:sldMk cId="1460367948" sldId="287"/>
            <ac:spMk id="13" creationId="{B72128CD-14F1-FFC2-0AEF-25C4E4EB85CB}"/>
          </ac:spMkLst>
        </pc:spChg>
        <pc:spChg chg="add del mod">
          <ac:chgData name="abeer abed" userId="f1317b594adbd5a2" providerId="LiveId" clId="{316A0632-A6A8-46E5-8BFB-9F1F28733580}" dt="2022-12-06T14:54:03.697" v="675" actId="478"/>
          <ac:spMkLst>
            <pc:docMk/>
            <pc:sldMk cId="1460367948" sldId="287"/>
            <ac:spMk id="15" creationId="{BAABEE58-D583-9063-E0D0-A6316D9CAA51}"/>
          </ac:spMkLst>
        </pc:spChg>
        <pc:graphicFrameChg chg="add mod modGraphic">
          <ac:chgData name="abeer abed" userId="f1317b594adbd5a2" providerId="LiveId" clId="{316A0632-A6A8-46E5-8BFB-9F1F28733580}" dt="2022-12-06T14:54:39.062" v="679" actId="12385"/>
          <ac:graphicFrameMkLst>
            <pc:docMk/>
            <pc:sldMk cId="1460367948" sldId="287"/>
            <ac:graphicFrameMk id="9" creationId="{081FDC06-7B93-85D7-7134-F8359A74C3FF}"/>
          </ac:graphicFrameMkLst>
        </pc:graphicFrameChg>
      </pc:sldChg>
      <pc:sldChg chg="addSp modSp new mod modClrScheme modAnim chgLayout">
        <pc:chgData name="abeer abed" userId="f1317b594adbd5a2" providerId="LiveId" clId="{316A0632-A6A8-46E5-8BFB-9F1F28733580}" dt="2022-12-06T15:13:26.764" v="1173"/>
        <pc:sldMkLst>
          <pc:docMk/>
          <pc:sldMk cId="200839826" sldId="288"/>
        </pc:sldMkLst>
        <pc:spChg chg="add mod ord">
          <ac:chgData name="abeer abed" userId="f1317b594adbd5a2" providerId="LiveId" clId="{316A0632-A6A8-46E5-8BFB-9F1F28733580}" dt="2022-12-06T15:12:37.493" v="1164" actId="403"/>
          <ac:spMkLst>
            <pc:docMk/>
            <pc:sldMk cId="200839826" sldId="288"/>
            <ac:spMk id="2" creationId="{C3EEEAE2-8600-CE1C-CBCF-3EE648150536}"/>
          </ac:spMkLst>
        </pc:spChg>
        <pc:spChg chg="add mod ord">
          <ac:chgData name="abeer abed" userId="f1317b594adbd5a2" providerId="LiveId" clId="{316A0632-A6A8-46E5-8BFB-9F1F28733580}" dt="2022-12-06T15:12:59.192" v="1170" actId="207"/>
          <ac:spMkLst>
            <pc:docMk/>
            <pc:sldMk cId="200839826" sldId="288"/>
            <ac:spMk id="3" creationId="{6FD07EDD-09EC-7040-49B1-AC9112550ECC}"/>
          </ac:spMkLst>
        </pc:spChg>
      </pc:sldChg>
      <pc:sldChg chg="addSp delSp modSp add mod modAnim">
        <pc:chgData name="abeer abed" userId="f1317b594adbd5a2" providerId="LiveId" clId="{316A0632-A6A8-46E5-8BFB-9F1F28733580}" dt="2022-12-07T06:06:09.298" v="1343"/>
        <pc:sldMkLst>
          <pc:docMk/>
          <pc:sldMk cId="3212020979" sldId="289"/>
        </pc:sldMkLst>
        <pc:spChg chg="add del">
          <ac:chgData name="abeer abed" userId="f1317b594adbd5a2" providerId="LiveId" clId="{316A0632-A6A8-46E5-8BFB-9F1F28733580}" dt="2022-12-07T06:00:47.060" v="1277" actId="11529"/>
          <ac:spMkLst>
            <pc:docMk/>
            <pc:sldMk cId="3212020979" sldId="289"/>
            <ac:spMk id="2" creationId="{B458BC2A-166A-51E9-A4B2-C2A742A70753}"/>
          </ac:spMkLst>
        </pc:spChg>
        <pc:spChg chg="add mod">
          <ac:chgData name="abeer abed" userId="f1317b594adbd5a2" providerId="LiveId" clId="{316A0632-A6A8-46E5-8BFB-9F1F28733580}" dt="2022-12-07T06:04:38.356" v="1315" actId="20577"/>
          <ac:spMkLst>
            <pc:docMk/>
            <pc:sldMk cId="3212020979" sldId="289"/>
            <ac:spMk id="3" creationId="{D7319DAF-0963-37A3-9FD1-9C5BBDFB6D40}"/>
          </ac:spMkLst>
        </pc:spChg>
        <pc:spChg chg="add mod">
          <ac:chgData name="abeer abed" userId="f1317b594adbd5a2" providerId="LiveId" clId="{316A0632-A6A8-46E5-8BFB-9F1F28733580}" dt="2022-12-07T06:05:03.918" v="1338" actId="20577"/>
          <ac:spMkLst>
            <pc:docMk/>
            <pc:sldMk cId="3212020979" sldId="289"/>
            <ac:spMk id="4" creationId="{7E9729B8-4846-A40F-0E9C-8825634554DB}"/>
          </ac:spMkLst>
        </pc:spChg>
        <pc:spChg chg="add mod">
          <ac:chgData name="abeer abed" userId="f1317b594adbd5a2" providerId="LiveId" clId="{316A0632-A6A8-46E5-8BFB-9F1F28733580}" dt="2022-12-07T06:05:35.934" v="1340" actId="20577"/>
          <ac:spMkLst>
            <pc:docMk/>
            <pc:sldMk cId="3212020979" sldId="289"/>
            <ac:spMk id="6" creationId="{46457BC5-B860-889D-27C9-F6531E6D080A}"/>
          </ac:spMkLst>
        </pc:spChg>
      </pc:sldChg>
      <pc:sldChg chg="add">
        <pc:chgData name="abeer abed" userId="f1317b594adbd5a2" providerId="LiveId" clId="{316A0632-A6A8-46E5-8BFB-9F1F28733580}" dt="2022-12-07T02:37:15.995" v="1265"/>
        <pc:sldMkLst>
          <pc:docMk/>
          <pc:sldMk cId="3565127033" sldId="290"/>
        </pc:sldMkLst>
      </pc:sldChg>
      <pc:sldChg chg="add del">
        <pc:chgData name="abeer abed" userId="f1317b594adbd5a2" providerId="LiveId" clId="{316A0632-A6A8-46E5-8BFB-9F1F28733580}" dt="2022-12-07T02:37:32.498" v="1267" actId="47"/>
        <pc:sldMkLst>
          <pc:docMk/>
          <pc:sldMk cId="847776563" sldId="291"/>
        </pc:sldMkLst>
      </pc:sldChg>
      <pc:sldChg chg="add">
        <pc:chgData name="abeer abed" userId="f1317b594adbd5a2" providerId="LiveId" clId="{316A0632-A6A8-46E5-8BFB-9F1F28733580}" dt="2022-12-07T02:37:48.685" v="1268"/>
        <pc:sldMkLst>
          <pc:docMk/>
          <pc:sldMk cId="1587101219" sldId="29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176E7-6C4C-45E0-B080-0DCC4952BE28}" type="doc">
      <dgm:prSet loTypeId="urn:microsoft.com/office/officeart/2005/8/layout/process2" loCatId="process" qsTypeId="urn:microsoft.com/office/officeart/2005/8/quickstyle/simple5" qsCatId="simple" csTypeId="urn:microsoft.com/office/officeart/2005/8/colors/colorful2" csCatId="colorful" phldr="1"/>
      <dgm:spPr/>
    </dgm:pt>
    <dgm:pt modelId="{E1C528A1-E110-495A-B456-DC02FBF00302}">
      <dgm:prSet phldrT="[نص]"/>
      <dgm:spPr/>
      <dgm:t>
        <a:bodyPr/>
        <a:lstStyle/>
        <a:p>
          <a:pPr rtl="1"/>
          <a:r>
            <a:rPr lang="ar-SA" dirty="0"/>
            <a:t>لماذا ندرس التاريخ ؟ </a:t>
          </a:r>
        </a:p>
      </dgm:t>
    </dgm:pt>
    <dgm:pt modelId="{1FBA1A82-33CA-4771-A781-FACEA09C849C}" type="parTrans" cxnId="{AFEA36F8-AE79-42A0-8575-4FA577E20535}">
      <dgm:prSet/>
      <dgm:spPr/>
      <dgm:t>
        <a:bodyPr/>
        <a:lstStyle/>
        <a:p>
          <a:pPr rtl="1"/>
          <a:endParaRPr lang="ar-SA"/>
        </a:p>
      </dgm:t>
    </dgm:pt>
    <dgm:pt modelId="{13CCDA4E-750B-43F4-94E8-1DEEB121672E}" type="sibTrans" cxnId="{AFEA36F8-AE79-42A0-8575-4FA577E20535}">
      <dgm:prSet/>
      <dgm:spPr/>
      <dgm:t>
        <a:bodyPr/>
        <a:lstStyle/>
        <a:p>
          <a:pPr rtl="1"/>
          <a:endParaRPr lang="ar-SA"/>
        </a:p>
      </dgm:t>
    </dgm:pt>
    <dgm:pt modelId="{24E15BFA-E3C5-4FCA-8DFA-45F48A4D17DE}">
      <dgm:prSet phldrT="[نص]"/>
      <dgm:spPr/>
      <dgm:t>
        <a:bodyPr/>
        <a:lstStyle/>
        <a:p>
          <a:pPr rtl="1"/>
          <a:r>
            <a:rPr lang="ar-SA" dirty="0"/>
            <a:t>ما محور التاريخ ؟ </a:t>
          </a:r>
        </a:p>
      </dgm:t>
    </dgm:pt>
    <dgm:pt modelId="{84480BEB-7923-4F05-859C-D21FA6051E50}" type="parTrans" cxnId="{2F43C9B4-A1F1-48C7-9AC6-FAB86886625C}">
      <dgm:prSet/>
      <dgm:spPr/>
      <dgm:t>
        <a:bodyPr/>
        <a:lstStyle/>
        <a:p>
          <a:pPr rtl="1"/>
          <a:endParaRPr lang="ar-SA"/>
        </a:p>
      </dgm:t>
    </dgm:pt>
    <dgm:pt modelId="{67EE86D4-DFB5-4003-9685-631F147176FD}" type="sibTrans" cxnId="{2F43C9B4-A1F1-48C7-9AC6-FAB86886625C}">
      <dgm:prSet/>
      <dgm:spPr/>
      <dgm:t>
        <a:bodyPr/>
        <a:lstStyle/>
        <a:p>
          <a:pPr rtl="1"/>
          <a:endParaRPr lang="ar-SA"/>
        </a:p>
      </dgm:t>
    </dgm:pt>
    <dgm:pt modelId="{F0C3598B-9EE0-49AC-8815-A3DAD6C98AA5}">
      <dgm:prSet phldrT="[نص]"/>
      <dgm:spPr/>
      <dgm:t>
        <a:bodyPr/>
        <a:lstStyle/>
        <a:p>
          <a:pPr rtl="1"/>
          <a:r>
            <a:rPr lang="ar-SA" dirty="0"/>
            <a:t>ما أهمية التاريخ ؟ </a:t>
          </a:r>
        </a:p>
      </dgm:t>
    </dgm:pt>
    <dgm:pt modelId="{6FFE85ED-302F-42B6-A90C-E9F34204D2BC}" type="parTrans" cxnId="{B062EDE9-A2BD-4542-82CD-0AB24E1C224A}">
      <dgm:prSet/>
      <dgm:spPr/>
      <dgm:t>
        <a:bodyPr/>
        <a:lstStyle/>
        <a:p>
          <a:pPr rtl="1"/>
          <a:endParaRPr lang="ar-SA"/>
        </a:p>
      </dgm:t>
    </dgm:pt>
    <dgm:pt modelId="{B4D61FBF-E9D6-4BDC-B74B-B16958C27328}" type="sibTrans" cxnId="{B062EDE9-A2BD-4542-82CD-0AB24E1C224A}">
      <dgm:prSet/>
      <dgm:spPr/>
      <dgm:t>
        <a:bodyPr/>
        <a:lstStyle/>
        <a:p>
          <a:pPr rtl="1"/>
          <a:endParaRPr lang="ar-SA"/>
        </a:p>
      </dgm:t>
    </dgm:pt>
    <dgm:pt modelId="{1835E82D-DD8B-49D4-9181-260E8068C043}">
      <dgm:prSet/>
      <dgm:spPr/>
      <dgm:t>
        <a:bodyPr/>
        <a:lstStyle/>
        <a:p>
          <a:pPr rtl="1"/>
          <a:r>
            <a:rPr lang="ar-SA" dirty="0"/>
            <a:t>ما هي فكرة التاريخ ؟</a:t>
          </a:r>
        </a:p>
      </dgm:t>
    </dgm:pt>
    <dgm:pt modelId="{0D927954-59B0-451A-B66D-DB73E1E4F7F2}" type="parTrans" cxnId="{D5B6304A-4AB6-4667-BB27-D69902F48DA1}">
      <dgm:prSet/>
      <dgm:spPr/>
      <dgm:t>
        <a:bodyPr/>
        <a:lstStyle/>
        <a:p>
          <a:pPr rtl="1"/>
          <a:endParaRPr lang="ar-SA"/>
        </a:p>
      </dgm:t>
    </dgm:pt>
    <dgm:pt modelId="{D6261091-6B61-4564-A2B2-F56F4522F8F0}" type="sibTrans" cxnId="{D5B6304A-4AB6-4667-BB27-D69902F48DA1}">
      <dgm:prSet/>
      <dgm:spPr/>
      <dgm:t>
        <a:bodyPr/>
        <a:lstStyle/>
        <a:p>
          <a:pPr rtl="1"/>
          <a:endParaRPr lang="ar-SA"/>
        </a:p>
      </dgm:t>
    </dgm:pt>
    <dgm:pt modelId="{9ACC09C2-C21F-4504-A78A-397029A654D8}" type="pres">
      <dgm:prSet presAssocID="{8BA176E7-6C4C-45E0-B080-0DCC4952BE28}" presName="linearFlow" presStyleCnt="0">
        <dgm:presLayoutVars>
          <dgm:resizeHandles val="exact"/>
        </dgm:presLayoutVars>
      </dgm:prSet>
      <dgm:spPr/>
    </dgm:pt>
    <dgm:pt modelId="{5CE2F8CA-5298-4C15-84DE-11E56A40EA7A}" type="pres">
      <dgm:prSet presAssocID="{E1C528A1-E110-495A-B456-DC02FBF00302}" presName="node" presStyleLbl="node1" presStyleIdx="0" presStyleCnt="4">
        <dgm:presLayoutVars>
          <dgm:bulletEnabled val="1"/>
        </dgm:presLayoutVars>
      </dgm:prSet>
      <dgm:spPr/>
    </dgm:pt>
    <dgm:pt modelId="{ABFE7036-4B2E-49D7-ABFB-059C3FABB699}" type="pres">
      <dgm:prSet presAssocID="{13CCDA4E-750B-43F4-94E8-1DEEB121672E}" presName="sibTrans" presStyleLbl="sibTrans2D1" presStyleIdx="0" presStyleCnt="3"/>
      <dgm:spPr/>
    </dgm:pt>
    <dgm:pt modelId="{A9243226-B393-419F-9C73-C666644D3CDB}" type="pres">
      <dgm:prSet presAssocID="{13CCDA4E-750B-43F4-94E8-1DEEB121672E}" presName="connectorText" presStyleLbl="sibTrans2D1" presStyleIdx="0" presStyleCnt="3"/>
      <dgm:spPr/>
    </dgm:pt>
    <dgm:pt modelId="{93CADEBE-8A04-4030-9BD3-BA7F9D69300F}" type="pres">
      <dgm:prSet presAssocID="{24E15BFA-E3C5-4FCA-8DFA-45F48A4D17DE}" presName="node" presStyleLbl="node1" presStyleIdx="1" presStyleCnt="4">
        <dgm:presLayoutVars>
          <dgm:bulletEnabled val="1"/>
        </dgm:presLayoutVars>
      </dgm:prSet>
      <dgm:spPr/>
    </dgm:pt>
    <dgm:pt modelId="{231FB5D0-3C14-457A-810D-425F35DC01F1}" type="pres">
      <dgm:prSet presAssocID="{67EE86D4-DFB5-4003-9685-631F147176FD}" presName="sibTrans" presStyleLbl="sibTrans2D1" presStyleIdx="1" presStyleCnt="3"/>
      <dgm:spPr/>
    </dgm:pt>
    <dgm:pt modelId="{B11D05EC-CB72-430C-8192-FE2486C1521C}" type="pres">
      <dgm:prSet presAssocID="{67EE86D4-DFB5-4003-9685-631F147176FD}" presName="connectorText" presStyleLbl="sibTrans2D1" presStyleIdx="1" presStyleCnt="3"/>
      <dgm:spPr/>
    </dgm:pt>
    <dgm:pt modelId="{3F3B24EC-60B1-47CC-B4D0-6A3FBA463444}" type="pres">
      <dgm:prSet presAssocID="{F0C3598B-9EE0-49AC-8815-A3DAD6C98AA5}" presName="node" presStyleLbl="node1" presStyleIdx="2" presStyleCnt="4">
        <dgm:presLayoutVars>
          <dgm:bulletEnabled val="1"/>
        </dgm:presLayoutVars>
      </dgm:prSet>
      <dgm:spPr/>
    </dgm:pt>
    <dgm:pt modelId="{EFFFECC8-3538-4862-96AC-699C0B515A59}" type="pres">
      <dgm:prSet presAssocID="{B4D61FBF-E9D6-4BDC-B74B-B16958C27328}" presName="sibTrans" presStyleLbl="sibTrans2D1" presStyleIdx="2" presStyleCnt="3"/>
      <dgm:spPr/>
    </dgm:pt>
    <dgm:pt modelId="{801275A7-E840-4934-AE4A-D82A6A7BD193}" type="pres">
      <dgm:prSet presAssocID="{B4D61FBF-E9D6-4BDC-B74B-B16958C27328}" presName="connectorText" presStyleLbl="sibTrans2D1" presStyleIdx="2" presStyleCnt="3"/>
      <dgm:spPr/>
    </dgm:pt>
    <dgm:pt modelId="{717E2613-C1B5-4509-9FAA-0411A9D864BC}" type="pres">
      <dgm:prSet presAssocID="{1835E82D-DD8B-49D4-9181-260E8068C043}" presName="node" presStyleLbl="node1" presStyleIdx="3" presStyleCnt="4">
        <dgm:presLayoutVars>
          <dgm:bulletEnabled val="1"/>
        </dgm:presLayoutVars>
      </dgm:prSet>
      <dgm:spPr/>
    </dgm:pt>
  </dgm:ptLst>
  <dgm:cxnLst>
    <dgm:cxn modelId="{69890D1B-5308-4037-9099-32E04C38ACDE}" type="presOf" srcId="{8BA176E7-6C4C-45E0-B080-0DCC4952BE28}" destId="{9ACC09C2-C21F-4504-A78A-397029A654D8}" srcOrd="0" destOrd="0" presId="urn:microsoft.com/office/officeart/2005/8/layout/process2"/>
    <dgm:cxn modelId="{7395EE23-1A1A-468C-8A53-993300956766}" type="presOf" srcId="{13CCDA4E-750B-43F4-94E8-1DEEB121672E}" destId="{A9243226-B393-419F-9C73-C666644D3CDB}" srcOrd="1" destOrd="0" presId="urn:microsoft.com/office/officeart/2005/8/layout/process2"/>
    <dgm:cxn modelId="{83C91D28-395F-4B2A-908D-A32EC60D19FE}" type="presOf" srcId="{67EE86D4-DFB5-4003-9685-631F147176FD}" destId="{B11D05EC-CB72-430C-8192-FE2486C1521C}" srcOrd="1" destOrd="0" presId="urn:microsoft.com/office/officeart/2005/8/layout/process2"/>
    <dgm:cxn modelId="{0B58FE2A-28D0-42DC-B21A-BD521E4B79EB}" type="presOf" srcId="{13CCDA4E-750B-43F4-94E8-1DEEB121672E}" destId="{ABFE7036-4B2E-49D7-ABFB-059C3FABB699}" srcOrd="0" destOrd="0" presId="urn:microsoft.com/office/officeart/2005/8/layout/process2"/>
    <dgm:cxn modelId="{210A6547-1408-4BAF-920A-0B18C18AB604}" type="presOf" srcId="{24E15BFA-E3C5-4FCA-8DFA-45F48A4D17DE}" destId="{93CADEBE-8A04-4030-9BD3-BA7F9D69300F}" srcOrd="0" destOrd="0" presId="urn:microsoft.com/office/officeart/2005/8/layout/process2"/>
    <dgm:cxn modelId="{A2DC4048-ADB3-4F98-9D2F-9B4DAC3FA500}" type="presOf" srcId="{F0C3598B-9EE0-49AC-8815-A3DAD6C98AA5}" destId="{3F3B24EC-60B1-47CC-B4D0-6A3FBA463444}" srcOrd="0" destOrd="0" presId="urn:microsoft.com/office/officeart/2005/8/layout/process2"/>
    <dgm:cxn modelId="{D5B6304A-4AB6-4667-BB27-D69902F48DA1}" srcId="{8BA176E7-6C4C-45E0-B080-0DCC4952BE28}" destId="{1835E82D-DD8B-49D4-9181-260E8068C043}" srcOrd="3" destOrd="0" parTransId="{0D927954-59B0-451A-B66D-DB73E1E4F7F2}" sibTransId="{D6261091-6B61-4564-A2B2-F56F4522F8F0}"/>
    <dgm:cxn modelId="{98C1855A-193F-4DAC-9C48-03A10A417AD6}" type="presOf" srcId="{E1C528A1-E110-495A-B456-DC02FBF00302}" destId="{5CE2F8CA-5298-4C15-84DE-11E56A40EA7A}" srcOrd="0" destOrd="0" presId="urn:microsoft.com/office/officeart/2005/8/layout/process2"/>
    <dgm:cxn modelId="{43E24994-7482-4251-A256-9419988493D5}" type="presOf" srcId="{67EE86D4-DFB5-4003-9685-631F147176FD}" destId="{231FB5D0-3C14-457A-810D-425F35DC01F1}" srcOrd="0" destOrd="0" presId="urn:microsoft.com/office/officeart/2005/8/layout/process2"/>
    <dgm:cxn modelId="{5DA149A1-3DEA-4C06-8B90-E58470C97036}" type="presOf" srcId="{B4D61FBF-E9D6-4BDC-B74B-B16958C27328}" destId="{EFFFECC8-3538-4862-96AC-699C0B515A59}" srcOrd="0" destOrd="0" presId="urn:microsoft.com/office/officeart/2005/8/layout/process2"/>
    <dgm:cxn modelId="{A8D873AC-7B7B-41D4-ACA9-7A569D28AA16}" type="presOf" srcId="{1835E82D-DD8B-49D4-9181-260E8068C043}" destId="{717E2613-C1B5-4509-9FAA-0411A9D864BC}" srcOrd="0" destOrd="0" presId="urn:microsoft.com/office/officeart/2005/8/layout/process2"/>
    <dgm:cxn modelId="{2F43C9B4-A1F1-48C7-9AC6-FAB86886625C}" srcId="{8BA176E7-6C4C-45E0-B080-0DCC4952BE28}" destId="{24E15BFA-E3C5-4FCA-8DFA-45F48A4D17DE}" srcOrd="1" destOrd="0" parTransId="{84480BEB-7923-4F05-859C-D21FA6051E50}" sibTransId="{67EE86D4-DFB5-4003-9685-631F147176FD}"/>
    <dgm:cxn modelId="{9E2533CE-EF12-43A2-B8BF-E2C23210DC43}" type="presOf" srcId="{B4D61FBF-E9D6-4BDC-B74B-B16958C27328}" destId="{801275A7-E840-4934-AE4A-D82A6A7BD193}" srcOrd="1" destOrd="0" presId="urn:microsoft.com/office/officeart/2005/8/layout/process2"/>
    <dgm:cxn modelId="{B062EDE9-A2BD-4542-82CD-0AB24E1C224A}" srcId="{8BA176E7-6C4C-45E0-B080-0DCC4952BE28}" destId="{F0C3598B-9EE0-49AC-8815-A3DAD6C98AA5}" srcOrd="2" destOrd="0" parTransId="{6FFE85ED-302F-42B6-A90C-E9F34204D2BC}" sibTransId="{B4D61FBF-E9D6-4BDC-B74B-B16958C27328}"/>
    <dgm:cxn modelId="{AFEA36F8-AE79-42A0-8575-4FA577E20535}" srcId="{8BA176E7-6C4C-45E0-B080-0DCC4952BE28}" destId="{E1C528A1-E110-495A-B456-DC02FBF00302}" srcOrd="0" destOrd="0" parTransId="{1FBA1A82-33CA-4771-A781-FACEA09C849C}" sibTransId="{13CCDA4E-750B-43F4-94E8-1DEEB121672E}"/>
    <dgm:cxn modelId="{B12F4636-3D4E-4233-9589-DE1123C07662}" type="presParOf" srcId="{9ACC09C2-C21F-4504-A78A-397029A654D8}" destId="{5CE2F8CA-5298-4C15-84DE-11E56A40EA7A}" srcOrd="0" destOrd="0" presId="urn:microsoft.com/office/officeart/2005/8/layout/process2"/>
    <dgm:cxn modelId="{68D8D8D9-AB84-4EF5-AB9D-85E9DC96A5EC}" type="presParOf" srcId="{9ACC09C2-C21F-4504-A78A-397029A654D8}" destId="{ABFE7036-4B2E-49D7-ABFB-059C3FABB699}" srcOrd="1" destOrd="0" presId="urn:microsoft.com/office/officeart/2005/8/layout/process2"/>
    <dgm:cxn modelId="{BF2BAF5D-DF0C-4D92-A18E-0F37B05C1D22}" type="presParOf" srcId="{ABFE7036-4B2E-49D7-ABFB-059C3FABB699}" destId="{A9243226-B393-419F-9C73-C666644D3CDB}" srcOrd="0" destOrd="0" presId="urn:microsoft.com/office/officeart/2005/8/layout/process2"/>
    <dgm:cxn modelId="{4282F782-8F1D-4976-BAE9-AF066C5CECCC}" type="presParOf" srcId="{9ACC09C2-C21F-4504-A78A-397029A654D8}" destId="{93CADEBE-8A04-4030-9BD3-BA7F9D69300F}" srcOrd="2" destOrd="0" presId="urn:microsoft.com/office/officeart/2005/8/layout/process2"/>
    <dgm:cxn modelId="{69D55A7B-8903-4A9E-A444-843F158EA99B}" type="presParOf" srcId="{9ACC09C2-C21F-4504-A78A-397029A654D8}" destId="{231FB5D0-3C14-457A-810D-425F35DC01F1}" srcOrd="3" destOrd="0" presId="urn:microsoft.com/office/officeart/2005/8/layout/process2"/>
    <dgm:cxn modelId="{1C1F85A1-896C-4D84-9A01-393A9CF70346}" type="presParOf" srcId="{231FB5D0-3C14-457A-810D-425F35DC01F1}" destId="{B11D05EC-CB72-430C-8192-FE2486C1521C}" srcOrd="0" destOrd="0" presId="urn:microsoft.com/office/officeart/2005/8/layout/process2"/>
    <dgm:cxn modelId="{74EE3700-00B3-4731-A4CB-2F184DFFFB51}" type="presParOf" srcId="{9ACC09C2-C21F-4504-A78A-397029A654D8}" destId="{3F3B24EC-60B1-47CC-B4D0-6A3FBA463444}" srcOrd="4" destOrd="0" presId="urn:microsoft.com/office/officeart/2005/8/layout/process2"/>
    <dgm:cxn modelId="{ED203DA8-5281-496E-B091-F6BB1AB2F5BA}" type="presParOf" srcId="{9ACC09C2-C21F-4504-A78A-397029A654D8}" destId="{EFFFECC8-3538-4862-96AC-699C0B515A59}" srcOrd="5" destOrd="0" presId="urn:microsoft.com/office/officeart/2005/8/layout/process2"/>
    <dgm:cxn modelId="{10E6CAB4-5C9A-4A54-8E79-EE1C6154DBE0}" type="presParOf" srcId="{EFFFECC8-3538-4862-96AC-699C0B515A59}" destId="{801275A7-E840-4934-AE4A-D82A6A7BD193}" srcOrd="0" destOrd="0" presId="urn:microsoft.com/office/officeart/2005/8/layout/process2"/>
    <dgm:cxn modelId="{62D983CF-348D-4D3F-B101-0C38AC54A5EB}" type="presParOf" srcId="{9ACC09C2-C21F-4504-A78A-397029A654D8}" destId="{717E2613-C1B5-4509-9FAA-0411A9D864B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539F01-85DC-4A40-9274-920DE4FEEDEE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rtl="1"/>
          <a:endParaRPr lang="ar-SA"/>
        </a:p>
      </dgm:t>
    </dgm:pt>
    <dgm:pt modelId="{B96E7070-E18E-4F64-8D30-666A07B896BA}">
      <dgm:prSet phldrT="[نص]"/>
      <dgm:spPr/>
      <dgm:t>
        <a:bodyPr/>
        <a:lstStyle/>
        <a:p>
          <a:pPr rtl="1"/>
          <a:r>
            <a:rPr lang="ar-SA" dirty="0"/>
            <a:t>مفهوم التاريخ و مصادرهـ</a:t>
          </a:r>
        </a:p>
      </dgm:t>
    </dgm:pt>
    <dgm:pt modelId="{4532F24F-1E83-40B5-A7F9-C1521EF359E6}" type="parTrans" cxnId="{8EEE6E9F-5619-4796-BA7D-433270973C8A}">
      <dgm:prSet/>
      <dgm:spPr/>
      <dgm:t>
        <a:bodyPr/>
        <a:lstStyle/>
        <a:p>
          <a:pPr rtl="1"/>
          <a:endParaRPr lang="ar-SA"/>
        </a:p>
      </dgm:t>
    </dgm:pt>
    <dgm:pt modelId="{0CCA430A-D9CE-4300-8FCE-CF56EE74B34B}" type="sibTrans" cxnId="{8EEE6E9F-5619-4796-BA7D-433270973C8A}">
      <dgm:prSet/>
      <dgm:spPr/>
      <dgm:t>
        <a:bodyPr/>
        <a:lstStyle/>
        <a:p>
          <a:pPr rtl="1"/>
          <a:endParaRPr lang="ar-SA"/>
        </a:p>
      </dgm:t>
    </dgm:pt>
    <dgm:pt modelId="{E6CBAA66-48F8-4281-9245-936679EBE4D7}">
      <dgm:prSet phldrT="[نص]"/>
      <dgm:spPr/>
      <dgm:t>
        <a:bodyPr/>
        <a:lstStyle/>
        <a:p>
          <a:pPr rtl="1"/>
          <a:r>
            <a:rPr lang="ar-SA" dirty="0">
              <a:highlight>
                <a:srgbClr val="00FF00"/>
              </a:highlight>
            </a:rPr>
            <a:t>مصادر الدراسة التاريخية</a:t>
          </a:r>
        </a:p>
      </dgm:t>
    </dgm:pt>
    <dgm:pt modelId="{DA610264-7565-4A75-BFBF-38370D485023}" type="parTrans" cxnId="{5F96F604-B1C6-491A-9DE6-C8A5776057E0}">
      <dgm:prSet/>
      <dgm:spPr/>
      <dgm:t>
        <a:bodyPr/>
        <a:lstStyle/>
        <a:p>
          <a:pPr rtl="1"/>
          <a:endParaRPr lang="ar-SA"/>
        </a:p>
      </dgm:t>
    </dgm:pt>
    <dgm:pt modelId="{CE264714-61FD-466B-81A0-44CCFCF02BAD}" type="sibTrans" cxnId="{5F96F604-B1C6-491A-9DE6-C8A5776057E0}">
      <dgm:prSet/>
      <dgm:spPr/>
      <dgm:t>
        <a:bodyPr/>
        <a:lstStyle/>
        <a:p>
          <a:pPr rtl="1"/>
          <a:endParaRPr lang="ar-SA"/>
        </a:p>
      </dgm:t>
    </dgm:pt>
    <dgm:pt modelId="{9473A1B4-242C-4EA9-979E-1A652D0A9FAA}">
      <dgm:prSet phldrT="[نص]"/>
      <dgm:spPr/>
      <dgm:t>
        <a:bodyPr/>
        <a:lstStyle/>
        <a:p>
          <a:pPr rtl="1"/>
          <a:r>
            <a:rPr lang="ar-SA" dirty="0">
              <a:highlight>
                <a:srgbClr val="FF00FF"/>
              </a:highlight>
            </a:rPr>
            <a:t>أهمية التاريخ</a:t>
          </a:r>
        </a:p>
      </dgm:t>
    </dgm:pt>
    <dgm:pt modelId="{DAD22867-67CD-41EE-ACE2-1DEB482D0A7E}" type="parTrans" cxnId="{45F91DCD-5EDC-464D-BF1E-451C658B44E9}">
      <dgm:prSet/>
      <dgm:spPr/>
      <dgm:t>
        <a:bodyPr/>
        <a:lstStyle/>
        <a:p>
          <a:pPr rtl="1"/>
          <a:endParaRPr lang="ar-SA"/>
        </a:p>
      </dgm:t>
    </dgm:pt>
    <dgm:pt modelId="{2187CFF7-5046-4020-BC8F-3F242CB494E4}" type="sibTrans" cxnId="{45F91DCD-5EDC-464D-BF1E-451C658B44E9}">
      <dgm:prSet/>
      <dgm:spPr/>
      <dgm:t>
        <a:bodyPr/>
        <a:lstStyle/>
        <a:p>
          <a:pPr rtl="1"/>
          <a:endParaRPr lang="ar-SA"/>
        </a:p>
      </dgm:t>
    </dgm:pt>
    <dgm:pt modelId="{FEA677C1-DCC6-4630-9773-C7BF63E9C5EE}">
      <dgm:prSet phldrT="[نص]"/>
      <dgm:spPr/>
      <dgm:t>
        <a:bodyPr/>
        <a:lstStyle/>
        <a:p>
          <a:pPr rtl="1"/>
          <a:r>
            <a:rPr lang="ar-SA" dirty="0">
              <a:highlight>
                <a:srgbClr val="00FFFF"/>
              </a:highlight>
            </a:rPr>
            <a:t>محور التاريخ</a:t>
          </a:r>
        </a:p>
      </dgm:t>
    </dgm:pt>
    <dgm:pt modelId="{3F9866D6-D05D-4E7D-B75E-06BA6E6AA7CA}" type="parTrans" cxnId="{94000814-9AB6-48F1-9112-47E1827AF9B2}">
      <dgm:prSet/>
      <dgm:spPr/>
      <dgm:t>
        <a:bodyPr/>
        <a:lstStyle/>
        <a:p>
          <a:pPr rtl="1"/>
          <a:endParaRPr lang="ar-SA"/>
        </a:p>
      </dgm:t>
    </dgm:pt>
    <dgm:pt modelId="{4DF6597A-21C2-4546-B68E-D869BB3A35CD}" type="sibTrans" cxnId="{94000814-9AB6-48F1-9112-47E1827AF9B2}">
      <dgm:prSet/>
      <dgm:spPr/>
      <dgm:t>
        <a:bodyPr/>
        <a:lstStyle/>
        <a:p>
          <a:pPr rtl="1"/>
          <a:endParaRPr lang="ar-SA"/>
        </a:p>
      </dgm:t>
    </dgm:pt>
    <dgm:pt modelId="{6230EE97-BC95-4076-8185-0EF4AC555097}">
      <dgm:prSet phldrT="[نص]"/>
      <dgm:spPr/>
      <dgm:t>
        <a:bodyPr/>
        <a:lstStyle/>
        <a:p>
          <a:pPr rtl="1"/>
          <a:r>
            <a:rPr lang="ar-SA" dirty="0">
              <a:highlight>
                <a:srgbClr val="FFFF00"/>
              </a:highlight>
            </a:rPr>
            <a:t>فكرة التاريخ</a:t>
          </a:r>
        </a:p>
      </dgm:t>
    </dgm:pt>
    <dgm:pt modelId="{343F90F9-C6EF-480A-B94B-A35623449C22}" type="parTrans" cxnId="{2C30D493-5E20-4B66-8414-DFBBB08604E8}">
      <dgm:prSet/>
      <dgm:spPr/>
      <dgm:t>
        <a:bodyPr/>
        <a:lstStyle/>
        <a:p>
          <a:pPr rtl="1"/>
          <a:endParaRPr lang="ar-SA"/>
        </a:p>
      </dgm:t>
    </dgm:pt>
    <dgm:pt modelId="{8C4061AE-D290-461A-82B7-325135554B35}" type="sibTrans" cxnId="{2C30D493-5E20-4B66-8414-DFBBB08604E8}">
      <dgm:prSet/>
      <dgm:spPr/>
      <dgm:t>
        <a:bodyPr/>
        <a:lstStyle/>
        <a:p>
          <a:pPr rtl="1"/>
          <a:endParaRPr lang="ar-SA"/>
        </a:p>
      </dgm:t>
    </dgm:pt>
    <dgm:pt modelId="{B47822B1-ED38-4E43-9F2B-487C004BAC60}">
      <dgm:prSet/>
      <dgm:spPr/>
      <dgm:t>
        <a:bodyPr/>
        <a:lstStyle/>
        <a:p>
          <a:pPr rtl="1"/>
          <a:r>
            <a:rPr lang="ar-SA" dirty="0"/>
            <a:t>الوثائق</a:t>
          </a:r>
        </a:p>
      </dgm:t>
    </dgm:pt>
    <dgm:pt modelId="{29BE2712-CA03-41D1-B9EC-211634619AD6}" type="parTrans" cxnId="{167CDE06-A3C9-436E-9DD1-3E5BA4326C75}">
      <dgm:prSet/>
      <dgm:spPr/>
      <dgm:t>
        <a:bodyPr/>
        <a:lstStyle/>
        <a:p>
          <a:pPr rtl="1"/>
          <a:endParaRPr lang="ar-SA"/>
        </a:p>
      </dgm:t>
    </dgm:pt>
    <dgm:pt modelId="{652376E2-212A-4DE6-BAB5-77AF4EA945C0}" type="sibTrans" cxnId="{167CDE06-A3C9-436E-9DD1-3E5BA4326C75}">
      <dgm:prSet/>
      <dgm:spPr/>
      <dgm:t>
        <a:bodyPr/>
        <a:lstStyle/>
        <a:p>
          <a:pPr rtl="1"/>
          <a:endParaRPr lang="ar-SA"/>
        </a:p>
      </dgm:t>
    </dgm:pt>
    <dgm:pt modelId="{FA0975C5-0C6B-4699-8A96-8328D23AE40F}">
      <dgm:prSet/>
      <dgm:spPr/>
      <dgm:t>
        <a:bodyPr/>
        <a:lstStyle/>
        <a:p>
          <a:pPr rtl="1"/>
          <a:r>
            <a:rPr lang="ar-SA" dirty="0"/>
            <a:t>الآثار</a:t>
          </a:r>
        </a:p>
      </dgm:t>
    </dgm:pt>
    <dgm:pt modelId="{8FF998B6-B54E-4607-83C6-AE628591B855}" type="parTrans" cxnId="{CF8403FD-984E-41D4-9AA5-428790FF7A14}">
      <dgm:prSet/>
      <dgm:spPr/>
      <dgm:t>
        <a:bodyPr/>
        <a:lstStyle/>
        <a:p>
          <a:pPr rtl="1"/>
          <a:endParaRPr lang="ar-SA"/>
        </a:p>
      </dgm:t>
    </dgm:pt>
    <dgm:pt modelId="{12BC1312-3128-4535-8EE2-320E431DDF77}" type="sibTrans" cxnId="{CF8403FD-984E-41D4-9AA5-428790FF7A14}">
      <dgm:prSet/>
      <dgm:spPr/>
      <dgm:t>
        <a:bodyPr/>
        <a:lstStyle/>
        <a:p>
          <a:pPr rtl="1"/>
          <a:endParaRPr lang="ar-SA"/>
        </a:p>
      </dgm:t>
    </dgm:pt>
    <dgm:pt modelId="{2FEA4E20-4D0E-43D2-97D2-BBB6554BA5A0}">
      <dgm:prSet/>
      <dgm:spPr/>
      <dgm:t>
        <a:bodyPr/>
        <a:lstStyle/>
        <a:p>
          <a:pPr rtl="1"/>
          <a:r>
            <a:rPr lang="ar-SA" dirty="0"/>
            <a:t>النقوش ( الآثار الصخرية)</a:t>
          </a:r>
        </a:p>
      </dgm:t>
    </dgm:pt>
    <dgm:pt modelId="{37BDB052-2402-4067-8254-AC362CCE2CFE}" type="parTrans" cxnId="{E86514AE-8060-4402-A4C7-A456D9B75D9F}">
      <dgm:prSet/>
      <dgm:spPr/>
      <dgm:t>
        <a:bodyPr/>
        <a:lstStyle/>
        <a:p>
          <a:pPr rtl="1"/>
          <a:endParaRPr lang="ar-SA"/>
        </a:p>
      </dgm:t>
    </dgm:pt>
    <dgm:pt modelId="{57F99D93-A527-4788-BC06-5768FEB18F91}" type="sibTrans" cxnId="{E86514AE-8060-4402-A4C7-A456D9B75D9F}">
      <dgm:prSet/>
      <dgm:spPr/>
      <dgm:t>
        <a:bodyPr/>
        <a:lstStyle/>
        <a:p>
          <a:pPr rtl="1"/>
          <a:endParaRPr lang="ar-SA"/>
        </a:p>
      </dgm:t>
    </dgm:pt>
    <dgm:pt modelId="{4D8542B5-6CBA-4E5B-91F2-628F1C8042DD}" type="pres">
      <dgm:prSet presAssocID="{1C539F01-85DC-4A40-9274-920DE4FEED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2BC9028-ECD8-40BE-B42D-24DE8EB16588}" type="pres">
      <dgm:prSet presAssocID="{B96E7070-E18E-4F64-8D30-666A07B896BA}" presName="hierRoot1" presStyleCnt="0">
        <dgm:presLayoutVars>
          <dgm:hierBranch val="init"/>
        </dgm:presLayoutVars>
      </dgm:prSet>
      <dgm:spPr/>
    </dgm:pt>
    <dgm:pt modelId="{E8375100-24E0-4AB7-A2C0-2BA655EBA24A}" type="pres">
      <dgm:prSet presAssocID="{B96E7070-E18E-4F64-8D30-666A07B896BA}" presName="rootComposite1" presStyleCnt="0"/>
      <dgm:spPr/>
    </dgm:pt>
    <dgm:pt modelId="{DC9361E3-1E51-4168-91CD-606D53F16586}" type="pres">
      <dgm:prSet presAssocID="{B96E7070-E18E-4F64-8D30-666A07B896BA}" presName="rootText1" presStyleLbl="node0" presStyleIdx="0" presStyleCnt="1">
        <dgm:presLayoutVars>
          <dgm:chPref val="3"/>
        </dgm:presLayoutVars>
      </dgm:prSet>
      <dgm:spPr/>
    </dgm:pt>
    <dgm:pt modelId="{55D240B7-617E-41B1-9198-EF2C3E3EAEE6}" type="pres">
      <dgm:prSet presAssocID="{B96E7070-E18E-4F64-8D30-666A07B896BA}" presName="rootConnector1" presStyleLbl="node1" presStyleIdx="0" presStyleCnt="0"/>
      <dgm:spPr/>
    </dgm:pt>
    <dgm:pt modelId="{0594344D-564E-41D1-A6BD-4358AF692A75}" type="pres">
      <dgm:prSet presAssocID="{B96E7070-E18E-4F64-8D30-666A07B896BA}" presName="hierChild2" presStyleCnt="0"/>
      <dgm:spPr/>
    </dgm:pt>
    <dgm:pt modelId="{35817C2D-9CEF-4EA4-8313-0F9466B3CFD5}" type="pres">
      <dgm:prSet presAssocID="{DA610264-7565-4A75-BFBF-38370D485023}" presName="Name37" presStyleLbl="parChTrans1D2" presStyleIdx="0" presStyleCnt="4"/>
      <dgm:spPr/>
    </dgm:pt>
    <dgm:pt modelId="{B54A59C6-F57D-4365-9F8D-7E429134D5E8}" type="pres">
      <dgm:prSet presAssocID="{E6CBAA66-48F8-4281-9245-936679EBE4D7}" presName="hierRoot2" presStyleCnt="0">
        <dgm:presLayoutVars>
          <dgm:hierBranch val="init"/>
        </dgm:presLayoutVars>
      </dgm:prSet>
      <dgm:spPr/>
    </dgm:pt>
    <dgm:pt modelId="{580AC375-2F0F-4A40-9D84-54C753CB86E7}" type="pres">
      <dgm:prSet presAssocID="{E6CBAA66-48F8-4281-9245-936679EBE4D7}" presName="rootComposite" presStyleCnt="0"/>
      <dgm:spPr/>
    </dgm:pt>
    <dgm:pt modelId="{F476EA3D-2EEC-48C7-BAB1-58CC81BD1788}" type="pres">
      <dgm:prSet presAssocID="{E6CBAA66-48F8-4281-9245-936679EBE4D7}" presName="rootText" presStyleLbl="node2" presStyleIdx="0" presStyleCnt="4">
        <dgm:presLayoutVars>
          <dgm:chPref val="3"/>
        </dgm:presLayoutVars>
      </dgm:prSet>
      <dgm:spPr/>
    </dgm:pt>
    <dgm:pt modelId="{92130A6A-778C-4A31-9707-84F6602735FB}" type="pres">
      <dgm:prSet presAssocID="{E6CBAA66-48F8-4281-9245-936679EBE4D7}" presName="rootConnector" presStyleLbl="node2" presStyleIdx="0" presStyleCnt="4"/>
      <dgm:spPr/>
    </dgm:pt>
    <dgm:pt modelId="{09DB2A20-BD94-44E1-AC68-870277A21CDE}" type="pres">
      <dgm:prSet presAssocID="{E6CBAA66-48F8-4281-9245-936679EBE4D7}" presName="hierChild4" presStyleCnt="0"/>
      <dgm:spPr/>
    </dgm:pt>
    <dgm:pt modelId="{63804948-DD41-4F92-A7BA-FA00D0EB96C2}" type="pres">
      <dgm:prSet presAssocID="{29BE2712-CA03-41D1-B9EC-211634619AD6}" presName="Name37" presStyleLbl="parChTrans1D3" presStyleIdx="0" presStyleCnt="3"/>
      <dgm:spPr/>
    </dgm:pt>
    <dgm:pt modelId="{479A98E3-45CE-4037-9FAF-6F511CFAF05D}" type="pres">
      <dgm:prSet presAssocID="{B47822B1-ED38-4E43-9F2B-487C004BAC60}" presName="hierRoot2" presStyleCnt="0">
        <dgm:presLayoutVars>
          <dgm:hierBranch val="init"/>
        </dgm:presLayoutVars>
      </dgm:prSet>
      <dgm:spPr/>
    </dgm:pt>
    <dgm:pt modelId="{6B6E446C-F980-4405-8B15-2BF1C4E16507}" type="pres">
      <dgm:prSet presAssocID="{B47822B1-ED38-4E43-9F2B-487C004BAC60}" presName="rootComposite" presStyleCnt="0"/>
      <dgm:spPr/>
    </dgm:pt>
    <dgm:pt modelId="{D26EC984-AAAA-42C0-B39D-3CE894C31677}" type="pres">
      <dgm:prSet presAssocID="{B47822B1-ED38-4E43-9F2B-487C004BAC60}" presName="rootText" presStyleLbl="node3" presStyleIdx="0" presStyleCnt="3">
        <dgm:presLayoutVars>
          <dgm:chPref val="3"/>
        </dgm:presLayoutVars>
      </dgm:prSet>
      <dgm:spPr/>
    </dgm:pt>
    <dgm:pt modelId="{2693B3A1-7DEA-4B25-B11C-33ED6D822ACB}" type="pres">
      <dgm:prSet presAssocID="{B47822B1-ED38-4E43-9F2B-487C004BAC60}" presName="rootConnector" presStyleLbl="node3" presStyleIdx="0" presStyleCnt="3"/>
      <dgm:spPr/>
    </dgm:pt>
    <dgm:pt modelId="{BB52653C-6AAA-419E-827A-262F2CA982EF}" type="pres">
      <dgm:prSet presAssocID="{B47822B1-ED38-4E43-9F2B-487C004BAC60}" presName="hierChild4" presStyleCnt="0"/>
      <dgm:spPr/>
    </dgm:pt>
    <dgm:pt modelId="{96901D44-4A78-4572-A2EE-2954199F44D2}" type="pres">
      <dgm:prSet presAssocID="{B47822B1-ED38-4E43-9F2B-487C004BAC60}" presName="hierChild5" presStyleCnt="0"/>
      <dgm:spPr/>
    </dgm:pt>
    <dgm:pt modelId="{15E194FF-7E19-4D97-862E-D7239F3E393A}" type="pres">
      <dgm:prSet presAssocID="{8FF998B6-B54E-4607-83C6-AE628591B855}" presName="Name37" presStyleLbl="parChTrans1D3" presStyleIdx="1" presStyleCnt="3"/>
      <dgm:spPr/>
    </dgm:pt>
    <dgm:pt modelId="{7E0038BA-6B1C-4C31-8004-A55D76EB1345}" type="pres">
      <dgm:prSet presAssocID="{FA0975C5-0C6B-4699-8A96-8328D23AE40F}" presName="hierRoot2" presStyleCnt="0">
        <dgm:presLayoutVars>
          <dgm:hierBranch val="init"/>
        </dgm:presLayoutVars>
      </dgm:prSet>
      <dgm:spPr/>
    </dgm:pt>
    <dgm:pt modelId="{1C72ACF8-EED4-4C24-8C6A-44BF346DF16D}" type="pres">
      <dgm:prSet presAssocID="{FA0975C5-0C6B-4699-8A96-8328D23AE40F}" presName="rootComposite" presStyleCnt="0"/>
      <dgm:spPr/>
    </dgm:pt>
    <dgm:pt modelId="{8FDD0B30-C6A8-430C-AB99-CCD91A2A6866}" type="pres">
      <dgm:prSet presAssocID="{FA0975C5-0C6B-4699-8A96-8328D23AE40F}" presName="rootText" presStyleLbl="node3" presStyleIdx="1" presStyleCnt="3">
        <dgm:presLayoutVars>
          <dgm:chPref val="3"/>
        </dgm:presLayoutVars>
      </dgm:prSet>
      <dgm:spPr/>
    </dgm:pt>
    <dgm:pt modelId="{DD061AF6-59D3-42A0-A8EB-F3CFE8DB1E3F}" type="pres">
      <dgm:prSet presAssocID="{FA0975C5-0C6B-4699-8A96-8328D23AE40F}" presName="rootConnector" presStyleLbl="node3" presStyleIdx="1" presStyleCnt="3"/>
      <dgm:spPr/>
    </dgm:pt>
    <dgm:pt modelId="{41BC8D83-A721-4CD2-87FA-49C8F51D1AC2}" type="pres">
      <dgm:prSet presAssocID="{FA0975C5-0C6B-4699-8A96-8328D23AE40F}" presName="hierChild4" presStyleCnt="0"/>
      <dgm:spPr/>
    </dgm:pt>
    <dgm:pt modelId="{6399DE25-C6D5-4661-995F-A2F4E962DAE1}" type="pres">
      <dgm:prSet presAssocID="{FA0975C5-0C6B-4699-8A96-8328D23AE40F}" presName="hierChild5" presStyleCnt="0"/>
      <dgm:spPr/>
    </dgm:pt>
    <dgm:pt modelId="{E9E8DC84-11BF-4148-B28D-B24B70336972}" type="pres">
      <dgm:prSet presAssocID="{37BDB052-2402-4067-8254-AC362CCE2CFE}" presName="Name37" presStyleLbl="parChTrans1D3" presStyleIdx="2" presStyleCnt="3"/>
      <dgm:spPr/>
    </dgm:pt>
    <dgm:pt modelId="{A287E8CD-3CD0-4A3E-BFEE-CFE3AD59B691}" type="pres">
      <dgm:prSet presAssocID="{2FEA4E20-4D0E-43D2-97D2-BBB6554BA5A0}" presName="hierRoot2" presStyleCnt="0">
        <dgm:presLayoutVars>
          <dgm:hierBranch val="init"/>
        </dgm:presLayoutVars>
      </dgm:prSet>
      <dgm:spPr/>
    </dgm:pt>
    <dgm:pt modelId="{74B7C41A-3A18-4EFC-A570-5801D6992EE4}" type="pres">
      <dgm:prSet presAssocID="{2FEA4E20-4D0E-43D2-97D2-BBB6554BA5A0}" presName="rootComposite" presStyleCnt="0"/>
      <dgm:spPr/>
    </dgm:pt>
    <dgm:pt modelId="{2667F13E-A372-4D1A-AE0E-6D558F446C07}" type="pres">
      <dgm:prSet presAssocID="{2FEA4E20-4D0E-43D2-97D2-BBB6554BA5A0}" presName="rootText" presStyleLbl="node3" presStyleIdx="2" presStyleCnt="3">
        <dgm:presLayoutVars>
          <dgm:chPref val="3"/>
        </dgm:presLayoutVars>
      </dgm:prSet>
      <dgm:spPr/>
    </dgm:pt>
    <dgm:pt modelId="{15A87C04-1AAD-47F6-92EA-A8A4155C9561}" type="pres">
      <dgm:prSet presAssocID="{2FEA4E20-4D0E-43D2-97D2-BBB6554BA5A0}" presName="rootConnector" presStyleLbl="node3" presStyleIdx="2" presStyleCnt="3"/>
      <dgm:spPr/>
    </dgm:pt>
    <dgm:pt modelId="{E67E6AF2-1D15-4603-9284-97E6D73E3B9B}" type="pres">
      <dgm:prSet presAssocID="{2FEA4E20-4D0E-43D2-97D2-BBB6554BA5A0}" presName="hierChild4" presStyleCnt="0"/>
      <dgm:spPr/>
    </dgm:pt>
    <dgm:pt modelId="{35534574-4F82-4847-B0BA-85FA3DB9FED8}" type="pres">
      <dgm:prSet presAssocID="{2FEA4E20-4D0E-43D2-97D2-BBB6554BA5A0}" presName="hierChild5" presStyleCnt="0"/>
      <dgm:spPr/>
    </dgm:pt>
    <dgm:pt modelId="{DA31E43D-68F1-4ED5-8117-4B23FF794A51}" type="pres">
      <dgm:prSet presAssocID="{E6CBAA66-48F8-4281-9245-936679EBE4D7}" presName="hierChild5" presStyleCnt="0"/>
      <dgm:spPr/>
    </dgm:pt>
    <dgm:pt modelId="{2792AFA5-09F7-46FD-88E2-EF1B91DDEBB6}" type="pres">
      <dgm:prSet presAssocID="{DAD22867-67CD-41EE-ACE2-1DEB482D0A7E}" presName="Name37" presStyleLbl="parChTrans1D2" presStyleIdx="1" presStyleCnt="4"/>
      <dgm:spPr/>
    </dgm:pt>
    <dgm:pt modelId="{EC643D9C-448A-4174-8B8B-CF451D4213F3}" type="pres">
      <dgm:prSet presAssocID="{9473A1B4-242C-4EA9-979E-1A652D0A9FAA}" presName="hierRoot2" presStyleCnt="0">
        <dgm:presLayoutVars>
          <dgm:hierBranch val="init"/>
        </dgm:presLayoutVars>
      </dgm:prSet>
      <dgm:spPr/>
    </dgm:pt>
    <dgm:pt modelId="{010472BE-C965-424B-A82C-CB1616E2FF4B}" type="pres">
      <dgm:prSet presAssocID="{9473A1B4-242C-4EA9-979E-1A652D0A9FAA}" presName="rootComposite" presStyleCnt="0"/>
      <dgm:spPr/>
    </dgm:pt>
    <dgm:pt modelId="{CA1A4366-DCF7-408E-992D-EC9745F627B8}" type="pres">
      <dgm:prSet presAssocID="{9473A1B4-242C-4EA9-979E-1A652D0A9FAA}" presName="rootText" presStyleLbl="node2" presStyleIdx="1" presStyleCnt="4">
        <dgm:presLayoutVars>
          <dgm:chPref val="3"/>
        </dgm:presLayoutVars>
      </dgm:prSet>
      <dgm:spPr/>
    </dgm:pt>
    <dgm:pt modelId="{AF3EE6A2-C6D2-4D69-89C5-CC7D51523195}" type="pres">
      <dgm:prSet presAssocID="{9473A1B4-242C-4EA9-979E-1A652D0A9FAA}" presName="rootConnector" presStyleLbl="node2" presStyleIdx="1" presStyleCnt="4"/>
      <dgm:spPr/>
    </dgm:pt>
    <dgm:pt modelId="{9A59EF92-1AD3-4B0D-AB0D-B80A92F3D609}" type="pres">
      <dgm:prSet presAssocID="{9473A1B4-242C-4EA9-979E-1A652D0A9FAA}" presName="hierChild4" presStyleCnt="0"/>
      <dgm:spPr/>
    </dgm:pt>
    <dgm:pt modelId="{6502330C-7DC7-405E-A0EF-A88411E482E4}" type="pres">
      <dgm:prSet presAssocID="{9473A1B4-242C-4EA9-979E-1A652D0A9FAA}" presName="hierChild5" presStyleCnt="0"/>
      <dgm:spPr/>
    </dgm:pt>
    <dgm:pt modelId="{DA8297E5-7785-4CCE-9042-4180E3BB7B56}" type="pres">
      <dgm:prSet presAssocID="{3F9866D6-D05D-4E7D-B75E-06BA6E6AA7CA}" presName="Name37" presStyleLbl="parChTrans1D2" presStyleIdx="2" presStyleCnt="4"/>
      <dgm:spPr/>
    </dgm:pt>
    <dgm:pt modelId="{4B718D52-00CA-4DDC-AC18-458ED252FB43}" type="pres">
      <dgm:prSet presAssocID="{FEA677C1-DCC6-4630-9773-C7BF63E9C5EE}" presName="hierRoot2" presStyleCnt="0">
        <dgm:presLayoutVars>
          <dgm:hierBranch val="init"/>
        </dgm:presLayoutVars>
      </dgm:prSet>
      <dgm:spPr/>
    </dgm:pt>
    <dgm:pt modelId="{1B15A2C9-37F7-453E-89E5-87732242CF34}" type="pres">
      <dgm:prSet presAssocID="{FEA677C1-DCC6-4630-9773-C7BF63E9C5EE}" presName="rootComposite" presStyleCnt="0"/>
      <dgm:spPr/>
    </dgm:pt>
    <dgm:pt modelId="{45E49180-771E-4DB0-9012-B614B311D66C}" type="pres">
      <dgm:prSet presAssocID="{FEA677C1-DCC6-4630-9773-C7BF63E9C5EE}" presName="rootText" presStyleLbl="node2" presStyleIdx="2" presStyleCnt="4">
        <dgm:presLayoutVars>
          <dgm:chPref val="3"/>
        </dgm:presLayoutVars>
      </dgm:prSet>
      <dgm:spPr/>
    </dgm:pt>
    <dgm:pt modelId="{EDC8C667-245C-4438-BC4C-3E79C40D16DF}" type="pres">
      <dgm:prSet presAssocID="{FEA677C1-DCC6-4630-9773-C7BF63E9C5EE}" presName="rootConnector" presStyleLbl="node2" presStyleIdx="2" presStyleCnt="4"/>
      <dgm:spPr/>
    </dgm:pt>
    <dgm:pt modelId="{41FD82EC-E67A-465E-99F1-AA65F6F377F0}" type="pres">
      <dgm:prSet presAssocID="{FEA677C1-DCC6-4630-9773-C7BF63E9C5EE}" presName="hierChild4" presStyleCnt="0"/>
      <dgm:spPr/>
    </dgm:pt>
    <dgm:pt modelId="{46E463A8-3840-4525-91C8-FF54051D4E3F}" type="pres">
      <dgm:prSet presAssocID="{FEA677C1-DCC6-4630-9773-C7BF63E9C5EE}" presName="hierChild5" presStyleCnt="0"/>
      <dgm:spPr/>
    </dgm:pt>
    <dgm:pt modelId="{5AED99F4-C438-4E98-A8F2-B9FD4D662AED}" type="pres">
      <dgm:prSet presAssocID="{343F90F9-C6EF-480A-B94B-A35623449C22}" presName="Name37" presStyleLbl="parChTrans1D2" presStyleIdx="3" presStyleCnt="4"/>
      <dgm:spPr/>
    </dgm:pt>
    <dgm:pt modelId="{3BD8695E-14DA-43C1-9D68-BC10B358F6C2}" type="pres">
      <dgm:prSet presAssocID="{6230EE97-BC95-4076-8185-0EF4AC555097}" presName="hierRoot2" presStyleCnt="0">
        <dgm:presLayoutVars>
          <dgm:hierBranch val="init"/>
        </dgm:presLayoutVars>
      </dgm:prSet>
      <dgm:spPr/>
    </dgm:pt>
    <dgm:pt modelId="{F25E5301-EFA9-4B19-A84F-240A9E04AE6D}" type="pres">
      <dgm:prSet presAssocID="{6230EE97-BC95-4076-8185-0EF4AC555097}" presName="rootComposite" presStyleCnt="0"/>
      <dgm:spPr/>
    </dgm:pt>
    <dgm:pt modelId="{B9F64CB0-1040-4511-8AFA-74A80CC5A38D}" type="pres">
      <dgm:prSet presAssocID="{6230EE97-BC95-4076-8185-0EF4AC555097}" presName="rootText" presStyleLbl="node2" presStyleIdx="3" presStyleCnt="4">
        <dgm:presLayoutVars>
          <dgm:chPref val="3"/>
        </dgm:presLayoutVars>
      </dgm:prSet>
      <dgm:spPr/>
    </dgm:pt>
    <dgm:pt modelId="{7CD0AEA9-938C-4C55-BDC2-C93F62AA4876}" type="pres">
      <dgm:prSet presAssocID="{6230EE97-BC95-4076-8185-0EF4AC555097}" presName="rootConnector" presStyleLbl="node2" presStyleIdx="3" presStyleCnt="4"/>
      <dgm:spPr/>
    </dgm:pt>
    <dgm:pt modelId="{D7FDEB6C-A66A-4F1E-B4DE-FC525B2D69C5}" type="pres">
      <dgm:prSet presAssocID="{6230EE97-BC95-4076-8185-0EF4AC555097}" presName="hierChild4" presStyleCnt="0"/>
      <dgm:spPr/>
    </dgm:pt>
    <dgm:pt modelId="{C83130B6-A693-4E36-A473-FFFE68DE1B83}" type="pres">
      <dgm:prSet presAssocID="{6230EE97-BC95-4076-8185-0EF4AC555097}" presName="hierChild5" presStyleCnt="0"/>
      <dgm:spPr/>
    </dgm:pt>
    <dgm:pt modelId="{87A194BC-6A0C-43BB-BA40-8FD7CC4C4D7F}" type="pres">
      <dgm:prSet presAssocID="{B96E7070-E18E-4F64-8D30-666A07B896BA}" presName="hierChild3" presStyleCnt="0"/>
      <dgm:spPr/>
    </dgm:pt>
  </dgm:ptLst>
  <dgm:cxnLst>
    <dgm:cxn modelId="{5F96F604-B1C6-491A-9DE6-C8A5776057E0}" srcId="{B96E7070-E18E-4F64-8D30-666A07B896BA}" destId="{E6CBAA66-48F8-4281-9245-936679EBE4D7}" srcOrd="0" destOrd="0" parTransId="{DA610264-7565-4A75-BFBF-38370D485023}" sibTransId="{CE264714-61FD-466B-81A0-44CCFCF02BAD}"/>
    <dgm:cxn modelId="{167CDE06-A3C9-436E-9DD1-3E5BA4326C75}" srcId="{E6CBAA66-48F8-4281-9245-936679EBE4D7}" destId="{B47822B1-ED38-4E43-9F2B-487C004BAC60}" srcOrd="0" destOrd="0" parTransId="{29BE2712-CA03-41D1-B9EC-211634619AD6}" sibTransId="{652376E2-212A-4DE6-BAB5-77AF4EA945C0}"/>
    <dgm:cxn modelId="{1EAD750C-8C73-419D-9661-410AE80C2CB3}" type="presOf" srcId="{E6CBAA66-48F8-4281-9245-936679EBE4D7}" destId="{F476EA3D-2EEC-48C7-BAB1-58CC81BD1788}" srcOrd="0" destOrd="0" presId="urn:microsoft.com/office/officeart/2005/8/layout/orgChart1"/>
    <dgm:cxn modelId="{B9C03D13-AC37-40AD-9539-8F988DD31264}" type="presOf" srcId="{B47822B1-ED38-4E43-9F2B-487C004BAC60}" destId="{2693B3A1-7DEA-4B25-B11C-33ED6D822ACB}" srcOrd="1" destOrd="0" presId="urn:microsoft.com/office/officeart/2005/8/layout/orgChart1"/>
    <dgm:cxn modelId="{94000814-9AB6-48F1-9112-47E1827AF9B2}" srcId="{B96E7070-E18E-4F64-8D30-666A07B896BA}" destId="{FEA677C1-DCC6-4630-9773-C7BF63E9C5EE}" srcOrd="2" destOrd="0" parTransId="{3F9866D6-D05D-4E7D-B75E-06BA6E6AA7CA}" sibTransId="{4DF6597A-21C2-4546-B68E-D869BB3A35CD}"/>
    <dgm:cxn modelId="{C7FEC824-89B2-44D3-9E6B-DF0DDCBCF171}" type="presOf" srcId="{6230EE97-BC95-4076-8185-0EF4AC555097}" destId="{B9F64CB0-1040-4511-8AFA-74A80CC5A38D}" srcOrd="0" destOrd="0" presId="urn:microsoft.com/office/officeart/2005/8/layout/orgChart1"/>
    <dgm:cxn modelId="{A9A37626-0FB3-4238-AA7F-208534798FD8}" type="presOf" srcId="{2FEA4E20-4D0E-43D2-97D2-BBB6554BA5A0}" destId="{2667F13E-A372-4D1A-AE0E-6D558F446C07}" srcOrd="0" destOrd="0" presId="urn:microsoft.com/office/officeart/2005/8/layout/orgChart1"/>
    <dgm:cxn modelId="{8D5A6732-4087-4AE0-B60E-2799CEE51D27}" type="presOf" srcId="{6230EE97-BC95-4076-8185-0EF4AC555097}" destId="{7CD0AEA9-938C-4C55-BDC2-C93F62AA4876}" srcOrd="1" destOrd="0" presId="urn:microsoft.com/office/officeart/2005/8/layout/orgChart1"/>
    <dgm:cxn modelId="{638B1E3D-D1B9-47CF-81B7-3AE34F6EE781}" type="presOf" srcId="{9473A1B4-242C-4EA9-979E-1A652D0A9FAA}" destId="{CA1A4366-DCF7-408E-992D-EC9745F627B8}" srcOrd="0" destOrd="0" presId="urn:microsoft.com/office/officeart/2005/8/layout/orgChart1"/>
    <dgm:cxn modelId="{16455D40-882C-4618-ADFB-13E985108D78}" type="presOf" srcId="{FA0975C5-0C6B-4699-8A96-8328D23AE40F}" destId="{DD061AF6-59D3-42A0-A8EB-F3CFE8DB1E3F}" srcOrd="1" destOrd="0" presId="urn:microsoft.com/office/officeart/2005/8/layout/orgChart1"/>
    <dgm:cxn modelId="{9694A346-B79E-46DB-A542-40E7B43308CC}" type="presOf" srcId="{37BDB052-2402-4067-8254-AC362CCE2CFE}" destId="{E9E8DC84-11BF-4148-B28D-B24B70336972}" srcOrd="0" destOrd="0" presId="urn:microsoft.com/office/officeart/2005/8/layout/orgChart1"/>
    <dgm:cxn modelId="{93843B6C-E283-4D0B-B6FC-D9B842C6B1B3}" type="presOf" srcId="{B96E7070-E18E-4F64-8D30-666A07B896BA}" destId="{DC9361E3-1E51-4168-91CD-606D53F16586}" srcOrd="0" destOrd="0" presId="urn:microsoft.com/office/officeart/2005/8/layout/orgChart1"/>
    <dgm:cxn modelId="{66EFDA6F-E416-4E3B-8C0E-2DDA6DA0B03B}" type="presOf" srcId="{DA610264-7565-4A75-BFBF-38370D485023}" destId="{35817C2D-9CEF-4EA4-8313-0F9466B3CFD5}" srcOrd="0" destOrd="0" presId="urn:microsoft.com/office/officeart/2005/8/layout/orgChart1"/>
    <dgm:cxn modelId="{7F7C1973-F542-4353-A9A9-48BDCBC5425E}" type="presOf" srcId="{343F90F9-C6EF-480A-B94B-A35623449C22}" destId="{5AED99F4-C438-4E98-A8F2-B9FD4D662AED}" srcOrd="0" destOrd="0" presId="urn:microsoft.com/office/officeart/2005/8/layout/orgChart1"/>
    <dgm:cxn modelId="{B1D75153-024D-4A61-A4E8-D837300ABED1}" type="presOf" srcId="{3F9866D6-D05D-4E7D-B75E-06BA6E6AA7CA}" destId="{DA8297E5-7785-4CCE-9042-4180E3BB7B56}" srcOrd="0" destOrd="0" presId="urn:microsoft.com/office/officeart/2005/8/layout/orgChart1"/>
    <dgm:cxn modelId="{B85DFE78-7F25-434E-BF41-A23A458D29E5}" type="presOf" srcId="{E6CBAA66-48F8-4281-9245-936679EBE4D7}" destId="{92130A6A-778C-4A31-9707-84F6602735FB}" srcOrd="1" destOrd="0" presId="urn:microsoft.com/office/officeart/2005/8/layout/orgChart1"/>
    <dgm:cxn modelId="{5BB08381-012D-4BAC-B379-6024285C34BC}" type="presOf" srcId="{1C539F01-85DC-4A40-9274-920DE4FEEDEE}" destId="{4D8542B5-6CBA-4E5B-91F2-628F1C8042DD}" srcOrd="0" destOrd="0" presId="urn:microsoft.com/office/officeart/2005/8/layout/orgChart1"/>
    <dgm:cxn modelId="{9E71E58F-CECC-4B98-9D48-1299C555A872}" type="presOf" srcId="{FEA677C1-DCC6-4630-9773-C7BF63E9C5EE}" destId="{EDC8C667-245C-4438-BC4C-3E79C40D16DF}" srcOrd="1" destOrd="0" presId="urn:microsoft.com/office/officeart/2005/8/layout/orgChart1"/>
    <dgm:cxn modelId="{2C30D493-5E20-4B66-8414-DFBBB08604E8}" srcId="{B96E7070-E18E-4F64-8D30-666A07B896BA}" destId="{6230EE97-BC95-4076-8185-0EF4AC555097}" srcOrd="3" destOrd="0" parTransId="{343F90F9-C6EF-480A-B94B-A35623449C22}" sibTransId="{8C4061AE-D290-461A-82B7-325135554B35}"/>
    <dgm:cxn modelId="{E1D3C79E-6954-4DDF-836D-1B49C010730A}" type="presOf" srcId="{B47822B1-ED38-4E43-9F2B-487C004BAC60}" destId="{D26EC984-AAAA-42C0-B39D-3CE894C31677}" srcOrd="0" destOrd="0" presId="urn:microsoft.com/office/officeart/2005/8/layout/orgChart1"/>
    <dgm:cxn modelId="{8EEE6E9F-5619-4796-BA7D-433270973C8A}" srcId="{1C539F01-85DC-4A40-9274-920DE4FEEDEE}" destId="{B96E7070-E18E-4F64-8D30-666A07B896BA}" srcOrd="0" destOrd="0" parTransId="{4532F24F-1E83-40B5-A7F9-C1521EF359E6}" sibTransId="{0CCA430A-D9CE-4300-8FCE-CF56EE74B34B}"/>
    <dgm:cxn modelId="{3D9C849F-B0D3-494E-92E4-0EEE1304AB0C}" type="presOf" srcId="{29BE2712-CA03-41D1-B9EC-211634619AD6}" destId="{63804948-DD41-4F92-A7BA-FA00D0EB96C2}" srcOrd="0" destOrd="0" presId="urn:microsoft.com/office/officeart/2005/8/layout/orgChart1"/>
    <dgm:cxn modelId="{EF64D6A8-2DCD-47ED-8146-9468224B6722}" type="presOf" srcId="{B96E7070-E18E-4F64-8D30-666A07B896BA}" destId="{55D240B7-617E-41B1-9198-EF2C3E3EAEE6}" srcOrd="1" destOrd="0" presId="urn:microsoft.com/office/officeart/2005/8/layout/orgChart1"/>
    <dgm:cxn modelId="{210DBCAB-D1DE-4E61-808A-9B0F38C2FBC5}" type="presOf" srcId="{9473A1B4-242C-4EA9-979E-1A652D0A9FAA}" destId="{AF3EE6A2-C6D2-4D69-89C5-CC7D51523195}" srcOrd="1" destOrd="0" presId="urn:microsoft.com/office/officeart/2005/8/layout/orgChart1"/>
    <dgm:cxn modelId="{E86514AE-8060-4402-A4C7-A456D9B75D9F}" srcId="{E6CBAA66-48F8-4281-9245-936679EBE4D7}" destId="{2FEA4E20-4D0E-43D2-97D2-BBB6554BA5A0}" srcOrd="2" destOrd="0" parTransId="{37BDB052-2402-4067-8254-AC362CCE2CFE}" sibTransId="{57F99D93-A527-4788-BC06-5768FEB18F91}"/>
    <dgm:cxn modelId="{C100BDAE-E9EC-45BE-98D0-AEA41973D55E}" type="presOf" srcId="{FEA677C1-DCC6-4630-9773-C7BF63E9C5EE}" destId="{45E49180-771E-4DB0-9012-B614B311D66C}" srcOrd="0" destOrd="0" presId="urn:microsoft.com/office/officeart/2005/8/layout/orgChart1"/>
    <dgm:cxn modelId="{43D026BF-FE58-42C9-B5A6-515D8FF7F4F1}" type="presOf" srcId="{2FEA4E20-4D0E-43D2-97D2-BBB6554BA5A0}" destId="{15A87C04-1AAD-47F6-92EA-A8A4155C9561}" srcOrd="1" destOrd="0" presId="urn:microsoft.com/office/officeart/2005/8/layout/orgChart1"/>
    <dgm:cxn modelId="{CE0E4DC6-EDFD-4EAD-B9DA-E3DD8E1E8987}" type="presOf" srcId="{FA0975C5-0C6B-4699-8A96-8328D23AE40F}" destId="{8FDD0B30-C6A8-430C-AB99-CCD91A2A6866}" srcOrd="0" destOrd="0" presId="urn:microsoft.com/office/officeart/2005/8/layout/orgChart1"/>
    <dgm:cxn modelId="{45F91DCD-5EDC-464D-BF1E-451C658B44E9}" srcId="{B96E7070-E18E-4F64-8D30-666A07B896BA}" destId="{9473A1B4-242C-4EA9-979E-1A652D0A9FAA}" srcOrd="1" destOrd="0" parTransId="{DAD22867-67CD-41EE-ACE2-1DEB482D0A7E}" sibTransId="{2187CFF7-5046-4020-BC8F-3F242CB494E4}"/>
    <dgm:cxn modelId="{641646CF-CC4F-445D-98EE-07D3ACDD92DC}" type="presOf" srcId="{8FF998B6-B54E-4607-83C6-AE628591B855}" destId="{15E194FF-7E19-4D97-862E-D7239F3E393A}" srcOrd="0" destOrd="0" presId="urn:microsoft.com/office/officeart/2005/8/layout/orgChart1"/>
    <dgm:cxn modelId="{099FB7D2-2DB7-4B70-89DC-DB625739D4B4}" type="presOf" srcId="{DAD22867-67CD-41EE-ACE2-1DEB482D0A7E}" destId="{2792AFA5-09F7-46FD-88E2-EF1B91DDEBB6}" srcOrd="0" destOrd="0" presId="urn:microsoft.com/office/officeart/2005/8/layout/orgChart1"/>
    <dgm:cxn modelId="{CF8403FD-984E-41D4-9AA5-428790FF7A14}" srcId="{E6CBAA66-48F8-4281-9245-936679EBE4D7}" destId="{FA0975C5-0C6B-4699-8A96-8328D23AE40F}" srcOrd="1" destOrd="0" parTransId="{8FF998B6-B54E-4607-83C6-AE628591B855}" sibTransId="{12BC1312-3128-4535-8EE2-320E431DDF77}"/>
    <dgm:cxn modelId="{77D9A44F-F266-4E94-B5BB-C391EA84AE40}" type="presParOf" srcId="{4D8542B5-6CBA-4E5B-91F2-628F1C8042DD}" destId="{32BC9028-ECD8-40BE-B42D-24DE8EB16588}" srcOrd="0" destOrd="0" presId="urn:microsoft.com/office/officeart/2005/8/layout/orgChart1"/>
    <dgm:cxn modelId="{7B712B27-EE7C-4087-91E8-8C90D081D931}" type="presParOf" srcId="{32BC9028-ECD8-40BE-B42D-24DE8EB16588}" destId="{E8375100-24E0-4AB7-A2C0-2BA655EBA24A}" srcOrd="0" destOrd="0" presId="urn:microsoft.com/office/officeart/2005/8/layout/orgChart1"/>
    <dgm:cxn modelId="{B70566FD-97CD-45F4-90D6-FE32FFD9B49A}" type="presParOf" srcId="{E8375100-24E0-4AB7-A2C0-2BA655EBA24A}" destId="{DC9361E3-1E51-4168-91CD-606D53F16586}" srcOrd="0" destOrd="0" presId="urn:microsoft.com/office/officeart/2005/8/layout/orgChart1"/>
    <dgm:cxn modelId="{1746ABF1-6F98-495D-A431-56667CF256F1}" type="presParOf" srcId="{E8375100-24E0-4AB7-A2C0-2BA655EBA24A}" destId="{55D240B7-617E-41B1-9198-EF2C3E3EAEE6}" srcOrd="1" destOrd="0" presId="urn:microsoft.com/office/officeart/2005/8/layout/orgChart1"/>
    <dgm:cxn modelId="{694AD6EA-A245-4E44-93B8-74CCAF80634F}" type="presParOf" srcId="{32BC9028-ECD8-40BE-B42D-24DE8EB16588}" destId="{0594344D-564E-41D1-A6BD-4358AF692A75}" srcOrd="1" destOrd="0" presId="urn:microsoft.com/office/officeart/2005/8/layout/orgChart1"/>
    <dgm:cxn modelId="{A439F8E5-8AD3-41D7-BBAB-828EB180BBBC}" type="presParOf" srcId="{0594344D-564E-41D1-A6BD-4358AF692A75}" destId="{35817C2D-9CEF-4EA4-8313-0F9466B3CFD5}" srcOrd="0" destOrd="0" presId="urn:microsoft.com/office/officeart/2005/8/layout/orgChart1"/>
    <dgm:cxn modelId="{75DEC501-7E2D-47B7-B3FD-EC7E37DC924C}" type="presParOf" srcId="{0594344D-564E-41D1-A6BD-4358AF692A75}" destId="{B54A59C6-F57D-4365-9F8D-7E429134D5E8}" srcOrd="1" destOrd="0" presId="urn:microsoft.com/office/officeart/2005/8/layout/orgChart1"/>
    <dgm:cxn modelId="{B58C8E50-0FDF-4007-B05A-2554C8BA52FF}" type="presParOf" srcId="{B54A59C6-F57D-4365-9F8D-7E429134D5E8}" destId="{580AC375-2F0F-4A40-9D84-54C753CB86E7}" srcOrd="0" destOrd="0" presId="urn:microsoft.com/office/officeart/2005/8/layout/orgChart1"/>
    <dgm:cxn modelId="{16AE2C19-E1BB-4CB3-BAC5-80612E5DF39A}" type="presParOf" srcId="{580AC375-2F0F-4A40-9D84-54C753CB86E7}" destId="{F476EA3D-2EEC-48C7-BAB1-58CC81BD1788}" srcOrd="0" destOrd="0" presId="urn:microsoft.com/office/officeart/2005/8/layout/orgChart1"/>
    <dgm:cxn modelId="{0E7207B0-02FA-48A0-BFAE-7147668E9C7C}" type="presParOf" srcId="{580AC375-2F0F-4A40-9D84-54C753CB86E7}" destId="{92130A6A-778C-4A31-9707-84F6602735FB}" srcOrd="1" destOrd="0" presId="urn:microsoft.com/office/officeart/2005/8/layout/orgChart1"/>
    <dgm:cxn modelId="{13094A98-FE13-484E-87B5-5BE15FAF48F7}" type="presParOf" srcId="{B54A59C6-F57D-4365-9F8D-7E429134D5E8}" destId="{09DB2A20-BD94-44E1-AC68-870277A21CDE}" srcOrd="1" destOrd="0" presId="urn:microsoft.com/office/officeart/2005/8/layout/orgChart1"/>
    <dgm:cxn modelId="{9985C363-BFF3-4C09-9127-4C2C660BE798}" type="presParOf" srcId="{09DB2A20-BD94-44E1-AC68-870277A21CDE}" destId="{63804948-DD41-4F92-A7BA-FA00D0EB96C2}" srcOrd="0" destOrd="0" presId="urn:microsoft.com/office/officeart/2005/8/layout/orgChart1"/>
    <dgm:cxn modelId="{D23C8715-DAC0-425D-AB69-5D916CA267CC}" type="presParOf" srcId="{09DB2A20-BD94-44E1-AC68-870277A21CDE}" destId="{479A98E3-45CE-4037-9FAF-6F511CFAF05D}" srcOrd="1" destOrd="0" presId="urn:microsoft.com/office/officeart/2005/8/layout/orgChart1"/>
    <dgm:cxn modelId="{6A7DD9C9-84E6-486D-A527-22DC1A21C995}" type="presParOf" srcId="{479A98E3-45CE-4037-9FAF-6F511CFAF05D}" destId="{6B6E446C-F980-4405-8B15-2BF1C4E16507}" srcOrd="0" destOrd="0" presId="urn:microsoft.com/office/officeart/2005/8/layout/orgChart1"/>
    <dgm:cxn modelId="{0B3A681F-A6EB-4492-B1E2-ECBDF18D9E43}" type="presParOf" srcId="{6B6E446C-F980-4405-8B15-2BF1C4E16507}" destId="{D26EC984-AAAA-42C0-B39D-3CE894C31677}" srcOrd="0" destOrd="0" presId="urn:microsoft.com/office/officeart/2005/8/layout/orgChart1"/>
    <dgm:cxn modelId="{2699010C-02D5-47A1-8B2D-83806563F098}" type="presParOf" srcId="{6B6E446C-F980-4405-8B15-2BF1C4E16507}" destId="{2693B3A1-7DEA-4B25-B11C-33ED6D822ACB}" srcOrd="1" destOrd="0" presId="urn:microsoft.com/office/officeart/2005/8/layout/orgChart1"/>
    <dgm:cxn modelId="{44664786-6EBD-4B33-80B6-416B11B0BAA7}" type="presParOf" srcId="{479A98E3-45CE-4037-9FAF-6F511CFAF05D}" destId="{BB52653C-6AAA-419E-827A-262F2CA982EF}" srcOrd="1" destOrd="0" presId="urn:microsoft.com/office/officeart/2005/8/layout/orgChart1"/>
    <dgm:cxn modelId="{AD58D0FC-D958-427E-B18A-68DAA990522B}" type="presParOf" srcId="{479A98E3-45CE-4037-9FAF-6F511CFAF05D}" destId="{96901D44-4A78-4572-A2EE-2954199F44D2}" srcOrd="2" destOrd="0" presId="urn:microsoft.com/office/officeart/2005/8/layout/orgChart1"/>
    <dgm:cxn modelId="{0BA58B5D-D0D2-476C-9D92-14CB9D6ED86B}" type="presParOf" srcId="{09DB2A20-BD94-44E1-AC68-870277A21CDE}" destId="{15E194FF-7E19-4D97-862E-D7239F3E393A}" srcOrd="2" destOrd="0" presId="urn:microsoft.com/office/officeart/2005/8/layout/orgChart1"/>
    <dgm:cxn modelId="{168FA09F-FA71-4389-8E95-31F8F7A90572}" type="presParOf" srcId="{09DB2A20-BD94-44E1-AC68-870277A21CDE}" destId="{7E0038BA-6B1C-4C31-8004-A55D76EB1345}" srcOrd="3" destOrd="0" presId="urn:microsoft.com/office/officeart/2005/8/layout/orgChart1"/>
    <dgm:cxn modelId="{D23781C6-5664-4023-8AF9-E6F3562550BC}" type="presParOf" srcId="{7E0038BA-6B1C-4C31-8004-A55D76EB1345}" destId="{1C72ACF8-EED4-4C24-8C6A-44BF346DF16D}" srcOrd="0" destOrd="0" presId="urn:microsoft.com/office/officeart/2005/8/layout/orgChart1"/>
    <dgm:cxn modelId="{F3383A6C-E1DC-402C-A962-0C36D48E4D24}" type="presParOf" srcId="{1C72ACF8-EED4-4C24-8C6A-44BF346DF16D}" destId="{8FDD0B30-C6A8-430C-AB99-CCD91A2A6866}" srcOrd="0" destOrd="0" presId="urn:microsoft.com/office/officeart/2005/8/layout/orgChart1"/>
    <dgm:cxn modelId="{6E918366-813A-4678-82A3-2F955D99BA17}" type="presParOf" srcId="{1C72ACF8-EED4-4C24-8C6A-44BF346DF16D}" destId="{DD061AF6-59D3-42A0-A8EB-F3CFE8DB1E3F}" srcOrd="1" destOrd="0" presId="urn:microsoft.com/office/officeart/2005/8/layout/orgChart1"/>
    <dgm:cxn modelId="{5BDCE5E1-3711-40C6-8E04-91F827182403}" type="presParOf" srcId="{7E0038BA-6B1C-4C31-8004-A55D76EB1345}" destId="{41BC8D83-A721-4CD2-87FA-49C8F51D1AC2}" srcOrd="1" destOrd="0" presId="urn:microsoft.com/office/officeart/2005/8/layout/orgChart1"/>
    <dgm:cxn modelId="{4A21AFD4-B091-48F2-96B8-4CFFE8AD0B75}" type="presParOf" srcId="{7E0038BA-6B1C-4C31-8004-A55D76EB1345}" destId="{6399DE25-C6D5-4661-995F-A2F4E962DAE1}" srcOrd="2" destOrd="0" presId="urn:microsoft.com/office/officeart/2005/8/layout/orgChart1"/>
    <dgm:cxn modelId="{46222EB2-A008-4942-A29C-7E3E364D74B7}" type="presParOf" srcId="{09DB2A20-BD94-44E1-AC68-870277A21CDE}" destId="{E9E8DC84-11BF-4148-B28D-B24B70336972}" srcOrd="4" destOrd="0" presId="urn:microsoft.com/office/officeart/2005/8/layout/orgChart1"/>
    <dgm:cxn modelId="{514A3298-B212-400F-992E-3B5B431C3E62}" type="presParOf" srcId="{09DB2A20-BD94-44E1-AC68-870277A21CDE}" destId="{A287E8CD-3CD0-4A3E-BFEE-CFE3AD59B691}" srcOrd="5" destOrd="0" presId="urn:microsoft.com/office/officeart/2005/8/layout/orgChart1"/>
    <dgm:cxn modelId="{364FBE96-81C9-4F9D-A252-95C60D240DBE}" type="presParOf" srcId="{A287E8CD-3CD0-4A3E-BFEE-CFE3AD59B691}" destId="{74B7C41A-3A18-4EFC-A570-5801D6992EE4}" srcOrd="0" destOrd="0" presId="urn:microsoft.com/office/officeart/2005/8/layout/orgChart1"/>
    <dgm:cxn modelId="{C5550131-DACC-4DC1-AC7C-7620A23452B3}" type="presParOf" srcId="{74B7C41A-3A18-4EFC-A570-5801D6992EE4}" destId="{2667F13E-A372-4D1A-AE0E-6D558F446C07}" srcOrd="0" destOrd="0" presId="urn:microsoft.com/office/officeart/2005/8/layout/orgChart1"/>
    <dgm:cxn modelId="{38694792-B179-4B67-9EF7-6A048C02452A}" type="presParOf" srcId="{74B7C41A-3A18-4EFC-A570-5801D6992EE4}" destId="{15A87C04-1AAD-47F6-92EA-A8A4155C9561}" srcOrd="1" destOrd="0" presId="urn:microsoft.com/office/officeart/2005/8/layout/orgChart1"/>
    <dgm:cxn modelId="{8F0A5BB6-5C9B-4C6D-A953-C992D7C354AE}" type="presParOf" srcId="{A287E8CD-3CD0-4A3E-BFEE-CFE3AD59B691}" destId="{E67E6AF2-1D15-4603-9284-97E6D73E3B9B}" srcOrd="1" destOrd="0" presId="urn:microsoft.com/office/officeart/2005/8/layout/orgChart1"/>
    <dgm:cxn modelId="{8862764B-26C3-4E01-97D4-1ED387193659}" type="presParOf" srcId="{A287E8CD-3CD0-4A3E-BFEE-CFE3AD59B691}" destId="{35534574-4F82-4847-B0BA-85FA3DB9FED8}" srcOrd="2" destOrd="0" presId="urn:microsoft.com/office/officeart/2005/8/layout/orgChart1"/>
    <dgm:cxn modelId="{B8C47F99-3263-4FFD-8F56-9264CF470145}" type="presParOf" srcId="{B54A59C6-F57D-4365-9F8D-7E429134D5E8}" destId="{DA31E43D-68F1-4ED5-8117-4B23FF794A51}" srcOrd="2" destOrd="0" presId="urn:microsoft.com/office/officeart/2005/8/layout/orgChart1"/>
    <dgm:cxn modelId="{CE633D48-03DD-43B7-BD4F-310D41C8689C}" type="presParOf" srcId="{0594344D-564E-41D1-A6BD-4358AF692A75}" destId="{2792AFA5-09F7-46FD-88E2-EF1B91DDEBB6}" srcOrd="2" destOrd="0" presId="urn:microsoft.com/office/officeart/2005/8/layout/orgChart1"/>
    <dgm:cxn modelId="{08E2AB5B-215C-4326-937D-F53C4B04EA66}" type="presParOf" srcId="{0594344D-564E-41D1-A6BD-4358AF692A75}" destId="{EC643D9C-448A-4174-8B8B-CF451D4213F3}" srcOrd="3" destOrd="0" presId="urn:microsoft.com/office/officeart/2005/8/layout/orgChart1"/>
    <dgm:cxn modelId="{F090148C-3488-4956-AE0E-BACDC09748F4}" type="presParOf" srcId="{EC643D9C-448A-4174-8B8B-CF451D4213F3}" destId="{010472BE-C965-424B-A82C-CB1616E2FF4B}" srcOrd="0" destOrd="0" presId="urn:microsoft.com/office/officeart/2005/8/layout/orgChart1"/>
    <dgm:cxn modelId="{DE1242ED-C999-41A7-9BFB-FC7BADAE7018}" type="presParOf" srcId="{010472BE-C965-424B-A82C-CB1616E2FF4B}" destId="{CA1A4366-DCF7-408E-992D-EC9745F627B8}" srcOrd="0" destOrd="0" presId="urn:microsoft.com/office/officeart/2005/8/layout/orgChart1"/>
    <dgm:cxn modelId="{802D3DAA-9A0E-40FA-A42B-2F529D11E5DE}" type="presParOf" srcId="{010472BE-C965-424B-A82C-CB1616E2FF4B}" destId="{AF3EE6A2-C6D2-4D69-89C5-CC7D51523195}" srcOrd="1" destOrd="0" presId="urn:microsoft.com/office/officeart/2005/8/layout/orgChart1"/>
    <dgm:cxn modelId="{AF3B2800-6983-4BDA-B53C-043678C23227}" type="presParOf" srcId="{EC643D9C-448A-4174-8B8B-CF451D4213F3}" destId="{9A59EF92-1AD3-4B0D-AB0D-B80A92F3D609}" srcOrd="1" destOrd="0" presId="urn:microsoft.com/office/officeart/2005/8/layout/orgChart1"/>
    <dgm:cxn modelId="{AC2DC0DE-080E-4D44-8AC1-CC86A20E808B}" type="presParOf" srcId="{EC643D9C-448A-4174-8B8B-CF451D4213F3}" destId="{6502330C-7DC7-405E-A0EF-A88411E482E4}" srcOrd="2" destOrd="0" presId="urn:microsoft.com/office/officeart/2005/8/layout/orgChart1"/>
    <dgm:cxn modelId="{F224A5A2-8499-4CBC-8ADB-C3BD01E11539}" type="presParOf" srcId="{0594344D-564E-41D1-A6BD-4358AF692A75}" destId="{DA8297E5-7785-4CCE-9042-4180E3BB7B56}" srcOrd="4" destOrd="0" presId="urn:microsoft.com/office/officeart/2005/8/layout/orgChart1"/>
    <dgm:cxn modelId="{87252B19-D25B-43EC-B46F-8D66923FF3E2}" type="presParOf" srcId="{0594344D-564E-41D1-A6BD-4358AF692A75}" destId="{4B718D52-00CA-4DDC-AC18-458ED252FB43}" srcOrd="5" destOrd="0" presId="urn:microsoft.com/office/officeart/2005/8/layout/orgChart1"/>
    <dgm:cxn modelId="{03E97B55-B6D6-49B7-82FF-77BB3A186888}" type="presParOf" srcId="{4B718D52-00CA-4DDC-AC18-458ED252FB43}" destId="{1B15A2C9-37F7-453E-89E5-87732242CF34}" srcOrd="0" destOrd="0" presId="urn:microsoft.com/office/officeart/2005/8/layout/orgChart1"/>
    <dgm:cxn modelId="{D12A8189-7DB2-4B14-83D7-1E2FC3A5E1B5}" type="presParOf" srcId="{1B15A2C9-37F7-453E-89E5-87732242CF34}" destId="{45E49180-771E-4DB0-9012-B614B311D66C}" srcOrd="0" destOrd="0" presId="urn:microsoft.com/office/officeart/2005/8/layout/orgChart1"/>
    <dgm:cxn modelId="{C8EA57EC-C1E8-456F-8422-0433EA9F252D}" type="presParOf" srcId="{1B15A2C9-37F7-453E-89E5-87732242CF34}" destId="{EDC8C667-245C-4438-BC4C-3E79C40D16DF}" srcOrd="1" destOrd="0" presId="urn:microsoft.com/office/officeart/2005/8/layout/orgChart1"/>
    <dgm:cxn modelId="{3E4360CF-E8AA-4A0D-B206-D6A9FF84C01D}" type="presParOf" srcId="{4B718D52-00CA-4DDC-AC18-458ED252FB43}" destId="{41FD82EC-E67A-465E-99F1-AA65F6F377F0}" srcOrd="1" destOrd="0" presId="urn:microsoft.com/office/officeart/2005/8/layout/orgChart1"/>
    <dgm:cxn modelId="{E7AC5163-A688-4B27-A2E6-CE174C891A79}" type="presParOf" srcId="{4B718D52-00CA-4DDC-AC18-458ED252FB43}" destId="{46E463A8-3840-4525-91C8-FF54051D4E3F}" srcOrd="2" destOrd="0" presId="urn:microsoft.com/office/officeart/2005/8/layout/orgChart1"/>
    <dgm:cxn modelId="{93EC0B49-3050-439B-8983-20CA1E081323}" type="presParOf" srcId="{0594344D-564E-41D1-A6BD-4358AF692A75}" destId="{5AED99F4-C438-4E98-A8F2-B9FD4D662AED}" srcOrd="6" destOrd="0" presId="urn:microsoft.com/office/officeart/2005/8/layout/orgChart1"/>
    <dgm:cxn modelId="{CD2BD637-3BB6-486D-9595-B680A153FD9D}" type="presParOf" srcId="{0594344D-564E-41D1-A6BD-4358AF692A75}" destId="{3BD8695E-14DA-43C1-9D68-BC10B358F6C2}" srcOrd="7" destOrd="0" presId="urn:microsoft.com/office/officeart/2005/8/layout/orgChart1"/>
    <dgm:cxn modelId="{F769FB4C-11BE-4509-AA96-443D05655A4F}" type="presParOf" srcId="{3BD8695E-14DA-43C1-9D68-BC10B358F6C2}" destId="{F25E5301-EFA9-4B19-A84F-240A9E04AE6D}" srcOrd="0" destOrd="0" presId="urn:microsoft.com/office/officeart/2005/8/layout/orgChart1"/>
    <dgm:cxn modelId="{740066D5-0C69-4368-BA01-A90DFD933E0B}" type="presParOf" srcId="{F25E5301-EFA9-4B19-A84F-240A9E04AE6D}" destId="{B9F64CB0-1040-4511-8AFA-74A80CC5A38D}" srcOrd="0" destOrd="0" presId="urn:microsoft.com/office/officeart/2005/8/layout/orgChart1"/>
    <dgm:cxn modelId="{4003168D-72F7-459D-B57C-3193E43CCCD7}" type="presParOf" srcId="{F25E5301-EFA9-4B19-A84F-240A9E04AE6D}" destId="{7CD0AEA9-938C-4C55-BDC2-C93F62AA4876}" srcOrd="1" destOrd="0" presId="urn:microsoft.com/office/officeart/2005/8/layout/orgChart1"/>
    <dgm:cxn modelId="{25B0FC9F-4E6B-4897-9C41-BAC6E885D796}" type="presParOf" srcId="{3BD8695E-14DA-43C1-9D68-BC10B358F6C2}" destId="{D7FDEB6C-A66A-4F1E-B4DE-FC525B2D69C5}" srcOrd="1" destOrd="0" presId="urn:microsoft.com/office/officeart/2005/8/layout/orgChart1"/>
    <dgm:cxn modelId="{A75A797F-D1C8-404C-A4CE-142A0A20F669}" type="presParOf" srcId="{3BD8695E-14DA-43C1-9D68-BC10B358F6C2}" destId="{C83130B6-A693-4E36-A473-FFFE68DE1B83}" srcOrd="2" destOrd="0" presId="urn:microsoft.com/office/officeart/2005/8/layout/orgChart1"/>
    <dgm:cxn modelId="{95FB6C93-E1C5-4438-999A-DC92B5CC1202}" type="presParOf" srcId="{32BC9028-ECD8-40BE-B42D-24DE8EB16588}" destId="{87A194BC-6A0C-43BB-BA40-8FD7CC4C4D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40E3BF-200E-4A41-9F7B-8389F3073D94}" type="doc">
      <dgm:prSet loTypeId="urn:microsoft.com/office/officeart/2005/8/layout/vProcess5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B44B3AE6-5CAB-457A-A206-0AB3DCD3214C}">
      <dgm:prSet phldrT="[نص]"/>
      <dgm:spPr/>
      <dgm:t>
        <a:bodyPr/>
        <a:lstStyle/>
        <a:p>
          <a:pPr rtl="1"/>
          <a:r>
            <a:rPr lang="ar-SA" dirty="0"/>
            <a:t>ماذا اعرف </a:t>
          </a:r>
        </a:p>
      </dgm:t>
    </dgm:pt>
    <dgm:pt modelId="{45D658BA-7410-4E41-AB66-0F19E8224C46}" type="parTrans" cxnId="{A254C3CD-6139-42B3-9353-3F4B9AF9AFDB}">
      <dgm:prSet/>
      <dgm:spPr/>
      <dgm:t>
        <a:bodyPr/>
        <a:lstStyle/>
        <a:p>
          <a:pPr rtl="1"/>
          <a:endParaRPr lang="ar-SA"/>
        </a:p>
      </dgm:t>
    </dgm:pt>
    <dgm:pt modelId="{024E7EF0-FD1E-41B2-8E97-BFB4D5F85B93}" type="sibTrans" cxnId="{A254C3CD-6139-42B3-9353-3F4B9AF9AFDB}">
      <dgm:prSet/>
      <dgm:spPr/>
      <dgm:t>
        <a:bodyPr/>
        <a:lstStyle/>
        <a:p>
          <a:pPr rtl="1"/>
          <a:endParaRPr lang="ar-SA"/>
        </a:p>
      </dgm:t>
    </dgm:pt>
    <dgm:pt modelId="{802DF918-EDCA-47A0-93ED-961C20DCC37D}">
      <dgm:prSet phldrT="[نص]"/>
      <dgm:spPr/>
      <dgm:t>
        <a:bodyPr/>
        <a:lstStyle/>
        <a:p>
          <a:pPr rtl="1"/>
          <a:r>
            <a:rPr lang="ar-SA" dirty="0"/>
            <a:t>ماذا اريد ان اعرف </a:t>
          </a:r>
        </a:p>
      </dgm:t>
    </dgm:pt>
    <dgm:pt modelId="{F778037C-5DCE-4A77-AEBA-5AE1091CE289}" type="parTrans" cxnId="{251C3BD3-2583-4947-8BBE-85A254463B96}">
      <dgm:prSet/>
      <dgm:spPr/>
      <dgm:t>
        <a:bodyPr/>
        <a:lstStyle/>
        <a:p>
          <a:pPr rtl="1"/>
          <a:endParaRPr lang="ar-SA"/>
        </a:p>
      </dgm:t>
    </dgm:pt>
    <dgm:pt modelId="{3D33E066-A833-4011-8BA0-EE8477EE0FCF}" type="sibTrans" cxnId="{251C3BD3-2583-4947-8BBE-85A254463B96}">
      <dgm:prSet/>
      <dgm:spPr/>
      <dgm:t>
        <a:bodyPr/>
        <a:lstStyle/>
        <a:p>
          <a:pPr rtl="1"/>
          <a:endParaRPr lang="ar-SA"/>
        </a:p>
      </dgm:t>
    </dgm:pt>
    <dgm:pt modelId="{513F8418-D793-4A7B-8727-AF935DC2F1B4}">
      <dgm:prSet phldrT="[نص]"/>
      <dgm:spPr/>
      <dgm:t>
        <a:bodyPr/>
        <a:lstStyle/>
        <a:p>
          <a:pPr rtl="1"/>
          <a:r>
            <a:rPr lang="ar-SA" dirty="0"/>
            <a:t>ماذا تعلمت </a:t>
          </a:r>
        </a:p>
      </dgm:t>
    </dgm:pt>
    <dgm:pt modelId="{E137ED80-240C-47D5-9640-2F327F7EE08D}" type="parTrans" cxnId="{292957A3-02DE-41AA-8D6B-056285CD8A81}">
      <dgm:prSet/>
      <dgm:spPr/>
      <dgm:t>
        <a:bodyPr/>
        <a:lstStyle/>
        <a:p>
          <a:pPr rtl="1"/>
          <a:endParaRPr lang="ar-SA"/>
        </a:p>
      </dgm:t>
    </dgm:pt>
    <dgm:pt modelId="{91FA68B8-5B1D-4B67-9653-CC8ED610DC91}" type="sibTrans" cxnId="{292957A3-02DE-41AA-8D6B-056285CD8A81}">
      <dgm:prSet/>
      <dgm:spPr/>
      <dgm:t>
        <a:bodyPr/>
        <a:lstStyle/>
        <a:p>
          <a:pPr rtl="1"/>
          <a:endParaRPr lang="ar-SA"/>
        </a:p>
      </dgm:t>
    </dgm:pt>
    <dgm:pt modelId="{2D6EF983-3E11-4691-B736-E833E70EC0E9}" type="pres">
      <dgm:prSet presAssocID="{B340E3BF-200E-4A41-9F7B-8389F3073D94}" presName="outerComposite" presStyleCnt="0">
        <dgm:presLayoutVars>
          <dgm:chMax val="5"/>
          <dgm:dir/>
          <dgm:resizeHandles val="exact"/>
        </dgm:presLayoutVars>
      </dgm:prSet>
      <dgm:spPr/>
    </dgm:pt>
    <dgm:pt modelId="{C5EC6657-EE52-4363-8E7D-4CA7F8E127E7}" type="pres">
      <dgm:prSet presAssocID="{B340E3BF-200E-4A41-9F7B-8389F3073D94}" presName="dummyMaxCanvas" presStyleCnt="0">
        <dgm:presLayoutVars/>
      </dgm:prSet>
      <dgm:spPr/>
    </dgm:pt>
    <dgm:pt modelId="{77AC7DBF-A3E0-49EB-B59B-3E87FFE9D76D}" type="pres">
      <dgm:prSet presAssocID="{B340E3BF-200E-4A41-9F7B-8389F3073D94}" presName="ThreeNodes_1" presStyleLbl="node1" presStyleIdx="0" presStyleCnt="3">
        <dgm:presLayoutVars>
          <dgm:bulletEnabled val="1"/>
        </dgm:presLayoutVars>
      </dgm:prSet>
      <dgm:spPr/>
    </dgm:pt>
    <dgm:pt modelId="{673B816B-0FEB-4E79-8998-B937E5977C77}" type="pres">
      <dgm:prSet presAssocID="{B340E3BF-200E-4A41-9F7B-8389F3073D94}" presName="ThreeNodes_2" presStyleLbl="node1" presStyleIdx="1" presStyleCnt="3">
        <dgm:presLayoutVars>
          <dgm:bulletEnabled val="1"/>
        </dgm:presLayoutVars>
      </dgm:prSet>
      <dgm:spPr/>
    </dgm:pt>
    <dgm:pt modelId="{0A0AF5D2-CC0B-4770-80EE-A47778F0438D}" type="pres">
      <dgm:prSet presAssocID="{B340E3BF-200E-4A41-9F7B-8389F3073D94}" presName="ThreeNodes_3" presStyleLbl="node1" presStyleIdx="2" presStyleCnt="3">
        <dgm:presLayoutVars>
          <dgm:bulletEnabled val="1"/>
        </dgm:presLayoutVars>
      </dgm:prSet>
      <dgm:spPr/>
    </dgm:pt>
    <dgm:pt modelId="{523ADA28-3CC5-412F-899A-413086D249D2}" type="pres">
      <dgm:prSet presAssocID="{B340E3BF-200E-4A41-9F7B-8389F3073D94}" presName="ThreeConn_1-2" presStyleLbl="fgAccFollowNode1" presStyleIdx="0" presStyleCnt="2">
        <dgm:presLayoutVars>
          <dgm:bulletEnabled val="1"/>
        </dgm:presLayoutVars>
      </dgm:prSet>
      <dgm:spPr/>
    </dgm:pt>
    <dgm:pt modelId="{AABAC565-656B-4358-BF06-EED45C921AA8}" type="pres">
      <dgm:prSet presAssocID="{B340E3BF-200E-4A41-9F7B-8389F3073D94}" presName="ThreeConn_2-3" presStyleLbl="fgAccFollowNode1" presStyleIdx="1" presStyleCnt="2">
        <dgm:presLayoutVars>
          <dgm:bulletEnabled val="1"/>
        </dgm:presLayoutVars>
      </dgm:prSet>
      <dgm:spPr/>
    </dgm:pt>
    <dgm:pt modelId="{BBBACC08-387E-4322-AFD9-FA4D545A223A}" type="pres">
      <dgm:prSet presAssocID="{B340E3BF-200E-4A41-9F7B-8389F3073D94}" presName="ThreeNodes_1_text" presStyleLbl="node1" presStyleIdx="2" presStyleCnt="3">
        <dgm:presLayoutVars>
          <dgm:bulletEnabled val="1"/>
        </dgm:presLayoutVars>
      </dgm:prSet>
      <dgm:spPr/>
    </dgm:pt>
    <dgm:pt modelId="{8606B3CC-B553-468B-ABA8-C94A2005105E}" type="pres">
      <dgm:prSet presAssocID="{B340E3BF-200E-4A41-9F7B-8389F3073D94}" presName="ThreeNodes_2_text" presStyleLbl="node1" presStyleIdx="2" presStyleCnt="3">
        <dgm:presLayoutVars>
          <dgm:bulletEnabled val="1"/>
        </dgm:presLayoutVars>
      </dgm:prSet>
      <dgm:spPr/>
    </dgm:pt>
    <dgm:pt modelId="{2B08DA60-FF4B-41AD-8A70-AC57BC24DC9E}" type="pres">
      <dgm:prSet presAssocID="{B340E3BF-200E-4A41-9F7B-8389F3073D9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3B2AA41-1425-450C-847E-8CAEC4F41AA3}" type="presOf" srcId="{513F8418-D793-4A7B-8727-AF935DC2F1B4}" destId="{2B08DA60-FF4B-41AD-8A70-AC57BC24DC9E}" srcOrd="1" destOrd="0" presId="urn:microsoft.com/office/officeart/2005/8/layout/vProcess5"/>
    <dgm:cxn modelId="{F0ABF068-448A-4CBA-A104-AB93603F59EE}" type="presOf" srcId="{B340E3BF-200E-4A41-9F7B-8389F3073D94}" destId="{2D6EF983-3E11-4691-B736-E833E70EC0E9}" srcOrd="0" destOrd="0" presId="urn:microsoft.com/office/officeart/2005/8/layout/vProcess5"/>
    <dgm:cxn modelId="{F413F76F-8A15-4E43-B1A4-389FB69E8072}" type="presOf" srcId="{802DF918-EDCA-47A0-93ED-961C20DCC37D}" destId="{673B816B-0FEB-4E79-8998-B937E5977C77}" srcOrd="0" destOrd="0" presId="urn:microsoft.com/office/officeart/2005/8/layout/vProcess5"/>
    <dgm:cxn modelId="{4633097F-212F-4002-9D69-D38595112555}" type="presOf" srcId="{513F8418-D793-4A7B-8727-AF935DC2F1B4}" destId="{0A0AF5D2-CC0B-4770-80EE-A47778F0438D}" srcOrd="0" destOrd="0" presId="urn:microsoft.com/office/officeart/2005/8/layout/vProcess5"/>
    <dgm:cxn modelId="{3382208E-A823-41C8-AA3E-54F2E8E59E23}" type="presOf" srcId="{B44B3AE6-5CAB-457A-A206-0AB3DCD3214C}" destId="{77AC7DBF-A3E0-49EB-B59B-3E87FFE9D76D}" srcOrd="0" destOrd="0" presId="urn:microsoft.com/office/officeart/2005/8/layout/vProcess5"/>
    <dgm:cxn modelId="{292957A3-02DE-41AA-8D6B-056285CD8A81}" srcId="{B340E3BF-200E-4A41-9F7B-8389F3073D94}" destId="{513F8418-D793-4A7B-8727-AF935DC2F1B4}" srcOrd="2" destOrd="0" parTransId="{E137ED80-240C-47D5-9640-2F327F7EE08D}" sibTransId="{91FA68B8-5B1D-4B67-9653-CC8ED610DC91}"/>
    <dgm:cxn modelId="{4F2B7CAD-6A30-4EFE-AE75-25E2DB83BA98}" type="presOf" srcId="{B44B3AE6-5CAB-457A-A206-0AB3DCD3214C}" destId="{BBBACC08-387E-4322-AFD9-FA4D545A223A}" srcOrd="1" destOrd="0" presId="urn:microsoft.com/office/officeart/2005/8/layout/vProcess5"/>
    <dgm:cxn modelId="{7E8024BA-AC0D-4947-AF6A-AFE9C8DCB0BF}" type="presOf" srcId="{802DF918-EDCA-47A0-93ED-961C20DCC37D}" destId="{8606B3CC-B553-468B-ABA8-C94A2005105E}" srcOrd="1" destOrd="0" presId="urn:microsoft.com/office/officeart/2005/8/layout/vProcess5"/>
    <dgm:cxn modelId="{72D8A2C9-01C8-48B5-9AFD-7CB77238B2AA}" type="presOf" srcId="{024E7EF0-FD1E-41B2-8E97-BFB4D5F85B93}" destId="{523ADA28-3CC5-412F-899A-413086D249D2}" srcOrd="0" destOrd="0" presId="urn:microsoft.com/office/officeart/2005/8/layout/vProcess5"/>
    <dgm:cxn modelId="{A254C3CD-6139-42B3-9353-3F4B9AF9AFDB}" srcId="{B340E3BF-200E-4A41-9F7B-8389F3073D94}" destId="{B44B3AE6-5CAB-457A-A206-0AB3DCD3214C}" srcOrd="0" destOrd="0" parTransId="{45D658BA-7410-4E41-AB66-0F19E8224C46}" sibTransId="{024E7EF0-FD1E-41B2-8E97-BFB4D5F85B93}"/>
    <dgm:cxn modelId="{251C3BD3-2583-4947-8BBE-85A254463B96}" srcId="{B340E3BF-200E-4A41-9F7B-8389F3073D94}" destId="{802DF918-EDCA-47A0-93ED-961C20DCC37D}" srcOrd="1" destOrd="0" parTransId="{F778037C-5DCE-4A77-AEBA-5AE1091CE289}" sibTransId="{3D33E066-A833-4011-8BA0-EE8477EE0FCF}"/>
    <dgm:cxn modelId="{669CA6ED-7BE2-465D-9688-A7243F83EDA8}" type="presOf" srcId="{3D33E066-A833-4011-8BA0-EE8477EE0FCF}" destId="{AABAC565-656B-4358-BF06-EED45C921AA8}" srcOrd="0" destOrd="0" presId="urn:microsoft.com/office/officeart/2005/8/layout/vProcess5"/>
    <dgm:cxn modelId="{5C07E9E0-6907-463A-81C9-1A752D4C21DE}" type="presParOf" srcId="{2D6EF983-3E11-4691-B736-E833E70EC0E9}" destId="{C5EC6657-EE52-4363-8E7D-4CA7F8E127E7}" srcOrd="0" destOrd="0" presId="urn:microsoft.com/office/officeart/2005/8/layout/vProcess5"/>
    <dgm:cxn modelId="{D94BE4B4-EA73-4045-A6ED-44F8A1F7425A}" type="presParOf" srcId="{2D6EF983-3E11-4691-B736-E833E70EC0E9}" destId="{77AC7DBF-A3E0-49EB-B59B-3E87FFE9D76D}" srcOrd="1" destOrd="0" presId="urn:microsoft.com/office/officeart/2005/8/layout/vProcess5"/>
    <dgm:cxn modelId="{AF273463-D81E-4BC7-80ED-47CBE9E37B62}" type="presParOf" srcId="{2D6EF983-3E11-4691-B736-E833E70EC0E9}" destId="{673B816B-0FEB-4E79-8998-B937E5977C77}" srcOrd="2" destOrd="0" presId="urn:microsoft.com/office/officeart/2005/8/layout/vProcess5"/>
    <dgm:cxn modelId="{7DA0F599-B6BC-402A-9ECA-159CF239925F}" type="presParOf" srcId="{2D6EF983-3E11-4691-B736-E833E70EC0E9}" destId="{0A0AF5D2-CC0B-4770-80EE-A47778F0438D}" srcOrd="3" destOrd="0" presId="urn:microsoft.com/office/officeart/2005/8/layout/vProcess5"/>
    <dgm:cxn modelId="{EB91B78E-72F6-46A3-8C23-6EE5CFF040FF}" type="presParOf" srcId="{2D6EF983-3E11-4691-B736-E833E70EC0E9}" destId="{523ADA28-3CC5-412F-899A-413086D249D2}" srcOrd="4" destOrd="0" presId="urn:microsoft.com/office/officeart/2005/8/layout/vProcess5"/>
    <dgm:cxn modelId="{BFE48F3A-8AEA-4D9A-BB85-4C26F45E8610}" type="presParOf" srcId="{2D6EF983-3E11-4691-B736-E833E70EC0E9}" destId="{AABAC565-656B-4358-BF06-EED45C921AA8}" srcOrd="5" destOrd="0" presId="urn:microsoft.com/office/officeart/2005/8/layout/vProcess5"/>
    <dgm:cxn modelId="{2A60EEA8-8064-4433-AE9B-76E0D3A6D99B}" type="presParOf" srcId="{2D6EF983-3E11-4691-B736-E833E70EC0E9}" destId="{BBBACC08-387E-4322-AFD9-FA4D545A223A}" srcOrd="6" destOrd="0" presId="urn:microsoft.com/office/officeart/2005/8/layout/vProcess5"/>
    <dgm:cxn modelId="{75BA0FC6-0445-4196-8BD5-290DF97B1C45}" type="presParOf" srcId="{2D6EF983-3E11-4691-B736-E833E70EC0E9}" destId="{8606B3CC-B553-468B-ABA8-C94A2005105E}" srcOrd="7" destOrd="0" presId="urn:microsoft.com/office/officeart/2005/8/layout/vProcess5"/>
    <dgm:cxn modelId="{53FB8B8E-6627-4E98-9E09-159DD4A50195}" type="presParOf" srcId="{2D6EF983-3E11-4691-B736-E833E70EC0E9}" destId="{2B08DA60-FF4B-41AD-8A70-AC57BC24DC9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1A7ADA-00F7-48BD-B96D-907AD209E1B0}" type="doc">
      <dgm:prSet loTypeId="urn:microsoft.com/office/officeart/2008/layout/RadialCluster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50113EAB-32F3-479D-85C9-560FB810B2D2}">
      <dgm:prSet phldrT="[نص]"/>
      <dgm:spPr/>
      <dgm:t>
        <a:bodyPr/>
        <a:lstStyle/>
        <a:p>
          <a:pPr rtl="1"/>
          <a:r>
            <a:rPr lang="ar-SA" dirty="0"/>
            <a:t>التاريخ جزء هاما من حياة الانسان </a:t>
          </a:r>
        </a:p>
      </dgm:t>
    </dgm:pt>
    <dgm:pt modelId="{460E7ADB-6578-4EF1-ACB5-C77423C335E0}" type="parTrans" cxnId="{E05A3ABA-CC6A-421B-B6EF-31B54584C1A9}">
      <dgm:prSet/>
      <dgm:spPr/>
      <dgm:t>
        <a:bodyPr/>
        <a:lstStyle/>
        <a:p>
          <a:pPr rtl="1"/>
          <a:endParaRPr lang="ar-SA"/>
        </a:p>
      </dgm:t>
    </dgm:pt>
    <dgm:pt modelId="{554CA917-A170-4880-9D4C-B6AEC65DEE52}" type="sibTrans" cxnId="{E05A3ABA-CC6A-421B-B6EF-31B54584C1A9}">
      <dgm:prSet/>
      <dgm:spPr/>
      <dgm:t>
        <a:bodyPr/>
        <a:lstStyle/>
        <a:p>
          <a:pPr rtl="1"/>
          <a:endParaRPr lang="ar-SA"/>
        </a:p>
      </dgm:t>
    </dgm:pt>
    <dgm:pt modelId="{DFAD41E1-69B8-4F96-B434-CBBD2C583206}">
      <dgm:prSet phldrT="[نص]"/>
      <dgm:spPr/>
      <dgm:t>
        <a:bodyPr/>
        <a:lstStyle/>
        <a:p>
          <a:pPr rtl="1"/>
          <a:r>
            <a:rPr lang="ar-SA" dirty="0"/>
            <a:t>بناء شخصيته</a:t>
          </a:r>
        </a:p>
      </dgm:t>
    </dgm:pt>
    <dgm:pt modelId="{D68EB82B-2916-4E75-9C4E-DA3F7BF04319}" type="parTrans" cxnId="{C0139EFE-59BB-4B7D-AC4D-81DAC4BC78A2}">
      <dgm:prSet/>
      <dgm:spPr/>
      <dgm:t>
        <a:bodyPr/>
        <a:lstStyle/>
        <a:p>
          <a:pPr rtl="1"/>
          <a:endParaRPr lang="ar-SA"/>
        </a:p>
      </dgm:t>
    </dgm:pt>
    <dgm:pt modelId="{923D220E-59F7-40AD-9318-0D024295F710}" type="sibTrans" cxnId="{C0139EFE-59BB-4B7D-AC4D-81DAC4BC78A2}">
      <dgm:prSet/>
      <dgm:spPr/>
      <dgm:t>
        <a:bodyPr/>
        <a:lstStyle/>
        <a:p>
          <a:pPr rtl="1"/>
          <a:endParaRPr lang="ar-SA"/>
        </a:p>
      </dgm:t>
    </dgm:pt>
    <dgm:pt modelId="{A437F569-2721-413A-AB56-47F8F63D18E4}">
      <dgm:prSet phldrT="[نص]"/>
      <dgm:spPr/>
      <dgm:t>
        <a:bodyPr/>
        <a:lstStyle/>
        <a:p>
          <a:pPr rtl="1"/>
          <a:r>
            <a:rPr lang="ar-SA" dirty="0"/>
            <a:t>تشكيل ثقافته</a:t>
          </a:r>
        </a:p>
      </dgm:t>
    </dgm:pt>
    <dgm:pt modelId="{C30A7AC6-DA50-4942-8D11-8CB0FCAF48BE}" type="parTrans" cxnId="{8DAA3DF0-2EBA-4799-8885-1ADBDDEE1DD9}">
      <dgm:prSet/>
      <dgm:spPr/>
      <dgm:t>
        <a:bodyPr/>
        <a:lstStyle/>
        <a:p>
          <a:pPr rtl="1"/>
          <a:endParaRPr lang="ar-SA"/>
        </a:p>
      </dgm:t>
    </dgm:pt>
    <dgm:pt modelId="{C425064C-B0F8-4E27-AFB8-CF8020A51CE8}" type="sibTrans" cxnId="{8DAA3DF0-2EBA-4799-8885-1ADBDDEE1DD9}">
      <dgm:prSet/>
      <dgm:spPr/>
      <dgm:t>
        <a:bodyPr/>
        <a:lstStyle/>
        <a:p>
          <a:pPr rtl="1"/>
          <a:endParaRPr lang="ar-SA"/>
        </a:p>
      </dgm:t>
    </dgm:pt>
    <dgm:pt modelId="{C1E99C18-1C3F-44FA-AC07-42C1904612E1}">
      <dgm:prSet phldrT="[نص]"/>
      <dgm:spPr/>
      <dgm:t>
        <a:bodyPr/>
        <a:lstStyle/>
        <a:p>
          <a:pPr rtl="1"/>
          <a:r>
            <a:rPr lang="ar-SA" dirty="0"/>
            <a:t>تحقيق وعيه لذاته</a:t>
          </a:r>
        </a:p>
      </dgm:t>
    </dgm:pt>
    <dgm:pt modelId="{B83AA83E-C096-4BC8-83FC-7C0A3DE70AC9}" type="parTrans" cxnId="{68FC3420-199F-4B7C-BF62-EC809D8D6E2D}">
      <dgm:prSet/>
      <dgm:spPr/>
      <dgm:t>
        <a:bodyPr/>
        <a:lstStyle/>
        <a:p>
          <a:pPr rtl="1"/>
          <a:endParaRPr lang="ar-SA"/>
        </a:p>
      </dgm:t>
    </dgm:pt>
    <dgm:pt modelId="{8EEB95BB-3E6B-40F1-A852-E64D3757088D}" type="sibTrans" cxnId="{68FC3420-199F-4B7C-BF62-EC809D8D6E2D}">
      <dgm:prSet/>
      <dgm:spPr/>
      <dgm:t>
        <a:bodyPr/>
        <a:lstStyle/>
        <a:p>
          <a:pPr rtl="1"/>
          <a:endParaRPr lang="ar-SA"/>
        </a:p>
      </dgm:t>
    </dgm:pt>
    <dgm:pt modelId="{63A842D8-8C9B-4022-8E3E-39000EBF6A2F}">
      <dgm:prSet/>
      <dgm:spPr/>
      <dgm:t>
        <a:bodyPr/>
        <a:lstStyle/>
        <a:p>
          <a:pPr rtl="1"/>
          <a:r>
            <a:rPr lang="ar-SA" dirty="0"/>
            <a:t>التخطيط لمستقبله </a:t>
          </a:r>
        </a:p>
      </dgm:t>
    </dgm:pt>
    <dgm:pt modelId="{55592852-83BA-4CF8-8892-A045718C6588}" type="parTrans" cxnId="{6B7B8D71-5F0A-48E1-9942-7F71425D386C}">
      <dgm:prSet/>
      <dgm:spPr/>
      <dgm:t>
        <a:bodyPr/>
        <a:lstStyle/>
        <a:p>
          <a:pPr rtl="1"/>
          <a:endParaRPr lang="ar-SA"/>
        </a:p>
      </dgm:t>
    </dgm:pt>
    <dgm:pt modelId="{44BB52D9-1CA5-4BC6-BB16-88D82B5F2980}" type="sibTrans" cxnId="{6B7B8D71-5F0A-48E1-9942-7F71425D386C}">
      <dgm:prSet/>
      <dgm:spPr/>
      <dgm:t>
        <a:bodyPr/>
        <a:lstStyle/>
        <a:p>
          <a:pPr rtl="1"/>
          <a:endParaRPr lang="ar-SA"/>
        </a:p>
      </dgm:t>
    </dgm:pt>
    <dgm:pt modelId="{88C94AC8-0105-4BF5-90DB-67E2BDF9E40B}" type="pres">
      <dgm:prSet presAssocID="{431A7ADA-00F7-48BD-B96D-907AD209E1B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6784DA2-3619-4212-9F54-E5AF1165BDB5}" type="pres">
      <dgm:prSet presAssocID="{50113EAB-32F3-479D-85C9-560FB810B2D2}" presName="singleCycle" presStyleCnt="0"/>
      <dgm:spPr/>
    </dgm:pt>
    <dgm:pt modelId="{73AB290B-5B5F-4C88-AFE5-D1C60A83C9B1}" type="pres">
      <dgm:prSet presAssocID="{50113EAB-32F3-479D-85C9-560FB810B2D2}" presName="singleCenter" presStyleLbl="node1" presStyleIdx="0" presStyleCnt="5">
        <dgm:presLayoutVars>
          <dgm:chMax val="7"/>
          <dgm:chPref val="7"/>
        </dgm:presLayoutVars>
      </dgm:prSet>
      <dgm:spPr/>
    </dgm:pt>
    <dgm:pt modelId="{9D801003-41F2-4637-9F8F-FA4AC39F2083}" type="pres">
      <dgm:prSet presAssocID="{D68EB82B-2916-4E75-9C4E-DA3F7BF04319}" presName="Name56" presStyleLbl="parChTrans1D2" presStyleIdx="0" presStyleCnt="4"/>
      <dgm:spPr/>
    </dgm:pt>
    <dgm:pt modelId="{1F7123B5-AFCD-4055-A2EA-5817303DCF53}" type="pres">
      <dgm:prSet presAssocID="{DFAD41E1-69B8-4F96-B434-CBBD2C583206}" presName="text0" presStyleLbl="node1" presStyleIdx="1" presStyleCnt="5">
        <dgm:presLayoutVars>
          <dgm:bulletEnabled val="1"/>
        </dgm:presLayoutVars>
      </dgm:prSet>
      <dgm:spPr/>
    </dgm:pt>
    <dgm:pt modelId="{A4B5DD82-B510-4831-8832-1A6EE8298C49}" type="pres">
      <dgm:prSet presAssocID="{C30A7AC6-DA50-4942-8D11-8CB0FCAF48BE}" presName="Name56" presStyleLbl="parChTrans1D2" presStyleIdx="1" presStyleCnt="4"/>
      <dgm:spPr/>
    </dgm:pt>
    <dgm:pt modelId="{CD64B64A-0755-4B73-802C-238498C904C0}" type="pres">
      <dgm:prSet presAssocID="{A437F569-2721-413A-AB56-47F8F63D18E4}" presName="text0" presStyleLbl="node1" presStyleIdx="2" presStyleCnt="5">
        <dgm:presLayoutVars>
          <dgm:bulletEnabled val="1"/>
        </dgm:presLayoutVars>
      </dgm:prSet>
      <dgm:spPr/>
    </dgm:pt>
    <dgm:pt modelId="{5E76F0ED-84EB-404B-8A63-56DFF6B2E65E}" type="pres">
      <dgm:prSet presAssocID="{B83AA83E-C096-4BC8-83FC-7C0A3DE70AC9}" presName="Name56" presStyleLbl="parChTrans1D2" presStyleIdx="2" presStyleCnt="4"/>
      <dgm:spPr/>
    </dgm:pt>
    <dgm:pt modelId="{829C2294-3803-4D67-8FE5-96EA1F45CC21}" type="pres">
      <dgm:prSet presAssocID="{C1E99C18-1C3F-44FA-AC07-42C1904612E1}" presName="text0" presStyleLbl="node1" presStyleIdx="3" presStyleCnt="5">
        <dgm:presLayoutVars>
          <dgm:bulletEnabled val="1"/>
        </dgm:presLayoutVars>
      </dgm:prSet>
      <dgm:spPr/>
    </dgm:pt>
    <dgm:pt modelId="{05369EDD-8B45-43BD-BCA2-A052E3CA0339}" type="pres">
      <dgm:prSet presAssocID="{55592852-83BA-4CF8-8892-A045718C6588}" presName="Name56" presStyleLbl="parChTrans1D2" presStyleIdx="3" presStyleCnt="4"/>
      <dgm:spPr/>
    </dgm:pt>
    <dgm:pt modelId="{A7E83859-8D9A-4487-82B2-B6E7F6D8BCFA}" type="pres">
      <dgm:prSet presAssocID="{63A842D8-8C9B-4022-8E3E-39000EBF6A2F}" presName="text0" presStyleLbl="node1" presStyleIdx="4" presStyleCnt="5">
        <dgm:presLayoutVars>
          <dgm:bulletEnabled val="1"/>
        </dgm:presLayoutVars>
      </dgm:prSet>
      <dgm:spPr/>
    </dgm:pt>
  </dgm:ptLst>
  <dgm:cxnLst>
    <dgm:cxn modelId="{2A354615-4315-4B4B-A323-44C13B01729D}" type="presOf" srcId="{C30A7AC6-DA50-4942-8D11-8CB0FCAF48BE}" destId="{A4B5DD82-B510-4831-8832-1A6EE8298C49}" srcOrd="0" destOrd="0" presId="urn:microsoft.com/office/officeart/2008/layout/RadialCluster"/>
    <dgm:cxn modelId="{68FC3420-199F-4B7C-BF62-EC809D8D6E2D}" srcId="{50113EAB-32F3-479D-85C9-560FB810B2D2}" destId="{C1E99C18-1C3F-44FA-AC07-42C1904612E1}" srcOrd="2" destOrd="0" parTransId="{B83AA83E-C096-4BC8-83FC-7C0A3DE70AC9}" sibTransId="{8EEB95BB-3E6B-40F1-A852-E64D3757088D}"/>
    <dgm:cxn modelId="{B96C5620-822D-413D-A58E-96FFBFB0A16B}" type="presOf" srcId="{D68EB82B-2916-4E75-9C4E-DA3F7BF04319}" destId="{9D801003-41F2-4637-9F8F-FA4AC39F2083}" srcOrd="0" destOrd="0" presId="urn:microsoft.com/office/officeart/2008/layout/RadialCluster"/>
    <dgm:cxn modelId="{D0E3A825-4EA8-4F8A-9576-02467661AEC9}" type="presOf" srcId="{431A7ADA-00F7-48BD-B96D-907AD209E1B0}" destId="{88C94AC8-0105-4BF5-90DB-67E2BDF9E40B}" srcOrd="0" destOrd="0" presId="urn:microsoft.com/office/officeart/2008/layout/RadialCluster"/>
    <dgm:cxn modelId="{92671F5B-8B96-4204-B3BB-59566DD17955}" type="presOf" srcId="{50113EAB-32F3-479D-85C9-560FB810B2D2}" destId="{73AB290B-5B5F-4C88-AFE5-D1C60A83C9B1}" srcOrd="0" destOrd="0" presId="urn:microsoft.com/office/officeart/2008/layout/RadialCluster"/>
    <dgm:cxn modelId="{6B7B8D71-5F0A-48E1-9942-7F71425D386C}" srcId="{50113EAB-32F3-479D-85C9-560FB810B2D2}" destId="{63A842D8-8C9B-4022-8E3E-39000EBF6A2F}" srcOrd="3" destOrd="0" parTransId="{55592852-83BA-4CF8-8892-A045718C6588}" sibTransId="{44BB52D9-1CA5-4BC6-BB16-88D82B5F2980}"/>
    <dgm:cxn modelId="{B8AEF778-0D8C-437E-A902-8F719A6CBDAE}" type="presOf" srcId="{63A842D8-8C9B-4022-8E3E-39000EBF6A2F}" destId="{A7E83859-8D9A-4487-82B2-B6E7F6D8BCFA}" srcOrd="0" destOrd="0" presId="urn:microsoft.com/office/officeart/2008/layout/RadialCluster"/>
    <dgm:cxn modelId="{297DEB94-E057-4386-AACF-B54FCA334A94}" type="presOf" srcId="{C1E99C18-1C3F-44FA-AC07-42C1904612E1}" destId="{829C2294-3803-4D67-8FE5-96EA1F45CC21}" srcOrd="0" destOrd="0" presId="urn:microsoft.com/office/officeart/2008/layout/RadialCluster"/>
    <dgm:cxn modelId="{3B33AC95-C58B-4C7B-ABDF-7525BB643134}" type="presOf" srcId="{A437F569-2721-413A-AB56-47F8F63D18E4}" destId="{CD64B64A-0755-4B73-802C-238498C904C0}" srcOrd="0" destOrd="0" presId="urn:microsoft.com/office/officeart/2008/layout/RadialCluster"/>
    <dgm:cxn modelId="{1FC0C59B-1EEE-4D69-9611-5ACC275DD550}" type="presOf" srcId="{DFAD41E1-69B8-4F96-B434-CBBD2C583206}" destId="{1F7123B5-AFCD-4055-A2EA-5817303DCF53}" srcOrd="0" destOrd="0" presId="urn:microsoft.com/office/officeart/2008/layout/RadialCluster"/>
    <dgm:cxn modelId="{E05A3ABA-CC6A-421B-B6EF-31B54584C1A9}" srcId="{431A7ADA-00F7-48BD-B96D-907AD209E1B0}" destId="{50113EAB-32F3-479D-85C9-560FB810B2D2}" srcOrd="0" destOrd="0" parTransId="{460E7ADB-6578-4EF1-ACB5-C77423C335E0}" sibTransId="{554CA917-A170-4880-9D4C-B6AEC65DEE52}"/>
    <dgm:cxn modelId="{EE6B3DCC-D166-420C-BF0C-38DB6AA5CCAA}" type="presOf" srcId="{B83AA83E-C096-4BC8-83FC-7C0A3DE70AC9}" destId="{5E76F0ED-84EB-404B-8A63-56DFF6B2E65E}" srcOrd="0" destOrd="0" presId="urn:microsoft.com/office/officeart/2008/layout/RadialCluster"/>
    <dgm:cxn modelId="{613FACE6-ABFF-42B7-9289-EDE9E82D78F0}" type="presOf" srcId="{55592852-83BA-4CF8-8892-A045718C6588}" destId="{05369EDD-8B45-43BD-BCA2-A052E3CA0339}" srcOrd="0" destOrd="0" presId="urn:microsoft.com/office/officeart/2008/layout/RadialCluster"/>
    <dgm:cxn modelId="{8DAA3DF0-2EBA-4799-8885-1ADBDDEE1DD9}" srcId="{50113EAB-32F3-479D-85C9-560FB810B2D2}" destId="{A437F569-2721-413A-AB56-47F8F63D18E4}" srcOrd="1" destOrd="0" parTransId="{C30A7AC6-DA50-4942-8D11-8CB0FCAF48BE}" sibTransId="{C425064C-B0F8-4E27-AFB8-CF8020A51CE8}"/>
    <dgm:cxn modelId="{C0139EFE-59BB-4B7D-AC4D-81DAC4BC78A2}" srcId="{50113EAB-32F3-479D-85C9-560FB810B2D2}" destId="{DFAD41E1-69B8-4F96-B434-CBBD2C583206}" srcOrd="0" destOrd="0" parTransId="{D68EB82B-2916-4E75-9C4E-DA3F7BF04319}" sibTransId="{923D220E-59F7-40AD-9318-0D024295F710}"/>
    <dgm:cxn modelId="{3AE36548-9EDA-471F-B4BD-29543ABB2B68}" type="presParOf" srcId="{88C94AC8-0105-4BF5-90DB-67E2BDF9E40B}" destId="{76784DA2-3619-4212-9F54-E5AF1165BDB5}" srcOrd="0" destOrd="0" presId="urn:microsoft.com/office/officeart/2008/layout/RadialCluster"/>
    <dgm:cxn modelId="{DD75A05D-4141-4755-802A-3F9518E876E4}" type="presParOf" srcId="{76784DA2-3619-4212-9F54-E5AF1165BDB5}" destId="{73AB290B-5B5F-4C88-AFE5-D1C60A83C9B1}" srcOrd="0" destOrd="0" presId="urn:microsoft.com/office/officeart/2008/layout/RadialCluster"/>
    <dgm:cxn modelId="{8CA8ED51-754C-4442-8E6E-FEBA8A1B4824}" type="presParOf" srcId="{76784DA2-3619-4212-9F54-E5AF1165BDB5}" destId="{9D801003-41F2-4637-9F8F-FA4AC39F2083}" srcOrd="1" destOrd="0" presId="urn:microsoft.com/office/officeart/2008/layout/RadialCluster"/>
    <dgm:cxn modelId="{9A88586E-453A-45E4-8A8D-6B60A6126E52}" type="presParOf" srcId="{76784DA2-3619-4212-9F54-E5AF1165BDB5}" destId="{1F7123B5-AFCD-4055-A2EA-5817303DCF53}" srcOrd="2" destOrd="0" presId="urn:microsoft.com/office/officeart/2008/layout/RadialCluster"/>
    <dgm:cxn modelId="{773FE970-4C4A-4113-A297-33A95994EF69}" type="presParOf" srcId="{76784DA2-3619-4212-9F54-E5AF1165BDB5}" destId="{A4B5DD82-B510-4831-8832-1A6EE8298C49}" srcOrd="3" destOrd="0" presId="urn:microsoft.com/office/officeart/2008/layout/RadialCluster"/>
    <dgm:cxn modelId="{1FB2E2FC-AB40-4D05-A9B6-CE8B685D80F4}" type="presParOf" srcId="{76784DA2-3619-4212-9F54-E5AF1165BDB5}" destId="{CD64B64A-0755-4B73-802C-238498C904C0}" srcOrd="4" destOrd="0" presId="urn:microsoft.com/office/officeart/2008/layout/RadialCluster"/>
    <dgm:cxn modelId="{15621F75-6018-4883-9462-B3AEB819FC75}" type="presParOf" srcId="{76784DA2-3619-4212-9F54-E5AF1165BDB5}" destId="{5E76F0ED-84EB-404B-8A63-56DFF6B2E65E}" srcOrd="5" destOrd="0" presId="urn:microsoft.com/office/officeart/2008/layout/RadialCluster"/>
    <dgm:cxn modelId="{B3DFC0FB-252D-48C1-B11A-F8A0CE82F17B}" type="presParOf" srcId="{76784DA2-3619-4212-9F54-E5AF1165BDB5}" destId="{829C2294-3803-4D67-8FE5-96EA1F45CC21}" srcOrd="6" destOrd="0" presId="urn:microsoft.com/office/officeart/2008/layout/RadialCluster"/>
    <dgm:cxn modelId="{DC892D75-4538-4DF8-BD74-6307346540BC}" type="presParOf" srcId="{76784DA2-3619-4212-9F54-E5AF1165BDB5}" destId="{05369EDD-8B45-43BD-BCA2-A052E3CA0339}" srcOrd="7" destOrd="0" presId="urn:microsoft.com/office/officeart/2008/layout/RadialCluster"/>
    <dgm:cxn modelId="{28EFB0BA-70F5-450F-A9B1-A7496763C3F3}" type="presParOf" srcId="{76784DA2-3619-4212-9F54-E5AF1165BDB5}" destId="{A7E83859-8D9A-4487-82B2-B6E7F6D8BCF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9F283-07D8-42F6-91F9-9EFD3138D1E2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2275D389-677E-425D-B163-5A0A23B0CF91}">
      <dgm:prSet phldrT="[نص]"/>
      <dgm:spPr/>
      <dgm:t>
        <a:bodyPr/>
        <a:lstStyle/>
        <a:p>
          <a:pPr rtl="1"/>
          <a:r>
            <a:rPr lang="ar-SA" dirty="0"/>
            <a:t>مصادر الدراسات التاريخية</a:t>
          </a:r>
        </a:p>
      </dgm:t>
    </dgm:pt>
    <dgm:pt modelId="{6532C9B5-0597-4660-A8AB-14317EFC1606}" type="parTrans" cxnId="{A444BB33-78E7-4F3D-9E24-2D538C58F5E5}">
      <dgm:prSet/>
      <dgm:spPr/>
      <dgm:t>
        <a:bodyPr/>
        <a:lstStyle/>
        <a:p>
          <a:pPr rtl="1"/>
          <a:endParaRPr lang="ar-SA"/>
        </a:p>
      </dgm:t>
    </dgm:pt>
    <dgm:pt modelId="{B67CE799-128A-479A-AF52-9BE9B275FC6F}" type="sibTrans" cxnId="{A444BB33-78E7-4F3D-9E24-2D538C58F5E5}">
      <dgm:prSet/>
      <dgm:spPr/>
      <dgm:t>
        <a:bodyPr/>
        <a:lstStyle/>
        <a:p>
          <a:pPr rtl="1"/>
          <a:endParaRPr lang="ar-SA"/>
        </a:p>
      </dgm:t>
    </dgm:pt>
    <dgm:pt modelId="{A2FEE738-363A-40B9-9D11-7FEEEE000848}">
      <dgm:prSet phldrT="[نص]"/>
      <dgm:spPr/>
      <dgm:t>
        <a:bodyPr/>
        <a:lstStyle/>
        <a:p>
          <a:pPr rtl="1"/>
          <a:r>
            <a:rPr lang="ar-SA" dirty="0"/>
            <a:t>1</a:t>
          </a:r>
          <a:endParaRPr lang="ar-S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الوثائق</a:t>
          </a:r>
        </a:p>
      </dgm:t>
    </dgm:pt>
    <dgm:pt modelId="{73610BA4-798F-43C0-995B-24B610B14482}" type="parTrans" cxnId="{88ED3B26-75FB-44EA-B565-9309C1FFDD09}">
      <dgm:prSet/>
      <dgm:spPr/>
      <dgm:t>
        <a:bodyPr/>
        <a:lstStyle/>
        <a:p>
          <a:pPr rtl="1"/>
          <a:endParaRPr lang="ar-SA"/>
        </a:p>
      </dgm:t>
    </dgm:pt>
    <dgm:pt modelId="{130B6D01-BE44-480B-A2C5-B667F11AD15C}" type="sibTrans" cxnId="{88ED3B26-75FB-44EA-B565-9309C1FFDD09}">
      <dgm:prSet/>
      <dgm:spPr/>
      <dgm:t>
        <a:bodyPr/>
        <a:lstStyle/>
        <a:p>
          <a:pPr rtl="1"/>
          <a:endParaRPr lang="ar-SA"/>
        </a:p>
      </dgm:t>
    </dgm:pt>
    <dgm:pt modelId="{6CE001B8-64FD-491F-91D4-DD69EA7550FA}">
      <dgm:prSet phldrT="[نص]"/>
      <dgm:spPr/>
      <dgm:t>
        <a:bodyPr/>
        <a:lstStyle/>
        <a:p>
          <a:pPr rtl="1"/>
          <a:r>
            <a:rPr lang="ar-SA" dirty="0"/>
            <a:t>2</a:t>
          </a:r>
        </a:p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الآثار</a:t>
          </a:r>
        </a:p>
      </dgm:t>
    </dgm:pt>
    <dgm:pt modelId="{6CB84CDA-42D5-4D12-A2BA-8FF51BCBB3F8}" type="parTrans" cxnId="{AEC24C05-2589-4954-AB6C-BD348F013359}">
      <dgm:prSet/>
      <dgm:spPr/>
      <dgm:t>
        <a:bodyPr/>
        <a:lstStyle/>
        <a:p>
          <a:pPr rtl="1"/>
          <a:endParaRPr lang="ar-SA"/>
        </a:p>
      </dgm:t>
    </dgm:pt>
    <dgm:pt modelId="{0F1EFD7D-A60C-4829-AAF3-E923E6A3FE3F}" type="sibTrans" cxnId="{AEC24C05-2589-4954-AB6C-BD348F013359}">
      <dgm:prSet/>
      <dgm:spPr/>
      <dgm:t>
        <a:bodyPr/>
        <a:lstStyle/>
        <a:p>
          <a:pPr rtl="1"/>
          <a:endParaRPr lang="ar-SA"/>
        </a:p>
      </dgm:t>
    </dgm:pt>
    <dgm:pt modelId="{5F40CFD6-1B43-4B88-B163-E40D140DE741}">
      <dgm:prSet phldrT="[نص]"/>
      <dgm:spPr/>
      <dgm:t>
        <a:bodyPr/>
        <a:lstStyle/>
        <a:p>
          <a:pPr rtl="1"/>
          <a:r>
            <a:rPr lang="ar-SA" dirty="0"/>
            <a:t>6</a:t>
          </a:r>
          <a:endParaRPr lang="ar-S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الكتب الجغرافية وكتب الرحلات</a:t>
          </a:r>
        </a:p>
      </dgm:t>
    </dgm:pt>
    <dgm:pt modelId="{7E9B59A6-8419-4BB3-9325-3A4A6D9CC9A4}" type="parTrans" cxnId="{ED7A8061-E39D-42EB-8248-A3B46440D580}">
      <dgm:prSet/>
      <dgm:spPr/>
      <dgm:t>
        <a:bodyPr/>
        <a:lstStyle/>
        <a:p>
          <a:pPr rtl="1"/>
          <a:endParaRPr lang="ar-SA"/>
        </a:p>
      </dgm:t>
    </dgm:pt>
    <dgm:pt modelId="{B5E7AD47-2DA7-4278-907D-472F39B53409}" type="sibTrans" cxnId="{ED7A8061-E39D-42EB-8248-A3B46440D580}">
      <dgm:prSet/>
      <dgm:spPr/>
      <dgm:t>
        <a:bodyPr/>
        <a:lstStyle/>
        <a:p>
          <a:pPr rtl="1"/>
          <a:endParaRPr lang="ar-SA"/>
        </a:p>
      </dgm:t>
    </dgm:pt>
    <dgm:pt modelId="{C5BA45F4-DB77-456B-B1C9-D2AD67A03262}">
      <dgm:prSet phldrT="[نص]"/>
      <dgm:spPr/>
      <dgm:t>
        <a:bodyPr/>
        <a:lstStyle/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 </a:t>
          </a:r>
        </a:p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كتب الأدب والرواية الشفهية</a:t>
          </a:r>
        </a:p>
      </dgm:t>
    </dgm:pt>
    <dgm:pt modelId="{A10C3C18-F66D-4F54-8E90-509BEFE9CFBA}" type="parTrans" cxnId="{7808C73A-C4E5-4B73-A79A-457B7027C849}">
      <dgm:prSet/>
      <dgm:spPr/>
      <dgm:t>
        <a:bodyPr/>
        <a:lstStyle/>
        <a:p>
          <a:pPr rtl="1"/>
          <a:endParaRPr lang="ar-SA"/>
        </a:p>
      </dgm:t>
    </dgm:pt>
    <dgm:pt modelId="{4CFC3899-CA6D-46B3-8F12-BE0081970B97}" type="sibTrans" cxnId="{7808C73A-C4E5-4B73-A79A-457B7027C849}">
      <dgm:prSet/>
      <dgm:spPr/>
      <dgm:t>
        <a:bodyPr/>
        <a:lstStyle/>
        <a:p>
          <a:pPr rtl="1"/>
          <a:endParaRPr lang="ar-SA"/>
        </a:p>
      </dgm:t>
    </dgm:pt>
    <dgm:pt modelId="{7208C2D9-E8E7-47F4-B372-4DB59BCD8144}">
      <dgm:prSet phldrT="[نص]"/>
      <dgm:spPr/>
      <dgm:t>
        <a:bodyPr/>
        <a:lstStyle/>
        <a:p>
          <a:pPr rtl="1"/>
          <a:r>
            <a:rPr lang="ar-SA" dirty="0"/>
            <a:t>3</a:t>
          </a:r>
        </a:p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النقوش</a:t>
          </a:r>
        </a:p>
      </dgm:t>
    </dgm:pt>
    <dgm:pt modelId="{47E15CB0-ED52-448D-9C35-70BDE8C40730}" type="parTrans" cxnId="{D97F41B6-3488-4F65-A18F-B7F9DD7700A7}">
      <dgm:prSet/>
      <dgm:spPr/>
      <dgm:t>
        <a:bodyPr/>
        <a:lstStyle/>
        <a:p>
          <a:pPr rtl="1"/>
          <a:endParaRPr lang="ar-SA"/>
        </a:p>
      </dgm:t>
    </dgm:pt>
    <dgm:pt modelId="{620C2566-FFEC-4623-8B5E-C2D026A94C5C}" type="sibTrans" cxnId="{D97F41B6-3488-4F65-A18F-B7F9DD7700A7}">
      <dgm:prSet/>
      <dgm:spPr/>
      <dgm:t>
        <a:bodyPr/>
        <a:lstStyle/>
        <a:p>
          <a:pPr rtl="1"/>
          <a:endParaRPr lang="ar-SA"/>
        </a:p>
      </dgm:t>
    </dgm:pt>
    <dgm:pt modelId="{0BCDFAD2-DD7A-4DBC-8D77-C7DA780FD7F4}">
      <dgm:prSet phldrT="[نص]"/>
      <dgm:spPr/>
      <dgm:t>
        <a:bodyPr/>
        <a:lstStyle/>
        <a:p>
          <a:pPr rtl="1"/>
          <a:r>
            <a:rPr lang="ar-SA" dirty="0"/>
            <a:t>4</a:t>
          </a:r>
        </a:p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المسكوكات</a:t>
          </a:r>
        </a:p>
      </dgm:t>
    </dgm:pt>
    <dgm:pt modelId="{519DC06C-16B1-4E5D-BFB9-0997DD517202}" type="parTrans" cxnId="{8841DAE1-DAA3-4252-9776-1D95644433CD}">
      <dgm:prSet/>
      <dgm:spPr/>
      <dgm:t>
        <a:bodyPr/>
        <a:lstStyle/>
        <a:p>
          <a:pPr rtl="1"/>
          <a:endParaRPr lang="ar-SA"/>
        </a:p>
      </dgm:t>
    </dgm:pt>
    <dgm:pt modelId="{3B1E7A9D-7A91-4242-887B-4AC9C4B6782C}" type="sibTrans" cxnId="{8841DAE1-DAA3-4252-9776-1D95644433CD}">
      <dgm:prSet/>
      <dgm:spPr/>
      <dgm:t>
        <a:bodyPr/>
        <a:lstStyle/>
        <a:p>
          <a:pPr rtl="1"/>
          <a:endParaRPr lang="ar-SA"/>
        </a:p>
      </dgm:t>
    </dgm:pt>
    <dgm:pt modelId="{F3C36B5C-4218-479C-A08C-4764239654FA}">
      <dgm:prSet phldrT="[نص]"/>
      <dgm:spPr/>
      <dgm:t>
        <a:bodyPr/>
        <a:lstStyle/>
        <a:p>
          <a:pPr rtl="1"/>
          <a:r>
            <a:rPr lang="ar-SA" dirty="0"/>
            <a:t>5</a:t>
          </a:r>
          <a:endParaRPr lang="ar-S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الكتب التاريخية</a:t>
          </a:r>
        </a:p>
      </dgm:t>
    </dgm:pt>
    <dgm:pt modelId="{F289CBD8-374B-4EE5-B803-BF78EACE9B7D}" type="parTrans" cxnId="{157A4E02-8DD9-49EC-95A1-194CABFBC3ED}">
      <dgm:prSet/>
      <dgm:spPr/>
      <dgm:t>
        <a:bodyPr/>
        <a:lstStyle/>
        <a:p>
          <a:pPr rtl="1"/>
          <a:endParaRPr lang="ar-SA"/>
        </a:p>
      </dgm:t>
    </dgm:pt>
    <dgm:pt modelId="{85969E0A-2AB6-48F2-89C6-21772423EDFB}" type="sibTrans" cxnId="{157A4E02-8DD9-49EC-95A1-194CABFBC3ED}">
      <dgm:prSet/>
      <dgm:spPr/>
      <dgm:t>
        <a:bodyPr/>
        <a:lstStyle/>
        <a:p>
          <a:pPr rtl="1"/>
          <a:endParaRPr lang="ar-SA"/>
        </a:p>
      </dgm:t>
    </dgm:pt>
    <dgm:pt modelId="{B50B0573-91BD-468A-80E0-6A9D6E903F54}">
      <dgm:prSet phldrT="[نص]"/>
      <dgm:spPr/>
      <dgm:t>
        <a:bodyPr/>
        <a:lstStyle/>
        <a:p>
          <a:pPr rtl="1"/>
          <a:r>
            <a:rPr lang="ar-SA" dirty="0"/>
            <a:t>8</a:t>
          </a:r>
          <a:endParaRPr lang="ar-S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1"/>
          <a:r>
            <a: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الصور الفوتوغرافية والأفلام المرئية</a:t>
          </a:r>
        </a:p>
      </dgm:t>
    </dgm:pt>
    <dgm:pt modelId="{DB903D09-7C9C-4F8D-8BD3-E87ABF47DAA4}" type="parTrans" cxnId="{E4F83D54-6D9B-469F-8064-57914CE82E36}">
      <dgm:prSet/>
      <dgm:spPr/>
      <dgm:t>
        <a:bodyPr/>
        <a:lstStyle/>
        <a:p>
          <a:pPr rtl="1"/>
          <a:endParaRPr lang="ar-SA"/>
        </a:p>
      </dgm:t>
    </dgm:pt>
    <dgm:pt modelId="{AFA246B6-BD6E-48A4-9EC5-09202121D3AA}" type="sibTrans" cxnId="{E4F83D54-6D9B-469F-8064-57914CE82E36}">
      <dgm:prSet/>
      <dgm:spPr/>
      <dgm:t>
        <a:bodyPr/>
        <a:lstStyle/>
        <a:p>
          <a:pPr rtl="1"/>
          <a:endParaRPr lang="ar-SA"/>
        </a:p>
      </dgm:t>
    </dgm:pt>
    <dgm:pt modelId="{2A6D3DEC-A5E3-452A-900A-6E9A8DF16A4A}" type="pres">
      <dgm:prSet presAssocID="{4DB9F283-07D8-42F6-91F9-9EFD3138D1E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E3FD45-430C-4127-B4E2-9DE790E4C985}" type="pres">
      <dgm:prSet presAssocID="{2275D389-677E-425D-B163-5A0A23B0CF91}" presName="centerShape" presStyleLbl="node0" presStyleIdx="0" presStyleCnt="1"/>
      <dgm:spPr/>
    </dgm:pt>
    <dgm:pt modelId="{66F5ABD9-8C19-4DD2-B961-D9A11A1C2B36}" type="pres">
      <dgm:prSet presAssocID="{73610BA4-798F-43C0-995B-24B610B14482}" presName="parTrans" presStyleLbl="sibTrans2D1" presStyleIdx="0" presStyleCnt="8"/>
      <dgm:spPr/>
    </dgm:pt>
    <dgm:pt modelId="{78322DEC-BE2D-45B4-8DD4-8B3B31EB3B36}" type="pres">
      <dgm:prSet presAssocID="{73610BA4-798F-43C0-995B-24B610B14482}" presName="connectorText" presStyleLbl="sibTrans2D1" presStyleIdx="0" presStyleCnt="8"/>
      <dgm:spPr/>
    </dgm:pt>
    <dgm:pt modelId="{90DAC845-ABD9-4C90-85D8-D23301052DF8}" type="pres">
      <dgm:prSet presAssocID="{A2FEE738-363A-40B9-9D11-7FEEEE000848}" presName="node" presStyleLbl="node1" presStyleIdx="0" presStyleCnt="8">
        <dgm:presLayoutVars>
          <dgm:bulletEnabled val="1"/>
        </dgm:presLayoutVars>
      </dgm:prSet>
      <dgm:spPr/>
    </dgm:pt>
    <dgm:pt modelId="{E36D7536-F6C5-4147-B094-C8F2AEE647EB}" type="pres">
      <dgm:prSet presAssocID="{6CB84CDA-42D5-4D12-A2BA-8FF51BCBB3F8}" presName="parTrans" presStyleLbl="sibTrans2D1" presStyleIdx="1" presStyleCnt="8"/>
      <dgm:spPr/>
    </dgm:pt>
    <dgm:pt modelId="{24B4D017-3378-4540-B051-80A21B8C9226}" type="pres">
      <dgm:prSet presAssocID="{6CB84CDA-42D5-4D12-A2BA-8FF51BCBB3F8}" presName="connectorText" presStyleLbl="sibTrans2D1" presStyleIdx="1" presStyleCnt="8"/>
      <dgm:spPr/>
    </dgm:pt>
    <dgm:pt modelId="{91791B47-1405-4B06-AF38-78EF99D4C343}" type="pres">
      <dgm:prSet presAssocID="{6CE001B8-64FD-491F-91D4-DD69EA7550FA}" presName="node" presStyleLbl="node1" presStyleIdx="1" presStyleCnt="8">
        <dgm:presLayoutVars>
          <dgm:bulletEnabled val="1"/>
        </dgm:presLayoutVars>
      </dgm:prSet>
      <dgm:spPr/>
    </dgm:pt>
    <dgm:pt modelId="{F113D3AC-AF0E-4E4A-975A-6E4452826802}" type="pres">
      <dgm:prSet presAssocID="{47E15CB0-ED52-448D-9C35-70BDE8C40730}" presName="parTrans" presStyleLbl="sibTrans2D1" presStyleIdx="2" presStyleCnt="8"/>
      <dgm:spPr/>
    </dgm:pt>
    <dgm:pt modelId="{2F60B7F6-DC8A-4D80-80A1-C12E59C21293}" type="pres">
      <dgm:prSet presAssocID="{47E15CB0-ED52-448D-9C35-70BDE8C40730}" presName="connectorText" presStyleLbl="sibTrans2D1" presStyleIdx="2" presStyleCnt="8"/>
      <dgm:spPr/>
    </dgm:pt>
    <dgm:pt modelId="{F0DA0D4B-9016-4278-A8BC-EAC6CDC2188A}" type="pres">
      <dgm:prSet presAssocID="{7208C2D9-E8E7-47F4-B372-4DB59BCD8144}" presName="node" presStyleLbl="node1" presStyleIdx="2" presStyleCnt="8">
        <dgm:presLayoutVars>
          <dgm:bulletEnabled val="1"/>
        </dgm:presLayoutVars>
      </dgm:prSet>
      <dgm:spPr/>
    </dgm:pt>
    <dgm:pt modelId="{ED8DAC40-B6FF-45E7-B264-6E9029115D76}" type="pres">
      <dgm:prSet presAssocID="{519DC06C-16B1-4E5D-BFB9-0997DD517202}" presName="parTrans" presStyleLbl="sibTrans2D1" presStyleIdx="3" presStyleCnt="8"/>
      <dgm:spPr/>
    </dgm:pt>
    <dgm:pt modelId="{8011DFBB-80A8-402F-A0CE-10B5FC234336}" type="pres">
      <dgm:prSet presAssocID="{519DC06C-16B1-4E5D-BFB9-0997DD517202}" presName="connectorText" presStyleLbl="sibTrans2D1" presStyleIdx="3" presStyleCnt="8"/>
      <dgm:spPr/>
    </dgm:pt>
    <dgm:pt modelId="{3B5613BB-72F0-41CB-966A-4662B4595E1A}" type="pres">
      <dgm:prSet presAssocID="{0BCDFAD2-DD7A-4DBC-8D77-C7DA780FD7F4}" presName="node" presStyleLbl="node1" presStyleIdx="3" presStyleCnt="8">
        <dgm:presLayoutVars>
          <dgm:bulletEnabled val="1"/>
        </dgm:presLayoutVars>
      </dgm:prSet>
      <dgm:spPr/>
    </dgm:pt>
    <dgm:pt modelId="{AF9F36C7-5A1E-48F1-88B8-42A0C55A7D35}" type="pres">
      <dgm:prSet presAssocID="{F289CBD8-374B-4EE5-B803-BF78EACE9B7D}" presName="parTrans" presStyleLbl="sibTrans2D1" presStyleIdx="4" presStyleCnt="8"/>
      <dgm:spPr/>
    </dgm:pt>
    <dgm:pt modelId="{176CA1CA-45F8-45D3-9A40-031E78187C07}" type="pres">
      <dgm:prSet presAssocID="{F289CBD8-374B-4EE5-B803-BF78EACE9B7D}" presName="connectorText" presStyleLbl="sibTrans2D1" presStyleIdx="4" presStyleCnt="8"/>
      <dgm:spPr/>
    </dgm:pt>
    <dgm:pt modelId="{958E954B-B386-4624-9DB2-10AA8B976FB2}" type="pres">
      <dgm:prSet presAssocID="{F3C36B5C-4218-479C-A08C-4764239654FA}" presName="node" presStyleLbl="node1" presStyleIdx="4" presStyleCnt="8">
        <dgm:presLayoutVars>
          <dgm:bulletEnabled val="1"/>
        </dgm:presLayoutVars>
      </dgm:prSet>
      <dgm:spPr/>
    </dgm:pt>
    <dgm:pt modelId="{68DA6DCA-0109-4553-B465-9433F50059D2}" type="pres">
      <dgm:prSet presAssocID="{7E9B59A6-8419-4BB3-9325-3A4A6D9CC9A4}" presName="parTrans" presStyleLbl="sibTrans2D1" presStyleIdx="5" presStyleCnt="8"/>
      <dgm:spPr/>
    </dgm:pt>
    <dgm:pt modelId="{8DE5277F-BB37-4D6A-98BE-1D927CEF6F3A}" type="pres">
      <dgm:prSet presAssocID="{7E9B59A6-8419-4BB3-9325-3A4A6D9CC9A4}" presName="connectorText" presStyleLbl="sibTrans2D1" presStyleIdx="5" presStyleCnt="8"/>
      <dgm:spPr/>
    </dgm:pt>
    <dgm:pt modelId="{BFD064CA-F4EF-4119-960C-C65DD4A25F54}" type="pres">
      <dgm:prSet presAssocID="{5F40CFD6-1B43-4B88-B163-E40D140DE741}" presName="node" presStyleLbl="node1" presStyleIdx="5" presStyleCnt="8">
        <dgm:presLayoutVars>
          <dgm:bulletEnabled val="1"/>
        </dgm:presLayoutVars>
      </dgm:prSet>
      <dgm:spPr/>
    </dgm:pt>
    <dgm:pt modelId="{EAFB6436-2E66-4452-B912-CA6EEB701815}" type="pres">
      <dgm:prSet presAssocID="{A10C3C18-F66D-4F54-8E90-509BEFE9CFBA}" presName="parTrans" presStyleLbl="sibTrans2D1" presStyleIdx="6" presStyleCnt="8"/>
      <dgm:spPr/>
    </dgm:pt>
    <dgm:pt modelId="{2232BAE9-502F-486E-9131-5269D88536F3}" type="pres">
      <dgm:prSet presAssocID="{A10C3C18-F66D-4F54-8E90-509BEFE9CFBA}" presName="connectorText" presStyleLbl="sibTrans2D1" presStyleIdx="6" presStyleCnt="8"/>
      <dgm:spPr/>
    </dgm:pt>
    <dgm:pt modelId="{92278938-5848-4D11-A3F1-C8C267C36E11}" type="pres">
      <dgm:prSet presAssocID="{C5BA45F4-DB77-456B-B1C9-D2AD67A03262}" presName="node" presStyleLbl="node1" presStyleIdx="6" presStyleCnt="8">
        <dgm:presLayoutVars>
          <dgm:bulletEnabled val="1"/>
        </dgm:presLayoutVars>
      </dgm:prSet>
      <dgm:spPr/>
    </dgm:pt>
    <dgm:pt modelId="{7DAC6C3C-C82A-4198-925C-93F0894CFD78}" type="pres">
      <dgm:prSet presAssocID="{DB903D09-7C9C-4F8D-8BD3-E87ABF47DAA4}" presName="parTrans" presStyleLbl="sibTrans2D1" presStyleIdx="7" presStyleCnt="8"/>
      <dgm:spPr/>
    </dgm:pt>
    <dgm:pt modelId="{1201424F-A35E-49F8-B4B3-AE1E200EDB29}" type="pres">
      <dgm:prSet presAssocID="{DB903D09-7C9C-4F8D-8BD3-E87ABF47DAA4}" presName="connectorText" presStyleLbl="sibTrans2D1" presStyleIdx="7" presStyleCnt="8"/>
      <dgm:spPr/>
    </dgm:pt>
    <dgm:pt modelId="{3BA8B5BD-89E2-4B29-A7CA-705BF00DBF14}" type="pres">
      <dgm:prSet presAssocID="{B50B0573-91BD-468A-80E0-6A9D6E903F54}" presName="node" presStyleLbl="node1" presStyleIdx="7" presStyleCnt="8">
        <dgm:presLayoutVars>
          <dgm:bulletEnabled val="1"/>
        </dgm:presLayoutVars>
      </dgm:prSet>
      <dgm:spPr/>
    </dgm:pt>
  </dgm:ptLst>
  <dgm:cxnLst>
    <dgm:cxn modelId="{9D050F02-F374-442C-9FC1-C22B7286A5B9}" type="presOf" srcId="{4DB9F283-07D8-42F6-91F9-9EFD3138D1E2}" destId="{2A6D3DEC-A5E3-452A-900A-6E9A8DF16A4A}" srcOrd="0" destOrd="0" presId="urn:microsoft.com/office/officeart/2005/8/layout/radial5"/>
    <dgm:cxn modelId="{157A4E02-8DD9-49EC-95A1-194CABFBC3ED}" srcId="{2275D389-677E-425D-B163-5A0A23B0CF91}" destId="{F3C36B5C-4218-479C-A08C-4764239654FA}" srcOrd="4" destOrd="0" parTransId="{F289CBD8-374B-4EE5-B803-BF78EACE9B7D}" sibTransId="{85969E0A-2AB6-48F2-89C6-21772423EDFB}"/>
    <dgm:cxn modelId="{AEC24C05-2589-4954-AB6C-BD348F013359}" srcId="{2275D389-677E-425D-B163-5A0A23B0CF91}" destId="{6CE001B8-64FD-491F-91D4-DD69EA7550FA}" srcOrd="1" destOrd="0" parTransId="{6CB84CDA-42D5-4D12-A2BA-8FF51BCBB3F8}" sibTransId="{0F1EFD7D-A60C-4829-AAF3-E923E6A3FE3F}"/>
    <dgm:cxn modelId="{6639BE05-FF5F-4989-B95B-5D799DDD7F39}" type="presOf" srcId="{6CB84CDA-42D5-4D12-A2BA-8FF51BCBB3F8}" destId="{24B4D017-3378-4540-B051-80A21B8C9226}" srcOrd="1" destOrd="0" presId="urn:microsoft.com/office/officeart/2005/8/layout/radial5"/>
    <dgm:cxn modelId="{8185290C-C2A7-484F-A498-0F52632FA5B9}" type="presOf" srcId="{73610BA4-798F-43C0-995B-24B610B14482}" destId="{66F5ABD9-8C19-4DD2-B961-D9A11A1C2B36}" srcOrd="0" destOrd="0" presId="urn:microsoft.com/office/officeart/2005/8/layout/radial5"/>
    <dgm:cxn modelId="{228EED11-637A-47FA-B61D-EFD61961026D}" type="presOf" srcId="{DB903D09-7C9C-4F8D-8BD3-E87ABF47DAA4}" destId="{7DAC6C3C-C82A-4198-925C-93F0894CFD78}" srcOrd="0" destOrd="0" presId="urn:microsoft.com/office/officeart/2005/8/layout/radial5"/>
    <dgm:cxn modelId="{04896215-C524-486C-9847-01E989FAF1B5}" type="presOf" srcId="{2275D389-677E-425D-B163-5A0A23B0CF91}" destId="{30E3FD45-430C-4127-B4E2-9DE790E4C985}" srcOrd="0" destOrd="0" presId="urn:microsoft.com/office/officeart/2005/8/layout/radial5"/>
    <dgm:cxn modelId="{39535916-E994-4B67-9171-16CFAD63AC1C}" type="presOf" srcId="{5F40CFD6-1B43-4B88-B163-E40D140DE741}" destId="{BFD064CA-F4EF-4119-960C-C65DD4A25F54}" srcOrd="0" destOrd="0" presId="urn:microsoft.com/office/officeart/2005/8/layout/radial5"/>
    <dgm:cxn modelId="{BB5B8716-D196-4923-8DBE-212C29F4A30D}" type="presOf" srcId="{B50B0573-91BD-468A-80E0-6A9D6E903F54}" destId="{3BA8B5BD-89E2-4B29-A7CA-705BF00DBF14}" srcOrd="0" destOrd="0" presId="urn:microsoft.com/office/officeart/2005/8/layout/radial5"/>
    <dgm:cxn modelId="{C2017A21-9001-4B31-A7E5-5647DF828D4F}" type="presOf" srcId="{47E15CB0-ED52-448D-9C35-70BDE8C40730}" destId="{F113D3AC-AF0E-4E4A-975A-6E4452826802}" srcOrd="0" destOrd="0" presId="urn:microsoft.com/office/officeart/2005/8/layout/radial5"/>
    <dgm:cxn modelId="{7933F925-1EEB-4468-90A7-99A471FED64B}" type="presOf" srcId="{6CB84CDA-42D5-4D12-A2BA-8FF51BCBB3F8}" destId="{E36D7536-F6C5-4147-B094-C8F2AEE647EB}" srcOrd="0" destOrd="0" presId="urn:microsoft.com/office/officeart/2005/8/layout/radial5"/>
    <dgm:cxn modelId="{88ED3B26-75FB-44EA-B565-9309C1FFDD09}" srcId="{2275D389-677E-425D-B163-5A0A23B0CF91}" destId="{A2FEE738-363A-40B9-9D11-7FEEEE000848}" srcOrd="0" destOrd="0" parTransId="{73610BA4-798F-43C0-995B-24B610B14482}" sibTransId="{130B6D01-BE44-480B-A2C5-B667F11AD15C}"/>
    <dgm:cxn modelId="{B53ADD2A-2F74-4D48-9C48-D1AC9FC9FC4C}" type="presOf" srcId="{519DC06C-16B1-4E5D-BFB9-0997DD517202}" destId="{ED8DAC40-B6FF-45E7-B264-6E9029115D76}" srcOrd="0" destOrd="0" presId="urn:microsoft.com/office/officeart/2005/8/layout/radial5"/>
    <dgm:cxn modelId="{A444BB33-78E7-4F3D-9E24-2D538C58F5E5}" srcId="{4DB9F283-07D8-42F6-91F9-9EFD3138D1E2}" destId="{2275D389-677E-425D-B163-5A0A23B0CF91}" srcOrd="0" destOrd="0" parTransId="{6532C9B5-0597-4660-A8AB-14317EFC1606}" sibTransId="{B67CE799-128A-479A-AF52-9BE9B275FC6F}"/>
    <dgm:cxn modelId="{4CD79136-7B23-423C-99BC-49AE85D31AF8}" type="presOf" srcId="{6CE001B8-64FD-491F-91D4-DD69EA7550FA}" destId="{91791B47-1405-4B06-AF38-78EF99D4C343}" srcOrd="0" destOrd="0" presId="urn:microsoft.com/office/officeart/2005/8/layout/radial5"/>
    <dgm:cxn modelId="{C68F7837-7245-49BF-A001-01795CC04CC2}" type="presOf" srcId="{C5BA45F4-DB77-456B-B1C9-D2AD67A03262}" destId="{92278938-5848-4D11-A3F1-C8C267C36E11}" srcOrd="0" destOrd="0" presId="urn:microsoft.com/office/officeart/2005/8/layout/radial5"/>
    <dgm:cxn modelId="{7808C73A-C4E5-4B73-A79A-457B7027C849}" srcId="{2275D389-677E-425D-B163-5A0A23B0CF91}" destId="{C5BA45F4-DB77-456B-B1C9-D2AD67A03262}" srcOrd="6" destOrd="0" parTransId="{A10C3C18-F66D-4F54-8E90-509BEFE9CFBA}" sibTransId="{4CFC3899-CA6D-46B3-8F12-BE0081970B97}"/>
    <dgm:cxn modelId="{06A0B83E-15C2-4074-91F5-08FD2495B706}" type="presOf" srcId="{73610BA4-798F-43C0-995B-24B610B14482}" destId="{78322DEC-BE2D-45B4-8DD4-8B3B31EB3B36}" srcOrd="1" destOrd="0" presId="urn:microsoft.com/office/officeart/2005/8/layout/radial5"/>
    <dgm:cxn modelId="{9D1D073F-FA05-4946-852C-C76E85E720A3}" type="presOf" srcId="{A2FEE738-363A-40B9-9D11-7FEEEE000848}" destId="{90DAC845-ABD9-4C90-85D8-D23301052DF8}" srcOrd="0" destOrd="0" presId="urn:microsoft.com/office/officeart/2005/8/layout/radial5"/>
    <dgm:cxn modelId="{ED7A8061-E39D-42EB-8248-A3B46440D580}" srcId="{2275D389-677E-425D-B163-5A0A23B0CF91}" destId="{5F40CFD6-1B43-4B88-B163-E40D140DE741}" srcOrd="5" destOrd="0" parTransId="{7E9B59A6-8419-4BB3-9325-3A4A6D9CC9A4}" sibTransId="{B5E7AD47-2DA7-4278-907D-472F39B53409}"/>
    <dgm:cxn modelId="{0147BA66-84FA-4FB5-8F84-2AF9EC2BEA24}" type="presOf" srcId="{0BCDFAD2-DD7A-4DBC-8D77-C7DA780FD7F4}" destId="{3B5613BB-72F0-41CB-966A-4662B4595E1A}" srcOrd="0" destOrd="0" presId="urn:microsoft.com/office/officeart/2005/8/layout/radial5"/>
    <dgm:cxn modelId="{0DEA0A47-795C-4522-B5A4-BC8F2D6AC9FA}" type="presOf" srcId="{A10C3C18-F66D-4F54-8E90-509BEFE9CFBA}" destId="{2232BAE9-502F-486E-9131-5269D88536F3}" srcOrd="1" destOrd="0" presId="urn:microsoft.com/office/officeart/2005/8/layout/radial5"/>
    <dgm:cxn modelId="{27153368-8B8E-4DD2-8C8B-A0CD8EAD9069}" type="presOf" srcId="{47E15CB0-ED52-448D-9C35-70BDE8C40730}" destId="{2F60B7F6-DC8A-4D80-80A1-C12E59C21293}" srcOrd="1" destOrd="0" presId="urn:microsoft.com/office/officeart/2005/8/layout/radial5"/>
    <dgm:cxn modelId="{E4F83D54-6D9B-469F-8064-57914CE82E36}" srcId="{2275D389-677E-425D-B163-5A0A23B0CF91}" destId="{B50B0573-91BD-468A-80E0-6A9D6E903F54}" srcOrd="7" destOrd="0" parTransId="{DB903D09-7C9C-4F8D-8BD3-E87ABF47DAA4}" sibTransId="{AFA246B6-BD6E-48A4-9EC5-09202121D3AA}"/>
    <dgm:cxn modelId="{DC529C55-91AA-4D8A-9DB8-D81FB54EE43A}" type="presOf" srcId="{F289CBD8-374B-4EE5-B803-BF78EACE9B7D}" destId="{176CA1CA-45F8-45D3-9A40-031E78187C07}" srcOrd="1" destOrd="0" presId="urn:microsoft.com/office/officeart/2005/8/layout/radial5"/>
    <dgm:cxn modelId="{1C511878-160A-4AD6-8A73-CED310E5D812}" type="presOf" srcId="{7E9B59A6-8419-4BB3-9325-3A4A6D9CC9A4}" destId="{68DA6DCA-0109-4553-B465-9433F50059D2}" srcOrd="0" destOrd="0" presId="urn:microsoft.com/office/officeart/2005/8/layout/radial5"/>
    <dgm:cxn modelId="{8ABBD179-6AA4-41E5-96D2-F185D401E49D}" type="presOf" srcId="{A10C3C18-F66D-4F54-8E90-509BEFE9CFBA}" destId="{EAFB6436-2E66-4452-B912-CA6EEB701815}" srcOrd="0" destOrd="0" presId="urn:microsoft.com/office/officeart/2005/8/layout/radial5"/>
    <dgm:cxn modelId="{44BE4D8A-BB55-4A87-8B7F-6A3A60871CD3}" type="presOf" srcId="{F289CBD8-374B-4EE5-B803-BF78EACE9B7D}" destId="{AF9F36C7-5A1E-48F1-88B8-42A0C55A7D35}" srcOrd="0" destOrd="0" presId="urn:microsoft.com/office/officeart/2005/8/layout/radial5"/>
    <dgm:cxn modelId="{26F25C8B-CF7A-4354-B48A-F6AF61BA1BD8}" type="presOf" srcId="{519DC06C-16B1-4E5D-BFB9-0997DD517202}" destId="{8011DFBB-80A8-402F-A0CE-10B5FC234336}" srcOrd="1" destOrd="0" presId="urn:microsoft.com/office/officeart/2005/8/layout/radial5"/>
    <dgm:cxn modelId="{909774A6-0260-412F-A031-F705BA9F0D02}" type="presOf" srcId="{F3C36B5C-4218-479C-A08C-4764239654FA}" destId="{958E954B-B386-4624-9DB2-10AA8B976FB2}" srcOrd="0" destOrd="0" presId="urn:microsoft.com/office/officeart/2005/8/layout/radial5"/>
    <dgm:cxn modelId="{D97F41B6-3488-4F65-A18F-B7F9DD7700A7}" srcId="{2275D389-677E-425D-B163-5A0A23B0CF91}" destId="{7208C2D9-E8E7-47F4-B372-4DB59BCD8144}" srcOrd="2" destOrd="0" parTransId="{47E15CB0-ED52-448D-9C35-70BDE8C40730}" sibTransId="{620C2566-FFEC-4623-8B5E-C2D026A94C5C}"/>
    <dgm:cxn modelId="{D03D0ECB-3297-4444-A2A5-A047EB9B3320}" type="presOf" srcId="{7E9B59A6-8419-4BB3-9325-3A4A6D9CC9A4}" destId="{8DE5277F-BB37-4D6A-98BE-1D927CEF6F3A}" srcOrd="1" destOrd="0" presId="urn:microsoft.com/office/officeart/2005/8/layout/radial5"/>
    <dgm:cxn modelId="{8841DAE1-DAA3-4252-9776-1D95644433CD}" srcId="{2275D389-677E-425D-B163-5A0A23B0CF91}" destId="{0BCDFAD2-DD7A-4DBC-8D77-C7DA780FD7F4}" srcOrd="3" destOrd="0" parTransId="{519DC06C-16B1-4E5D-BFB9-0997DD517202}" sibTransId="{3B1E7A9D-7A91-4242-887B-4AC9C4B6782C}"/>
    <dgm:cxn modelId="{15FC7AE2-A11C-4258-AD08-120E2F8C663E}" type="presOf" srcId="{DB903D09-7C9C-4F8D-8BD3-E87ABF47DAA4}" destId="{1201424F-A35E-49F8-B4B3-AE1E200EDB29}" srcOrd="1" destOrd="0" presId="urn:microsoft.com/office/officeart/2005/8/layout/radial5"/>
    <dgm:cxn modelId="{5B2151F7-FE47-448F-A9B4-148B0B3666E4}" type="presOf" srcId="{7208C2D9-E8E7-47F4-B372-4DB59BCD8144}" destId="{F0DA0D4B-9016-4278-A8BC-EAC6CDC2188A}" srcOrd="0" destOrd="0" presId="urn:microsoft.com/office/officeart/2005/8/layout/radial5"/>
    <dgm:cxn modelId="{7C0DB924-00A6-4EC2-BF45-ECCB8E809CFF}" type="presParOf" srcId="{2A6D3DEC-A5E3-452A-900A-6E9A8DF16A4A}" destId="{30E3FD45-430C-4127-B4E2-9DE790E4C985}" srcOrd="0" destOrd="0" presId="urn:microsoft.com/office/officeart/2005/8/layout/radial5"/>
    <dgm:cxn modelId="{C330773B-073D-49A4-80CE-B314E38F1990}" type="presParOf" srcId="{2A6D3DEC-A5E3-452A-900A-6E9A8DF16A4A}" destId="{66F5ABD9-8C19-4DD2-B961-D9A11A1C2B36}" srcOrd="1" destOrd="0" presId="urn:microsoft.com/office/officeart/2005/8/layout/radial5"/>
    <dgm:cxn modelId="{8DB694F9-527B-4445-AFA0-9980D51DD40D}" type="presParOf" srcId="{66F5ABD9-8C19-4DD2-B961-D9A11A1C2B36}" destId="{78322DEC-BE2D-45B4-8DD4-8B3B31EB3B36}" srcOrd="0" destOrd="0" presId="urn:microsoft.com/office/officeart/2005/8/layout/radial5"/>
    <dgm:cxn modelId="{0B6EDCD7-70BB-407B-A01C-9E066AD53181}" type="presParOf" srcId="{2A6D3DEC-A5E3-452A-900A-6E9A8DF16A4A}" destId="{90DAC845-ABD9-4C90-85D8-D23301052DF8}" srcOrd="2" destOrd="0" presId="urn:microsoft.com/office/officeart/2005/8/layout/radial5"/>
    <dgm:cxn modelId="{F3F824BB-55D2-49D6-BC6D-812730760392}" type="presParOf" srcId="{2A6D3DEC-A5E3-452A-900A-6E9A8DF16A4A}" destId="{E36D7536-F6C5-4147-B094-C8F2AEE647EB}" srcOrd="3" destOrd="0" presId="urn:microsoft.com/office/officeart/2005/8/layout/radial5"/>
    <dgm:cxn modelId="{1956703B-AF29-4AED-B53C-92689A171796}" type="presParOf" srcId="{E36D7536-F6C5-4147-B094-C8F2AEE647EB}" destId="{24B4D017-3378-4540-B051-80A21B8C9226}" srcOrd="0" destOrd="0" presId="urn:microsoft.com/office/officeart/2005/8/layout/radial5"/>
    <dgm:cxn modelId="{97244921-1C81-4241-B3CC-14505C8D1549}" type="presParOf" srcId="{2A6D3DEC-A5E3-452A-900A-6E9A8DF16A4A}" destId="{91791B47-1405-4B06-AF38-78EF99D4C343}" srcOrd="4" destOrd="0" presId="urn:microsoft.com/office/officeart/2005/8/layout/radial5"/>
    <dgm:cxn modelId="{839535E1-B9F3-4B03-A62C-F3BD23745176}" type="presParOf" srcId="{2A6D3DEC-A5E3-452A-900A-6E9A8DF16A4A}" destId="{F113D3AC-AF0E-4E4A-975A-6E4452826802}" srcOrd="5" destOrd="0" presId="urn:microsoft.com/office/officeart/2005/8/layout/radial5"/>
    <dgm:cxn modelId="{87C54364-69CC-42E4-A976-A2F203E8760B}" type="presParOf" srcId="{F113D3AC-AF0E-4E4A-975A-6E4452826802}" destId="{2F60B7F6-DC8A-4D80-80A1-C12E59C21293}" srcOrd="0" destOrd="0" presId="urn:microsoft.com/office/officeart/2005/8/layout/radial5"/>
    <dgm:cxn modelId="{3CEDF940-7904-4B42-BA53-40B90C57B0B7}" type="presParOf" srcId="{2A6D3DEC-A5E3-452A-900A-6E9A8DF16A4A}" destId="{F0DA0D4B-9016-4278-A8BC-EAC6CDC2188A}" srcOrd="6" destOrd="0" presId="urn:microsoft.com/office/officeart/2005/8/layout/radial5"/>
    <dgm:cxn modelId="{85AF1D2D-6C69-49A8-9E1A-247695870330}" type="presParOf" srcId="{2A6D3DEC-A5E3-452A-900A-6E9A8DF16A4A}" destId="{ED8DAC40-B6FF-45E7-B264-6E9029115D76}" srcOrd="7" destOrd="0" presId="urn:microsoft.com/office/officeart/2005/8/layout/radial5"/>
    <dgm:cxn modelId="{F3A4C40B-D6F2-4A91-BB8E-7219693CB559}" type="presParOf" srcId="{ED8DAC40-B6FF-45E7-B264-6E9029115D76}" destId="{8011DFBB-80A8-402F-A0CE-10B5FC234336}" srcOrd="0" destOrd="0" presId="urn:microsoft.com/office/officeart/2005/8/layout/radial5"/>
    <dgm:cxn modelId="{F666E04D-ABDB-4314-BCB9-095B0C6329B9}" type="presParOf" srcId="{2A6D3DEC-A5E3-452A-900A-6E9A8DF16A4A}" destId="{3B5613BB-72F0-41CB-966A-4662B4595E1A}" srcOrd="8" destOrd="0" presId="urn:microsoft.com/office/officeart/2005/8/layout/radial5"/>
    <dgm:cxn modelId="{96E1C2AD-B1D9-4BEC-9228-AC84E38A472F}" type="presParOf" srcId="{2A6D3DEC-A5E3-452A-900A-6E9A8DF16A4A}" destId="{AF9F36C7-5A1E-48F1-88B8-42A0C55A7D35}" srcOrd="9" destOrd="0" presId="urn:microsoft.com/office/officeart/2005/8/layout/radial5"/>
    <dgm:cxn modelId="{4C37A101-3E24-4123-B1FB-07E3D7E98221}" type="presParOf" srcId="{AF9F36C7-5A1E-48F1-88B8-42A0C55A7D35}" destId="{176CA1CA-45F8-45D3-9A40-031E78187C07}" srcOrd="0" destOrd="0" presId="urn:microsoft.com/office/officeart/2005/8/layout/radial5"/>
    <dgm:cxn modelId="{65D1B0F4-C5F5-4ADB-9382-D894234E800C}" type="presParOf" srcId="{2A6D3DEC-A5E3-452A-900A-6E9A8DF16A4A}" destId="{958E954B-B386-4624-9DB2-10AA8B976FB2}" srcOrd="10" destOrd="0" presId="urn:microsoft.com/office/officeart/2005/8/layout/radial5"/>
    <dgm:cxn modelId="{9732C960-A3C1-481F-9FA1-3DCA9F234BBD}" type="presParOf" srcId="{2A6D3DEC-A5E3-452A-900A-6E9A8DF16A4A}" destId="{68DA6DCA-0109-4553-B465-9433F50059D2}" srcOrd="11" destOrd="0" presId="urn:microsoft.com/office/officeart/2005/8/layout/radial5"/>
    <dgm:cxn modelId="{7CC1292E-204B-4BAF-8EB8-034E475DB4E8}" type="presParOf" srcId="{68DA6DCA-0109-4553-B465-9433F50059D2}" destId="{8DE5277F-BB37-4D6A-98BE-1D927CEF6F3A}" srcOrd="0" destOrd="0" presId="urn:microsoft.com/office/officeart/2005/8/layout/radial5"/>
    <dgm:cxn modelId="{1675A2C5-2AF2-4CFE-83E3-A0A8491BE645}" type="presParOf" srcId="{2A6D3DEC-A5E3-452A-900A-6E9A8DF16A4A}" destId="{BFD064CA-F4EF-4119-960C-C65DD4A25F54}" srcOrd="12" destOrd="0" presId="urn:microsoft.com/office/officeart/2005/8/layout/radial5"/>
    <dgm:cxn modelId="{0002B63F-A64F-4997-BF45-A227D86DAD63}" type="presParOf" srcId="{2A6D3DEC-A5E3-452A-900A-6E9A8DF16A4A}" destId="{EAFB6436-2E66-4452-B912-CA6EEB701815}" srcOrd="13" destOrd="0" presId="urn:microsoft.com/office/officeart/2005/8/layout/radial5"/>
    <dgm:cxn modelId="{863DF6B6-1FD8-4C92-AFB4-DF80C2B046F2}" type="presParOf" srcId="{EAFB6436-2E66-4452-B912-CA6EEB701815}" destId="{2232BAE9-502F-486E-9131-5269D88536F3}" srcOrd="0" destOrd="0" presId="urn:microsoft.com/office/officeart/2005/8/layout/radial5"/>
    <dgm:cxn modelId="{F3412D18-9AF7-4006-ACAF-A8CD802EDDCF}" type="presParOf" srcId="{2A6D3DEC-A5E3-452A-900A-6E9A8DF16A4A}" destId="{92278938-5848-4D11-A3F1-C8C267C36E11}" srcOrd="14" destOrd="0" presId="urn:microsoft.com/office/officeart/2005/8/layout/radial5"/>
    <dgm:cxn modelId="{ACB312A1-39C7-4C7E-ABB1-593BC0625346}" type="presParOf" srcId="{2A6D3DEC-A5E3-452A-900A-6E9A8DF16A4A}" destId="{7DAC6C3C-C82A-4198-925C-93F0894CFD78}" srcOrd="15" destOrd="0" presId="urn:microsoft.com/office/officeart/2005/8/layout/radial5"/>
    <dgm:cxn modelId="{B01CD401-B9C3-420A-9CAE-104C3941BF02}" type="presParOf" srcId="{7DAC6C3C-C82A-4198-925C-93F0894CFD78}" destId="{1201424F-A35E-49F8-B4B3-AE1E200EDB29}" srcOrd="0" destOrd="0" presId="urn:microsoft.com/office/officeart/2005/8/layout/radial5"/>
    <dgm:cxn modelId="{D32940E6-8260-406B-BA3E-CE68E1D99798}" type="presParOf" srcId="{2A6D3DEC-A5E3-452A-900A-6E9A8DF16A4A}" destId="{3BA8B5BD-89E2-4B29-A7CA-705BF00DBF14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539F01-85DC-4A40-9274-920DE4FEEDEE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rtl="1"/>
          <a:endParaRPr lang="ar-SA"/>
        </a:p>
      </dgm:t>
    </dgm:pt>
    <dgm:pt modelId="{B96E7070-E18E-4F64-8D30-666A07B896BA}">
      <dgm:prSet phldrT="[نص]"/>
      <dgm:spPr/>
      <dgm:t>
        <a:bodyPr/>
        <a:lstStyle/>
        <a:p>
          <a:pPr rtl="1"/>
          <a:r>
            <a:rPr lang="ar-SA" dirty="0"/>
            <a:t>مفهوم التاريخ و مصادرهـ</a:t>
          </a:r>
        </a:p>
      </dgm:t>
    </dgm:pt>
    <dgm:pt modelId="{4532F24F-1E83-40B5-A7F9-C1521EF359E6}" type="parTrans" cxnId="{8EEE6E9F-5619-4796-BA7D-433270973C8A}">
      <dgm:prSet/>
      <dgm:spPr/>
      <dgm:t>
        <a:bodyPr/>
        <a:lstStyle/>
        <a:p>
          <a:pPr rtl="1"/>
          <a:endParaRPr lang="ar-SA"/>
        </a:p>
      </dgm:t>
    </dgm:pt>
    <dgm:pt modelId="{0CCA430A-D9CE-4300-8FCE-CF56EE74B34B}" type="sibTrans" cxnId="{8EEE6E9F-5619-4796-BA7D-433270973C8A}">
      <dgm:prSet/>
      <dgm:spPr/>
      <dgm:t>
        <a:bodyPr/>
        <a:lstStyle/>
        <a:p>
          <a:pPr rtl="1"/>
          <a:endParaRPr lang="ar-SA"/>
        </a:p>
      </dgm:t>
    </dgm:pt>
    <dgm:pt modelId="{E6CBAA66-48F8-4281-9245-936679EBE4D7}">
      <dgm:prSet phldrT="[نص]"/>
      <dgm:spPr/>
      <dgm:t>
        <a:bodyPr/>
        <a:lstStyle/>
        <a:p>
          <a:pPr rtl="1"/>
          <a:r>
            <a:rPr lang="ar-SA" dirty="0">
              <a:highlight>
                <a:srgbClr val="00FF00"/>
              </a:highlight>
            </a:rPr>
            <a:t>مصادر الدراسة التاريخية</a:t>
          </a:r>
        </a:p>
      </dgm:t>
    </dgm:pt>
    <dgm:pt modelId="{DA610264-7565-4A75-BFBF-38370D485023}" type="parTrans" cxnId="{5F96F604-B1C6-491A-9DE6-C8A5776057E0}">
      <dgm:prSet/>
      <dgm:spPr/>
      <dgm:t>
        <a:bodyPr/>
        <a:lstStyle/>
        <a:p>
          <a:pPr rtl="1"/>
          <a:endParaRPr lang="ar-SA"/>
        </a:p>
      </dgm:t>
    </dgm:pt>
    <dgm:pt modelId="{CE264714-61FD-466B-81A0-44CCFCF02BAD}" type="sibTrans" cxnId="{5F96F604-B1C6-491A-9DE6-C8A5776057E0}">
      <dgm:prSet/>
      <dgm:spPr/>
      <dgm:t>
        <a:bodyPr/>
        <a:lstStyle/>
        <a:p>
          <a:pPr rtl="1"/>
          <a:endParaRPr lang="ar-SA"/>
        </a:p>
      </dgm:t>
    </dgm:pt>
    <dgm:pt modelId="{9473A1B4-242C-4EA9-979E-1A652D0A9FAA}">
      <dgm:prSet phldrT="[نص]"/>
      <dgm:spPr/>
      <dgm:t>
        <a:bodyPr/>
        <a:lstStyle/>
        <a:p>
          <a:pPr rtl="1"/>
          <a:r>
            <a:rPr lang="ar-SA" dirty="0">
              <a:highlight>
                <a:srgbClr val="FF00FF"/>
              </a:highlight>
            </a:rPr>
            <a:t>أهمية التاريخ</a:t>
          </a:r>
        </a:p>
      </dgm:t>
    </dgm:pt>
    <dgm:pt modelId="{DAD22867-67CD-41EE-ACE2-1DEB482D0A7E}" type="parTrans" cxnId="{45F91DCD-5EDC-464D-BF1E-451C658B44E9}">
      <dgm:prSet/>
      <dgm:spPr/>
      <dgm:t>
        <a:bodyPr/>
        <a:lstStyle/>
        <a:p>
          <a:pPr rtl="1"/>
          <a:endParaRPr lang="ar-SA"/>
        </a:p>
      </dgm:t>
    </dgm:pt>
    <dgm:pt modelId="{2187CFF7-5046-4020-BC8F-3F242CB494E4}" type="sibTrans" cxnId="{45F91DCD-5EDC-464D-BF1E-451C658B44E9}">
      <dgm:prSet/>
      <dgm:spPr/>
      <dgm:t>
        <a:bodyPr/>
        <a:lstStyle/>
        <a:p>
          <a:pPr rtl="1"/>
          <a:endParaRPr lang="ar-SA"/>
        </a:p>
      </dgm:t>
    </dgm:pt>
    <dgm:pt modelId="{FEA677C1-DCC6-4630-9773-C7BF63E9C5EE}">
      <dgm:prSet phldrT="[نص]"/>
      <dgm:spPr/>
      <dgm:t>
        <a:bodyPr/>
        <a:lstStyle/>
        <a:p>
          <a:pPr rtl="1"/>
          <a:r>
            <a:rPr lang="ar-SA" dirty="0">
              <a:highlight>
                <a:srgbClr val="00FFFF"/>
              </a:highlight>
            </a:rPr>
            <a:t>محور التاريخ</a:t>
          </a:r>
        </a:p>
      </dgm:t>
    </dgm:pt>
    <dgm:pt modelId="{3F9866D6-D05D-4E7D-B75E-06BA6E6AA7CA}" type="parTrans" cxnId="{94000814-9AB6-48F1-9112-47E1827AF9B2}">
      <dgm:prSet/>
      <dgm:spPr/>
      <dgm:t>
        <a:bodyPr/>
        <a:lstStyle/>
        <a:p>
          <a:pPr rtl="1"/>
          <a:endParaRPr lang="ar-SA"/>
        </a:p>
      </dgm:t>
    </dgm:pt>
    <dgm:pt modelId="{4DF6597A-21C2-4546-B68E-D869BB3A35CD}" type="sibTrans" cxnId="{94000814-9AB6-48F1-9112-47E1827AF9B2}">
      <dgm:prSet/>
      <dgm:spPr/>
      <dgm:t>
        <a:bodyPr/>
        <a:lstStyle/>
        <a:p>
          <a:pPr rtl="1"/>
          <a:endParaRPr lang="ar-SA"/>
        </a:p>
      </dgm:t>
    </dgm:pt>
    <dgm:pt modelId="{6230EE97-BC95-4076-8185-0EF4AC555097}">
      <dgm:prSet phldrT="[نص]"/>
      <dgm:spPr/>
      <dgm:t>
        <a:bodyPr/>
        <a:lstStyle/>
        <a:p>
          <a:pPr rtl="1"/>
          <a:r>
            <a:rPr lang="ar-SA" dirty="0">
              <a:highlight>
                <a:srgbClr val="FFFF00"/>
              </a:highlight>
            </a:rPr>
            <a:t>فكرة التاريخ</a:t>
          </a:r>
        </a:p>
      </dgm:t>
    </dgm:pt>
    <dgm:pt modelId="{343F90F9-C6EF-480A-B94B-A35623449C22}" type="parTrans" cxnId="{2C30D493-5E20-4B66-8414-DFBBB08604E8}">
      <dgm:prSet/>
      <dgm:spPr/>
      <dgm:t>
        <a:bodyPr/>
        <a:lstStyle/>
        <a:p>
          <a:pPr rtl="1"/>
          <a:endParaRPr lang="ar-SA"/>
        </a:p>
      </dgm:t>
    </dgm:pt>
    <dgm:pt modelId="{8C4061AE-D290-461A-82B7-325135554B35}" type="sibTrans" cxnId="{2C30D493-5E20-4B66-8414-DFBBB08604E8}">
      <dgm:prSet/>
      <dgm:spPr/>
      <dgm:t>
        <a:bodyPr/>
        <a:lstStyle/>
        <a:p>
          <a:pPr rtl="1"/>
          <a:endParaRPr lang="ar-SA"/>
        </a:p>
      </dgm:t>
    </dgm:pt>
    <dgm:pt modelId="{B47822B1-ED38-4E43-9F2B-487C004BAC60}">
      <dgm:prSet/>
      <dgm:spPr/>
      <dgm:t>
        <a:bodyPr/>
        <a:lstStyle/>
        <a:p>
          <a:pPr rtl="1"/>
          <a:r>
            <a:rPr lang="ar-SA" dirty="0"/>
            <a:t>الوثائق</a:t>
          </a:r>
        </a:p>
      </dgm:t>
    </dgm:pt>
    <dgm:pt modelId="{29BE2712-CA03-41D1-B9EC-211634619AD6}" type="parTrans" cxnId="{167CDE06-A3C9-436E-9DD1-3E5BA4326C75}">
      <dgm:prSet/>
      <dgm:spPr/>
      <dgm:t>
        <a:bodyPr/>
        <a:lstStyle/>
        <a:p>
          <a:pPr rtl="1"/>
          <a:endParaRPr lang="ar-SA"/>
        </a:p>
      </dgm:t>
    </dgm:pt>
    <dgm:pt modelId="{652376E2-212A-4DE6-BAB5-77AF4EA945C0}" type="sibTrans" cxnId="{167CDE06-A3C9-436E-9DD1-3E5BA4326C75}">
      <dgm:prSet/>
      <dgm:spPr/>
      <dgm:t>
        <a:bodyPr/>
        <a:lstStyle/>
        <a:p>
          <a:pPr rtl="1"/>
          <a:endParaRPr lang="ar-SA"/>
        </a:p>
      </dgm:t>
    </dgm:pt>
    <dgm:pt modelId="{FA0975C5-0C6B-4699-8A96-8328D23AE40F}">
      <dgm:prSet/>
      <dgm:spPr/>
      <dgm:t>
        <a:bodyPr/>
        <a:lstStyle/>
        <a:p>
          <a:pPr rtl="1"/>
          <a:r>
            <a:rPr lang="ar-SA" dirty="0"/>
            <a:t>الآثار</a:t>
          </a:r>
        </a:p>
      </dgm:t>
    </dgm:pt>
    <dgm:pt modelId="{8FF998B6-B54E-4607-83C6-AE628591B855}" type="parTrans" cxnId="{CF8403FD-984E-41D4-9AA5-428790FF7A14}">
      <dgm:prSet/>
      <dgm:spPr/>
      <dgm:t>
        <a:bodyPr/>
        <a:lstStyle/>
        <a:p>
          <a:pPr rtl="1"/>
          <a:endParaRPr lang="ar-SA"/>
        </a:p>
      </dgm:t>
    </dgm:pt>
    <dgm:pt modelId="{12BC1312-3128-4535-8EE2-320E431DDF77}" type="sibTrans" cxnId="{CF8403FD-984E-41D4-9AA5-428790FF7A14}">
      <dgm:prSet/>
      <dgm:spPr/>
      <dgm:t>
        <a:bodyPr/>
        <a:lstStyle/>
        <a:p>
          <a:pPr rtl="1"/>
          <a:endParaRPr lang="ar-SA"/>
        </a:p>
      </dgm:t>
    </dgm:pt>
    <dgm:pt modelId="{2FEA4E20-4D0E-43D2-97D2-BBB6554BA5A0}">
      <dgm:prSet/>
      <dgm:spPr/>
      <dgm:t>
        <a:bodyPr/>
        <a:lstStyle/>
        <a:p>
          <a:pPr rtl="1"/>
          <a:r>
            <a:rPr lang="ar-SA" dirty="0"/>
            <a:t>النقوش ( الآثار الصخرية)</a:t>
          </a:r>
        </a:p>
      </dgm:t>
    </dgm:pt>
    <dgm:pt modelId="{37BDB052-2402-4067-8254-AC362CCE2CFE}" type="parTrans" cxnId="{E86514AE-8060-4402-A4C7-A456D9B75D9F}">
      <dgm:prSet/>
      <dgm:spPr/>
      <dgm:t>
        <a:bodyPr/>
        <a:lstStyle/>
        <a:p>
          <a:pPr rtl="1"/>
          <a:endParaRPr lang="ar-SA"/>
        </a:p>
      </dgm:t>
    </dgm:pt>
    <dgm:pt modelId="{57F99D93-A527-4788-BC06-5768FEB18F91}" type="sibTrans" cxnId="{E86514AE-8060-4402-A4C7-A456D9B75D9F}">
      <dgm:prSet/>
      <dgm:spPr/>
      <dgm:t>
        <a:bodyPr/>
        <a:lstStyle/>
        <a:p>
          <a:pPr rtl="1"/>
          <a:endParaRPr lang="ar-SA"/>
        </a:p>
      </dgm:t>
    </dgm:pt>
    <dgm:pt modelId="{4D8542B5-6CBA-4E5B-91F2-628F1C8042DD}" type="pres">
      <dgm:prSet presAssocID="{1C539F01-85DC-4A40-9274-920DE4FEED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2BC9028-ECD8-40BE-B42D-24DE8EB16588}" type="pres">
      <dgm:prSet presAssocID="{B96E7070-E18E-4F64-8D30-666A07B896BA}" presName="hierRoot1" presStyleCnt="0">
        <dgm:presLayoutVars>
          <dgm:hierBranch val="init"/>
        </dgm:presLayoutVars>
      </dgm:prSet>
      <dgm:spPr/>
    </dgm:pt>
    <dgm:pt modelId="{E8375100-24E0-4AB7-A2C0-2BA655EBA24A}" type="pres">
      <dgm:prSet presAssocID="{B96E7070-E18E-4F64-8D30-666A07B896BA}" presName="rootComposite1" presStyleCnt="0"/>
      <dgm:spPr/>
    </dgm:pt>
    <dgm:pt modelId="{DC9361E3-1E51-4168-91CD-606D53F16586}" type="pres">
      <dgm:prSet presAssocID="{B96E7070-E18E-4F64-8D30-666A07B896BA}" presName="rootText1" presStyleLbl="node0" presStyleIdx="0" presStyleCnt="1">
        <dgm:presLayoutVars>
          <dgm:chPref val="3"/>
        </dgm:presLayoutVars>
      </dgm:prSet>
      <dgm:spPr/>
    </dgm:pt>
    <dgm:pt modelId="{55D240B7-617E-41B1-9198-EF2C3E3EAEE6}" type="pres">
      <dgm:prSet presAssocID="{B96E7070-E18E-4F64-8D30-666A07B896BA}" presName="rootConnector1" presStyleLbl="node1" presStyleIdx="0" presStyleCnt="0"/>
      <dgm:spPr/>
    </dgm:pt>
    <dgm:pt modelId="{0594344D-564E-41D1-A6BD-4358AF692A75}" type="pres">
      <dgm:prSet presAssocID="{B96E7070-E18E-4F64-8D30-666A07B896BA}" presName="hierChild2" presStyleCnt="0"/>
      <dgm:spPr/>
    </dgm:pt>
    <dgm:pt modelId="{35817C2D-9CEF-4EA4-8313-0F9466B3CFD5}" type="pres">
      <dgm:prSet presAssocID="{DA610264-7565-4A75-BFBF-38370D485023}" presName="Name37" presStyleLbl="parChTrans1D2" presStyleIdx="0" presStyleCnt="4"/>
      <dgm:spPr/>
    </dgm:pt>
    <dgm:pt modelId="{B54A59C6-F57D-4365-9F8D-7E429134D5E8}" type="pres">
      <dgm:prSet presAssocID="{E6CBAA66-48F8-4281-9245-936679EBE4D7}" presName="hierRoot2" presStyleCnt="0">
        <dgm:presLayoutVars>
          <dgm:hierBranch val="init"/>
        </dgm:presLayoutVars>
      </dgm:prSet>
      <dgm:spPr/>
    </dgm:pt>
    <dgm:pt modelId="{580AC375-2F0F-4A40-9D84-54C753CB86E7}" type="pres">
      <dgm:prSet presAssocID="{E6CBAA66-48F8-4281-9245-936679EBE4D7}" presName="rootComposite" presStyleCnt="0"/>
      <dgm:spPr/>
    </dgm:pt>
    <dgm:pt modelId="{F476EA3D-2EEC-48C7-BAB1-58CC81BD1788}" type="pres">
      <dgm:prSet presAssocID="{E6CBAA66-48F8-4281-9245-936679EBE4D7}" presName="rootText" presStyleLbl="node2" presStyleIdx="0" presStyleCnt="4">
        <dgm:presLayoutVars>
          <dgm:chPref val="3"/>
        </dgm:presLayoutVars>
      </dgm:prSet>
      <dgm:spPr/>
    </dgm:pt>
    <dgm:pt modelId="{92130A6A-778C-4A31-9707-84F6602735FB}" type="pres">
      <dgm:prSet presAssocID="{E6CBAA66-48F8-4281-9245-936679EBE4D7}" presName="rootConnector" presStyleLbl="node2" presStyleIdx="0" presStyleCnt="4"/>
      <dgm:spPr/>
    </dgm:pt>
    <dgm:pt modelId="{09DB2A20-BD94-44E1-AC68-870277A21CDE}" type="pres">
      <dgm:prSet presAssocID="{E6CBAA66-48F8-4281-9245-936679EBE4D7}" presName="hierChild4" presStyleCnt="0"/>
      <dgm:spPr/>
    </dgm:pt>
    <dgm:pt modelId="{63804948-DD41-4F92-A7BA-FA00D0EB96C2}" type="pres">
      <dgm:prSet presAssocID="{29BE2712-CA03-41D1-B9EC-211634619AD6}" presName="Name37" presStyleLbl="parChTrans1D3" presStyleIdx="0" presStyleCnt="3"/>
      <dgm:spPr/>
    </dgm:pt>
    <dgm:pt modelId="{479A98E3-45CE-4037-9FAF-6F511CFAF05D}" type="pres">
      <dgm:prSet presAssocID="{B47822B1-ED38-4E43-9F2B-487C004BAC60}" presName="hierRoot2" presStyleCnt="0">
        <dgm:presLayoutVars>
          <dgm:hierBranch val="init"/>
        </dgm:presLayoutVars>
      </dgm:prSet>
      <dgm:spPr/>
    </dgm:pt>
    <dgm:pt modelId="{6B6E446C-F980-4405-8B15-2BF1C4E16507}" type="pres">
      <dgm:prSet presAssocID="{B47822B1-ED38-4E43-9F2B-487C004BAC60}" presName="rootComposite" presStyleCnt="0"/>
      <dgm:spPr/>
    </dgm:pt>
    <dgm:pt modelId="{D26EC984-AAAA-42C0-B39D-3CE894C31677}" type="pres">
      <dgm:prSet presAssocID="{B47822B1-ED38-4E43-9F2B-487C004BAC60}" presName="rootText" presStyleLbl="node3" presStyleIdx="0" presStyleCnt="3">
        <dgm:presLayoutVars>
          <dgm:chPref val="3"/>
        </dgm:presLayoutVars>
      </dgm:prSet>
      <dgm:spPr/>
    </dgm:pt>
    <dgm:pt modelId="{2693B3A1-7DEA-4B25-B11C-33ED6D822ACB}" type="pres">
      <dgm:prSet presAssocID="{B47822B1-ED38-4E43-9F2B-487C004BAC60}" presName="rootConnector" presStyleLbl="node3" presStyleIdx="0" presStyleCnt="3"/>
      <dgm:spPr/>
    </dgm:pt>
    <dgm:pt modelId="{BB52653C-6AAA-419E-827A-262F2CA982EF}" type="pres">
      <dgm:prSet presAssocID="{B47822B1-ED38-4E43-9F2B-487C004BAC60}" presName="hierChild4" presStyleCnt="0"/>
      <dgm:spPr/>
    </dgm:pt>
    <dgm:pt modelId="{96901D44-4A78-4572-A2EE-2954199F44D2}" type="pres">
      <dgm:prSet presAssocID="{B47822B1-ED38-4E43-9F2B-487C004BAC60}" presName="hierChild5" presStyleCnt="0"/>
      <dgm:spPr/>
    </dgm:pt>
    <dgm:pt modelId="{15E194FF-7E19-4D97-862E-D7239F3E393A}" type="pres">
      <dgm:prSet presAssocID="{8FF998B6-B54E-4607-83C6-AE628591B855}" presName="Name37" presStyleLbl="parChTrans1D3" presStyleIdx="1" presStyleCnt="3"/>
      <dgm:spPr/>
    </dgm:pt>
    <dgm:pt modelId="{7E0038BA-6B1C-4C31-8004-A55D76EB1345}" type="pres">
      <dgm:prSet presAssocID="{FA0975C5-0C6B-4699-8A96-8328D23AE40F}" presName="hierRoot2" presStyleCnt="0">
        <dgm:presLayoutVars>
          <dgm:hierBranch val="init"/>
        </dgm:presLayoutVars>
      </dgm:prSet>
      <dgm:spPr/>
    </dgm:pt>
    <dgm:pt modelId="{1C72ACF8-EED4-4C24-8C6A-44BF346DF16D}" type="pres">
      <dgm:prSet presAssocID="{FA0975C5-0C6B-4699-8A96-8328D23AE40F}" presName="rootComposite" presStyleCnt="0"/>
      <dgm:spPr/>
    </dgm:pt>
    <dgm:pt modelId="{8FDD0B30-C6A8-430C-AB99-CCD91A2A6866}" type="pres">
      <dgm:prSet presAssocID="{FA0975C5-0C6B-4699-8A96-8328D23AE40F}" presName="rootText" presStyleLbl="node3" presStyleIdx="1" presStyleCnt="3">
        <dgm:presLayoutVars>
          <dgm:chPref val="3"/>
        </dgm:presLayoutVars>
      </dgm:prSet>
      <dgm:spPr/>
    </dgm:pt>
    <dgm:pt modelId="{DD061AF6-59D3-42A0-A8EB-F3CFE8DB1E3F}" type="pres">
      <dgm:prSet presAssocID="{FA0975C5-0C6B-4699-8A96-8328D23AE40F}" presName="rootConnector" presStyleLbl="node3" presStyleIdx="1" presStyleCnt="3"/>
      <dgm:spPr/>
    </dgm:pt>
    <dgm:pt modelId="{41BC8D83-A721-4CD2-87FA-49C8F51D1AC2}" type="pres">
      <dgm:prSet presAssocID="{FA0975C5-0C6B-4699-8A96-8328D23AE40F}" presName="hierChild4" presStyleCnt="0"/>
      <dgm:spPr/>
    </dgm:pt>
    <dgm:pt modelId="{6399DE25-C6D5-4661-995F-A2F4E962DAE1}" type="pres">
      <dgm:prSet presAssocID="{FA0975C5-0C6B-4699-8A96-8328D23AE40F}" presName="hierChild5" presStyleCnt="0"/>
      <dgm:spPr/>
    </dgm:pt>
    <dgm:pt modelId="{E9E8DC84-11BF-4148-B28D-B24B70336972}" type="pres">
      <dgm:prSet presAssocID="{37BDB052-2402-4067-8254-AC362CCE2CFE}" presName="Name37" presStyleLbl="parChTrans1D3" presStyleIdx="2" presStyleCnt="3"/>
      <dgm:spPr/>
    </dgm:pt>
    <dgm:pt modelId="{A287E8CD-3CD0-4A3E-BFEE-CFE3AD59B691}" type="pres">
      <dgm:prSet presAssocID="{2FEA4E20-4D0E-43D2-97D2-BBB6554BA5A0}" presName="hierRoot2" presStyleCnt="0">
        <dgm:presLayoutVars>
          <dgm:hierBranch val="init"/>
        </dgm:presLayoutVars>
      </dgm:prSet>
      <dgm:spPr/>
    </dgm:pt>
    <dgm:pt modelId="{74B7C41A-3A18-4EFC-A570-5801D6992EE4}" type="pres">
      <dgm:prSet presAssocID="{2FEA4E20-4D0E-43D2-97D2-BBB6554BA5A0}" presName="rootComposite" presStyleCnt="0"/>
      <dgm:spPr/>
    </dgm:pt>
    <dgm:pt modelId="{2667F13E-A372-4D1A-AE0E-6D558F446C07}" type="pres">
      <dgm:prSet presAssocID="{2FEA4E20-4D0E-43D2-97D2-BBB6554BA5A0}" presName="rootText" presStyleLbl="node3" presStyleIdx="2" presStyleCnt="3">
        <dgm:presLayoutVars>
          <dgm:chPref val="3"/>
        </dgm:presLayoutVars>
      </dgm:prSet>
      <dgm:spPr/>
    </dgm:pt>
    <dgm:pt modelId="{15A87C04-1AAD-47F6-92EA-A8A4155C9561}" type="pres">
      <dgm:prSet presAssocID="{2FEA4E20-4D0E-43D2-97D2-BBB6554BA5A0}" presName="rootConnector" presStyleLbl="node3" presStyleIdx="2" presStyleCnt="3"/>
      <dgm:spPr/>
    </dgm:pt>
    <dgm:pt modelId="{E67E6AF2-1D15-4603-9284-97E6D73E3B9B}" type="pres">
      <dgm:prSet presAssocID="{2FEA4E20-4D0E-43D2-97D2-BBB6554BA5A0}" presName="hierChild4" presStyleCnt="0"/>
      <dgm:spPr/>
    </dgm:pt>
    <dgm:pt modelId="{35534574-4F82-4847-B0BA-85FA3DB9FED8}" type="pres">
      <dgm:prSet presAssocID="{2FEA4E20-4D0E-43D2-97D2-BBB6554BA5A0}" presName="hierChild5" presStyleCnt="0"/>
      <dgm:spPr/>
    </dgm:pt>
    <dgm:pt modelId="{DA31E43D-68F1-4ED5-8117-4B23FF794A51}" type="pres">
      <dgm:prSet presAssocID="{E6CBAA66-48F8-4281-9245-936679EBE4D7}" presName="hierChild5" presStyleCnt="0"/>
      <dgm:spPr/>
    </dgm:pt>
    <dgm:pt modelId="{2792AFA5-09F7-46FD-88E2-EF1B91DDEBB6}" type="pres">
      <dgm:prSet presAssocID="{DAD22867-67CD-41EE-ACE2-1DEB482D0A7E}" presName="Name37" presStyleLbl="parChTrans1D2" presStyleIdx="1" presStyleCnt="4"/>
      <dgm:spPr/>
    </dgm:pt>
    <dgm:pt modelId="{EC643D9C-448A-4174-8B8B-CF451D4213F3}" type="pres">
      <dgm:prSet presAssocID="{9473A1B4-242C-4EA9-979E-1A652D0A9FAA}" presName="hierRoot2" presStyleCnt="0">
        <dgm:presLayoutVars>
          <dgm:hierBranch val="init"/>
        </dgm:presLayoutVars>
      </dgm:prSet>
      <dgm:spPr/>
    </dgm:pt>
    <dgm:pt modelId="{010472BE-C965-424B-A82C-CB1616E2FF4B}" type="pres">
      <dgm:prSet presAssocID="{9473A1B4-242C-4EA9-979E-1A652D0A9FAA}" presName="rootComposite" presStyleCnt="0"/>
      <dgm:spPr/>
    </dgm:pt>
    <dgm:pt modelId="{CA1A4366-DCF7-408E-992D-EC9745F627B8}" type="pres">
      <dgm:prSet presAssocID="{9473A1B4-242C-4EA9-979E-1A652D0A9FAA}" presName="rootText" presStyleLbl="node2" presStyleIdx="1" presStyleCnt="4">
        <dgm:presLayoutVars>
          <dgm:chPref val="3"/>
        </dgm:presLayoutVars>
      </dgm:prSet>
      <dgm:spPr/>
    </dgm:pt>
    <dgm:pt modelId="{AF3EE6A2-C6D2-4D69-89C5-CC7D51523195}" type="pres">
      <dgm:prSet presAssocID="{9473A1B4-242C-4EA9-979E-1A652D0A9FAA}" presName="rootConnector" presStyleLbl="node2" presStyleIdx="1" presStyleCnt="4"/>
      <dgm:spPr/>
    </dgm:pt>
    <dgm:pt modelId="{9A59EF92-1AD3-4B0D-AB0D-B80A92F3D609}" type="pres">
      <dgm:prSet presAssocID="{9473A1B4-242C-4EA9-979E-1A652D0A9FAA}" presName="hierChild4" presStyleCnt="0"/>
      <dgm:spPr/>
    </dgm:pt>
    <dgm:pt modelId="{6502330C-7DC7-405E-A0EF-A88411E482E4}" type="pres">
      <dgm:prSet presAssocID="{9473A1B4-242C-4EA9-979E-1A652D0A9FAA}" presName="hierChild5" presStyleCnt="0"/>
      <dgm:spPr/>
    </dgm:pt>
    <dgm:pt modelId="{DA8297E5-7785-4CCE-9042-4180E3BB7B56}" type="pres">
      <dgm:prSet presAssocID="{3F9866D6-D05D-4E7D-B75E-06BA6E6AA7CA}" presName="Name37" presStyleLbl="parChTrans1D2" presStyleIdx="2" presStyleCnt="4"/>
      <dgm:spPr/>
    </dgm:pt>
    <dgm:pt modelId="{4B718D52-00CA-4DDC-AC18-458ED252FB43}" type="pres">
      <dgm:prSet presAssocID="{FEA677C1-DCC6-4630-9773-C7BF63E9C5EE}" presName="hierRoot2" presStyleCnt="0">
        <dgm:presLayoutVars>
          <dgm:hierBranch val="init"/>
        </dgm:presLayoutVars>
      </dgm:prSet>
      <dgm:spPr/>
    </dgm:pt>
    <dgm:pt modelId="{1B15A2C9-37F7-453E-89E5-87732242CF34}" type="pres">
      <dgm:prSet presAssocID="{FEA677C1-DCC6-4630-9773-C7BF63E9C5EE}" presName="rootComposite" presStyleCnt="0"/>
      <dgm:spPr/>
    </dgm:pt>
    <dgm:pt modelId="{45E49180-771E-4DB0-9012-B614B311D66C}" type="pres">
      <dgm:prSet presAssocID="{FEA677C1-DCC6-4630-9773-C7BF63E9C5EE}" presName="rootText" presStyleLbl="node2" presStyleIdx="2" presStyleCnt="4">
        <dgm:presLayoutVars>
          <dgm:chPref val="3"/>
        </dgm:presLayoutVars>
      </dgm:prSet>
      <dgm:spPr/>
    </dgm:pt>
    <dgm:pt modelId="{EDC8C667-245C-4438-BC4C-3E79C40D16DF}" type="pres">
      <dgm:prSet presAssocID="{FEA677C1-DCC6-4630-9773-C7BF63E9C5EE}" presName="rootConnector" presStyleLbl="node2" presStyleIdx="2" presStyleCnt="4"/>
      <dgm:spPr/>
    </dgm:pt>
    <dgm:pt modelId="{41FD82EC-E67A-465E-99F1-AA65F6F377F0}" type="pres">
      <dgm:prSet presAssocID="{FEA677C1-DCC6-4630-9773-C7BF63E9C5EE}" presName="hierChild4" presStyleCnt="0"/>
      <dgm:spPr/>
    </dgm:pt>
    <dgm:pt modelId="{46E463A8-3840-4525-91C8-FF54051D4E3F}" type="pres">
      <dgm:prSet presAssocID="{FEA677C1-DCC6-4630-9773-C7BF63E9C5EE}" presName="hierChild5" presStyleCnt="0"/>
      <dgm:spPr/>
    </dgm:pt>
    <dgm:pt modelId="{5AED99F4-C438-4E98-A8F2-B9FD4D662AED}" type="pres">
      <dgm:prSet presAssocID="{343F90F9-C6EF-480A-B94B-A35623449C22}" presName="Name37" presStyleLbl="parChTrans1D2" presStyleIdx="3" presStyleCnt="4"/>
      <dgm:spPr/>
    </dgm:pt>
    <dgm:pt modelId="{3BD8695E-14DA-43C1-9D68-BC10B358F6C2}" type="pres">
      <dgm:prSet presAssocID="{6230EE97-BC95-4076-8185-0EF4AC555097}" presName="hierRoot2" presStyleCnt="0">
        <dgm:presLayoutVars>
          <dgm:hierBranch val="init"/>
        </dgm:presLayoutVars>
      </dgm:prSet>
      <dgm:spPr/>
    </dgm:pt>
    <dgm:pt modelId="{F25E5301-EFA9-4B19-A84F-240A9E04AE6D}" type="pres">
      <dgm:prSet presAssocID="{6230EE97-BC95-4076-8185-0EF4AC555097}" presName="rootComposite" presStyleCnt="0"/>
      <dgm:spPr/>
    </dgm:pt>
    <dgm:pt modelId="{B9F64CB0-1040-4511-8AFA-74A80CC5A38D}" type="pres">
      <dgm:prSet presAssocID="{6230EE97-BC95-4076-8185-0EF4AC555097}" presName="rootText" presStyleLbl="node2" presStyleIdx="3" presStyleCnt="4">
        <dgm:presLayoutVars>
          <dgm:chPref val="3"/>
        </dgm:presLayoutVars>
      </dgm:prSet>
      <dgm:spPr/>
    </dgm:pt>
    <dgm:pt modelId="{7CD0AEA9-938C-4C55-BDC2-C93F62AA4876}" type="pres">
      <dgm:prSet presAssocID="{6230EE97-BC95-4076-8185-0EF4AC555097}" presName="rootConnector" presStyleLbl="node2" presStyleIdx="3" presStyleCnt="4"/>
      <dgm:spPr/>
    </dgm:pt>
    <dgm:pt modelId="{D7FDEB6C-A66A-4F1E-B4DE-FC525B2D69C5}" type="pres">
      <dgm:prSet presAssocID="{6230EE97-BC95-4076-8185-0EF4AC555097}" presName="hierChild4" presStyleCnt="0"/>
      <dgm:spPr/>
    </dgm:pt>
    <dgm:pt modelId="{C83130B6-A693-4E36-A473-FFFE68DE1B83}" type="pres">
      <dgm:prSet presAssocID="{6230EE97-BC95-4076-8185-0EF4AC555097}" presName="hierChild5" presStyleCnt="0"/>
      <dgm:spPr/>
    </dgm:pt>
    <dgm:pt modelId="{87A194BC-6A0C-43BB-BA40-8FD7CC4C4D7F}" type="pres">
      <dgm:prSet presAssocID="{B96E7070-E18E-4F64-8D30-666A07B896BA}" presName="hierChild3" presStyleCnt="0"/>
      <dgm:spPr/>
    </dgm:pt>
  </dgm:ptLst>
  <dgm:cxnLst>
    <dgm:cxn modelId="{5F96F604-B1C6-491A-9DE6-C8A5776057E0}" srcId="{B96E7070-E18E-4F64-8D30-666A07B896BA}" destId="{E6CBAA66-48F8-4281-9245-936679EBE4D7}" srcOrd="0" destOrd="0" parTransId="{DA610264-7565-4A75-BFBF-38370D485023}" sibTransId="{CE264714-61FD-466B-81A0-44CCFCF02BAD}"/>
    <dgm:cxn modelId="{167CDE06-A3C9-436E-9DD1-3E5BA4326C75}" srcId="{E6CBAA66-48F8-4281-9245-936679EBE4D7}" destId="{B47822B1-ED38-4E43-9F2B-487C004BAC60}" srcOrd="0" destOrd="0" parTransId="{29BE2712-CA03-41D1-B9EC-211634619AD6}" sibTransId="{652376E2-212A-4DE6-BAB5-77AF4EA945C0}"/>
    <dgm:cxn modelId="{1EAD750C-8C73-419D-9661-410AE80C2CB3}" type="presOf" srcId="{E6CBAA66-48F8-4281-9245-936679EBE4D7}" destId="{F476EA3D-2EEC-48C7-BAB1-58CC81BD1788}" srcOrd="0" destOrd="0" presId="urn:microsoft.com/office/officeart/2005/8/layout/orgChart1"/>
    <dgm:cxn modelId="{B9C03D13-AC37-40AD-9539-8F988DD31264}" type="presOf" srcId="{B47822B1-ED38-4E43-9F2B-487C004BAC60}" destId="{2693B3A1-7DEA-4B25-B11C-33ED6D822ACB}" srcOrd="1" destOrd="0" presId="urn:microsoft.com/office/officeart/2005/8/layout/orgChart1"/>
    <dgm:cxn modelId="{94000814-9AB6-48F1-9112-47E1827AF9B2}" srcId="{B96E7070-E18E-4F64-8D30-666A07B896BA}" destId="{FEA677C1-DCC6-4630-9773-C7BF63E9C5EE}" srcOrd="2" destOrd="0" parTransId="{3F9866D6-D05D-4E7D-B75E-06BA6E6AA7CA}" sibTransId="{4DF6597A-21C2-4546-B68E-D869BB3A35CD}"/>
    <dgm:cxn modelId="{C7FEC824-89B2-44D3-9E6B-DF0DDCBCF171}" type="presOf" srcId="{6230EE97-BC95-4076-8185-0EF4AC555097}" destId="{B9F64CB0-1040-4511-8AFA-74A80CC5A38D}" srcOrd="0" destOrd="0" presId="urn:microsoft.com/office/officeart/2005/8/layout/orgChart1"/>
    <dgm:cxn modelId="{A9A37626-0FB3-4238-AA7F-208534798FD8}" type="presOf" srcId="{2FEA4E20-4D0E-43D2-97D2-BBB6554BA5A0}" destId="{2667F13E-A372-4D1A-AE0E-6D558F446C07}" srcOrd="0" destOrd="0" presId="urn:microsoft.com/office/officeart/2005/8/layout/orgChart1"/>
    <dgm:cxn modelId="{8D5A6732-4087-4AE0-B60E-2799CEE51D27}" type="presOf" srcId="{6230EE97-BC95-4076-8185-0EF4AC555097}" destId="{7CD0AEA9-938C-4C55-BDC2-C93F62AA4876}" srcOrd="1" destOrd="0" presId="urn:microsoft.com/office/officeart/2005/8/layout/orgChart1"/>
    <dgm:cxn modelId="{638B1E3D-D1B9-47CF-81B7-3AE34F6EE781}" type="presOf" srcId="{9473A1B4-242C-4EA9-979E-1A652D0A9FAA}" destId="{CA1A4366-DCF7-408E-992D-EC9745F627B8}" srcOrd="0" destOrd="0" presId="urn:microsoft.com/office/officeart/2005/8/layout/orgChart1"/>
    <dgm:cxn modelId="{16455D40-882C-4618-ADFB-13E985108D78}" type="presOf" srcId="{FA0975C5-0C6B-4699-8A96-8328D23AE40F}" destId="{DD061AF6-59D3-42A0-A8EB-F3CFE8DB1E3F}" srcOrd="1" destOrd="0" presId="urn:microsoft.com/office/officeart/2005/8/layout/orgChart1"/>
    <dgm:cxn modelId="{9694A346-B79E-46DB-A542-40E7B43308CC}" type="presOf" srcId="{37BDB052-2402-4067-8254-AC362CCE2CFE}" destId="{E9E8DC84-11BF-4148-B28D-B24B70336972}" srcOrd="0" destOrd="0" presId="urn:microsoft.com/office/officeart/2005/8/layout/orgChart1"/>
    <dgm:cxn modelId="{93843B6C-E283-4D0B-B6FC-D9B842C6B1B3}" type="presOf" srcId="{B96E7070-E18E-4F64-8D30-666A07B896BA}" destId="{DC9361E3-1E51-4168-91CD-606D53F16586}" srcOrd="0" destOrd="0" presId="urn:microsoft.com/office/officeart/2005/8/layout/orgChart1"/>
    <dgm:cxn modelId="{66EFDA6F-E416-4E3B-8C0E-2DDA6DA0B03B}" type="presOf" srcId="{DA610264-7565-4A75-BFBF-38370D485023}" destId="{35817C2D-9CEF-4EA4-8313-0F9466B3CFD5}" srcOrd="0" destOrd="0" presId="urn:microsoft.com/office/officeart/2005/8/layout/orgChart1"/>
    <dgm:cxn modelId="{7F7C1973-F542-4353-A9A9-48BDCBC5425E}" type="presOf" srcId="{343F90F9-C6EF-480A-B94B-A35623449C22}" destId="{5AED99F4-C438-4E98-A8F2-B9FD4D662AED}" srcOrd="0" destOrd="0" presId="urn:microsoft.com/office/officeart/2005/8/layout/orgChart1"/>
    <dgm:cxn modelId="{B1D75153-024D-4A61-A4E8-D837300ABED1}" type="presOf" srcId="{3F9866D6-D05D-4E7D-B75E-06BA6E6AA7CA}" destId="{DA8297E5-7785-4CCE-9042-4180E3BB7B56}" srcOrd="0" destOrd="0" presId="urn:microsoft.com/office/officeart/2005/8/layout/orgChart1"/>
    <dgm:cxn modelId="{B85DFE78-7F25-434E-BF41-A23A458D29E5}" type="presOf" srcId="{E6CBAA66-48F8-4281-9245-936679EBE4D7}" destId="{92130A6A-778C-4A31-9707-84F6602735FB}" srcOrd="1" destOrd="0" presId="urn:microsoft.com/office/officeart/2005/8/layout/orgChart1"/>
    <dgm:cxn modelId="{5BB08381-012D-4BAC-B379-6024285C34BC}" type="presOf" srcId="{1C539F01-85DC-4A40-9274-920DE4FEEDEE}" destId="{4D8542B5-6CBA-4E5B-91F2-628F1C8042DD}" srcOrd="0" destOrd="0" presId="urn:microsoft.com/office/officeart/2005/8/layout/orgChart1"/>
    <dgm:cxn modelId="{9E71E58F-CECC-4B98-9D48-1299C555A872}" type="presOf" srcId="{FEA677C1-DCC6-4630-9773-C7BF63E9C5EE}" destId="{EDC8C667-245C-4438-BC4C-3E79C40D16DF}" srcOrd="1" destOrd="0" presId="urn:microsoft.com/office/officeart/2005/8/layout/orgChart1"/>
    <dgm:cxn modelId="{2C30D493-5E20-4B66-8414-DFBBB08604E8}" srcId="{B96E7070-E18E-4F64-8D30-666A07B896BA}" destId="{6230EE97-BC95-4076-8185-0EF4AC555097}" srcOrd="3" destOrd="0" parTransId="{343F90F9-C6EF-480A-B94B-A35623449C22}" sibTransId="{8C4061AE-D290-461A-82B7-325135554B35}"/>
    <dgm:cxn modelId="{E1D3C79E-6954-4DDF-836D-1B49C010730A}" type="presOf" srcId="{B47822B1-ED38-4E43-9F2B-487C004BAC60}" destId="{D26EC984-AAAA-42C0-B39D-3CE894C31677}" srcOrd="0" destOrd="0" presId="urn:microsoft.com/office/officeart/2005/8/layout/orgChart1"/>
    <dgm:cxn modelId="{8EEE6E9F-5619-4796-BA7D-433270973C8A}" srcId="{1C539F01-85DC-4A40-9274-920DE4FEEDEE}" destId="{B96E7070-E18E-4F64-8D30-666A07B896BA}" srcOrd="0" destOrd="0" parTransId="{4532F24F-1E83-40B5-A7F9-C1521EF359E6}" sibTransId="{0CCA430A-D9CE-4300-8FCE-CF56EE74B34B}"/>
    <dgm:cxn modelId="{3D9C849F-B0D3-494E-92E4-0EEE1304AB0C}" type="presOf" srcId="{29BE2712-CA03-41D1-B9EC-211634619AD6}" destId="{63804948-DD41-4F92-A7BA-FA00D0EB96C2}" srcOrd="0" destOrd="0" presId="urn:microsoft.com/office/officeart/2005/8/layout/orgChart1"/>
    <dgm:cxn modelId="{EF64D6A8-2DCD-47ED-8146-9468224B6722}" type="presOf" srcId="{B96E7070-E18E-4F64-8D30-666A07B896BA}" destId="{55D240B7-617E-41B1-9198-EF2C3E3EAEE6}" srcOrd="1" destOrd="0" presId="urn:microsoft.com/office/officeart/2005/8/layout/orgChart1"/>
    <dgm:cxn modelId="{210DBCAB-D1DE-4E61-808A-9B0F38C2FBC5}" type="presOf" srcId="{9473A1B4-242C-4EA9-979E-1A652D0A9FAA}" destId="{AF3EE6A2-C6D2-4D69-89C5-CC7D51523195}" srcOrd="1" destOrd="0" presId="urn:microsoft.com/office/officeart/2005/8/layout/orgChart1"/>
    <dgm:cxn modelId="{E86514AE-8060-4402-A4C7-A456D9B75D9F}" srcId="{E6CBAA66-48F8-4281-9245-936679EBE4D7}" destId="{2FEA4E20-4D0E-43D2-97D2-BBB6554BA5A0}" srcOrd="2" destOrd="0" parTransId="{37BDB052-2402-4067-8254-AC362CCE2CFE}" sibTransId="{57F99D93-A527-4788-BC06-5768FEB18F91}"/>
    <dgm:cxn modelId="{C100BDAE-E9EC-45BE-98D0-AEA41973D55E}" type="presOf" srcId="{FEA677C1-DCC6-4630-9773-C7BF63E9C5EE}" destId="{45E49180-771E-4DB0-9012-B614B311D66C}" srcOrd="0" destOrd="0" presId="urn:microsoft.com/office/officeart/2005/8/layout/orgChart1"/>
    <dgm:cxn modelId="{43D026BF-FE58-42C9-B5A6-515D8FF7F4F1}" type="presOf" srcId="{2FEA4E20-4D0E-43D2-97D2-BBB6554BA5A0}" destId="{15A87C04-1AAD-47F6-92EA-A8A4155C9561}" srcOrd="1" destOrd="0" presId="urn:microsoft.com/office/officeart/2005/8/layout/orgChart1"/>
    <dgm:cxn modelId="{CE0E4DC6-EDFD-4EAD-B9DA-E3DD8E1E8987}" type="presOf" srcId="{FA0975C5-0C6B-4699-8A96-8328D23AE40F}" destId="{8FDD0B30-C6A8-430C-AB99-CCD91A2A6866}" srcOrd="0" destOrd="0" presId="urn:microsoft.com/office/officeart/2005/8/layout/orgChart1"/>
    <dgm:cxn modelId="{45F91DCD-5EDC-464D-BF1E-451C658B44E9}" srcId="{B96E7070-E18E-4F64-8D30-666A07B896BA}" destId="{9473A1B4-242C-4EA9-979E-1A652D0A9FAA}" srcOrd="1" destOrd="0" parTransId="{DAD22867-67CD-41EE-ACE2-1DEB482D0A7E}" sibTransId="{2187CFF7-5046-4020-BC8F-3F242CB494E4}"/>
    <dgm:cxn modelId="{641646CF-CC4F-445D-98EE-07D3ACDD92DC}" type="presOf" srcId="{8FF998B6-B54E-4607-83C6-AE628591B855}" destId="{15E194FF-7E19-4D97-862E-D7239F3E393A}" srcOrd="0" destOrd="0" presId="urn:microsoft.com/office/officeart/2005/8/layout/orgChart1"/>
    <dgm:cxn modelId="{099FB7D2-2DB7-4B70-89DC-DB625739D4B4}" type="presOf" srcId="{DAD22867-67CD-41EE-ACE2-1DEB482D0A7E}" destId="{2792AFA5-09F7-46FD-88E2-EF1B91DDEBB6}" srcOrd="0" destOrd="0" presId="urn:microsoft.com/office/officeart/2005/8/layout/orgChart1"/>
    <dgm:cxn modelId="{CF8403FD-984E-41D4-9AA5-428790FF7A14}" srcId="{E6CBAA66-48F8-4281-9245-936679EBE4D7}" destId="{FA0975C5-0C6B-4699-8A96-8328D23AE40F}" srcOrd="1" destOrd="0" parTransId="{8FF998B6-B54E-4607-83C6-AE628591B855}" sibTransId="{12BC1312-3128-4535-8EE2-320E431DDF77}"/>
    <dgm:cxn modelId="{77D9A44F-F266-4E94-B5BB-C391EA84AE40}" type="presParOf" srcId="{4D8542B5-6CBA-4E5B-91F2-628F1C8042DD}" destId="{32BC9028-ECD8-40BE-B42D-24DE8EB16588}" srcOrd="0" destOrd="0" presId="urn:microsoft.com/office/officeart/2005/8/layout/orgChart1"/>
    <dgm:cxn modelId="{7B712B27-EE7C-4087-91E8-8C90D081D931}" type="presParOf" srcId="{32BC9028-ECD8-40BE-B42D-24DE8EB16588}" destId="{E8375100-24E0-4AB7-A2C0-2BA655EBA24A}" srcOrd="0" destOrd="0" presId="urn:microsoft.com/office/officeart/2005/8/layout/orgChart1"/>
    <dgm:cxn modelId="{B70566FD-97CD-45F4-90D6-FE32FFD9B49A}" type="presParOf" srcId="{E8375100-24E0-4AB7-A2C0-2BA655EBA24A}" destId="{DC9361E3-1E51-4168-91CD-606D53F16586}" srcOrd="0" destOrd="0" presId="urn:microsoft.com/office/officeart/2005/8/layout/orgChart1"/>
    <dgm:cxn modelId="{1746ABF1-6F98-495D-A431-56667CF256F1}" type="presParOf" srcId="{E8375100-24E0-4AB7-A2C0-2BA655EBA24A}" destId="{55D240B7-617E-41B1-9198-EF2C3E3EAEE6}" srcOrd="1" destOrd="0" presId="urn:microsoft.com/office/officeart/2005/8/layout/orgChart1"/>
    <dgm:cxn modelId="{694AD6EA-A245-4E44-93B8-74CCAF80634F}" type="presParOf" srcId="{32BC9028-ECD8-40BE-B42D-24DE8EB16588}" destId="{0594344D-564E-41D1-A6BD-4358AF692A75}" srcOrd="1" destOrd="0" presId="urn:microsoft.com/office/officeart/2005/8/layout/orgChart1"/>
    <dgm:cxn modelId="{A439F8E5-8AD3-41D7-BBAB-828EB180BBBC}" type="presParOf" srcId="{0594344D-564E-41D1-A6BD-4358AF692A75}" destId="{35817C2D-9CEF-4EA4-8313-0F9466B3CFD5}" srcOrd="0" destOrd="0" presId="urn:microsoft.com/office/officeart/2005/8/layout/orgChart1"/>
    <dgm:cxn modelId="{75DEC501-7E2D-47B7-B3FD-EC7E37DC924C}" type="presParOf" srcId="{0594344D-564E-41D1-A6BD-4358AF692A75}" destId="{B54A59C6-F57D-4365-9F8D-7E429134D5E8}" srcOrd="1" destOrd="0" presId="urn:microsoft.com/office/officeart/2005/8/layout/orgChart1"/>
    <dgm:cxn modelId="{B58C8E50-0FDF-4007-B05A-2554C8BA52FF}" type="presParOf" srcId="{B54A59C6-F57D-4365-9F8D-7E429134D5E8}" destId="{580AC375-2F0F-4A40-9D84-54C753CB86E7}" srcOrd="0" destOrd="0" presId="urn:microsoft.com/office/officeart/2005/8/layout/orgChart1"/>
    <dgm:cxn modelId="{16AE2C19-E1BB-4CB3-BAC5-80612E5DF39A}" type="presParOf" srcId="{580AC375-2F0F-4A40-9D84-54C753CB86E7}" destId="{F476EA3D-2EEC-48C7-BAB1-58CC81BD1788}" srcOrd="0" destOrd="0" presId="urn:microsoft.com/office/officeart/2005/8/layout/orgChart1"/>
    <dgm:cxn modelId="{0E7207B0-02FA-48A0-BFAE-7147668E9C7C}" type="presParOf" srcId="{580AC375-2F0F-4A40-9D84-54C753CB86E7}" destId="{92130A6A-778C-4A31-9707-84F6602735FB}" srcOrd="1" destOrd="0" presId="urn:microsoft.com/office/officeart/2005/8/layout/orgChart1"/>
    <dgm:cxn modelId="{13094A98-FE13-484E-87B5-5BE15FAF48F7}" type="presParOf" srcId="{B54A59C6-F57D-4365-9F8D-7E429134D5E8}" destId="{09DB2A20-BD94-44E1-AC68-870277A21CDE}" srcOrd="1" destOrd="0" presId="urn:microsoft.com/office/officeart/2005/8/layout/orgChart1"/>
    <dgm:cxn modelId="{9985C363-BFF3-4C09-9127-4C2C660BE798}" type="presParOf" srcId="{09DB2A20-BD94-44E1-AC68-870277A21CDE}" destId="{63804948-DD41-4F92-A7BA-FA00D0EB96C2}" srcOrd="0" destOrd="0" presId="urn:microsoft.com/office/officeart/2005/8/layout/orgChart1"/>
    <dgm:cxn modelId="{D23C8715-DAC0-425D-AB69-5D916CA267CC}" type="presParOf" srcId="{09DB2A20-BD94-44E1-AC68-870277A21CDE}" destId="{479A98E3-45CE-4037-9FAF-6F511CFAF05D}" srcOrd="1" destOrd="0" presId="urn:microsoft.com/office/officeart/2005/8/layout/orgChart1"/>
    <dgm:cxn modelId="{6A7DD9C9-84E6-486D-A527-22DC1A21C995}" type="presParOf" srcId="{479A98E3-45CE-4037-9FAF-6F511CFAF05D}" destId="{6B6E446C-F980-4405-8B15-2BF1C4E16507}" srcOrd="0" destOrd="0" presId="urn:microsoft.com/office/officeart/2005/8/layout/orgChart1"/>
    <dgm:cxn modelId="{0B3A681F-A6EB-4492-B1E2-ECBDF18D9E43}" type="presParOf" srcId="{6B6E446C-F980-4405-8B15-2BF1C4E16507}" destId="{D26EC984-AAAA-42C0-B39D-3CE894C31677}" srcOrd="0" destOrd="0" presId="urn:microsoft.com/office/officeart/2005/8/layout/orgChart1"/>
    <dgm:cxn modelId="{2699010C-02D5-47A1-8B2D-83806563F098}" type="presParOf" srcId="{6B6E446C-F980-4405-8B15-2BF1C4E16507}" destId="{2693B3A1-7DEA-4B25-B11C-33ED6D822ACB}" srcOrd="1" destOrd="0" presId="urn:microsoft.com/office/officeart/2005/8/layout/orgChart1"/>
    <dgm:cxn modelId="{44664786-6EBD-4B33-80B6-416B11B0BAA7}" type="presParOf" srcId="{479A98E3-45CE-4037-9FAF-6F511CFAF05D}" destId="{BB52653C-6AAA-419E-827A-262F2CA982EF}" srcOrd="1" destOrd="0" presId="urn:microsoft.com/office/officeart/2005/8/layout/orgChart1"/>
    <dgm:cxn modelId="{AD58D0FC-D958-427E-B18A-68DAA990522B}" type="presParOf" srcId="{479A98E3-45CE-4037-9FAF-6F511CFAF05D}" destId="{96901D44-4A78-4572-A2EE-2954199F44D2}" srcOrd="2" destOrd="0" presId="urn:microsoft.com/office/officeart/2005/8/layout/orgChart1"/>
    <dgm:cxn modelId="{0BA58B5D-D0D2-476C-9D92-14CB9D6ED86B}" type="presParOf" srcId="{09DB2A20-BD94-44E1-AC68-870277A21CDE}" destId="{15E194FF-7E19-4D97-862E-D7239F3E393A}" srcOrd="2" destOrd="0" presId="urn:microsoft.com/office/officeart/2005/8/layout/orgChart1"/>
    <dgm:cxn modelId="{168FA09F-FA71-4389-8E95-31F8F7A90572}" type="presParOf" srcId="{09DB2A20-BD94-44E1-AC68-870277A21CDE}" destId="{7E0038BA-6B1C-4C31-8004-A55D76EB1345}" srcOrd="3" destOrd="0" presId="urn:microsoft.com/office/officeart/2005/8/layout/orgChart1"/>
    <dgm:cxn modelId="{D23781C6-5664-4023-8AF9-E6F3562550BC}" type="presParOf" srcId="{7E0038BA-6B1C-4C31-8004-A55D76EB1345}" destId="{1C72ACF8-EED4-4C24-8C6A-44BF346DF16D}" srcOrd="0" destOrd="0" presId="urn:microsoft.com/office/officeart/2005/8/layout/orgChart1"/>
    <dgm:cxn modelId="{F3383A6C-E1DC-402C-A962-0C36D48E4D24}" type="presParOf" srcId="{1C72ACF8-EED4-4C24-8C6A-44BF346DF16D}" destId="{8FDD0B30-C6A8-430C-AB99-CCD91A2A6866}" srcOrd="0" destOrd="0" presId="urn:microsoft.com/office/officeart/2005/8/layout/orgChart1"/>
    <dgm:cxn modelId="{6E918366-813A-4678-82A3-2F955D99BA17}" type="presParOf" srcId="{1C72ACF8-EED4-4C24-8C6A-44BF346DF16D}" destId="{DD061AF6-59D3-42A0-A8EB-F3CFE8DB1E3F}" srcOrd="1" destOrd="0" presId="urn:microsoft.com/office/officeart/2005/8/layout/orgChart1"/>
    <dgm:cxn modelId="{5BDCE5E1-3711-40C6-8E04-91F827182403}" type="presParOf" srcId="{7E0038BA-6B1C-4C31-8004-A55D76EB1345}" destId="{41BC8D83-A721-4CD2-87FA-49C8F51D1AC2}" srcOrd="1" destOrd="0" presId="urn:microsoft.com/office/officeart/2005/8/layout/orgChart1"/>
    <dgm:cxn modelId="{4A21AFD4-B091-48F2-96B8-4CFFE8AD0B75}" type="presParOf" srcId="{7E0038BA-6B1C-4C31-8004-A55D76EB1345}" destId="{6399DE25-C6D5-4661-995F-A2F4E962DAE1}" srcOrd="2" destOrd="0" presId="urn:microsoft.com/office/officeart/2005/8/layout/orgChart1"/>
    <dgm:cxn modelId="{46222EB2-A008-4942-A29C-7E3E364D74B7}" type="presParOf" srcId="{09DB2A20-BD94-44E1-AC68-870277A21CDE}" destId="{E9E8DC84-11BF-4148-B28D-B24B70336972}" srcOrd="4" destOrd="0" presId="urn:microsoft.com/office/officeart/2005/8/layout/orgChart1"/>
    <dgm:cxn modelId="{514A3298-B212-400F-992E-3B5B431C3E62}" type="presParOf" srcId="{09DB2A20-BD94-44E1-AC68-870277A21CDE}" destId="{A287E8CD-3CD0-4A3E-BFEE-CFE3AD59B691}" srcOrd="5" destOrd="0" presId="urn:microsoft.com/office/officeart/2005/8/layout/orgChart1"/>
    <dgm:cxn modelId="{364FBE96-81C9-4F9D-A252-95C60D240DBE}" type="presParOf" srcId="{A287E8CD-3CD0-4A3E-BFEE-CFE3AD59B691}" destId="{74B7C41A-3A18-4EFC-A570-5801D6992EE4}" srcOrd="0" destOrd="0" presId="urn:microsoft.com/office/officeart/2005/8/layout/orgChart1"/>
    <dgm:cxn modelId="{C5550131-DACC-4DC1-AC7C-7620A23452B3}" type="presParOf" srcId="{74B7C41A-3A18-4EFC-A570-5801D6992EE4}" destId="{2667F13E-A372-4D1A-AE0E-6D558F446C07}" srcOrd="0" destOrd="0" presId="urn:microsoft.com/office/officeart/2005/8/layout/orgChart1"/>
    <dgm:cxn modelId="{38694792-B179-4B67-9EF7-6A048C02452A}" type="presParOf" srcId="{74B7C41A-3A18-4EFC-A570-5801D6992EE4}" destId="{15A87C04-1AAD-47F6-92EA-A8A4155C9561}" srcOrd="1" destOrd="0" presId="urn:microsoft.com/office/officeart/2005/8/layout/orgChart1"/>
    <dgm:cxn modelId="{8F0A5BB6-5C9B-4C6D-A953-C992D7C354AE}" type="presParOf" srcId="{A287E8CD-3CD0-4A3E-BFEE-CFE3AD59B691}" destId="{E67E6AF2-1D15-4603-9284-97E6D73E3B9B}" srcOrd="1" destOrd="0" presId="urn:microsoft.com/office/officeart/2005/8/layout/orgChart1"/>
    <dgm:cxn modelId="{8862764B-26C3-4E01-97D4-1ED387193659}" type="presParOf" srcId="{A287E8CD-3CD0-4A3E-BFEE-CFE3AD59B691}" destId="{35534574-4F82-4847-B0BA-85FA3DB9FED8}" srcOrd="2" destOrd="0" presId="urn:microsoft.com/office/officeart/2005/8/layout/orgChart1"/>
    <dgm:cxn modelId="{B8C47F99-3263-4FFD-8F56-9264CF470145}" type="presParOf" srcId="{B54A59C6-F57D-4365-9F8D-7E429134D5E8}" destId="{DA31E43D-68F1-4ED5-8117-4B23FF794A51}" srcOrd="2" destOrd="0" presId="urn:microsoft.com/office/officeart/2005/8/layout/orgChart1"/>
    <dgm:cxn modelId="{CE633D48-03DD-43B7-BD4F-310D41C8689C}" type="presParOf" srcId="{0594344D-564E-41D1-A6BD-4358AF692A75}" destId="{2792AFA5-09F7-46FD-88E2-EF1B91DDEBB6}" srcOrd="2" destOrd="0" presId="urn:microsoft.com/office/officeart/2005/8/layout/orgChart1"/>
    <dgm:cxn modelId="{08E2AB5B-215C-4326-937D-F53C4B04EA66}" type="presParOf" srcId="{0594344D-564E-41D1-A6BD-4358AF692A75}" destId="{EC643D9C-448A-4174-8B8B-CF451D4213F3}" srcOrd="3" destOrd="0" presId="urn:microsoft.com/office/officeart/2005/8/layout/orgChart1"/>
    <dgm:cxn modelId="{F090148C-3488-4956-AE0E-BACDC09748F4}" type="presParOf" srcId="{EC643D9C-448A-4174-8B8B-CF451D4213F3}" destId="{010472BE-C965-424B-A82C-CB1616E2FF4B}" srcOrd="0" destOrd="0" presId="urn:microsoft.com/office/officeart/2005/8/layout/orgChart1"/>
    <dgm:cxn modelId="{DE1242ED-C999-41A7-9BFB-FC7BADAE7018}" type="presParOf" srcId="{010472BE-C965-424B-A82C-CB1616E2FF4B}" destId="{CA1A4366-DCF7-408E-992D-EC9745F627B8}" srcOrd="0" destOrd="0" presId="urn:microsoft.com/office/officeart/2005/8/layout/orgChart1"/>
    <dgm:cxn modelId="{802D3DAA-9A0E-40FA-A42B-2F529D11E5DE}" type="presParOf" srcId="{010472BE-C965-424B-A82C-CB1616E2FF4B}" destId="{AF3EE6A2-C6D2-4D69-89C5-CC7D51523195}" srcOrd="1" destOrd="0" presId="urn:microsoft.com/office/officeart/2005/8/layout/orgChart1"/>
    <dgm:cxn modelId="{AF3B2800-6983-4BDA-B53C-043678C23227}" type="presParOf" srcId="{EC643D9C-448A-4174-8B8B-CF451D4213F3}" destId="{9A59EF92-1AD3-4B0D-AB0D-B80A92F3D609}" srcOrd="1" destOrd="0" presId="urn:microsoft.com/office/officeart/2005/8/layout/orgChart1"/>
    <dgm:cxn modelId="{AC2DC0DE-080E-4D44-8AC1-CC86A20E808B}" type="presParOf" srcId="{EC643D9C-448A-4174-8B8B-CF451D4213F3}" destId="{6502330C-7DC7-405E-A0EF-A88411E482E4}" srcOrd="2" destOrd="0" presId="urn:microsoft.com/office/officeart/2005/8/layout/orgChart1"/>
    <dgm:cxn modelId="{F224A5A2-8499-4CBC-8ADB-C3BD01E11539}" type="presParOf" srcId="{0594344D-564E-41D1-A6BD-4358AF692A75}" destId="{DA8297E5-7785-4CCE-9042-4180E3BB7B56}" srcOrd="4" destOrd="0" presId="urn:microsoft.com/office/officeart/2005/8/layout/orgChart1"/>
    <dgm:cxn modelId="{87252B19-D25B-43EC-B46F-8D66923FF3E2}" type="presParOf" srcId="{0594344D-564E-41D1-A6BD-4358AF692A75}" destId="{4B718D52-00CA-4DDC-AC18-458ED252FB43}" srcOrd="5" destOrd="0" presId="urn:microsoft.com/office/officeart/2005/8/layout/orgChart1"/>
    <dgm:cxn modelId="{03E97B55-B6D6-49B7-82FF-77BB3A186888}" type="presParOf" srcId="{4B718D52-00CA-4DDC-AC18-458ED252FB43}" destId="{1B15A2C9-37F7-453E-89E5-87732242CF34}" srcOrd="0" destOrd="0" presId="urn:microsoft.com/office/officeart/2005/8/layout/orgChart1"/>
    <dgm:cxn modelId="{D12A8189-7DB2-4B14-83D7-1E2FC3A5E1B5}" type="presParOf" srcId="{1B15A2C9-37F7-453E-89E5-87732242CF34}" destId="{45E49180-771E-4DB0-9012-B614B311D66C}" srcOrd="0" destOrd="0" presId="urn:microsoft.com/office/officeart/2005/8/layout/orgChart1"/>
    <dgm:cxn modelId="{C8EA57EC-C1E8-456F-8422-0433EA9F252D}" type="presParOf" srcId="{1B15A2C9-37F7-453E-89E5-87732242CF34}" destId="{EDC8C667-245C-4438-BC4C-3E79C40D16DF}" srcOrd="1" destOrd="0" presId="urn:microsoft.com/office/officeart/2005/8/layout/orgChart1"/>
    <dgm:cxn modelId="{3E4360CF-E8AA-4A0D-B206-D6A9FF84C01D}" type="presParOf" srcId="{4B718D52-00CA-4DDC-AC18-458ED252FB43}" destId="{41FD82EC-E67A-465E-99F1-AA65F6F377F0}" srcOrd="1" destOrd="0" presId="urn:microsoft.com/office/officeart/2005/8/layout/orgChart1"/>
    <dgm:cxn modelId="{E7AC5163-A688-4B27-A2E6-CE174C891A79}" type="presParOf" srcId="{4B718D52-00CA-4DDC-AC18-458ED252FB43}" destId="{46E463A8-3840-4525-91C8-FF54051D4E3F}" srcOrd="2" destOrd="0" presId="urn:microsoft.com/office/officeart/2005/8/layout/orgChart1"/>
    <dgm:cxn modelId="{93EC0B49-3050-439B-8983-20CA1E081323}" type="presParOf" srcId="{0594344D-564E-41D1-A6BD-4358AF692A75}" destId="{5AED99F4-C438-4E98-A8F2-B9FD4D662AED}" srcOrd="6" destOrd="0" presId="urn:microsoft.com/office/officeart/2005/8/layout/orgChart1"/>
    <dgm:cxn modelId="{CD2BD637-3BB6-486D-9595-B680A153FD9D}" type="presParOf" srcId="{0594344D-564E-41D1-A6BD-4358AF692A75}" destId="{3BD8695E-14DA-43C1-9D68-BC10B358F6C2}" srcOrd="7" destOrd="0" presId="urn:microsoft.com/office/officeart/2005/8/layout/orgChart1"/>
    <dgm:cxn modelId="{F769FB4C-11BE-4509-AA96-443D05655A4F}" type="presParOf" srcId="{3BD8695E-14DA-43C1-9D68-BC10B358F6C2}" destId="{F25E5301-EFA9-4B19-A84F-240A9E04AE6D}" srcOrd="0" destOrd="0" presId="urn:microsoft.com/office/officeart/2005/8/layout/orgChart1"/>
    <dgm:cxn modelId="{740066D5-0C69-4368-BA01-A90DFD933E0B}" type="presParOf" srcId="{F25E5301-EFA9-4B19-A84F-240A9E04AE6D}" destId="{B9F64CB0-1040-4511-8AFA-74A80CC5A38D}" srcOrd="0" destOrd="0" presId="urn:microsoft.com/office/officeart/2005/8/layout/orgChart1"/>
    <dgm:cxn modelId="{4003168D-72F7-459D-B57C-3193E43CCCD7}" type="presParOf" srcId="{F25E5301-EFA9-4B19-A84F-240A9E04AE6D}" destId="{7CD0AEA9-938C-4C55-BDC2-C93F62AA4876}" srcOrd="1" destOrd="0" presId="urn:microsoft.com/office/officeart/2005/8/layout/orgChart1"/>
    <dgm:cxn modelId="{25B0FC9F-4E6B-4897-9C41-BAC6E885D796}" type="presParOf" srcId="{3BD8695E-14DA-43C1-9D68-BC10B358F6C2}" destId="{D7FDEB6C-A66A-4F1E-B4DE-FC525B2D69C5}" srcOrd="1" destOrd="0" presId="urn:microsoft.com/office/officeart/2005/8/layout/orgChart1"/>
    <dgm:cxn modelId="{A75A797F-D1C8-404C-A4CE-142A0A20F669}" type="presParOf" srcId="{3BD8695E-14DA-43C1-9D68-BC10B358F6C2}" destId="{C83130B6-A693-4E36-A473-FFFE68DE1B83}" srcOrd="2" destOrd="0" presId="urn:microsoft.com/office/officeart/2005/8/layout/orgChart1"/>
    <dgm:cxn modelId="{95FB6C93-E1C5-4438-999A-DC92B5CC1202}" type="presParOf" srcId="{32BC9028-ECD8-40BE-B42D-24DE8EB16588}" destId="{87A194BC-6A0C-43BB-BA40-8FD7CC4C4D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40E3BF-200E-4A41-9F7B-8389F3073D94}" type="doc">
      <dgm:prSet loTypeId="urn:microsoft.com/office/officeart/2005/8/layout/vProcess5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B44B3AE6-5CAB-457A-A206-0AB3DCD3214C}">
      <dgm:prSet phldrT="[نص]"/>
      <dgm:spPr/>
      <dgm:t>
        <a:bodyPr/>
        <a:lstStyle/>
        <a:p>
          <a:pPr rtl="1"/>
          <a:r>
            <a:rPr lang="ar-SA" dirty="0"/>
            <a:t>ماذا اعرف </a:t>
          </a:r>
        </a:p>
      </dgm:t>
    </dgm:pt>
    <dgm:pt modelId="{45D658BA-7410-4E41-AB66-0F19E8224C46}" type="parTrans" cxnId="{A254C3CD-6139-42B3-9353-3F4B9AF9AFDB}">
      <dgm:prSet/>
      <dgm:spPr/>
      <dgm:t>
        <a:bodyPr/>
        <a:lstStyle/>
        <a:p>
          <a:pPr rtl="1"/>
          <a:endParaRPr lang="ar-SA"/>
        </a:p>
      </dgm:t>
    </dgm:pt>
    <dgm:pt modelId="{024E7EF0-FD1E-41B2-8E97-BFB4D5F85B93}" type="sibTrans" cxnId="{A254C3CD-6139-42B3-9353-3F4B9AF9AFDB}">
      <dgm:prSet/>
      <dgm:spPr/>
      <dgm:t>
        <a:bodyPr/>
        <a:lstStyle/>
        <a:p>
          <a:pPr rtl="1"/>
          <a:endParaRPr lang="ar-SA"/>
        </a:p>
      </dgm:t>
    </dgm:pt>
    <dgm:pt modelId="{802DF918-EDCA-47A0-93ED-961C20DCC37D}">
      <dgm:prSet phldrT="[نص]"/>
      <dgm:spPr/>
      <dgm:t>
        <a:bodyPr/>
        <a:lstStyle/>
        <a:p>
          <a:pPr rtl="1"/>
          <a:r>
            <a:rPr lang="ar-SA" dirty="0"/>
            <a:t>ماذا اريد ان اعرف </a:t>
          </a:r>
        </a:p>
      </dgm:t>
    </dgm:pt>
    <dgm:pt modelId="{F778037C-5DCE-4A77-AEBA-5AE1091CE289}" type="parTrans" cxnId="{251C3BD3-2583-4947-8BBE-85A254463B96}">
      <dgm:prSet/>
      <dgm:spPr/>
      <dgm:t>
        <a:bodyPr/>
        <a:lstStyle/>
        <a:p>
          <a:pPr rtl="1"/>
          <a:endParaRPr lang="ar-SA"/>
        </a:p>
      </dgm:t>
    </dgm:pt>
    <dgm:pt modelId="{3D33E066-A833-4011-8BA0-EE8477EE0FCF}" type="sibTrans" cxnId="{251C3BD3-2583-4947-8BBE-85A254463B96}">
      <dgm:prSet/>
      <dgm:spPr/>
      <dgm:t>
        <a:bodyPr/>
        <a:lstStyle/>
        <a:p>
          <a:pPr rtl="1"/>
          <a:endParaRPr lang="ar-SA"/>
        </a:p>
      </dgm:t>
    </dgm:pt>
    <dgm:pt modelId="{513F8418-D793-4A7B-8727-AF935DC2F1B4}">
      <dgm:prSet phldrT="[نص]"/>
      <dgm:spPr/>
      <dgm:t>
        <a:bodyPr/>
        <a:lstStyle/>
        <a:p>
          <a:pPr rtl="1"/>
          <a:r>
            <a:rPr lang="ar-SA" dirty="0"/>
            <a:t>ماذا تعلمت </a:t>
          </a:r>
        </a:p>
      </dgm:t>
    </dgm:pt>
    <dgm:pt modelId="{E137ED80-240C-47D5-9640-2F327F7EE08D}" type="parTrans" cxnId="{292957A3-02DE-41AA-8D6B-056285CD8A81}">
      <dgm:prSet/>
      <dgm:spPr/>
      <dgm:t>
        <a:bodyPr/>
        <a:lstStyle/>
        <a:p>
          <a:pPr rtl="1"/>
          <a:endParaRPr lang="ar-SA"/>
        </a:p>
      </dgm:t>
    </dgm:pt>
    <dgm:pt modelId="{91FA68B8-5B1D-4B67-9653-CC8ED610DC91}" type="sibTrans" cxnId="{292957A3-02DE-41AA-8D6B-056285CD8A81}">
      <dgm:prSet/>
      <dgm:spPr/>
      <dgm:t>
        <a:bodyPr/>
        <a:lstStyle/>
        <a:p>
          <a:pPr rtl="1"/>
          <a:endParaRPr lang="ar-SA"/>
        </a:p>
      </dgm:t>
    </dgm:pt>
    <dgm:pt modelId="{2D6EF983-3E11-4691-B736-E833E70EC0E9}" type="pres">
      <dgm:prSet presAssocID="{B340E3BF-200E-4A41-9F7B-8389F3073D94}" presName="outerComposite" presStyleCnt="0">
        <dgm:presLayoutVars>
          <dgm:chMax val="5"/>
          <dgm:dir/>
          <dgm:resizeHandles val="exact"/>
        </dgm:presLayoutVars>
      </dgm:prSet>
      <dgm:spPr/>
    </dgm:pt>
    <dgm:pt modelId="{C5EC6657-EE52-4363-8E7D-4CA7F8E127E7}" type="pres">
      <dgm:prSet presAssocID="{B340E3BF-200E-4A41-9F7B-8389F3073D94}" presName="dummyMaxCanvas" presStyleCnt="0">
        <dgm:presLayoutVars/>
      </dgm:prSet>
      <dgm:spPr/>
    </dgm:pt>
    <dgm:pt modelId="{77AC7DBF-A3E0-49EB-B59B-3E87FFE9D76D}" type="pres">
      <dgm:prSet presAssocID="{B340E3BF-200E-4A41-9F7B-8389F3073D94}" presName="ThreeNodes_1" presStyleLbl="node1" presStyleIdx="0" presStyleCnt="3">
        <dgm:presLayoutVars>
          <dgm:bulletEnabled val="1"/>
        </dgm:presLayoutVars>
      </dgm:prSet>
      <dgm:spPr/>
    </dgm:pt>
    <dgm:pt modelId="{673B816B-0FEB-4E79-8998-B937E5977C77}" type="pres">
      <dgm:prSet presAssocID="{B340E3BF-200E-4A41-9F7B-8389F3073D94}" presName="ThreeNodes_2" presStyleLbl="node1" presStyleIdx="1" presStyleCnt="3">
        <dgm:presLayoutVars>
          <dgm:bulletEnabled val="1"/>
        </dgm:presLayoutVars>
      </dgm:prSet>
      <dgm:spPr/>
    </dgm:pt>
    <dgm:pt modelId="{0A0AF5D2-CC0B-4770-80EE-A47778F0438D}" type="pres">
      <dgm:prSet presAssocID="{B340E3BF-200E-4A41-9F7B-8389F3073D94}" presName="ThreeNodes_3" presStyleLbl="node1" presStyleIdx="2" presStyleCnt="3">
        <dgm:presLayoutVars>
          <dgm:bulletEnabled val="1"/>
        </dgm:presLayoutVars>
      </dgm:prSet>
      <dgm:spPr/>
    </dgm:pt>
    <dgm:pt modelId="{523ADA28-3CC5-412F-899A-413086D249D2}" type="pres">
      <dgm:prSet presAssocID="{B340E3BF-200E-4A41-9F7B-8389F3073D94}" presName="ThreeConn_1-2" presStyleLbl="fgAccFollowNode1" presStyleIdx="0" presStyleCnt="2">
        <dgm:presLayoutVars>
          <dgm:bulletEnabled val="1"/>
        </dgm:presLayoutVars>
      </dgm:prSet>
      <dgm:spPr/>
    </dgm:pt>
    <dgm:pt modelId="{AABAC565-656B-4358-BF06-EED45C921AA8}" type="pres">
      <dgm:prSet presAssocID="{B340E3BF-200E-4A41-9F7B-8389F3073D94}" presName="ThreeConn_2-3" presStyleLbl="fgAccFollowNode1" presStyleIdx="1" presStyleCnt="2">
        <dgm:presLayoutVars>
          <dgm:bulletEnabled val="1"/>
        </dgm:presLayoutVars>
      </dgm:prSet>
      <dgm:spPr/>
    </dgm:pt>
    <dgm:pt modelId="{BBBACC08-387E-4322-AFD9-FA4D545A223A}" type="pres">
      <dgm:prSet presAssocID="{B340E3BF-200E-4A41-9F7B-8389F3073D94}" presName="ThreeNodes_1_text" presStyleLbl="node1" presStyleIdx="2" presStyleCnt="3">
        <dgm:presLayoutVars>
          <dgm:bulletEnabled val="1"/>
        </dgm:presLayoutVars>
      </dgm:prSet>
      <dgm:spPr/>
    </dgm:pt>
    <dgm:pt modelId="{8606B3CC-B553-468B-ABA8-C94A2005105E}" type="pres">
      <dgm:prSet presAssocID="{B340E3BF-200E-4A41-9F7B-8389F3073D94}" presName="ThreeNodes_2_text" presStyleLbl="node1" presStyleIdx="2" presStyleCnt="3">
        <dgm:presLayoutVars>
          <dgm:bulletEnabled val="1"/>
        </dgm:presLayoutVars>
      </dgm:prSet>
      <dgm:spPr/>
    </dgm:pt>
    <dgm:pt modelId="{2B08DA60-FF4B-41AD-8A70-AC57BC24DC9E}" type="pres">
      <dgm:prSet presAssocID="{B340E3BF-200E-4A41-9F7B-8389F3073D9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3B2AA41-1425-450C-847E-8CAEC4F41AA3}" type="presOf" srcId="{513F8418-D793-4A7B-8727-AF935DC2F1B4}" destId="{2B08DA60-FF4B-41AD-8A70-AC57BC24DC9E}" srcOrd="1" destOrd="0" presId="urn:microsoft.com/office/officeart/2005/8/layout/vProcess5"/>
    <dgm:cxn modelId="{F0ABF068-448A-4CBA-A104-AB93603F59EE}" type="presOf" srcId="{B340E3BF-200E-4A41-9F7B-8389F3073D94}" destId="{2D6EF983-3E11-4691-B736-E833E70EC0E9}" srcOrd="0" destOrd="0" presId="urn:microsoft.com/office/officeart/2005/8/layout/vProcess5"/>
    <dgm:cxn modelId="{F413F76F-8A15-4E43-B1A4-389FB69E8072}" type="presOf" srcId="{802DF918-EDCA-47A0-93ED-961C20DCC37D}" destId="{673B816B-0FEB-4E79-8998-B937E5977C77}" srcOrd="0" destOrd="0" presId="urn:microsoft.com/office/officeart/2005/8/layout/vProcess5"/>
    <dgm:cxn modelId="{4633097F-212F-4002-9D69-D38595112555}" type="presOf" srcId="{513F8418-D793-4A7B-8727-AF935DC2F1B4}" destId="{0A0AF5D2-CC0B-4770-80EE-A47778F0438D}" srcOrd="0" destOrd="0" presId="urn:microsoft.com/office/officeart/2005/8/layout/vProcess5"/>
    <dgm:cxn modelId="{3382208E-A823-41C8-AA3E-54F2E8E59E23}" type="presOf" srcId="{B44B3AE6-5CAB-457A-A206-0AB3DCD3214C}" destId="{77AC7DBF-A3E0-49EB-B59B-3E87FFE9D76D}" srcOrd="0" destOrd="0" presId="urn:microsoft.com/office/officeart/2005/8/layout/vProcess5"/>
    <dgm:cxn modelId="{292957A3-02DE-41AA-8D6B-056285CD8A81}" srcId="{B340E3BF-200E-4A41-9F7B-8389F3073D94}" destId="{513F8418-D793-4A7B-8727-AF935DC2F1B4}" srcOrd="2" destOrd="0" parTransId="{E137ED80-240C-47D5-9640-2F327F7EE08D}" sibTransId="{91FA68B8-5B1D-4B67-9653-CC8ED610DC91}"/>
    <dgm:cxn modelId="{4F2B7CAD-6A30-4EFE-AE75-25E2DB83BA98}" type="presOf" srcId="{B44B3AE6-5CAB-457A-A206-0AB3DCD3214C}" destId="{BBBACC08-387E-4322-AFD9-FA4D545A223A}" srcOrd="1" destOrd="0" presId="urn:microsoft.com/office/officeart/2005/8/layout/vProcess5"/>
    <dgm:cxn modelId="{7E8024BA-AC0D-4947-AF6A-AFE9C8DCB0BF}" type="presOf" srcId="{802DF918-EDCA-47A0-93ED-961C20DCC37D}" destId="{8606B3CC-B553-468B-ABA8-C94A2005105E}" srcOrd="1" destOrd="0" presId="urn:microsoft.com/office/officeart/2005/8/layout/vProcess5"/>
    <dgm:cxn modelId="{72D8A2C9-01C8-48B5-9AFD-7CB77238B2AA}" type="presOf" srcId="{024E7EF0-FD1E-41B2-8E97-BFB4D5F85B93}" destId="{523ADA28-3CC5-412F-899A-413086D249D2}" srcOrd="0" destOrd="0" presId="urn:microsoft.com/office/officeart/2005/8/layout/vProcess5"/>
    <dgm:cxn modelId="{A254C3CD-6139-42B3-9353-3F4B9AF9AFDB}" srcId="{B340E3BF-200E-4A41-9F7B-8389F3073D94}" destId="{B44B3AE6-5CAB-457A-A206-0AB3DCD3214C}" srcOrd="0" destOrd="0" parTransId="{45D658BA-7410-4E41-AB66-0F19E8224C46}" sibTransId="{024E7EF0-FD1E-41B2-8E97-BFB4D5F85B93}"/>
    <dgm:cxn modelId="{251C3BD3-2583-4947-8BBE-85A254463B96}" srcId="{B340E3BF-200E-4A41-9F7B-8389F3073D94}" destId="{802DF918-EDCA-47A0-93ED-961C20DCC37D}" srcOrd="1" destOrd="0" parTransId="{F778037C-5DCE-4A77-AEBA-5AE1091CE289}" sibTransId="{3D33E066-A833-4011-8BA0-EE8477EE0FCF}"/>
    <dgm:cxn modelId="{669CA6ED-7BE2-465D-9688-A7243F83EDA8}" type="presOf" srcId="{3D33E066-A833-4011-8BA0-EE8477EE0FCF}" destId="{AABAC565-656B-4358-BF06-EED45C921AA8}" srcOrd="0" destOrd="0" presId="urn:microsoft.com/office/officeart/2005/8/layout/vProcess5"/>
    <dgm:cxn modelId="{5C07E9E0-6907-463A-81C9-1A752D4C21DE}" type="presParOf" srcId="{2D6EF983-3E11-4691-B736-E833E70EC0E9}" destId="{C5EC6657-EE52-4363-8E7D-4CA7F8E127E7}" srcOrd="0" destOrd="0" presId="urn:microsoft.com/office/officeart/2005/8/layout/vProcess5"/>
    <dgm:cxn modelId="{D94BE4B4-EA73-4045-A6ED-44F8A1F7425A}" type="presParOf" srcId="{2D6EF983-3E11-4691-B736-E833E70EC0E9}" destId="{77AC7DBF-A3E0-49EB-B59B-3E87FFE9D76D}" srcOrd="1" destOrd="0" presId="urn:microsoft.com/office/officeart/2005/8/layout/vProcess5"/>
    <dgm:cxn modelId="{AF273463-D81E-4BC7-80ED-47CBE9E37B62}" type="presParOf" srcId="{2D6EF983-3E11-4691-B736-E833E70EC0E9}" destId="{673B816B-0FEB-4E79-8998-B937E5977C77}" srcOrd="2" destOrd="0" presId="urn:microsoft.com/office/officeart/2005/8/layout/vProcess5"/>
    <dgm:cxn modelId="{7DA0F599-B6BC-402A-9ECA-159CF239925F}" type="presParOf" srcId="{2D6EF983-3E11-4691-B736-E833E70EC0E9}" destId="{0A0AF5D2-CC0B-4770-80EE-A47778F0438D}" srcOrd="3" destOrd="0" presId="urn:microsoft.com/office/officeart/2005/8/layout/vProcess5"/>
    <dgm:cxn modelId="{EB91B78E-72F6-46A3-8C23-6EE5CFF040FF}" type="presParOf" srcId="{2D6EF983-3E11-4691-B736-E833E70EC0E9}" destId="{523ADA28-3CC5-412F-899A-413086D249D2}" srcOrd="4" destOrd="0" presId="urn:microsoft.com/office/officeart/2005/8/layout/vProcess5"/>
    <dgm:cxn modelId="{BFE48F3A-8AEA-4D9A-BB85-4C26F45E8610}" type="presParOf" srcId="{2D6EF983-3E11-4691-B736-E833E70EC0E9}" destId="{AABAC565-656B-4358-BF06-EED45C921AA8}" srcOrd="5" destOrd="0" presId="urn:microsoft.com/office/officeart/2005/8/layout/vProcess5"/>
    <dgm:cxn modelId="{2A60EEA8-8064-4433-AE9B-76E0D3A6D99B}" type="presParOf" srcId="{2D6EF983-3E11-4691-B736-E833E70EC0E9}" destId="{BBBACC08-387E-4322-AFD9-FA4D545A223A}" srcOrd="6" destOrd="0" presId="urn:microsoft.com/office/officeart/2005/8/layout/vProcess5"/>
    <dgm:cxn modelId="{75BA0FC6-0445-4196-8BD5-290DF97B1C45}" type="presParOf" srcId="{2D6EF983-3E11-4691-B736-E833E70EC0E9}" destId="{8606B3CC-B553-468B-ABA8-C94A2005105E}" srcOrd="7" destOrd="0" presId="urn:microsoft.com/office/officeart/2005/8/layout/vProcess5"/>
    <dgm:cxn modelId="{53FB8B8E-6627-4E98-9E09-159DD4A50195}" type="presParOf" srcId="{2D6EF983-3E11-4691-B736-E833E70EC0E9}" destId="{2B08DA60-FF4B-41AD-8A70-AC57BC24DC9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2F8CA-5298-4C15-84DE-11E56A40EA7A}">
      <dsp:nvSpPr>
        <dsp:cNvPr id="0" name=""/>
        <dsp:cNvSpPr/>
      </dsp:nvSpPr>
      <dsp:spPr>
        <a:xfrm>
          <a:off x="2754471" y="2741"/>
          <a:ext cx="1835574" cy="10197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لماذا ندرس التاريخ ؟ </a:t>
          </a:r>
        </a:p>
      </dsp:txBody>
      <dsp:txXfrm>
        <a:off x="2784339" y="32609"/>
        <a:ext cx="1775838" cy="960027"/>
      </dsp:txXfrm>
    </dsp:sp>
    <dsp:sp modelId="{ABFE7036-4B2E-49D7-ABFB-059C3FABB699}">
      <dsp:nvSpPr>
        <dsp:cNvPr id="0" name=""/>
        <dsp:cNvSpPr/>
      </dsp:nvSpPr>
      <dsp:spPr>
        <a:xfrm rot="5400000">
          <a:off x="3481052" y="1047998"/>
          <a:ext cx="382411" cy="4588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kern="1200"/>
        </a:p>
      </dsp:txBody>
      <dsp:txXfrm rot="-5400000">
        <a:off x="3534591" y="1086239"/>
        <a:ext cx="275335" cy="267688"/>
      </dsp:txXfrm>
    </dsp:sp>
    <dsp:sp modelId="{93CADEBE-8A04-4030-9BD3-BA7F9D69300F}">
      <dsp:nvSpPr>
        <dsp:cNvPr id="0" name=""/>
        <dsp:cNvSpPr/>
      </dsp:nvSpPr>
      <dsp:spPr>
        <a:xfrm>
          <a:off x="2754471" y="1532386"/>
          <a:ext cx="1835574" cy="10197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65363"/>
                <a:satOff val="878"/>
                <a:lumOff val="-2549"/>
                <a:alphaOff val="0"/>
                <a:shade val="100000"/>
                <a:satMod val="137000"/>
              </a:schemeClr>
            </a:gs>
            <a:gs pos="71000">
              <a:schemeClr val="accent2">
                <a:hueOff val="2365363"/>
                <a:satOff val="878"/>
                <a:lumOff val="-2549"/>
                <a:alphaOff val="0"/>
                <a:shade val="98000"/>
                <a:satMod val="137000"/>
              </a:schemeClr>
            </a:gs>
            <a:gs pos="100000">
              <a:schemeClr val="accent2">
                <a:hueOff val="2365363"/>
                <a:satOff val="878"/>
                <a:lumOff val="-2549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ما محور التاريخ ؟ </a:t>
          </a:r>
        </a:p>
      </dsp:txBody>
      <dsp:txXfrm>
        <a:off x="2784339" y="1562254"/>
        <a:ext cx="1775838" cy="960027"/>
      </dsp:txXfrm>
    </dsp:sp>
    <dsp:sp modelId="{231FB5D0-3C14-457A-810D-425F35DC01F1}">
      <dsp:nvSpPr>
        <dsp:cNvPr id="0" name=""/>
        <dsp:cNvSpPr/>
      </dsp:nvSpPr>
      <dsp:spPr>
        <a:xfrm rot="5400000">
          <a:off x="3481052" y="2577644"/>
          <a:ext cx="382411" cy="4588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548044"/>
                <a:satOff val="1316"/>
                <a:lumOff val="-3824"/>
                <a:alphaOff val="0"/>
                <a:shade val="100000"/>
                <a:satMod val="137000"/>
              </a:schemeClr>
            </a:gs>
            <a:gs pos="71000">
              <a:schemeClr val="accent2">
                <a:hueOff val="3548044"/>
                <a:satOff val="1316"/>
                <a:lumOff val="-3824"/>
                <a:alphaOff val="0"/>
                <a:shade val="98000"/>
                <a:satMod val="137000"/>
              </a:schemeClr>
            </a:gs>
            <a:gs pos="100000">
              <a:schemeClr val="accent2">
                <a:hueOff val="3548044"/>
                <a:satOff val="1316"/>
                <a:lumOff val="-3824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kern="1200"/>
        </a:p>
      </dsp:txBody>
      <dsp:txXfrm rot="-5400000">
        <a:off x="3534591" y="2615885"/>
        <a:ext cx="275335" cy="267688"/>
      </dsp:txXfrm>
    </dsp:sp>
    <dsp:sp modelId="{3F3B24EC-60B1-47CC-B4D0-6A3FBA463444}">
      <dsp:nvSpPr>
        <dsp:cNvPr id="0" name=""/>
        <dsp:cNvSpPr/>
      </dsp:nvSpPr>
      <dsp:spPr>
        <a:xfrm>
          <a:off x="2754471" y="3062031"/>
          <a:ext cx="1835574" cy="10197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730725"/>
                <a:satOff val="1755"/>
                <a:lumOff val="-5098"/>
                <a:alphaOff val="0"/>
                <a:shade val="100000"/>
                <a:satMod val="137000"/>
              </a:schemeClr>
            </a:gs>
            <a:gs pos="71000">
              <a:schemeClr val="accent2">
                <a:hueOff val="4730725"/>
                <a:satOff val="1755"/>
                <a:lumOff val="-5098"/>
                <a:alphaOff val="0"/>
                <a:shade val="98000"/>
                <a:satMod val="137000"/>
              </a:schemeClr>
            </a:gs>
            <a:gs pos="100000">
              <a:schemeClr val="accent2">
                <a:hueOff val="4730725"/>
                <a:satOff val="1755"/>
                <a:lumOff val="-5098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ما أهمية التاريخ ؟ </a:t>
          </a:r>
        </a:p>
      </dsp:txBody>
      <dsp:txXfrm>
        <a:off x="2784339" y="3091899"/>
        <a:ext cx="1775838" cy="960027"/>
      </dsp:txXfrm>
    </dsp:sp>
    <dsp:sp modelId="{EFFFECC8-3538-4862-96AC-699C0B515A59}">
      <dsp:nvSpPr>
        <dsp:cNvPr id="0" name=""/>
        <dsp:cNvSpPr/>
      </dsp:nvSpPr>
      <dsp:spPr>
        <a:xfrm rot="5400000">
          <a:off x="3481052" y="4107289"/>
          <a:ext cx="382411" cy="4588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7096088"/>
                <a:satOff val="2633"/>
                <a:lumOff val="-7647"/>
                <a:alphaOff val="0"/>
                <a:shade val="100000"/>
                <a:satMod val="137000"/>
              </a:schemeClr>
            </a:gs>
            <a:gs pos="71000">
              <a:schemeClr val="accent2">
                <a:hueOff val="7096088"/>
                <a:satOff val="2633"/>
                <a:lumOff val="-7647"/>
                <a:alphaOff val="0"/>
                <a:shade val="98000"/>
                <a:satMod val="137000"/>
              </a:schemeClr>
            </a:gs>
            <a:gs pos="100000">
              <a:schemeClr val="accent2">
                <a:hueOff val="7096088"/>
                <a:satOff val="2633"/>
                <a:lumOff val="-7647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kern="1200"/>
        </a:p>
      </dsp:txBody>
      <dsp:txXfrm rot="-5400000">
        <a:off x="3534591" y="4145530"/>
        <a:ext cx="275335" cy="267688"/>
      </dsp:txXfrm>
    </dsp:sp>
    <dsp:sp modelId="{717E2613-C1B5-4509-9FAA-0411A9D864BC}">
      <dsp:nvSpPr>
        <dsp:cNvPr id="0" name=""/>
        <dsp:cNvSpPr/>
      </dsp:nvSpPr>
      <dsp:spPr>
        <a:xfrm>
          <a:off x="2754471" y="4591677"/>
          <a:ext cx="1835574" cy="10197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7096088"/>
                <a:satOff val="2633"/>
                <a:lumOff val="-7647"/>
                <a:alphaOff val="0"/>
                <a:shade val="100000"/>
                <a:satMod val="137000"/>
              </a:schemeClr>
            </a:gs>
            <a:gs pos="71000">
              <a:schemeClr val="accent2">
                <a:hueOff val="7096088"/>
                <a:satOff val="2633"/>
                <a:lumOff val="-7647"/>
                <a:alphaOff val="0"/>
                <a:shade val="98000"/>
                <a:satMod val="137000"/>
              </a:schemeClr>
            </a:gs>
            <a:gs pos="100000">
              <a:schemeClr val="accent2">
                <a:hueOff val="7096088"/>
                <a:satOff val="2633"/>
                <a:lumOff val="-7647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ما هي فكرة التاريخ ؟</a:t>
          </a:r>
        </a:p>
      </dsp:txBody>
      <dsp:txXfrm>
        <a:off x="2784339" y="4621545"/>
        <a:ext cx="1775838" cy="960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D99F4-C438-4E98-A8F2-B9FD4D662AED}">
      <dsp:nvSpPr>
        <dsp:cNvPr id="0" name=""/>
        <dsp:cNvSpPr/>
      </dsp:nvSpPr>
      <dsp:spPr>
        <a:xfrm>
          <a:off x="5783811" y="824414"/>
          <a:ext cx="2985772" cy="345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730"/>
              </a:lnTo>
              <a:lnTo>
                <a:pt x="2985772" y="172730"/>
              </a:lnTo>
              <a:lnTo>
                <a:pt x="2985772" y="34546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297E5-7785-4CCE-9042-4180E3BB7B56}">
      <dsp:nvSpPr>
        <dsp:cNvPr id="0" name=""/>
        <dsp:cNvSpPr/>
      </dsp:nvSpPr>
      <dsp:spPr>
        <a:xfrm>
          <a:off x="5783811" y="824414"/>
          <a:ext cx="995257" cy="345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730"/>
              </a:lnTo>
              <a:lnTo>
                <a:pt x="995257" y="172730"/>
              </a:lnTo>
              <a:lnTo>
                <a:pt x="995257" y="34546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2AFA5-09F7-46FD-88E2-EF1B91DDEBB6}">
      <dsp:nvSpPr>
        <dsp:cNvPr id="0" name=""/>
        <dsp:cNvSpPr/>
      </dsp:nvSpPr>
      <dsp:spPr>
        <a:xfrm>
          <a:off x="4788553" y="824414"/>
          <a:ext cx="995257" cy="345461"/>
        </a:xfrm>
        <a:custGeom>
          <a:avLst/>
          <a:gdLst/>
          <a:ahLst/>
          <a:cxnLst/>
          <a:rect l="0" t="0" r="0" b="0"/>
          <a:pathLst>
            <a:path>
              <a:moveTo>
                <a:pt x="995257" y="0"/>
              </a:moveTo>
              <a:lnTo>
                <a:pt x="995257" y="172730"/>
              </a:lnTo>
              <a:lnTo>
                <a:pt x="0" y="172730"/>
              </a:lnTo>
              <a:lnTo>
                <a:pt x="0" y="34546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8DC84-11BF-4148-B28D-B24B70336972}">
      <dsp:nvSpPr>
        <dsp:cNvPr id="0" name=""/>
        <dsp:cNvSpPr/>
      </dsp:nvSpPr>
      <dsp:spPr>
        <a:xfrm>
          <a:off x="2140017" y="1992402"/>
          <a:ext cx="246758" cy="3092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2700"/>
              </a:lnTo>
              <a:lnTo>
                <a:pt x="246758" y="3092700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E194FF-7E19-4D97-862E-D7239F3E393A}">
      <dsp:nvSpPr>
        <dsp:cNvPr id="0" name=""/>
        <dsp:cNvSpPr/>
      </dsp:nvSpPr>
      <dsp:spPr>
        <a:xfrm>
          <a:off x="2140017" y="1992402"/>
          <a:ext cx="246758" cy="1924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4712"/>
              </a:lnTo>
              <a:lnTo>
                <a:pt x="246758" y="1924712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04948-DD41-4F92-A7BA-FA00D0EB96C2}">
      <dsp:nvSpPr>
        <dsp:cNvPr id="0" name=""/>
        <dsp:cNvSpPr/>
      </dsp:nvSpPr>
      <dsp:spPr>
        <a:xfrm>
          <a:off x="2140017" y="1992402"/>
          <a:ext cx="246758" cy="7567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6724"/>
              </a:lnTo>
              <a:lnTo>
                <a:pt x="246758" y="756724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17C2D-9CEF-4EA4-8313-0F9466B3CFD5}">
      <dsp:nvSpPr>
        <dsp:cNvPr id="0" name=""/>
        <dsp:cNvSpPr/>
      </dsp:nvSpPr>
      <dsp:spPr>
        <a:xfrm>
          <a:off x="2798038" y="824414"/>
          <a:ext cx="2985772" cy="345461"/>
        </a:xfrm>
        <a:custGeom>
          <a:avLst/>
          <a:gdLst/>
          <a:ahLst/>
          <a:cxnLst/>
          <a:rect l="0" t="0" r="0" b="0"/>
          <a:pathLst>
            <a:path>
              <a:moveTo>
                <a:pt x="2985772" y="0"/>
              </a:moveTo>
              <a:lnTo>
                <a:pt x="2985772" y="172730"/>
              </a:lnTo>
              <a:lnTo>
                <a:pt x="0" y="172730"/>
              </a:lnTo>
              <a:lnTo>
                <a:pt x="0" y="34546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9361E3-1E51-4168-91CD-606D53F16586}">
      <dsp:nvSpPr>
        <dsp:cNvPr id="0" name=""/>
        <dsp:cNvSpPr/>
      </dsp:nvSpPr>
      <dsp:spPr>
        <a:xfrm>
          <a:off x="4961284" y="1887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مفهوم التاريخ و مصادرهـ</a:t>
          </a:r>
        </a:p>
      </dsp:txBody>
      <dsp:txXfrm>
        <a:off x="4961284" y="1887"/>
        <a:ext cx="1645053" cy="822526"/>
      </dsp:txXfrm>
    </dsp:sp>
    <dsp:sp modelId="{F476EA3D-2EEC-48C7-BAB1-58CC81BD1788}">
      <dsp:nvSpPr>
        <dsp:cNvPr id="0" name=""/>
        <dsp:cNvSpPr/>
      </dsp:nvSpPr>
      <dsp:spPr>
        <a:xfrm>
          <a:off x="1975511" y="1169875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>
              <a:highlight>
                <a:srgbClr val="00FF00"/>
              </a:highlight>
            </a:rPr>
            <a:t>مصادر الدراسة التاريخية</a:t>
          </a:r>
        </a:p>
      </dsp:txBody>
      <dsp:txXfrm>
        <a:off x="1975511" y="1169875"/>
        <a:ext cx="1645053" cy="822526"/>
      </dsp:txXfrm>
    </dsp:sp>
    <dsp:sp modelId="{D26EC984-AAAA-42C0-B39D-3CE894C31677}">
      <dsp:nvSpPr>
        <dsp:cNvPr id="0" name=""/>
        <dsp:cNvSpPr/>
      </dsp:nvSpPr>
      <dsp:spPr>
        <a:xfrm>
          <a:off x="2386775" y="2337863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الوثائق</a:t>
          </a:r>
        </a:p>
      </dsp:txBody>
      <dsp:txXfrm>
        <a:off x="2386775" y="2337863"/>
        <a:ext cx="1645053" cy="822526"/>
      </dsp:txXfrm>
    </dsp:sp>
    <dsp:sp modelId="{8FDD0B30-C6A8-430C-AB99-CCD91A2A6866}">
      <dsp:nvSpPr>
        <dsp:cNvPr id="0" name=""/>
        <dsp:cNvSpPr/>
      </dsp:nvSpPr>
      <dsp:spPr>
        <a:xfrm>
          <a:off x="2386775" y="3505851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الآثار</a:t>
          </a:r>
        </a:p>
      </dsp:txBody>
      <dsp:txXfrm>
        <a:off x="2386775" y="3505851"/>
        <a:ext cx="1645053" cy="822526"/>
      </dsp:txXfrm>
    </dsp:sp>
    <dsp:sp modelId="{2667F13E-A372-4D1A-AE0E-6D558F446C07}">
      <dsp:nvSpPr>
        <dsp:cNvPr id="0" name=""/>
        <dsp:cNvSpPr/>
      </dsp:nvSpPr>
      <dsp:spPr>
        <a:xfrm>
          <a:off x="2386775" y="4673839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النقوش ( الآثار الصخرية)</a:t>
          </a:r>
        </a:p>
      </dsp:txBody>
      <dsp:txXfrm>
        <a:off x="2386775" y="4673839"/>
        <a:ext cx="1645053" cy="822526"/>
      </dsp:txXfrm>
    </dsp:sp>
    <dsp:sp modelId="{CA1A4366-DCF7-408E-992D-EC9745F627B8}">
      <dsp:nvSpPr>
        <dsp:cNvPr id="0" name=""/>
        <dsp:cNvSpPr/>
      </dsp:nvSpPr>
      <dsp:spPr>
        <a:xfrm>
          <a:off x="3966026" y="1169875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>
              <a:highlight>
                <a:srgbClr val="FF00FF"/>
              </a:highlight>
            </a:rPr>
            <a:t>أهمية التاريخ</a:t>
          </a:r>
        </a:p>
      </dsp:txBody>
      <dsp:txXfrm>
        <a:off x="3966026" y="1169875"/>
        <a:ext cx="1645053" cy="822526"/>
      </dsp:txXfrm>
    </dsp:sp>
    <dsp:sp modelId="{45E49180-771E-4DB0-9012-B614B311D66C}">
      <dsp:nvSpPr>
        <dsp:cNvPr id="0" name=""/>
        <dsp:cNvSpPr/>
      </dsp:nvSpPr>
      <dsp:spPr>
        <a:xfrm>
          <a:off x="5956541" y="1169875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>
              <a:highlight>
                <a:srgbClr val="00FFFF"/>
              </a:highlight>
            </a:rPr>
            <a:t>محور التاريخ</a:t>
          </a:r>
        </a:p>
      </dsp:txBody>
      <dsp:txXfrm>
        <a:off x="5956541" y="1169875"/>
        <a:ext cx="1645053" cy="822526"/>
      </dsp:txXfrm>
    </dsp:sp>
    <dsp:sp modelId="{B9F64CB0-1040-4511-8AFA-74A80CC5A38D}">
      <dsp:nvSpPr>
        <dsp:cNvPr id="0" name=""/>
        <dsp:cNvSpPr/>
      </dsp:nvSpPr>
      <dsp:spPr>
        <a:xfrm>
          <a:off x="7947056" y="1169875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>
              <a:highlight>
                <a:srgbClr val="FFFF00"/>
              </a:highlight>
            </a:rPr>
            <a:t>فكرة التاريخ</a:t>
          </a:r>
        </a:p>
      </dsp:txBody>
      <dsp:txXfrm>
        <a:off x="7947056" y="1169875"/>
        <a:ext cx="1645053" cy="8225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C7DBF-A3E0-49EB-B59B-3E87FFE9D76D}">
      <dsp:nvSpPr>
        <dsp:cNvPr id="0" name=""/>
        <dsp:cNvSpPr/>
      </dsp:nvSpPr>
      <dsp:spPr>
        <a:xfrm>
          <a:off x="0" y="0"/>
          <a:ext cx="4203971" cy="12023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ماذا اعرف </a:t>
          </a:r>
        </a:p>
      </dsp:txBody>
      <dsp:txXfrm>
        <a:off x="35214" y="35214"/>
        <a:ext cx="2906588" cy="1131879"/>
      </dsp:txXfrm>
    </dsp:sp>
    <dsp:sp modelId="{673B816B-0FEB-4E79-8998-B937E5977C77}">
      <dsp:nvSpPr>
        <dsp:cNvPr id="0" name=""/>
        <dsp:cNvSpPr/>
      </dsp:nvSpPr>
      <dsp:spPr>
        <a:xfrm>
          <a:off x="370938" y="1402692"/>
          <a:ext cx="4203971" cy="12023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ماذا اريد ان اعرف </a:t>
          </a:r>
        </a:p>
      </dsp:txBody>
      <dsp:txXfrm>
        <a:off x="406152" y="1437906"/>
        <a:ext cx="2981105" cy="1131879"/>
      </dsp:txXfrm>
    </dsp:sp>
    <dsp:sp modelId="{0A0AF5D2-CC0B-4770-80EE-A47778F0438D}">
      <dsp:nvSpPr>
        <dsp:cNvPr id="0" name=""/>
        <dsp:cNvSpPr/>
      </dsp:nvSpPr>
      <dsp:spPr>
        <a:xfrm>
          <a:off x="741877" y="2805384"/>
          <a:ext cx="4203971" cy="12023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ماذا تعلمت </a:t>
          </a:r>
        </a:p>
      </dsp:txBody>
      <dsp:txXfrm>
        <a:off x="777091" y="2840598"/>
        <a:ext cx="2981105" cy="1131879"/>
      </dsp:txXfrm>
    </dsp:sp>
    <dsp:sp modelId="{523ADA28-3CC5-412F-899A-413086D249D2}">
      <dsp:nvSpPr>
        <dsp:cNvPr id="0" name=""/>
        <dsp:cNvSpPr/>
      </dsp:nvSpPr>
      <dsp:spPr>
        <a:xfrm>
          <a:off x="3422471" y="911749"/>
          <a:ext cx="781499" cy="7814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/>
        </a:p>
      </dsp:txBody>
      <dsp:txXfrm>
        <a:off x="3598308" y="911749"/>
        <a:ext cx="429825" cy="588078"/>
      </dsp:txXfrm>
    </dsp:sp>
    <dsp:sp modelId="{AABAC565-656B-4358-BF06-EED45C921AA8}">
      <dsp:nvSpPr>
        <dsp:cNvPr id="0" name=""/>
        <dsp:cNvSpPr/>
      </dsp:nvSpPr>
      <dsp:spPr>
        <a:xfrm>
          <a:off x="3793410" y="2306426"/>
          <a:ext cx="781499" cy="78149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/>
        </a:p>
      </dsp:txBody>
      <dsp:txXfrm>
        <a:off x="3969247" y="2306426"/>
        <a:ext cx="429825" cy="5880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B290B-5B5F-4C88-AFE5-D1C60A83C9B1}">
      <dsp:nvSpPr>
        <dsp:cNvPr id="0" name=""/>
        <dsp:cNvSpPr/>
      </dsp:nvSpPr>
      <dsp:spPr>
        <a:xfrm>
          <a:off x="2717197" y="1586016"/>
          <a:ext cx="1359442" cy="13594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 dirty="0"/>
            <a:t>التاريخ جزء هاما من حياة الانسان </a:t>
          </a:r>
        </a:p>
      </dsp:txBody>
      <dsp:txXfrm>
        <a:off x="2783559" y="1652378"/>
        <a:ext cx="1226718" cy="1226718"/>
      </dsp:txXfrm>
    </dsp:sp>
    <dsp:sp modelId="{9D801003-41F2-4637-9F8F-FA4AC39F2083}">
      <dsp:nvSpPr>
        <dsp:cNvPr id="0" name=""/>
        <dsp:cNvSpPr/>
      </dsp:nvSpPr>
      <dsp:spPr>
        <a:xfrm rot="16200000">
          <a:off x="3059518" y="1248616"/>
          <a:ext cx="6748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4800" y="0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123B5-AFCD-4055-A2EA-5817303DCF53}">
      <dsp:nvSpPr>
        <dsp:cNvPr id="0" name=""/>
        <dsp:cNvSpPr/>
      </dsp:nvSpPr>
      <dsp:spPr>
        <a:xfrm>
          <a:off x="2941505" y="389"/>
          <a:ext cx="910826" cy="910826"/>
        </a:xfrm>
        <a:prstGeom prst="roundRect">
          <a:avLst/>
        </a:prstGeom>
        <a:gradFill rotWithShape="0">
          <a:gsLst>
            <a:gs pos="0">
              <a:schemeClr val="accent2">
                <a:hueOff val="1774022"/>
                <a:satOff val="658"/>
                <a:lumOff val="-1912"/>
                <a:alphaOff val="0"/>
                <a:shade val="100000"/>
                <a:satMod val="137000"/>
              </a:schemeClr>
            </a:gs>
            <a:gs pos="71000">
              <a:schemeClr val="accent2">
                <a:hueOff val="1774022"/>
                <a:satOff val="658"/>
                <a:lumOff val="-1912"/>
                <a:alphaOff val="0"/>
                <a:shade val="98000"/>
                <a:satMod val="137000"/>
              </a:schemeClr>
            </a:gs>
            <a:gs pos="100000">
              <a:schemeClr val="accent2">
                <a:hueOff val="1774022"/>
                <a:satOff val="658"/>
                <a:lumOff val="-1912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/>
            <a:t>بناء شخصيته</a:t>
          </a:r>
        </a:p>
      </dsp:txBody>
      <dsp:txXfrm>
        <a:off x="2985968" y="44852"/>
        <a:ext cx="821900" cy="821900"/>
      </dsp:txXfrm>
    </dsp:sp>
    <dsp:sp modelId="{A4B5DD82-B510-4831-8832-1A6EE8298C49}">
      <dsp:nvSpPr>
        <dsp:cNvPr id="0" name=""/>
        <dsp:cNvSpPr/>
      </dsp:nvSpPr>
      <dsp:spPr>
        <a:xfrm>
          <a:off x="4076640" y="2265737"/>
          <a:ext cx="6748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4800" y="0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4B64A-0755-4B73-802C-238498C904C0}">
      <dsp:nvSpPr>
        <dsp:cNvPr id="0" name=""/>
        <dsp:cNvSpPr/>
      </dsp:nvSpPr>
      <dsp:spPr>
        <a:xfrm>
          <a:off x="4751440" y="1810324"/>
          <a:ext cx="910826" cy="910826"/>
        </a:xfrm>
        <a:prstGeom prst="roundRect">
          <a:avLst/>
        </a:prstGeom>
        <a:gradFill rotWithShape="0">
          <a:gsLst>
            <a:gs pos="0">
              <a:schemeClr val="accent2">
                <a:hueOff val="3548044"/>
                <a:satOff val="1316"/>
                <a:lumOff val="-3824"/>
                <a:alphaOff val="0"/>
                <a:shade val="100000"/>
                <a:satMod val="137000"/>
              </a:schemeClr>
            </a:gs>
            <a:gs pos="71000">
              <a:schemeClr val="accent2">
                <a:hueOff val="3548044"/>
                <a:satOff val="1316"/>
                <a:lumOff val="-3824"/>
                <a:alphaOff val="0"/>
                <a:shade val="98000"/>
                <a:satMod val="137000"/>
              </a:schemeClr>
            </a:gs>
            <a:gs pos="100000">
              <a:schemeClr val="accent2">
                <a:hueOff val="3548044"/>
                <a:satOff val="1316"/>
                <a:lumOff val="-3824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kern="1200" dirty="0"/>
            <a:t>تشكيل ثقافته</a:t>
          </a:r>
        </a:p>
      </dsp:txBody>
      <dsp:txXfrm>
        <a:off x="4795903" y="1854787"/>
        <a:ext cx="821900" cy="821900"/>
      </dsp:txXfrm>
    </dsp:sp>
    <dsp:sp modelId="{5E76F0ED-84EB-404B-8A63-56DFF6B2E65E}">
      <dsp:nvSpPr>
        <dsp:cNvPr id="0" name=""/>
        <dsp:cNvSpPr/>
      </dsp:nvSpPr>
      <dsp:spPr>
        <a:xfrm rot="5400000">
          <a:off x="3059518" y="3282858"/>
          <a:ext cx="6748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4800" y="0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9C2294-3803-4D67-8FE5-96EA1F45CC21}">
      <dsp:nvSpPr>
        <dsp:cNvPr id="0" name=""/>
        <dsp:cNvSpPr/>
      </dsp:nvSpPr>
      <dsp:spPr>
        <a:xfrm>
          <a:off x="2941505" y="3620259"/>
          <a:ext cx="910826" cy="910826"/>
        </a:xfrm>
        <a:prstGeom prst="roundRect">
          <a:avLst/>
        </a:prstGeom>
        <a:gradFill rotWithShape="0">
          <a:gsLst>
            <a:gs pos="0">
              <a:schemeClr val="accent2">
                <a:hueOff val="5322066"/>
                <a:satOff val="1975"/>
                <a:lumOff val="-5735"/>
                <a:alphaOff val="0"/>
                <a:shade val="100000"/>
                <a:satMod val="137000"/>
              </a:schemeClr>
            </a:gs>
            <a:gs pos="71000">
              <a:schemeClr val="accent2">
                <a:hueOff val="5322066"/>
                <a:satOff val="1975"/>
                <a:lumOff val="-5735"/>
                <a:alphaOff val="0"/>
                <a:shade val="98000"/>
                <a:satMod val="137000"/>
              </a:schemeClr>
            </a:gs>
            <a:gs pos="100000">
              <a:schemeClr val="accent2">
                <a:hueOff val="5322066"/>
                <a:satOff val="1975"/>
                <a:lumOff val="-5735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/>
            <a:t>تحقيق وعيه لذاته</a:t>
          </a:r>
        </a:p>
      </dsp:txBody>
      <dsp:txXfrm>
        <a:off x="2985968" y="3664722"/>
        <a:ext cx="821900" cy="821900"/>
      </dsp:txXfrm>
    </dsp:sp>
    <dsp:sp modelId="{05369EDD-8B45-43BD-BCA2-A052E3CA0339}">
      <dsp:nvSpPr>
        <dsp:cNvPr id="0" name=""/>
        <dsp:cNvSpPr/>
      </dsp:nvSpPr>
      <dsp:spPr>
        <a:xfrm rot="10800000">
          <a:off x="2042397" y="2265737"/>
          <a:ext cx="6748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4800" y="0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83859-8D9A-4487-82B2-B6E7F6D8BCFA}">
      <dsp:nvSpPr>
        <dsp:cNvPr id="0" name=""/>
        <dsp:cNvSpPr/>
      </dsp:nvSpPr>
      <dsp:spPr>
        <a:xfrm>
          <a:off x="1131570" y="1810324"/>
          <a:ext cx="910826" cy="910826"/>
        </a:xfrm>
        <a:prstGeom prst="roundRect">
          <a:avLst/>
        </a:prstGeom>
        <a:gradFill rotWithShape="0">
          <a:gsLst>
            <a:gs pos="0">
              <a:schemeClr val="accent2">
                <a:hueOff val="7096088"/>
                <a:satOff val="2633"/>
                <a:lumOff val="-7647"/>
                <a:alphaOff val="0"/>
                <a:shade val="100000"/>
                <a:satMod val="137000"/>
              </a:schemeClr>
            </a:gs>
            <a:gs pos="71000">
              <a:schemeClr val="accent2">
                <a:hueOff val="7096088"/>
                <a:satOff val="2633"/>
                <a:lumOff val="-7647"/>
                <a:alphaOff val="0"/>
                <a:shade val="98000"/>
                <a:satMod val="137000"/>
              </a:schemeClr>
            </a:gs>
            <a:gs pos="100000">
              <a:schemeClr val="accent2">
                <a:hueOff val="7096088"/>
                <a:satOff val="2633"/>
                <a:lumOff val="-7647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kern="1200" dirty="0"/>
            <a:t>التخطيط لمستقبله </a:t>
          </a:r>
        </a:p>
      </dsp:txBody>
      <dsp:txXfrm>
        <a:off x="1176033" y="1854787"/>
        <a:ext cx="821900" cy="8219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3FD45-430C-4127-B4E2-9DE790E4C985}">
      <dsp:nvSpPr>
        <dsp:cNvPr id="0" name=""/>
        <dsp:cNvSpPr/>
      </dsp:nvSpPr>
      <dsp:spPr>
        <a:xfrm>
          <a:off x="5208492" y="2483764"/>
          <a:ext cx="1677110" cy="16771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مصادر الدراسات التاريخية</a:t>
          </a:r>
        </a:p>
      </dsp:txBody>
      <dsp:txXfrm>
        <a:off x="5454099" y="2729371"/>
        <a:ext cx="1185896" cy="1185896"/>
      </dsp:txXfrm>
    </dsp:sp>
    <dsp:sp modelId="{66F5ABD9-8C19-4DD2-B961-D9A11A1C2B36}">
      <dsp:nvSpPr>
        <dsp:cNvPr id="0" name=""/>
        <dsp:cNvSpPr/>
      </dsp:nvSpPr>
      <dsp:spPr>
        <a:xfrm rot="16200000">
          <a:off x="5789726" y="1727709"/>
          <a:ext cx="514641" cy="5702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/>
        </a:p>
      </dsp:txBody>
      <dsp:txXfrm>
        <a:off x="5866922" y="1918948"/>
        <a:ext cx="360249" cy="342131"/>
      </dsp:txXfrm>
    </dsp:sp>
    <dsp:sp modelId="{90DAC845-ABD9-4C90-85D8-D23301052DF8}">
      <dsp:nvSpPr>
        <dsp:cNvPr id="0" name=""/>
        <dsp:cNvSpPr/>
      </dsp:nvSpPr>
      <dsp:spPr>
        <a:xfrm>
          <a:off x="5292347" y="3342"/>
          <a:ext cx="1509399" cy="1509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1</a:t>
          </a:r>
          <a:endParaRPr lang="ar-S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الوثائق</a:t>
          </a:r>
        </a:p>
      </dsp:txBody>
      <dsp:txXfrm>
        <a:off x="5513393" y="224388"/>
        <a:ext cx="1067307" cy="1067307"/>
      </dsp:txXfrm>
    </dsp:sp>
    <dsp:sp modelId="{E36D7536-F6C5-4147-B094-C8F2AEE647EB}">
      <dsp:nvSpPr>
        <dsp:cNvPr id="0" name=""/>
        <dsp:cNvSpPr/>
      </dsp:nvSpPr>
      <dsp:spPr>
        <a:xfrm rot="18900000">
          <a:off x="6715683" y="2111253"/>
          <a:ext cx="514641" cy="5702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/>
        </a:p>
      </dsp:txBody>
      <dsp:txXfrm>
        <a:off x="6738293" y="2279882"/>
        <a:ext cx="360249" cy="342131"/>
      </dsp:txXfrm>
    </dsp:sp>
    <dsp:sp modelId="{91791B47-1405-4B06-AF38-78EF99D4C343}">
      <dsp:nvSpPr>
        <dsp:cNvPr id="0" name=""/>
        <dsp:cNvSpPr/>
      </dsp:nvSpPr>
      <dsp:spPr>
        <a:xfrm>
          <a:off x="7105565" y="754401"/>
          <a:ext cx="1509399" cy="1509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2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الآثار</a:t>
          </a:r>
        </a:p>
      </dsp:txBody>
      <dsp:txXfrm>
        <a:off x="7326611" y="975447"/>
        <a:ext cx="1067307" cy="1067307"/>
      </dsp:txXfrm>
    </dsp:sp>
    <dsp:sp modelId="{F113D3AC-AF0E-4E4A-975A-6E4452826802}">
      <dsp:nvSpPr>
        <dsp:cNvPr id="0" name=""/>
        <dsp:cNvSpPr/>
      </dsp:nvSpPr>
      <dsp:spPr>
        <a:xfrm>
          <a:off x="7099227" y="3037211"/>
          <a:ext cx="514641" cy="5702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/>
        </a:p>
      </dsp:txBody>
      <dsp:txXfrm>
        <a:off x="7099227" y="3151254"/>
        <a:ext cx="360249" cy="342131"/>
      </dsp:txXfrm>
    </dsp:sp>
    <dsp:sp modelId="{F0DA0D4B-9016-4278-A8BC-EAC6CDC2188A}">
      <dsp:nvSpPr>
        <dsp:cNvPr id="0" name=""/>
        <dsp:cNvSpPr/>
      </dsp:nvSpPr>
      <dsp:spPr>
        <a:xfrm>
          <a:off x="7856625" y="2567620"/>
          <a:ext cx="1509399" cy="1509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3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النقوش</a:t>
          </a:r>
        </a:p>
      </dsp:txBody>
      <dsp:txXfrm>
        <a:off x="8077671" y="2788666"/>
        <a:ext cx="1067307" cy="1067307"/>
      </dsp:txXfrm>
    </dsp:sp>
    <dsp:sp modelId="{ED8DAC40-B6FF-45E7-B264-6E9029115D76}">
      <dsp:nvSpPr>
        <dsp:cNvPr id="0" name=""/>
        <dsp:cNvSpPr/>
      </dsp:nvSpPr>
      <dsp:spPr>
        <a:xfrm rot="2700000">
          <a:off x="6715683" y="3963168"/>
          <a:ext cx="514641" cy="5702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/>
        </a:p>
      </dsp:txBody>
      <dsp:txXfrm>
        <a:off x="6738293" y="4022625"/>
        <a:ext cx="360249" cy="342131"/>
      </dsp:txXfrm>
    </dsp:sp>
    <dsp:sp modelId="{3B5613BB-72F0-41CB-966A-4662B4595E1A}">
      <dsp:nvSpPr>
        <dsp:cNvPr id="0" name=""/>
        <dsp:cNvSpPr/>
      </dsp:nvSpPr>
      <dsp:spPr>
        <a:xfrm>
          <a:off x="7105565" y="4380838"/>
          <a:ext cx="1509399" cy="1509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4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المسكوكات</a:t>
          </a:r>
        </a:p>
      </dsp:txBody>
      <dsp:txXfrm>
        <a:off x="7326611" y="4601884"/>
        <a:ext cx="1067307" cy="1067307"/>
      </dsp:txXfrm>
    </dsp:sp>
    <dsp:sp modelId="{AF9F36C7-5A1E-48F1-88B8-42A0C55A7D35}">
      <dsp:nvSpPr>
        <dsp:cNvPr id="0" name=""/>
        <dsp:cNvSpPr/>
      </dsp:nvSpPr>
      <dsp:spPr>
        <a:xfrm rot="5400000">
          <a:off x="5789726" y="4346712"/>
          <a:ext cx="514641" cy="5702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/>
        </a:p>
      </dsp:txBody>
      <dsp:txXfrm>
        <a:off x="5866922" y="4383559"/>
        <a:ext cx="360249" cy="342131"/>
      </dsp:txXfrm>
    </dsp:sp>
    <dsp:sp modelId="{958E954B-B386-4624-9DB2-10AA8B976FB2}">
      <dsp:nvSpPr>
        <dsp:cNvPr id="0" name=""/>
        <dsp:cNvSpPr/>
      </dsp:nvSpPr>
      <dsp:spPr>
        <a:xfrm>
          <a:off x="5292347" y="5131897"/>
          <a:ext cx="1509399" cy="1509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5</a:t>
          </a:r>
          <a:endParaRPr lang="ar-S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الكتب التاريخية</a:t>
          </a:r>
        </a:p>
      </dsp:txBody>
      <dsp:txXfrm>
        <a:off x="5513393" y="5352943"/>
        <a:ext cx="1067307" cy="1067307"/>
      </dsp:txXfrm>
    </dsp:sp>
    <dsp:sp modelId="{68DA6DCA-0109-4553-B465-9433F50059D2}">
      <dsp:nvSpPr>
        <dsp:cNvPr id="0" name=""/>
        <dsp:cNvSpPr/>
      </dsp:nvSpPr>
      <dsp:spPr>
        <a:xfrm rot="8100000">
          <a:off x="4863769" y="3963168"/>
          <a:ext cx="514641" cy="5702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/>
        </a:p>
      </dsp:txBody>
      <dsp:txXfrm rot="10800000">
        <a:off x="4995551" y="4022625"/>
        <a:ext cx="360249" cy="342131"/>
      </dsp:txXfrm>
    </dsp:sp>
    <dsp:sp modelId="{BFD064CA-F4EF-4119-960C-C65DD4A25F54}">
      <dsp:nvSpPr>
        <dsp:cNvPr id="0" name=""/>
        <dsp:cNvSpPr/>
      </dsp:nvSpPr>
      <dsp:spPr>
        <a:xfrm>
          <a:off x="3479129" y="4380838"/>
          <a:ext cx="1509399" cy="1509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6</a:t>
          </a:r>
          <a:endParaRPr lang="ar-S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الكتب الجغرافية وكتب الرحلات</a:t>
          </a:r>
        </a:p>
      </dsp:txBody>
      <dsp:txXfrm>
        <a:off x="3700175" y="4601884"/>
        <a:ext cx="1067307" cy="1067307"/>
      </dsp:txXfrm>
    </dsp:sp>
    <dsp:sp modelId="{EAFB6436-2E66-4452-B912-CA6EEB701815}">
      <dsp:nvSpPr>
        <dsp:cNvPr id="0" name=""/>
        <dsp:cNvSpPr/>
      </dsp:nvSpPr>
      <dsp:spPr>
        <a:xfrm rot="10800000">
          <a:off x="4480225" y="3037211"/>
          <a:ext cx="514641" cy="5702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/>
        </a:p>
      </dsp:txBody>
      <dsp:txXfrm rot="10800000">
        <a:off x="4634617" y="3151254"/>
        <a:ext cx="360249" cy="342131"/>
      </dsp:txXfrm>
    </dsp:sp>
    <dsp:sp modelId="{92278938-5848-4D11-A3F1-C8C267C36E11}">
      <dsp:nvSpPr>
        <dsp:cNvPr id="0" name=""/>
        <dsp:cNvSpPr/>
      </dsp:nvSpPr>
      <dsp:spPr>
        <a:xfrm>
          <a:off x="2728069" y="2567620"/>
          <a:ext cx="1509399" cy="1509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 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كتب الأدب والرواية الشفهية</a:t>
          </a:r>
        </a:p>
      </dsp:txBody>
      <dsp:txXfrm>
        <a:off x="2949115" y="2788666"/>
        <a:ext cx="1067307" cy="1067307"/>
      </dsp:txXfrm>
    </dsp:sp>
    <dsp:sp modelId="{7DAC6C3C-C82A-4198-925C-93F0894CFD78}">
      <dsp:nvSpPr>
        <dsp:cNvPr id="0" name=""/>
        <dsp:cNvSpPr/>
      </dsp:nvSpPr>
      <dsp:spPr>
        <a:xfrm rot="13500000">
          <a:off x="4863769" y="2111253"/>
          <a:ext cx="514641" cy="5702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/>
        </a:p>
      </dsp:txBody>
      <dsp:txXfrm rot="10800000">
        <a:off x="4995551" y="2279882"/>
        <a:ext cx="360249" cy="342131"/>
      </dsp:txXfrm>
    </dsp:sp>
    <dsp:sp modelId="{3BA8B5BD-89E2-4B29-A7CA-705BF00DBF14}">
      <dsp:nvSpPr>
        <dsp:cNvPr id="0" name=""/>
        <dsp:cNvSpPr/>
      </dsp:nvSpPr>
      <dsp:spPr>
        <a:xfrm>
          <a:off x="3479129" y="754401"/>
          <a:ext cx="1509399" cy="1509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8</a:t>
          </a:r>
          <a:endParaRPr lang="ar-S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الصور الفوتوغرافية والأفلام المرئية</a:t>
          </a:r>
        </a:p>
      </dsp:txBody>
      <dsp:txXfrm>
        <a:off x="3700175" y="975447"/>
        <a:ext cx="1067307" cy="10673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D99F4-C438-4E98-A8F2-B9FD4D662AED}">
      <dsp:nvSpPr>
        <dsp:cNvPr id="0" name=""/>
        <dsp:cNvSpPr/>
      </dsp:nvSpPr>
      <dsp:spPr>
        <a:xfrm>
          <a:off x="5783811" y="824414"/>
          <a:ext cx="2985772" cy="345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730"/>
              </a:lnTo>
              <a:lnTo>
                <a:pt x="2985772" y="172730"/>
              </a:lnTo>
              <a:lnTo>
                <a:pt x="2985772" y="34546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297E5-7785-4CCE-9042-4180E3BB7B56}">
      <dsp:nvSpPr>
        <dsp:cNvPr id="0" name=""/>
        <dsp:cNvSpPr/>
      </dsp:nvSpPr>
      <dsp:spPr>
        <a:xfrm>
          <a:off x="5783811" y="824414"/>
          <a:ext cx="995257" cy="345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730"/>
              </a:lnTo>
              <a:lnTo>
                <a:pt x="995257" y="172730"/>
              </a:lnTo>
              <a:lnTo>
                <a:pt x="995257" y="34546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2AFA5-09F7-46FD-88E2-EF1B91DDEBB6}">
      <dsp:nvSpPr>
        <dsp:cNvPr id="0" name=""/>
        <dsp:cNvSpPr/>
      </dsp:nvSpPr>
      <dsp:spPr>
        <a:xfrm>
          <a:off x="4788553" y="824414"/>
          <a:ext cx="995257" cy="345461"/>
        </a:xfrm>
        <a:custGeom>
          <a:avLst/>
          <a:gdLst/>
          <a:ahLst/>
          <a:cxnLst/>
          <a:rect l="0" t="0" r="0" b="0"/>
          <a:pathLst>
            <a:path>
              <a:moveTo>
                <a:pt x="995257" y="0"/>
              </a:moveTo>
              <a:lnTo>
                <a:pt x="995257" y="172730"/>
              </a:lnTo>
              <a:lnTo>
                <a:pt x="0" y="172730"/>
              </a:lnTo>
              <a:lnTo>
                <a:pt x="0" y="34546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8DC84-11BF-4148-B28D-B24B70336972}">
      <dsp:nvSpPr>
        <dsp:cNvPr id="0" name=""/>
        <dsp:cNvSpPr/>
      </dsp:nvSpPr>
      <dsp:spPr>
        <a:xfrm>
          <a:off x="2140017" y="1992402"/>
          <a:ext cx="246758" cy="3092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2700"/>
              </a:lnTo>
              <a:lnTo>
                <a:pt x="246758" y="3092700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E194FF-7E19-4D97-862E-D7239F3E393A}">
      <dsp:nvSpPr>
        <dsp:cNvPr id="0" name=""/>
        <dsp:cNvSpPr/>
      </dsp:nvSpPr>
      <dsp:spPr>
        <a:xfrm>
          <a:off x="2140017" y="1992402"/>
          <a:ext cx="246758" cy="1924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4712"/>
              </a:lnTo>
              <a:lnTo>
                <a:pt x="246758" y="1924712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04948-DD41-4F92-A7BA-FA00D0EB96C2}">
      <dsp:nvSpPr>
        <dsp:cNvPr id="0" name=""/>
        <dsp:cNvSpPr/>
      </dsp:nvSpPr>
      <dsp:spPr>
        <a:xfrm>
          <a:off x="2140017" y="1992402"/>
          <a:ext cx="246758" cy="7567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6724"/>
              </a:lnTo>
              <a:lnTo>
                <a:pt x="246758" y="756724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17C2D-9CEF-4EA4-8313-0F9466B3CFD5}">
      <dsp:nvSpPr>
        <dsp:cNvPr id="0" name=""/>
        <dsp:cNvSpPr/>
      </dsp:nvSpPr>
      <dsp:spPr>
        <a:xfrm>
          <a:off x="2798038" y="824414"/>
          <a:ext cx="2985772" cy="345461"/>
        </a:xfrm>
        <a:custGeom>
          <a:avLst/>
          <a:gdLst/>
          <a:ahLst/>
          <a:cxnLst/>
          <a:rect l="0" t="0" r="0" b="0"/>
          <a:pathLst>
            <a:path>
              <a:moveTo>
                <a:pt x="2985772" y="0"/>
              </a:moveTo>
              <a:lnTo>
                <a:pt x="2985772" y="172730"/>
              </a:lnTo>
              <a:lnTo>
                <a:pt x="0" y="172730"/>
              </a:lnTo>
              <a:lnTo>
                <a:pt x="0" y="34546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9361E3-1E51-4168-91CD-606D53F16586}">
      <dsp:nvSpPr>
        <dsp:cNvPr id="0" name=""/>
        <dsp:cNvSpPr/>
      </dsp:nvSpPr>
      <dsp:spPr>
        <a:xfrm>
          <a:off x="4961284" y="1887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مفهوم التاريخ و مصادرهـ</a:t>
          </a:r>
        </a:p>
      </dsp:txBody>
      <dsp:txXfrm>
        <a:off x="4961284" y="1887"/>
        <a:ext cx="1645053" cy="822526"/>
      </dsp:txXfrm>
    </dsp:sp>
    <dsp:sp modelId="{F476EA3D-2EEC-48C7-BAB1-58CC81BD1788}">
      <dsp:nvSpPr>
        <dsp:cNvPr id="0" name=""/>
        <dsp:cNvSpPr/>
      </dsp:nvSpPr>
      <dsp:spPr>
        <a:xfrm>
          <a:off x="1975511" y="1169875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>
              <a:highlight>
                <a:srgbClr val="00FF00"/>
              </a:highlight>
            </a:rPr>
            <a:t>مصادر الدراسة التاريخية</a:t>
          </a:r>
        </a:p>
      </dsp:txBody>
      <dsp:txXfrm>
        <a:off x="1975511" y="1169875"/>
        <a:ext cx="1645053" cy="822526"/>
      </dsp:txXfrm>
    </dsp:sp>
    <dsp:sp modelId="{D26EC984-AAAA-42C0-B39D-3CE894C31677}">
      <dsp:nvSpPr>
        <dsp:cNvPr id="0" name=""/>
        <dsp:cNvSpPr/>
      </dsp:nvSpPr>
      <dsp:spPr>
        <a:xfrm>
          <a:off x="2386775" y="2337863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الوثائق</a:t>
          </a:r>
        </a:p>
      </dsp:txBody>
      <dsp:txXfrm>
        <a:off x="2386775" y="2337863"/>
        <a:ext cx="1645053" cy="822526"/>
      </dsp:txXfrm>
    </dsp:sp>
    <dsp:sp modelId="{8FDD0B30-C6A8-430C-AB99-CCD91A2A6866}">
      <dsp:nvSpPr>
        <dsp:cNvPr id="0" name=""/>
        <dsp:cNvSpPr/>
      </dsp:nvSpPr>
      <dsp:spPr>
        <a:xfrm>
          <a:off x="2386775" y="3505851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الآثار</a:t>
          </a:r>
        </a:p>
      </dsp:txBody>
      <dsp:txXfrm>
        <a:off x="2386775" y="3505851"/>
        <a:ext cx="1645053" cy="822526"/>
      </dsp:txXfrm>
    </dsp:sp>
    <dsp:sp modelId="{2667F13E-A372-4D1A-AE0E-6D558F446C07}">
      <dsp:nvSpPr>
        <dsp:cNvPr id="0" name=""/>
        <dsp:cNvSpPr/>
      </dsp:nvSpPr>
      <dsp:spPr>
        <a:xfrm>
          <a:off x="2386775" y="4673839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النقوش ( الآثار الصخرية)</a:t>
          </a:r>
        </a:p>
      </dsp:txBody>
      <dsp:txXfrm>
        <a:off x="2386775" y="4673839"/>
        <a:ext cx="1645053" cy="822526"/>
      </dsp:txXfrm>
    </dsp:sp>
    <dsp:sp modelId="{CA1A4366-DCF7-408E-992D-EC9745F627B8}">
      <dsp:nvSpPr>
        <dsp:cNvPr id="0" name=""/>
        <dsp:cNvSpPr/>
      </dsp:nvSpPr>
      <dsp:spPr>
        <a:xfrm>
          <a:off x="3966026" y="1169875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>
              <a:highlight>
                <a:srgbClr val="FF00FF"/>
              </a:highlight>
            </a:rPr>
            <a:t>أهمية التاريخ</a:t>
          </a:r>
        </a:p>
      </dsp:txBody>
      <dsp:txXfrm>
        <a:off x="3966026" y="1169875"/>
        <a:ext cx="1645053" cy="822526"/>
      </dsp:txXfrm>
    </dsp:sp>
    <dsp:sp modelId="{45E49180-771E-4DB0-9012-B614B311D66C}">
      <dsp:nvSpPr>
        <dsp:cNvPr id="0" name=""/>
        <dsp:cNvSpPr/>
      </dsp:nvSpPr>
      <dsp:spPr>
        <a:xfrm>
          <a:off x="5956541" y="1169875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>
              <a:highlight>
                <a:srgbClr val="00FFFF"/>
              </a:highlight>
            </a:rPr>
            <a:t>محور التاريخ</a:t>
          </a:r>
        </a:p>
      </dsp:txBody>
      <dsp:txXfrm>
        <a:off x="5956541" y="1169875"/>
        <a:ext cx="1645053" cy="822526"/>
      </dsp:txXfrm>
    </dsp:sp>
    <dsp:sp modelId="{B9F64CB0-1040-4511-8AFA-74A80CC5A38D}">
      <dsp:nvSpPr>
        <dsp:cNvPr id="0" name=""/>
        <dsp:cNvSpPr/>
      </dsp:nvSpPr>
      <dsp:spPr>
        <a:xfrm>
          <a:off x="7947056" y="1169875"/>
          <a:ext cx="1645053" cy="8225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>
              <a:highlight>
                <a:srgbClr val="FFFF00"/>
              </a:highlight>
            </a:rPr>
            <a:t>فكرة التاريخ</a:t>
          </a:r>
        </a:p>
      </dsp:txBody>
      <dsp:txXfrm>
        <a:off x="7947056" y="1169875"/>
        <a:ext cx="1645053" cy="8225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C7DBF-A3E0-49EB-B59B-3E87FFE9D76D}">
      <dsp:nvSpPr>
        <dsp:cNvPr id="0" name=""/>
        <dsp:cNvSpPr/>
      </dsp:nvSpPr>
      <dsp:spPr>
        <a:xfrm>
          <a:off x="0" y="0"/>
          <a:ext cx="4203971" cy="12023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ماذا اعرف </a:t>
          </a:r>
        </a:p>
      </dsp:txBody>
      <dsp:txXfrm>
        <a:off x="35214" y="35214"/>
        <a:ext cx="2906588" cy="1131879"/>
      </dsp:txXfrm>
    </dsp:sp>
    <dsp:sp modelId="{673B816B-0FEB-4E79-8998-B937E5977C77}">
      <dsp:nvSpPr>
        <dsp:cNvPr id="0" name=""/>
        <dsp:cNvSpPr/>
      </dsp:nvSpPr>
      <dsp:spPr>
        <a:xfrm>
          <a:off x="370938" y="1402692"/>
          <a:ext cx="4203971" cy="12023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ماذا اريد ان اعرف </a:t>
          </a:r>
        </a:p>
      </dsp:txBody>
      <dsp:txXfrm>
        <a:off x="406152" y="1437906"/>
        <a:ext cx="2981105" cy="1131879"/>
      </dsp:txXfrm>
    </dsp:sp>
    <dsp:sp modelId="{0A0AF5D2-CC0B-4770-80EE-A47778F0438D}">
      <dsp:nvSpPr>
        <dsp:cNvPr id="0" name=""/>
        <dsp:cNvSpPr/>
      </dsp:nvSpPr>
      <dsp:spPr>
        <a:xfrm>
          <a:off x="741877" y="2805384"/>
          <a:ext cx="4203971" cy="12023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ماذا تعلمت </a:t>
          </a:r>
        </a:p>
      </dsp:txBody>
      <dsp:txXfrm>
        <a:off x="777091" y="2840598"/>
        <a:ext cx="2981105" cy="1131879"/>
      </dsp:txXfrm>
    </dsp:sp>
    <dsp:sp modelId="{523ADA28-3CC5-412F-899A-413086D249D2}">
      <dsp:nvSpPr>
        <dsp:cNvPr id="0" name=""/>
        <dsp:cNvSpPr/>
      </dsp:nvSpPr>
      <dsp:spPr>
        <a:xfrm>
          <a:off x="3422471" y="911749"/>
          <a:ext cx="781499" cy="7814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/>
        </a:p>
      </dsp:txBody>
      <dsp:txXfrm>
        <a:off x="3598308" y="911749"/>
        <a:ext cx="429825" cy="588078"/>
      </dsp:txXfrm>
    </dsp:sp>
    <dsp:sp modelId="{AABAC565-656B-4358-BF06-EED45C921AA8}">
      <dsp:nvSpPr>
        <dsp:cNvPr id="0" name=""/>
        <dsp:cNvSpPr/>
      </dsp:nvSpPr>
      <dsp:spPr>
        <a:xfrm>
          <a:off x="3793410" y="2306426"/>
          <a:ext cx="781499" cy="78149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/>
        </a:p>
      </dsp:txBody>
      <dsp:txXfrm>
        <a:off x="3969247" y="2306426"/>
        <a:ext cx="429825" cy="588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r" rtl="1"/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A56C37A6-5522-46D4-A865-0E1079620053}" type="datetime1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14/05/44</a:t>
            </a:fld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r" rtl="1"/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06834459-7356-44BF-850D-8B30C4FB3B6B}" type="slidenum">
              <a:rPr lang="ar-SA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4B66D9C-C16E-476D-8EF2-888215CCEE4B}" type="datetime1">
              <a:rPr lang="ar-SA" smtClean="0"/>
              <a:t>14/05/44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 flipH="1"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0A3C37BE-C303-496D-B5CD-85F2937540FC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r>
              <a:rPr lang="ar-SA" b="1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ملاحظة:</a:t>
            </a:r>
          </a:p>
          <a:p>
            <a:pPr rtl="1"/>
            <a:r>
              <a:rPr lang="ar-SA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لتغيير الصورة على هذه الشريحة، حدد الصورة واحذفها. ثم انقر فوق أيقونة «الصور» في العنصر النائب لإدراج صوتك.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0A3C37BE-C303-496D-B5CD-85F2937540FC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1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algn="l" rtl="1"/>
            <a:fld id="{0A3C37BE-C303-496D-B5CD-85F2937540FC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6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39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algn="l" rtl="1"/>
            <a:fld id="{0A3C37BE-C303-496D-B5CD-85F2937540FC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7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85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algn="l" rtl="1"/>
            <a:fld id="{0A3C37BE-C303-496D-B5CD-85F2937540FC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17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86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algn="l" rtl="1"/>
            <a:fld id="{0A3C37BE-C303-496D-B5CD-85F2937540FC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18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612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algn="l" rtl="1"/>
            <a:fld id="{0A3C37BE-C303-496D-B5CD-85F2937540FC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24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682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flipH="1"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الصورة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20031" y="0"/>
            <a:ext cx="1747524" cy="229209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ctrTitle" hasCustomPrompt="1"/>
          </p:nvPr>
        </p:nvSpPr>
        <p:spPr>
          <a:xfrm flipH="1">
            <a:off x="990600" y="2292094"/>
            <a:ext cx="10096500" cy="2219691"/>
          </a:xfrm>
        </p:spPr>
        <p:txBody>
          <a:bodyPr rtlCol="1" anchor="ctr">
            <a:normAutofit/>
          </a:bodyPr>
          <a:lstStyle>
            <a:lvl1pPr algn="r" rtl="1">
              <a:defRPr sz="4400"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 hasCustomPrompt="1"/>
          </p:nvPr>
        </p:nvSpPr>
        <p:spPr>
          <a:xfrm flipH="1">
            <a:off x="990601" y="4511784"/>
            <a:ext cx="10096501" cy="955565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0"/>
              </a:spcBef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ar-SA" noProof="0"/>
              <a:t>انقر لتحرير نمط العنوان الثانوي الرئيسي</a:t>
            </a:r>
          </a:p>
        </p:txBody>
      </p:sp>
      <p:sp>
        <p:nvSpPr>
          <p:cNvPr id="7" name="مستطيل 6"/>
          <p:cNvSpPr/>
          <p:nvPr/>
        </p:nvSpPr>
        <p:spPr>
          <a:xfrm flipH="1"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9257542" y="6356351"/>
            <a:ext cx="1829559" cy="365125"/>
          </a:xfrm>
        </p:spPr>
        <p:txBody>
          <a:bodyPr rtlCol="1"/>
          <a:lstStyle>
            <a:lvl1pPr algn="r" rtl="1">
              <a:defRPr baseline="0">
                <a:solidFill>
                  <a:schemeClr val="tx1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F5B2F3C-B36A-42A5-9C8E-CCE48D28AB66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2934459" y="6356350"/>
            <a:ext cx="6323082" cy="365126"/>
          </a:xfrm>
        </p:spPr>
        <p:txBody>
          <a:bodyPr rtlCol="1"/>
          <a:lstStyle>
            <a:lvl1pPr algn="ctr" rtl="1">
              <a:defRPr baseline="0">
                <a:solidFill>
                  <a:schemeClr val="tx1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106418" y="6356351"/>
            <a:ext cx="1828800" cy="365125"/>
          </a:xfrm>
        </p:spPr>
        <p:txBody>
          <a:bodyPr rtlCol="1"/>
          <a:lstStyle>
            <a:lvl1pPr algn="r" rtl="1">
              <a:defRPr baseline="0">
                <a:solidFill>
                  <a:schemeClr val="tx1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0FF54DE5-C571-48E8-A5BC-B369434E2F44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 hasCustomPrompt="1"/>
          </p:nvPr>
        </p:nvSpPr>
        <p:spPr>
          <a:xfrm flipH="1">
            <a:off x="1106418" y="76200"/>
            <a:ext cx="9980682" cy="1096962"/>
          </a:xfrm>
        </p:spPr>
        <p:txBody>
          <a:bodyPr rtlCol="1" anchor="b"/>
          <a:lstStyle>
            <a:lvl1pPr algn="r" rtl="1"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 hasCustomPrompt="1"/>
          </p:nvPr>
        </p:nvSpPr>
        <p:spPr>
          <a:xfrm flipH="1">
            <a:off x="7690104" y="1600200"/>
            <a:ext cx="3396996" cy="457200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1200"/>
              </a:spcBef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400"/>
            </a:lvl2pPr>
            <a:lvl3pPr marL="914400" indent="0" algn="r" rtl="1">
              <a:buNone/>
              <a:defRPr sz="1200"/>
            </a:lvl3pPr>
            <a:lvl4pPr marL="1371600" indent="0" algn="r" rtl="1">
              <a:buNone/>
              <a:defRPr sz="1000"/>
            </a:lvl4pPr>
            <a:lvl5pPr marL="1828800" indent="0" algn="r" rtl="1">
              <a:buNone/>
              <a:defRPr sz="1000"/>
            </a:lvl5pPr>
            <a:lvl6pPr marL="2286000" indent="0" algn="r" rtl="1">
              <a:buNone/>
              <a:defRPr sz="1000"/>
            </a:lvl6pPr>
            <a:lvl7pPr marL="2743200" indent="0" algn="r" rtl="1">
              <a:buNone/>
              <a:defRPr sz="1000"/>
            </a:lvl7pPr>
            <a:lvl8pPr marL="3200400" indent="0" algn="r" rtl="1">
              <a:buNone/>
              <a:defRPr sz="1000"/>
            </a:lvl8pPr>
            <a:lvl9pPr marL="3657600" indent="0" algn="r" rtl="1">
              <a:buNone/>
              <a:defRPr sz="1000"/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عنصر نائب للصورة 2" descr="عنصر نائب فارغ لإضافة صورة. انقر فوق العنصر النائب وقم بتحديد الصورة التي ترغب في إضافتها."/>
          <p:cNvSpPr>
            <a:spLocks noGrp="1"/>
          </p:cNvSpPr>
          <p:nvPr>
            <p:ph type="pic" idx="1"/>
          </p:nvPr>
        </p:nvSpPr>
        <p:spPr>
          <a:xfrm flipH="1">
            <a:off x="1106417" y="1600199"/>
            <a:ext cx="6430912" cy="4572001"/>
          </a:xfrm>
        </p:spPr>
        <p:txBody>
          <a:bodyPr tIns="1188720" rtlCol="1">
            <a:normAutofit/>
          </a:bodyPr>
          <a:lstStyle>
            <a:lvl1pPr marL="0" indent="0" algn="ctr" rtl="1">
              <a:buNone/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9257542" y="6356351"/>
            <a:ext cx="1829559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4D9185F-59D9-46AC-AB66-EC76CA4A86E0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2934459" y="6356350"/>
            <a:ext cx="6323082" cy="365126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1106418" y="6356351"/>
            <a:ext cx="1828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0FF54DE5-C571-48E8-A5BC-B369434E2F44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العنوان والنص ال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 hasCustomPrompt="1"/>
          </p:nvPr>
        </p:nvSpPr>
        <p:spPr>
          <a:xfrm flipH="1">
            <a:off x="1106418" y="76200"/>
            <a:ext cx="9980682" cy="109696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 hasCustomPrompt="1"/>
          </p:nvPr>
        </p:nvSpPr>
        <p:spPr>
          <a:xfrm flipH="1">
            <a:off x="1104900" y="1600200"/>
            <a:ext cx="9982200" cy="4572000"/>
          </a:xfrm>
        </p:spPr>
        <p:txBody>
          <a:bodyPr vert="eaVert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9257542" y="6356351"/>
            <a:ext cx="1829559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45CBCA0-C4A7-4292-B6A1-13B11FA58C3B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2934459" y="6356350"/>
            <a:ext cx="6323082" cy="365126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106418" y="6356351"/>
            <a:ext cx="1828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0FF54DE5-C571-48E8-A5BC-B369434E2F44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العنوان العمودي وال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العمودي 1"/>
          <p:cNvSpPr>
            <a:spLocks noGrp="1"/>
          </p:cNvSpPr>
          <p:nvPr>
            <p:ph type="title" orient="vert" hasCustomPrompt="1"/>
          </p:nvPr>
        </p:nvSpPr>
        <p:spPr>
          <a:xfrm flipH="1">
            <a:off x="1104900" y="365125"/>
            <a:ext cx="1714500" cy="5811838"/>
          </a:xfrm>
        </p:spPr>
        <p:txBody>
          <a:bodyPr vert="vert270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انقر لتحرير نمط العنوان الرئيسي</a:t>
            </a:r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 hasCustomPrompt="1"/>
          </p:nvPr>
        </p:nvSpPr>
        <p:spPr>
          <a:xfrm flipH="1">
            <a:off x="2988204" y="365125"/>
            <a:ext cx="8098896" cy="5811838"/>
          </a:xfrm>
        </p:spPr>
        <p:txBody>
          <a:bodyPr vert="vert270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 dirty="0"/>
              <a:t>انقر لتحرير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9257542" y="6356351"/>
            <a:ext cx="1829559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C102F75-B7FC-491E-884A-A8C749BBA419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2934459" y="6356350"/>
            <a:ext cx="6323082" cy="365126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106418" y="6356351"/>
            <a:ext cx="1828800" cy="365125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FF54DE5-C571-48E8-A5BC-B369434E2F44}" type="slidenum">
              <a:rPr lang="ar-SA" smtClean="0"/>
              <a:pPr/>
              <a:t>‹#›</a:t>
            </a:fld>
            <a:endParaRPr lang="ar-SA" dirty="0"/>
          </a:p>
        </p:txBody>
      </p:sp>
      <p:grpSp>
        <p:nvGrpSpPr>
          <p:cNvPr id="7" name="المجموعة 6"/>
          <p:cNvGrpSpPr/>
          <p:nvPr/>
        </p:nvGrpSpPr>
        <p:grpSpPr>
          <a:xfrm rot="16200000" flipH="1">
            <a:off x="45249" y="3228843"/>
            <a:ext cx="5632704" cy="84403"/>
            <a:chOff x="1073150" y="1219201"/>
            <a:chExt cx="10058400" cy="63125"/>
          </a:xfrm>
        </p:grpSpPr>
        <p:cxnSp>
          <p:nvCxnSpPr>
            <p:cNvPr id="8" name="رابط مستقيم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رابط مستقيم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55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 hasCustomPrompt="1"/>
          </p:nvPr>
        </p:nvSpPr>
        <p:spPr>
          <a:xfrm flipH="1">
            <a:off x="1106418" y="76200"/>
            <a:ext cx="9980682" cy="109696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>
          <a:xfrm flipH="1">
            <a:off x="1104900" y="1600200"/>
            <a:ext cx="9982200" cy="457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9257542" y="6356351"/>
            <a:ext cx="1829559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292AEDB-9B47-42A1-A47F-B6B1AC37C5C8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2934459" y="6356350"/>
            <a:ext cx="6323082" cy="365126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106418" y="6356351"/>
            <a:ext cx="1828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0FF54DE5-C571-48E8-A5BC-B369434E2F44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شريحة العنوان مع 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 hasCustomPrompt="1"/>
          </p:nvPr>
        </p:nvSpPr>
        <p:spPr>
          <a:xfrm flipH="1">
            <a:off x="5353050" y="2292094"/>
            <a:ext cx="5734050" cy="2219691"/>
          </a:xfrm>
        </p:spPr>
        <p:txBody>
          <a:bodyPr rtlCol="1" anchor="ctr">
            <a:normAutofit/>
          </a:bodyPr>
          <a:lstStyle>
            <a:lvl1pPr algn="r" rtl="1">
              <a:defRPr sz="4400"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 hasCustomPrompt="1"/>
          </p:nvPr>
        </p:nvSpPr>
        <p:spPr>
          <a:xfrm flipH="1">
            <a:off x="5353050" y="4511784"/>
            <a:ext cx="5734050" cy="955565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0"/>
              </a:spcBef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ar-SA" noProof="0"/>
              <a:t>انقر لتحرير نمط العنوان الثانوي الرئيسي</a:t>
            </a:r>
          </a:p>
        </p:txBody>
      </p:sp>
      <p:sp>
        <p:nvSpPr>
          <p:cNvPr id="11" name="عنصر نائب للصورة 10" descr="عنصر نائب فارغ لإضافة صورة. انقر فوق العنصر النائب وقم بتحديد الصورة التي ترغب في إضافتها."/>
          <p:cNvSpPr>
            <a:spLocks noGrp="1"/>
          </p:cNvSpPr>
          <p:nvPr>
            <p:ph type="pic" sz="quarter" idx="13"/>
          </p:nvPr>
        </p:nvSpPr>
        <p:spPr>
          <a:xfrm flipH="1">
            <a:off x="0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" name="مستطيل 7"/>
          <p:cNvSpPr/>
          <p:nvPr/>
        </p:nvSpPr>
        <p:spPr>
          <a:xfrm flipH="1"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المجموعة 13"/>
          <p:cNvGrpSpPr/>
          <p:nvPr/>
        </p:nvGrpSpPr>
        <p:grpSpPr>
          <a:xfrm flipH="1"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رابط مستقيم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مستقيم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الصورة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18596" y="0"/>
            <a:ext cx="1747524" cy="2292094"/>
          </a:xfrm>
          <a:prstGeom prst="rect">
            <a:avLst/>
          </a:prstGeom>
        </p:spPr>
      </p:pic>
      <p:grpSp>
        <p:nvGrpSpPr>
          <p:cNvPr id="13" name="المجموعة 12"/>
          <p:cNvGrpSpPr/>
          <p:nvPr/>
        </p:nvGrpSpPr>
        <p:grpSpPr>
          <a:xfrm rot="10800000" flipH="1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رابط مستقيم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رابط مستقيم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مستطيل 6"/>
          <p:cNvSpPr/>
          <p:nvPr/>
        </p:nvSpPr>
        <p:spPr>
          <a:xfrm flipH="1"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المجموعة 7"/>
          <p:cNvGrpSpPr/>
          <p:nvPr/>
        </p:nvGrpSpPr>
        <p:grpSpPr>
          <a:xfrm flipH="1"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المجموعة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رابط مستقيم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رابط مستقيم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مستطيل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" name="المجموعة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رابط مستقيم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رابط مستقيم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الصورة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2932" y="0"/>
            <a:ext cx="1783188" cy="2971806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 hasCustomPrompt="1"/>
          </p:nvPr>
        </p:nvSpPr>
        <p:spPr>
          <a:xfrm flipH="1">
            <a:off x="1016002" y="2971806"/>
            <a:ext cx="10071099" cy="1684150"/>
          </a:xfrm>
        </p:spPr>
        <p:txBody>
          <a:bodyPr rtlCol="1" anchor="ctr">
            <a:normAutofit/>
          </a:bodyPr>
          <a:lstStyle>
            <a:lvl1pPr algn="r" rtl="1">
              <a:defRPr sz="44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 hasCustomPrompt="1"/>
          </p:nvPr>
        </p:nvSpPr>
        <p:spPr>
          <a:xfrm flipH="1">
            <a:off x="1016002" y="4655956"/>
            <a:ext cx="10071099" cy="50975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9257542" y="6356351"/>
            <a:ext cx="1829559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5A6AF58-5D74-4E75-9252-00432DED4858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2934459" y="6356350"/>
            <a:ext cx="6323082" cy="365126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106418" y="6356351"/>
            <a:ext cx="1828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0FF54DE5-C571-48E8-A5BC-B369434E2F44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 hasCustomPrompt="1"/>
          </p:nvPr>
        </p:nvSpPr>
        <p:spPr>
          <a:xfrm flipH="1">
            <a:off x="1106418" y="76200"/>
            <a:ext cx="9980682" cy="109696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 hasCustomPrompt="1"/>
          </p:nvPr>
        </p:nvSpPr>
        <p:spPr>
          <a:xfrm flipH="1">
            <a:off x="6172200" y="1600200"/>
            <a:ext cx="4914900" cy="4571999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/>
            </a:lvl6pPr>
            <a:lvl7pPr algn="r" rtl="1">
              <a:defRPr/>
            </a:lvl7pPr>
            <a:lvl8pPr algn="r" rtl="1">
              <a:defRPr/>
            </a:lvl8pPr>
            <a:lvl9pPr algn="r" rtl="1">
              <a:defRPr/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 hasCustomPrompt="1"/>
          </p:nvPr>
        </p:nvSpPr>
        <p:spPr>
          <a:xfrm flipH="1">
            <a:off x="1104900" y="1600200"/>
            <a:ext cx="4914900" cy="4571999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/>
            </a:lvl6pPr>
            <a:lvl7pPr algn="r" rtl="1">
              <a:defRPr/>
            </a:lvl7pPr>
            <a:lvl8pPr algn="r" rtl="1">
              <a:defRPr/>
            </a:lvl8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9257542" y="6356351"/>
            <a:ext cx="1829559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049EAE-A0C6-4FA7-9E52-A92607DB9693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2934459" y="6356350"/>
            <a:ext cx="6323082" cy="365126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1106418" y="6356351"/>
            <a:ext cx="1828800" cy="365125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FF54DE5-C571-48E8-A5BC-B369434E2F44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 hasCustomPrompt="1"/>
          </p:nvPr>
        </p:nvSpPr>
        <p:spPr>
          <a:xfrm flipH="1">
            <a:off x="1106418" y="76200"/>
            <a:ext cx="9980682" cy="109696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 hasCustomPrompt="1"/>
          </p:nvPr>
        </p:nvSpPr>
        <p:spPr>
          <a:xfrm flipH="1">
            <a:off x="6167628" y="1600200"/>
            <a:ext cx="4919472" cy="823912"/>
          </a:xfrm>
        </p:spPr>
        <p:txBody>
          <a:bodyPr rtlCol="1" anchor="b"/>
          <a:lstStyle>
            <a:lvl1pPr marL="0" indent="0" algn="r" rtl="1">
              <a:spcBef>
                <a:spcPts val="0"/>
              </a:spcBef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 hasCustomPrompt="1"/>
          </p:nvPr>
        </p:nvSpPr>
        <p:spPr>
          <a:xfrm flipH="1">
            <a:off x="6167628" y="2424112"/>
            <a:ext cx="4919472" cy="374808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 hasCustomPrompt="1"/>
          </p:nvPr>
        </p:nvSpPr>
        <p:spPr>
          <a:xfrm flipH="1">
            <a:off x="1106418" y="1600200"/>
            <a:ext cx="4919472" cy="823912"/>
          </a:xfrm>
        </p:spPr>
        <p:txBody>
          <a:bodyPr rtlCol="1" anchor="b"/>
          <a:lstStyle>
            <a:lvl1pPr marL="0" indent="0" algn="r" rtl="1">
              <a:spcBef>
                <a:spcPts val="0"/>
              </a:spcBef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 hasCustomPrompt="1"/>
          </p:nvPr>
        </p:nvSpPr>
        <p:spPr>
          <a:xfrm flipH="1">
            <a:off x="1106418" y="2424112"/>
            <a:ext cx="4919472" cy="374808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 flipH="1">
            <a:off x="9257542" y="6356351"/>
            <a:ext cx="1829559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DD20674-DDD2-4338-8C32-288602A48682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 flipH="1">
            <a:off x="2934459" y="6356350"/>
            <a:ext cx="6323082" cy="365126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 flipH="1">
            <a:off x="1106418" y="6356351"/>
            <a:ext cx="1828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0FF54DE5-C571-48E8-A5BC-B369434E2F44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 hasCustomPrompt="1"/>
          </p:nvPr>
        </p:nvSpPr>
        <p:spPr>
          <a:xfrm flipH="1">
            <a:off x="1106418" y="76200"/>
            <a:ext cx="9980682" cy="109696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 flipH="1">
            <a:off x="9257542" y="6356351"/>
            <a:ext cx="1829559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D1A1AFC-8FE3-4228-9B74-26566346CF66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 flipH="1">
            <a:off x="2934459" y="6356350"/>
            <a:ext cx="6323082" cy="365126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 flipH="1">
            <a:off x="1106418" y="6356351"/>
            <a:ext cx="1828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0FF54DE5-C571-48E8-A5BC-B369434E2F44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 flipH="1">
            <a:off x="9257542" y="6356351"/>
            <a:ext cx="1829559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F9B07F81-BF4E-453D-A1DF-1BF746628455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 flipH="1">
            <a:off x="2934459" y="6356350"/>
            <a:ext cx="6323082" cy="365126"/>
          </a:xfrm>
        </p:spPr>
        <p:txBody>
          <a:bodyPr rtlCol="1"/>
          <a:lstStyle>
            <a:lvl1pPr algn="ctr" rtl="1">
              <a:defRPr/>
            </a:lvl1pPr>
          </a:lstStyle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 flipH="1">
            <a:off x="1106418" y="6356351"/>
            <a:ext cx="1828800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0FF54DE5-C571-48E8-A5BC-B369434E2F44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 hasCustomPrompt="1"/>
          </p:nvPr>
        </p:nvSpPr>
        <p:spPr>
          <a:xfrm flipH="1">
            <a:off x="1106418" y="76200"/>
            <a:ext cx="9980682" cy="1096962"/>
          </a:xfrm>
        </p:spPr>
        <p:txBody>
          <a:bodyPr rtlCol="1" anchor="b"/>
          <a:lstStyle>
            <a:lvl1pPr algn="r" rtl="1"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 hasCustomPrompt="1"/>
          </p:nvPr>
        </p:nvSpPr>
        <p:spPr>
          <a:xfrm flipH="1">
            <a:off x="6702552" y="1600200"/>
            <a:ext cx="4384548" cy="457200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1200"/>
              </a:spcBef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400"/>
            </a:lvl2pPr>
            <a:lvl3pPr marL="914400" indent="0" algn="r" rtl="1">
              <a:buNone/>
              <a:defRPr sz="1200"/>
            </a:lvl3pPr>
            <a:lvl4pPr marL="1371600" indent="0" algn="r" rtl="1">
              <a:buNone/>
              <a:defRPr sz="1000"/>
            </a:lvl4pPr>
            <a:lvl5pPr marL="1828800" indent="0" algn="r" rtl="1">
              <a:buNone/>
              <a:defRPr sz="1000"/>
            </a:lvl5pPr>
            <a:lvl6pPr marL="2286000" indent="0" algn="r" rtl="1">
              <a:buNone/>
              <a:defRPr sz="1000"/>
            </a:lvl6pPr>
            <a:lvl7pPr marL="2743200" indent="0" algn="r" rtl="1">
              <a:buNone/>
              <a:defRPr sz="1000"/>
            </a:lvl7pPr>
            <a:lvl8pPr marL="3200400" indent="0" algn="r" rtl="1">
              <a:buNone/>
              <a:defRPr sz="1000"/>
            </a:lvl8pPr>
            <a:lvl9pPr marL="3657600" indent="0" algn="r" rtl="1">
              <a:buNone/>
              <a:defRPr sz="1000"/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>
          <a:xfrm flipH="1">
            <a:off x="1104900" y="1600199"/>
            <a:ext cx="5445252" cy="4572001"/>
          </a:xfrm>
        </p:spPr>
        <p:txBody>
          <a:bodyPr rtlCol="1">
            <a:normAutofit/>
          </a:bodyPr>
          <a:lstStyle>
            <a:lvl1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9257542" y="6356351"/>
            <a:ext cx="1829559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1FB411B-8F04-4851-9CA6-AA9042B0A7E5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2934459" y="6356350"/>
            <a:ext cx="6323082" cy="365126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1106418" y="6356351"/>
            <a:ext cx="1828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0FF54DE5-C571-48E8-A5BC-B369434E2F44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 flipH="1">
            <a:off x="1106418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1" anchor="b">
            <a:normAutofit/>
          </a:bodyPr>
          <a:lstStyle/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1">
            <a:normAutofit/>
          </a:bodyPr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  <a:p>
            <a:pPr lvl="5" rtl="1"/>
            <a:r>
              <a:rPr lang="ar-SA" noProof="0"/>
              <a:t>المستوى السادس</a:t>
            </a:r>
          </a:p>
          <a:p>
            <a:pPr lvl="6" rtl="1"/>
            <a:r>
              <a:rPr lang="ar-SA" noProof="0"/>
              <a:t>المستوى السابع</a:t>
            </a:r>
          </a:p>
          <a:p>
            <a:pPr lvl="7" rtl="1"/>
            <a:r>
              <a:rPr lang="ar-SA" noProof="0"/>
              <a:t>المستوى الثامن</a:t>
            </a:r>
          </a:p>
          <a:p>
            <a:pPr lvl="8" rtl="1"/>
            <a:r>
              <a:rPr lang="ar-SA" noProof="0"/>
              <a:t>المستوى التاسع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 flipH="1">
            <a:off x="9257542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1" anchor="ctr"/>
          <a:lstStyle>
            <a:lvl1pPr algn="r" rtl="1">
              <a:defRPr sz="1200" baseline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1A56145-EDDB-47B2-BD21-8ED3D3E37673}" type="datetime1">
              <a:rPr lang="ar-SA" noProof="0" smtClean="0"/>
              <a:t>14/05/44</a:t>
            </a:fld>
            <a:endParaRPr lang="ar-SA" noProof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 flipH="1"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1" anchor="ctr"/>
          <a:lstStyle>
            <a:lvl1pPr algn="ctr" rtl="1">
              <a:defRPr sz="1200" baseline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 flipH="1">
            <a:off x="1106418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1" anchor="ctr"/>
          <a:lstStyle>
            <a:lvl1pPr algn="l" rtl="1">
              <a:defRPr sz="1200" baseline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FF54DE5-C571-48E8-A5BC-B369434E2F44}" type="slidenum">
              <a:rPr lang="ar-SA" smtClean="0"/>
              <a:pPr/>
              <a:t>‹#›</a:t>
            </a:fld>
            <a:endParaRPr lang="ar-SA" dirty="0"/>
          </a:p>
        </p:txBody>
      </p:sp>
      <p:grpSp>
        <p:nvGrpSpPr>
          <p:cNvPr id="15" name="المجموعة 14"/>
          <p:cNvGrpSpPr/>
          <p:nvPr/>
        </p:nvGrpSpPr>
        <p:grpSpPr>
          <a:xfrm flipH="1"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رابط مستقيم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رابط مستقيم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quran-36704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.wikipedia.org/wiki/%D8%A7%D9%84%D9%86%D9%82%D9%88%D8%B4_%D9%88%D8%A7%D9%84%D8%B1%D8%B3%D9%88%D9%85_%D8%A7%D9%84%D8%B5%D8%AE%D8%B1%D9%8A%D8%A9_%D9%81%D9%8A_%D9%85%D9%86%D8%B7%D9%82%D8%A9_%D8%A7%D9%84%D8%A8%D8%A7%D8%AD%D8%A9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lickr.com/photos/tomaszka/16833223166" TargetMode="Externa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العنوان 5"/>
          <p:cNvSpPr>
            <a:spLocks noGrp="1"/>
          </p:cNvSpPr>
          <p:nvPr>
            <p:ph type="ctrTitle"/>
          </p:nvPr>
        </p:nvSpPr>
        <p:spPr>
          <a:xfrm flipH="1">
            <a:off x="5575070" y="1433113"/>
            <a:ext cx="6470765" cy="2219691"/>
          </a:xfrm>
        </p:spPr>
        <p:txBody>
          <a:bodyPr rtlCol="1" anchor="ctr"/>
          <a:lstStyle/>
          <a:p>
            <a:pPr algn="r" rtl="1"/>
            <a:r>
              <a:rPr lang="ar-SA" dirty="0"/>
              <a:t>الوحدة الأولى ( علم التاريخ)</a:t>
            </a:r>
          </a:p>
        </p:txBody>
      </p:sp>
      <p:sp>
        <p:nvSpPr>
          <p:cNvPr id="7" name="عنوان فرعي 6"/>
          <p:cNvSpPr>
            <a:spLocks noGrp="1"/>
          </p:cNvSpPr>
          <p:nvPr>
            <p:ph type="subTitle" idx="1"/>
          </p:nvPr>
        </p:nvSpPr>
        <p:spPr>
          <a:xfrm flipH="1">
            <a:off x="5353049" y="3009208"/>
            <a:ext cx="6561859" cy="2458142"/>
          </a:xfrm>
        </p:spPr>
        <p:txBody>
          <a:bodyPr rtlCol="1"/>
          <a:lstStyle/>
          <a:p>
            <a:pPr algn="r" rtl="1"/>
            <a:r>
              <a:rPr lang="ar-SA" sz="2400" dirty="0"/>
              <a:t>الدرس الأول:</a:t>
            </a:r>
          </a:p>
          <a:p>
            <a:pPr algn="r" rtl="1"/>
            <a:endParaRPr lang="ar-SA" dirty="0"/>
          </a:p>
          <a:p>
            <a:pPr algn="ctr" rtl="1"/>
            <a:r>
              <a:rPr lang="ar-SA" sz="3200" dirty="0"/>
              <a:t>مفهوم التاريخ و مصادرهـ</a:t>
            </a:r>
          </a:p>
        </p:txBody>
      </p:sp>
      <p:pic>
        <p:nvPicPr>
          <p:cNvPr id="4" name="عنصر نائب للصورة 3" descr="كتاب مفتوح على طاولة مع أرفف كتب مموهة في الخلفية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>
          <a:xfrm flipH="1">
            <a:off x="0" y="1310656"/>
            <a:ext cx="5210937" cy="4208604"/>
          </a:xfrm>
        </p:spPr>
      </p:pic>
    </p:spTree>
    <p:extLst>
      <p:ext uri="{BB962C8B-B14F-4D97-AF65-F5344CB8AC3E}">
        <p14:creationId xmlns:p14="http://schemas.microsoft.com/office/powerpoint/2010/main" val="23937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A4298D0-3555-4470-81BC-567AA54BB80A}"/>
              </a:ext>
            </a:extLst>
          </p:cNvPr>
          <p:cNvSpPr/>
          <p:nvPr/>
        </p:nvSpPr>
        <p:spPr>
          <a:xfrm>
            <a:off x="7811814" y="346204"/>
            <a:ext cx="3366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محور التاريخ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69FDCC4-66B6-4AA0-867C-AD499305EC38}"/>
              </a:ext>
            </a:extLst>
          </p:cNvPr>
          <p:cNvSpPr txBox="1"/>
          <p:nvPr/>
        </p:nvSpPr>
        <p:spPr>
          <a:xfrm>
            <a:off x="2845556" y="1236200"/>
            <a:ext cx="590365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قال الله تعالى في كتابه الكريم ( وإذ قال ربك للملائكة اني جاعل في الأرض خليفة )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FE06C37-6C0E-44E5-814C-FE4F3A257FF2}"/>
              </a:ext>
            </a:extLst>
          </p:cNvPr>
          <p:cNvSpPr/>
          <p:nvPr/>
        </p:nvSpPr>
        <p:spPr>
          <a:xfrm>
            <a:off x="5797381" y="2390286"/>
            <a:ext cx="492955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خلال فهمك لمعاني الآية الكريمة </a:t>
            </a:r>
          </a:p>
          <a:p>
            <a:pPr algn="ctr"/>
            <a:r>
              <a:rPr lang="ar-SA" sz="2800" b="1" dirty="0" err="1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اجيبي</a:t>
            </a:r>
            <a:r>
              <a:rPr lang="ar-SA" sz="28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عن السؤال التالي :</a:t>
            </a:r>
          </a:p>
          <a:p>
            <a:pPr algn="ctr"/>
            <a:r>
              <a:rPr lang="ar-SA" sz="28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هو المحور الذي يدور حوله التاريخ ؟ </a:t>
            </a:r>
            <a:endParaRPr lang="ar-SA" sz="28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760E0FE-3DF2-439B-9189-02E806205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25" y="3775281"/>
            <a:ext cx="5555572" cy="2983342"/>
          </a:xfrm>
          <a:prstGeom prst="rect">
            <a:avLst/>
          </a:prstGeom>
        </p:spPr>
      </p:pic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570B94CF-7CC6-490A-ADB0-7434F7C6D7D0}"/>
              </a:ext>
            </a:extLst>
          </p:cNvPr>
          <p:cNvSpPr/>
          <p:nvPr/>
        </p:nvSpPr>
        <p:spPr>
          <a:xfrm>
            <a:off x="6096000" y="4572000"/>
            <a:ext cx="5442011" cy="1757778"/>
          </a:xfrm>
          <a:prstGeom prst="left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المقصود بالخلافة؟ </a:t>
            </a:r>
          </a:p>
        </p:txBody>
      </p:sp>
      <p:sp>
        <p:nvSpPr>
          <p:cNvPr id="7" name="خماسي 6">
            <a:extLst>
              <a:ext uri="{FF2B5EF4-FFF2-40B4-BE49-F238E27FC236}">
                <a16:creationId xmlns:a16="http://schemas.microsoft.com/office/drawing/2014/main" id="{24A42E39-923A-4936-B95A-12E785BA238E}"/>
              </a:ext>
            </a:extLst>
          </p:cNvPr>
          <p:cNvSpPr/>
          <p:nvPr/>
        </p:nvSpPr>
        <p:spPr>
          <a:xfrm rot="20465973">
            <a:off x="133761" y="1495903"/>
            <a:ext cx="3435211" cy="287766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خلال الإجابات التي تناقشنا بها نخرج بنتيجة مهمة جدا الا وهي ان </a:t>
            </a:r>
            <a:r>
              <a:rPr lang="ar-SA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الإنسان هو محور التاريخ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 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وحوادثه في كل زمان ومكان هي موضوع التاريخ</a:t>
            </a:r>
          </a:p>
        </p:txBody>
      </p:sp>
    </p:spTree>
    <p:extLst>
      <p:ext uri="{BB962C8B-B14F-4D97-AF65-F5344CB8AC3E}">
        <p14:creationId xmlns:p14="http://schemas.microsoft.com/office/powerpoint/2010/main" val="3752460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AB54F8-40B3-4A74-0908-774E40326A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flipH="1">
            <a:off x="1036320" y="159303"/>
            <a:ext cx="9980612" cy="1096963"/>
          </a:xfrm>
        </p:spPr>
        <p:txBody>
          <a:bodyPr>
            <a:normAutofit/>
          </a:bodyPr>
          <a:lstStyle/>
          <a:p>
            <a:pPr algn="ctr"/>
            <a:r>
              <a:rPr lang="ar-S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-Kharashi Koufi 1" pitchFamily="2" charset="-78"/>
                <a:ea typeface="Al-Kharashi Koufi 1" pitchFamily="2" charset="-78"/>
                <a:cs typeface="Al-Kharashi Koufi 1" pitchFamily="2" charset="-78"/>
              </a:rPr>
              <a:t>لا إنسان بلا تاريخ و لا تاريخ بلا إنسان</a:t>
            </a:r>
          </a:p>
        </p:txBody>
      </p:sp>
      <p:graphicFrame>
        <p:nvGraphicFramePr>
          <p:cNvPr id="11" name="جدول 11">
            <a:extLst>
              <a:ext uri="{FF2B5EF4-FFF2-40B4-BE49-F238E27FC236}">
                <a16:creationId xmlns:a16="http://schemas.microsoft.com/office/drawing/2014/main" id="{BA08E057-CF98-8F7A-8710-D25F7CC03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350924"/>
              </p:ext>
            </p:extLst>
          </p:nvPr>
        </p:nvGraphicFramePr>
        <p:xfrm>
          <a:off x="1036320" y="1839884"/>
          <a:ext cx="10285614" cy="4189895"/>
        </p:xfrm>
        <a:graphic>
          <a:graphicData uri="http://schemas.openxmlformats.org/drawingml/2006/table">
            <a:tbl>
              <a:tblPr rtl="1" firstRow="1" bandRow="1">
                <a:tableStyleId>{775DCB02-9BB8-47FD-8907-85C794F793BA}</a:tableStyleId>
              </a:tblPr>
              <a:tblGrid>
                <a:gridCol w="5142807">
                  <a:extLst>
                    <a:ext uri="{9D8B030D-6E8A-4147-A177-3AD203B41FA5}">
                      <a16:colId xmlns:a16="http://schemas.microsoft.com/office/drawing/2014/main" val="3416524468"/>
                    </a:ext>
                  </a:extLst>
                </a:gridCol>
                <a:gridCol w="5142807">
                  <a:extLst>
                    <a:ext uri="{9D8B030D-6E8A-4147-A177-3AD203B41FA5}">
                      <a16:colId xmlns:a16="http://schemas.microsoft.com/office/drawing/2014/main" val="3682884241"/>
                    </a:ext>
                  </a:extLst>
                </a:gridCol>
              </a:tblGrid>
              <a:tr h="919941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997191"/>
                  </a:ext>
                </a:extLst>
              </a:tr>
              <a:tr h="326995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945414"/>
                  </a:ext>
                </a:extLst>
              </a:tr>
            </a:tbl>
          </a:graphicData>
        </a:graphic>
      </p:graphicFrame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AD28532-42F2-6907-3EF8-B2407EE8AE8B}"/>
              </a:ext>
            </a:extLst>
          </p:cNvPr>
          <p:cNvSpPr txBox="1"/>
          <p:nvPr/>
        </p:nvSpPr>
        <p:spPr>
          <a:xfrm>
            <a:off x="7830590" y="1945178"/>
            <a:ext cx="2371898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khbar MT" pitchFamily="2" charset="-78"/>
              </a:rPr>
              <a:t>أتــــــفــــق</a:t>
            </a:r>
          </a:p>
        </p:txBody>
      </p:sp>
      <p:pic>
        <p:nvPicPr>
          <p:cNvPr id="13" name="عنصر نائب للمحتوى 4">
            <a:extLst>
              <a:ext uri="{FF2B5EF4-FFF2-40B4-BE49-F238E27FC236}">
                <a16:creationId xmlns:a16="http://schemas.microsoft.com/office/drawing/2014/main" id="{D3A8E698-F8A6-CB46-1DAA-89E6172C9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978" y="3007119"/>
            <a:ext cx="3224212" cy="277971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5DC63DF-DE6E-401C-A4FB-7C0FB740C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16" y="2933829"/>
            <a:ext cx="2556380" cy="2926295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C2182F3-3C1C-7CBD-4D3C-468EE396398C}"/>
              </a:ext>
            </a:extLst>
          </p:cNvPr>
          <p:cNvSpPr txBox="1"/>
          <p:nvPr/>
        </p:nvSpPr>
        <p:spPr>
          <a:xfrm>
            <a:off x="2318598" y="1913165"/>
            <a:ext cx="2371898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khbar MT" pitchFamily="2" charset="-78"/>
              </a:rPr>
              <a:t>لا أتــــــفــــق</a:t>
            </a:r>
          </a:p>
        </p:txBody>
      </p:sp>
    </p:spTree>
    <p:extLst>
      <p:ext uri="{BB962C8B-B14F-4D97-AF65-F5344CB8AC3E}">
        <p14:creationId xmlns:p14="http://schemas.microsoft.com/office/powerpoint/2010/main" val="18849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CCE044A-6D25-4600-939D-CF6724BE8F26}"/>
              </a:ext>
            </a:extLst>
          </p:cNvPr>
          <p:cNvSpPr/>
          <p:nvPr/>
        </p:nvSpPr>
        <p:spPr>
          <a:xfrm>
            <a:off x="7873762" y="337822"/>
            <a:ext cx="3589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00FF"/>
                </a:highlight>
              </a:rPr>
              <a:t>أهمية التاريخ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0D6CA40-05EF-4B53-96E7-2FEB8AA62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" y="578755"/>
            <a:ext cx="2649474" cy="126165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3E86D4E0-E31E-46C0-A038-7AA73E5D07F2}"/>
              </a:ext>
            </a:extLst>
          </p:cNvPr>
          <p:cNvGraphicFramePr/>
          <p:nvPr/>
        </p:nvGraphicFramePr>
        <p:xfrm>
          <a:off x="-295384" y="1961965"/>
          <a:ext cx="6793838" cy="453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مستطيل 5">
            <a:extLst>
              <a:ext uri="{FF2B5EF4-FFF2-40B4-BE49-F238E27FC236}">
                <a16:creationId xmlns:a16="http://schemas.microsoft.com/office/drawing/2014/main" id="{69F3A31B-3A54-443F-91A0-6F04A6550906}"/>
              </a:ext>
            </a:extLst>
          </p:cNvPr>
          <p:cNvSpPr/>
          <p:nvPr/>
        </p:nvSpPr>
        <p:spPr>
          <a:xfrm>
            <a:off x="6498454" y="2138623"/>
            <a:ext cx="4786888" cy="1785104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اربط بين الأهمية وبين </a:t>
            </a:r>
          </a:p>
          <a:p>
            <a:pPr algn="ctr"/>
            <a:r>
              <a:rPr lang="ar-S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مقولة </a:t>
            </a:r>
          </a:p>
          <a:p>
            <a:pPr algn="ctr"/>
            <a:r>
              <a:rPr lang="ar-SA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لا انسان بلا تاريخ ولا تاريخ بلا انسان</a:t>
            </a:r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2768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560379" y="-150752"/>
            <a:ext cx="790833" cy="729048"/>
          </a:xfrm>
          <a:prstGeom prst="ellipse">
            <a:avLst/>
          </a:prstGeom>
          <a:solidFill>
            <a:srgbClr val="FDA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-529179" y="2579536"/>
            <a:ext cx="790833" cy="729048"/>
          </a:xfrm>
          <a:prstGeom prst="ellipse">
            <a:avLst/>
          </a:prstGeom>
          <a:solidFill>
            <a:srgbClr val="D29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538707" y="3526290"/>
            <a:ext cx="790833" cy="729048"/>
          </a:xfrm>
          <a:prstGeom prst="ellipse">
            <a:avLst/>
          </a:prstGeom>
          <a:solidFill>
            <a:srgbClr val="95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-533943" y="4436386"/>
            <a:ext cx="790833" cy="729048"/>
          </a:xfrm>
          <a:prstGeom prst="ellipse">
            <a:avLst/>
          </a:prstGeom>
          <a:solidFill>
            <a:srgbClr val="FDA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-533943" y="5456234"/>
            <a:ext cx="790833" cy="729048"/>
          </a:xfrm>
          <a:prstGeom prst="ellipse">
            <a:avLst/>
          </a:prstGeom>
          <a:solidFill>
            <a:srgbClr val="F77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529179" y="6366330"/>
            <a:ext cx="790833" cy="729048"/>
          </a:xfrm>
          <a:prstGeom prst="ellipse">
            <a:avLst/>
          </a:prstGeom>
          <a:solidFill>
            <a:srgbClr val="B5F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898321" y="-469556"/>
            <a:ext cx="790833" cy="729048"/>
          </a:xfrm>
          <a:prstGeom prst="ellipse">
            <a:avLst/>
          </a:prstGeom>
          <a:solidFill>
            <a:srgbClr val="FDA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903085" y="440540"/>
            <a:ext cx="790833" cy="729048"/>
          </a:xfrm>
          <a:prstGeom prst="ellipse">
            <a:avLst/>
          </a:prstGeom>
          <a:solidFill>
            <a:srgbClr val="F77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924757" y="1350636"/>
            <a:ext cx="790833" cy="729048"/>
          </a:xfrm>
          <a:prstGeom prst="ellipse">
            <a:avLst/>
          </a:prstGeom>
          <a:solidFill>
            <a:srgbClr val="B5F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929521" y="2260732"/>
            <a:ext cx="790833" cy="729048"/>
          </a:xfrm>
          <a:prstGeom prst="ellipse">
            <a:avLst/>
          </a:prstGeom>
          <a:solidFill>
            <a:srgbClr val="D29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919993" y="3207486"/>
            <a:ext cx="790833" cy="729048"/>
          </a:xfrm>
          <a:prstGeom prst="ellipse">
            <a:avLst/>
          </a:prstGeom>
          <a:solidFill>
            <a:srgbClr val="95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924757" y="4117582"/>
            <a:ext cx="790833" cy="729048"/>
          </a:xfrm>
          <a:prstGeom prst="ellipse">
            <a:avLst/>
          </a:prstGeom>
          <a:solidFill>
            <a:srgbClr val="FDA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924757" y="5137430"/>
            <a:ext cx="790833" cy="729048"/>
          </a:xfrm>
          <a:prstGeom prst="ellipse">
            <a:avLst/>
          </a:prstGeom>
          <a:solidFill>
            <a:srgbClr val="F77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929521" y="6047526"/>
            <a:ext cx="790833" cy="729048"/>
          </a:xfrm>
          <a:prstGeom prst="ellipse">
            <a:avLst/>
          </a:prstGeom>
          <a:solidFill>
            <a:srgbClr val="B5F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813857" y="-883509"/>
            <a:ext cx="1694708" cy="1424180"/>
          </a:xfrm>
          <a:prstGeom prst="ellipse">
            <a:avLst/>
          </a:prstGeom>
          <a:solidFill>
            <a:srgbClr val="FDA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832060" y="-841218"/>
            <a:ext cx="1694708" cy="1424180"/>
          </a:xfrm>
          <a:prstGeom prst="ellipse">
            <a:avLst/>
          </a:prstGeom>
          <a:solidFill>
            <a:srgbClr val="D29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99627" y="-883509"/>
            <a:ext cx="1694708" cy="1424180"/>
          </a:xfrm>
          <a:prstGeom prst="ellipse">
            <a:avLst/>
          </a:prstGeom>
          <a:solidFill>
            <a:srgbClr val="B5F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630210" y="-888770"/>
            <a:ext cx="1694708" cy="1424180"/>
          </a:xfrm>
          <a:prstGeom prst="ellipse">
            <a:avLst/>
          </a:prstGeom>
          <a:solidFill>
            <a:srgbClr val="F77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8103" y="-883509"/>
            <a:ext cx="1694708" cy="1424180"/>
          </a:xfrm>
          <a:prstGeom prst="ellipse">
            <a:avLst/>
          </a:prstGeom>
          <a:solidFill>
            <a:srgbClr val="FDA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125996" y="-841218"/>
            <a:ext cx="1694708" cy="1424180"/>
          </a:xfrm>
          <a:prstGeom prst="ellipse">
            <a:avLst/>
          </a:prstGeom>
          <a:solidFill>
            <a:srgbClr val="D29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73889" y="-836254"/>
            <a:ext cx="1694708" cy="1424180"/>
          </a:xfrm>
          <a:prstGeom prst="ellipse">
            <a:avLst/>
          </a:prstGeom>
          <a:solidFill>
            <a:srgbClr val="B5F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74544" y="-45653"/>
            <a:ext cx="9490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الاتجاهات الستة</a:t>
            </a:r>
            <a:endParaRPr kumimoji="0" lang="en-US" sz="5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B7594F8-4D04-4236-8D3D-CE6EAD9188EE}"/>
              </a:ext>
            </a:extLst>
          </p:cNvPr>
          <p:cNvGrpSpPr/>
          <p:nvPr/>
        </p:nvGrpSpPr>
        <p:grpSpPr>
          <a:xfrm>
            <a:off x="2369548" y="1244070"/>
            <a:ext cx="7452903" cy="5605612"/>
            <a:chOff x="2369548" y="1152630"/>
            <a:chExt cx="7452903" cy="560561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7128104-1023-432F-BCC5-1947D0C2D8B5}"/>
                </a:ext>
              </a:extLst>
            </p:cNvPr>
            <p:cNvGrpSpPr/>
            <p:nvPr/>
          </p:nvGrpSpPr>
          <p:grpSpPr>
            <a:xfrm>
              <a:off x="2369548" y="1152630"/>
              <a:ext cx="7452903" cy="5605612"/>
              <a:chOff x="2156047" y="992478"/>
              <a:chExt cx="7924800" cy="586552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81" t="10214" b="1290"/>
              <a:stretch/>
            </p:blipFill>
            <p:spPr>
              <a:xfrm>
                <a:off x="2156047" y="992478"/>
                <a:ext cx="7924800" cy="5865522"/>
              </a:xfrm>
              <a:prstGeom prst="rect">
                <a:avLst/>
              </a:prstGeom>
            </p:spPr>
          </p:pic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9BAB837-F45C-43B9-AC55-03E01A555E94}"/>
                  </a:ext>
                </a:extLst>
              </p:cNvPr>
              <p:cNvSpPr/>
              <p:nvPr/>
            </p:nvSpPr>
            <p:spPr>
              <a:xfrm>
                <a:off x="3485322" y="3429000"/>
                <a:ext cx="768626" cy="268357"/>
              </a:xfrm>
              <a:prstGeom prst="roundRect">
                <a:avLst/>
              </a:prstGeom>
              <a:solidFill>
                <a:srgbClr val="D1DD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B5C508B-A598-4477-9112-2828362A104B}"/>
                  </a:ext>
                </a:extLst>
              </p:cNvPr>
              <p:cNvSpPr/>
              <p:nvPr/>
            </p:nvSpPr>
            <p:spPr>
              <a:xfrm>
                <a:off x="5630210" y="2585499"/>
                <a:ext cx="873140" cy="268357"/>
              </a:xfrm>
              <a:prstGeom prst="roundRect">
                <a:avLst/>
              </a:prstGeom>
              <a:solidFill>
                <a:srgbClr val="ED6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83CDCB8C-2CBF-4471-BAD4-367945278B24}"/>
                  </a:ext>
                </a:extLst>
              </p:cNvPr>
              <p:cNvSpPr/>
              <p:nvPr/>
            </p:nvSpPr>
            <p:spPr>
              <a:xfrm>
                <a:off x="3433065" y="5242143"/>
                <a:ext cx="873140" cy="268357"/>
              </a:xfrm>
              <a:prstGeom prst="roundRect">
                <a:avLst/>
              </a:prstGeom>
              <a:solidFill>
                <a:srgbClr val="A769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FF98620-E752-49E1-A185-81DF62DF075C}"/>
                  </a:ext>
                </a:extLst>
              </p:cNvPr>
              <p:cNvSpPr/>
              <p:nvPr/>
            </p:nvSpPr>
            <p:spPr>
              <a:xfrm>
                <a:off x="7885797" y="5305575"/>
                <a:ext cx="873140" cy="268357"/>
              </a:xfrm>
              <a:prstGeom prst="roundRect">
                <a:avLst/>
              </a:prstGeom>
              <a:solidFill>
                <a:srgbClr val="F770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ADA24B97-FCF3-488F-8F05-4C77D116A5C7}"/>
                  </a:ext>
                </a:extLst>
              </p:cNvPr>
              <p:cNvSpPr/>
              <p:nvPr/>
            </p:nvSpPr>
            <p:spPr>
              <a:xfrm>
                <a:off x="5609717" y="6143693"/>
                <a:ext cx="873140" cy="268357"/>
              </a:xfrm>
              <a:prstGeom prst="roundRect">
                <a:avLst/>
              </a:prstGeom>
              <a:solidFill>
                <a:srgbClr val="55BF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5308F75-9702-4DB5-944F-BD6E08B1000A}"/>
                </a:ext>
              </a:extLst>
            </p:cNvPr>
            <p:cNvSpPr/>
            <p:nvPr/>
          </p:nvSpPr>
          <p:spPr>
            <a:xfrm>
              <a:off x="7019086" y="2213180"/>
              <a:ext cx="2172494" cy="1675802"/>
            </a:xfrm>
            <a:prstGeom prst="ellipse">
              <a:avLst/>
            </a:prstGeom>
            <a:solidFill>
              <a:srgbClr val="D29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741D91E-398E-408B-8A0A-F7FFB1CA2DA5}"/>
                </a:ext>
              </a:extLst>
            </p:cNvPr>
            <p:cNvSpPr/>
            <p:nvPr/>
          </p:nvSpPr>
          <p:spPr>
            <a:xfrm>
              <a:off x="4916451" y="1398188"/>
              <a:ext cx="2258071" cy="1675802"/>
            </a:xfrm>
            <a:prstGeom prst="ellipse">
              <a:avLst/>
            </a:prstGeom>
            <a:solidFill>
              <a:srgbClr val="95C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4ECC5CE-5597-45B4-B2B8-D331594E1EBD}"/>
                </a:ext>
              </a:extLst>
            </p:cNvPr>
            <p:cNvSpPr/>
            <p:nvPr/>
          </p:nvSpPr>
          <p:spPr>
            <a:xfrm>
              <a:off x="2875784" y="2260731"/>
              <a:ext cx="2258071" cy="1651159"/>
            </a:xfrm>
            <a:prstGeom prst="ellipse">
              <a:avLst/>
            </a:prstGeom>
            <a:solidFill>
              <a:srgbClr val="FDA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1A7768D-29AE-48D7-9313-D17A93BFF4B1}"/>
                </a:ext>
              </a:extLst>
            </p:cNvPr>
            <p:cNvSpPr/>
            <p:nvPr/>
          </p:nvSpPr>
          <p:spPr>
            <a:xfrm>
              <a:off x="2789013" y="3932668"/>
              <a:ext cx="2258071" cy="1651159"/>
            </a:xfrm>
            <a:prstGeom prst="ellipse">
              <a:avLst/>
            </a:prstGeom>
            <a:solidFill>
              <a:srgbClr val="F774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A39738E-E0C4-4590-A470-D08B651E4BE2}"/>
                </a:ext>
              </a:extLst>
            </p:cNvPr>
            <p:cNvSpPr/>
            <p:nvPr/>
          </p:nvSpPr>
          <p:spPr>
            <a:xfrm>
              <a:off x="4875330" y="4710706"/>
              <a:ext cx="2299192" cy="1905798"/>
            </a:xfrm>
            <a:prstGeom prst="ellipse">
              <a:avLst/>
            </a:prstGeom>
            <a:solidFill>
              <a:srgbClr val="B5F8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8EA6FD2-DC21-43F2-9906-5CE335D073F6}"/>
                </a:ext>
              </a:extLst>
            </p:cNvPr>
            <p:cNvSpPr/>
            <p:nvPr/>
          </p:nvSpPr>
          <p:spPr>
            <a:xfrm>
              <a:off x="7019086" y="3932668"/>
              <a:ext cx="2299192" cy="1772702"/>
            </a:xfrm>
            <a:prstGeom prst="ellipse">
              <a:avLst/>
            </a:prstGeom>
            <a:solidFill>
              <a:srgbClr val="FEE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ECD1C10-E8B0-494A-B880-73F9DD61DE46}"/>
              </a:ext>
            </a:extLst>
          </p:cNvPr>
          <p:cNvSpPr/>
          <p:nvPr/>
        </p:nvSpPr>
        <p:spPr>
          <a:xfrm>
            <a:off x="4121470" y="1469967"/>
            <a:ext cx="3806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مجموعة لطالبة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5A8E81D-F09E-4DA1-94E3-5EBC9797A5D3}"/>
              </a:ext>
            </a:extLst>
          </p:cNvPr>
          <p:cNvSpPr/>
          <p:nvPr/>
        </p:nvSpPr>
        <p:spPr>
          <a:xfrm rot="18610769">
            <a:off x="1738826" y="2580475"/>
            <a:ext cx="3806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طالبة لمجموعة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9AE893-6EFE-416D-99D6-2E12C681C6E4}"/>
              </a:ext>
            </a:extLst>
          </p:cNvPr>
          <p:cNvSpPr/>
          <p:nvPr/>
        </p:nvSpPr>
        <p:spPr>
          <a:xfrm rot="2842377">
            <a:off x="6675801" y="2610574"/>
            <a:ext cx="3806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طالبة لطالبة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63BB518-A8BE-4E23-820D-F20F0B5A31DE}"/>
              </a:ext>
            </a:extLst>
          </p:cNvPr>
          <p:cNvSpPr/>
          <p:nvPr/>
        </p:nvSpPr>
        <p:spPr>
          <a:xfrm rot="10800000">
            <a:off x="4169355" y="5956448"/>
            <a:ext cx="3806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مجموعة لمجموعة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814B97C-3162-4387-A6E4-04273C8CCE1B}"/>
              </a:ext>
            </a:extLst>
          </p:cNvPr>
          <p:cNvSpPr/>
          <p:nvPr/>
        </p:nvSpPr>
        <p:spPr>
          <a:xfrm rot="7810769">
            <a:off x="6675800" y="4666636"/>
            <a:ext cx="3806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طالبة لمعلمة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995BB16-EE9B-438C-BE68-48D7BCEA1C4A}"/>
              </a:ext>
            </a:extLst>
          </p:cNvPr>
          <p:cNvSpPr/>
          <p:nvPr/>
        </p:nvSpPr>
        <p:spPr>
          <a:xfrm rot="14089925">
            <a:off x="1535741" y="4626175"/>
            <a:ext cx="3806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معلمة لطالبة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C634C56-C1B5-444F-BD6C-17FA65518BE0}"/>
              </a:ext>
            </a:extLst>
          </p:cNvPr>
          <p:cNvGrpSpPr/>
          <p:nvPr/>
        </p:nvGrpSpPr>
        <p:grpSpPr>
          <a:xfrm>
            <a:off x="4716507" y="2650929"/>
            <a:ext cx="2505634" cy="2885768"/>
            <a:chOff x="11983053" y="2844786"/>
            <a:chExt cx="1939356" cy="193935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A05C3A5-7A2B-4B9E-B02C-CED7667770FC}"/>
                </a:ext>
              </a:extLst>
            </p:cNvPr>
            <p:cNvSpPr/>
            <p:nvPr/>
          </p:nvSpPr>
          <p:spPr>
            <a:xfrm>
              <a:off x="12810414" y="3616263"/>
              <a:ext cx="496361" cy="4028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0CFF-26E1-4C61-B38D-9CA3AF557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13311">
              <a:off x="11983053" y="2844786"/>
              <a:ext cx="1939356" cy="1939356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DE98DD3-2064-4EF8-87E2-D9D31507C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82" y="2871438"/>
            <a:ext cx="2411823" cy="281106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BF33669-DB09-49CF-A145-AD99107F0EC6}"/>
              </a:ext>
            </a:extLst>
          </p:cNvPr>
          <p:cNvSpPr txBox="1"/>
          <p:nvPr/>
        </p:nvSpPr>
        <p:spPr>
          <a:xfrm>
            <a:off x="9869391" y="3489273"/>
            <a:ext cx="1853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هيا لنتساءل ونتساءل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ونتساءل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تساؤلات تتلوها تساؤلات.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54" name="Flowchart: Delay 53">
            <a:extLst>
              <a:ext uri="{FF2B5EF4-FFF2-40B4-BE49-F238E27FC236}">
                <a16:creationId xmlns:a16="http://schemas.microsoft.com/office/drawing/2014/main" id="{ECDAA5E6-ED2B-4477-B943-23C661916655}"/>
              </a:ext>
            </a:extLst>
          </p:cNvPr>
          <p:cNvSpPr/>
          <p:nvPr/>
        </p:nvSpPr>
        <p:spPr>
          <a:xfrm>
            <a:off x="-18076" y="1231899"/>
            <a:ext cx="2659664" cy="584775"/>
          </a:xfrm>
          <a:prstGeom prst="flowChartDelay">
            <a:avLst/>
          </a:prstGeom>
          <a:solidFill>
            <a:srgbClr val="FE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DC03BE-9AD6-46E3-A16E-0BD7C8CC045D}"/>
              </a:ext>
            </a:extLst>
          </p:cNvPr>
          <p:cNvSpPr txBox="1"/>
          <p:nvPr/>
        </p:nvSpPr>
        <p:spPr>
          <a:xfrm>
            <a:off x="-308763" y="1189225"/>
            <a:ext cx="3167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مهارة طرح الأسئلة</a:t>
            </a:r>
          </a:p>
        </p:txBody>
      </p:sp>
      <p:sp>
        <p:nvSpPr>
          <p:cNvPr id="4" name="Oval 3"/>
          <p:cNvSpPr/>
          <p:nvPr/>
        </p:nvSpPr>
        <p:spPr>
          <a:xfrm>
            <a:off x="-555615" y="759344"/>
            <a:ext cx="790833" cy="729048"/>
          </a:xfrm>
          <a:prstGeom prst="ellipse">
            <a:avLst/>
          </a:prstGeom>
          <a:solidFill>
            <a:srgbClr val="F77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-533943" y="1669440"/>
            <a:ext cx="790833" cy="729048"/>
          </a:xfrm>
          <a:prstGeom prst="ellipse">
            <a:avLst/>
          </a:prstGeom>
          <a:solidFill>
            <a:srgbClr val="B5F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1B94A35-BB7E-4459-9DE3-B2E09758D4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7" y="1974568"/>
            <a:ext cx="1875268" cy="23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1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34000" decel="3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16B7EFC-87DF-440B-BA5A-BA384A9E5FDE}"/>
              </a:ext>
            </a:extLst>
          </p:cNvPr>
          <p:cNvSpPr/>
          <p:nvPr/>
        </p:nvSpPr>
        <p:spPr>
          <a:xfrm>
            <a:off x="6349200" y="518356"/>
            <a:ext cx="55819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600" b="1" dirty="0">
                <a:ln/>
                <a:solidFill>
                  <a:schemeClr val="accent4"/>
                </a:solidFill>
              </a:rPr>
              <a:t>من اين نستمد معلوماتنا التاريخية ؟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D1F453-736F-491E-A996-5709C53E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251" y="1130671"/>
            <a:ext cx="2747962" cy="1714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99B97B7-6703-463E-8833-AC7E3C875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980" y="2811154"/>
            <a:ext cx="2557462" cy="2143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591A7EA-E84C-4ACF-B055-DD331A835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636" y="4659644"/>
            <a:ext cx="2124075" cy="2152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DDAC94-ED85-404C-9271-4A8B8D954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802" y="90660"/>
            <a:ext cx="3019813" cy="1725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FDD39F-3253-48D1-B380-52E8BAC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17" y="507167"/>
            <a:ext cx="3097841" cy="17399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59730BA-7A36-4779-AC80-0753EBDFD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236" y="4563328"/>
            <a:ext cx="2015103" cy="21510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24A2B58-F3E8-46AC-8F34-C6235115A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77" y="2081066"/>
            <a:ext cx="2328578" cy="1800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90CECEC-E6B9-4A77-AAF5-5BFA13DA06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4790" y="4692938"/>
            <a:ext cx="1519846" cy="208606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7B3C1E3-8F6A-4062-B7E1-6668DC04BC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8722" y="4486084"/>
            <a:ext cx="2086063" cy="21510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2B65DA9-0A8B-4010-A1ED-2494A2562B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480" y="3993101"/>
            <a:ext cx="2283572" cy="2041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7F6BDE4-C207-4A71-A0E3-7679E8C36076}"/>
              </a:ext>
            </a:extLst>
          </p:cNvPr>
          <p:cNvSpPr/>
          <p:nvPr/>
        </p:nvSpPr>
        <p:spPr>
          <a:xfrm>
            <a:off x="2851895" y="2208991"/>
            <a:ext cx="674255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ادرسي الصور المعروضة</a:t>
            </a:r>
          </a:p>
          <a:p>
            <a:pPr algn="ctr"/>
            <a:r>
              <a:rPr lang="ar-SA" sz="36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امامك بتركيز ثم صممي خارطة </a:t>
            </a:r>
          </a:p>
          <a:p>
            <a:pPr algn="ctr"/>
            <a:r>
              <a:rPr lang="ar-SA" sz="3600" b="1" cap="none" spc="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معرفية لأهم المصادر التاريخية بالتعاون مع </a:t>
            </a:r>
          </a:p>
          <a:p>
            <a:pPr algn="ctr"/>
            <a:r>
              <a:rPr lang="ar-SA" sz="36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مجموعتك </a:t>
            </a:r>
            <a:endParaRPr lang="ar-SA" sz="36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9B9BE-B6A3-F495-A0D7-0DC2275D19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flipH="1">
            <a:off x="271548" y="260465"/>
            <a:ext cx="11466019" cy="864524"/>
          </a:xfrm>
        </p:spPr>
        <p:txBody>
          <a:bodyPr>
            <a:normAutofit fontScale="90000"/>
          </a:bodyPr>
          <a:lstStyle/>
          <a:p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للتاريخ مصادر أصلية يعتمدها المؤرخون فيما يتناولونه من موضوعات أهمها: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5ABA5F-30A0-6476-CDD3-CD55E4000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 flipH="1">
            <a:off x="7614690" y="4948554"/>
            <a:ext cx="2336800" cy="659765"/>
          </a:xfrm>
        </p:spPr>
        <p:txBody>
          <a:bodyPr/>
          <a:lstStyle/>
          <a:p>
            <a:r>
              <a:rPr lang="ar-SA" dirty="0"/>
              <a:t>القرآن الكريم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452241A-A7D9-31B7-1607-6BD2CDF2A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76456" y="1801091"/>
            <a:ext cx="4184766" cy="278984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60B377B-B9DB-51A5-D4F4-095F21874F54}"/>
              </a:ext>
            </a:extLst>
          </p:cNvPr>
          <p:cNvSpPr txBox="1"/>
          <p:nvPr/>
        </p:nvSpPr>
        <p:spPr>
          <a:xfrm>
            <a:off x="2044931" y="4909103"/>
            <a:ext cx="313112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ar-S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السنة النبوية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1EE9CA0-F9C6-50E2-2982-207F33AD9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615" y="1801091"/>
            <a:ext cx="3379363" cy="28318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31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B1D692CB-2764-6F8A-0D49-C950A69978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1650189"/>
              </p:ext>
            </p:extLst>
          </p:nvPr>
        </p:nvGraphicFramePr>
        <p:xfrm>
          <a:off x="155171" y="121921"/>
          <a:ext cx="12094095" cy="664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45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106418" y="76200"/>
            <a:ext cx="9980682" cy="1096962"/>
          </a:xfrm>
        </p:spPr>
        <p:txBody>
          <a:bodyPr rtlCol="1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ar-SA" b="1" dirty="0">
                <a:ln/>
                <a:solidFill>
                  <a:srgbClr val="C00000"/>
                </a:solidFill>
              </a:rPr>
              <a:t>الوثائق</a:t>
            </a:r>
            <a:r>
              <a:rPr lang="ar-SA" b="1" dirty="0">
                <a:ln/>
                <a:solidFill>
                  <a:schemeClr val="accent4"/>
                </a:solidFill>
              </a:rPr>
              <a:t>: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08A26372-F3C1-11AB-2208-495D0B0BF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7690104" y="2865120"/>
            <a:ext cx="3396996" cy="3059084"/>
          </a:xfrm>
        </p:spPr>
        <p:txBody>
          <a:bodyPr/>
          <a:lstStyle/>
          <a:p>
            <a:r>
              <a:rPr lang="ar-SA" dirty="0"/>
              <a:t>هي الأوراق الرسمية من سجلات و مستندات سياسية وعسكرية ومعاهدات و مراسلات وتقارير و مكاتبات و </a:t>
            </a:r>
            <a:r>
              <a:rPr lang="ar-SA" dirty="0" err="1"/>
              <a:t>تملكات</a:t>
            </a:r>
            <a:r>
              <a:rPr lang="ar-SA" dirty="0"/>
              <a:t> و نحوها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F0EA33C-BC07-AF19-4725-48E0B9BCCC69}"/>
              </a:ext>
            </a:extLst>
          </p:cNvPr>
          <p:cNvSpPr txBox="1"/>
          <p:nvPr/>
        </p:nvSpPr>
        <p:spPr>
          <a:xfrm>
            <a:off x="7592430" y="1629295"/>
            <a:ext cx="33969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ما المقصود بالوثائق؟</a:t>
            </a:r>
          </a:p>
        </p:txBody>
      </p:sp>
      <p:pic>
        <p:nvPicPr>
          <p:cNvPr id="20" name="عنصر نائب للصورة 19">
            <a:extLst>
              <a:ext uri="{FF2B5EF4-FFF2-40B4-BE49-F238E27FC236}">
                <a16:creationId xmlns:a16="http://schemas.microsoft.com/office/drawing/2014/main" id="{5D148593-B5DC-1810-E479-4D67BA4A99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4" b="-583"/>
          <a:stretch/>
        </p:blipFill>
        <p:spPr>
          <a:xfrm>
            <a:off x="1106417" y="1600199"/>
            <a:ext cx="6430912" cy="4572001"/>
          </a:xfr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algn="r" rtl="1"/>
            <a:r>
              <a:rPr lang="ar-SA" dirty="0"/>
              <a:t>دارة الملك عبد العزيز في الرياض</a:t>
            </a:r>
          </a:p>
        </p:txBody>
      </p:sp>
      <p:pic>
        <p:nvPicPr>
          <p:cNvPr id="5" name="videoplayback (4)">
            <a:hlinkClick r:id="" action="ppaction://media"/>
            <a:extLst>
              <a:ext uri="{FF2B5EF4-FFF2-40B4-BE49-F238E27FC236}">
                <a16:creationId xmlns:a16="http://schemas.microsoft.com/office/drawing/2014/main" id="{5B0E500D-6456-EBD7-7A90-73E93C48A23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352.5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6002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132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>
            <a:extLst>
              <a:ext uri="{FF2B5EF4-FFF2-40B4-BE49-F238E27FC236}">
                <a16:creationId xmlns:a16="http://schemas.microsoft.com/office/drawing/2014/main" id="{1837F95A-7428-02EC-A4BA-205213B6D7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/>
              <a:t>استنتجي أهمية الوثائق.</a:t>
            </a:r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84DAB574-4711-5626-2552-5BEA1CFEC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990600" y="3979026"/>
            <a:ext cx="10096501" cy="1488324"/>
          </a:xfrm>
        </p:spPr>
        <p:txBody>
          <a:bodyPr>
            <a:normAutofit/>
          </a:bodyPr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تحتوي على المادة التاريخية الأصلية التي يستقي منها المؤرخون معلوماتهم </a:t>
            </a:r>
          </a:p>
        </p:txBody>
      </p:sp>
    </p:spTree>
    <p:extLst>
      <p:ext uri="{BB962C8B-B14F-4D97-AF65-F5344CB8AC3E}">
        <p14:creationId xmlns:p14="http://schemas.microsoft.com/office/powerpoint/2010/main" val="10509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7933427" y="218980"/>
            <a:ext cx="3168352" cy="76808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ar-SA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ميثاق الحصة 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44596" y="2241472"/>
            <a:ext cx="8160907" cy="62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" name="Rounded Rectangle 5"/>
          <p:cNvSpPr/>
          <p:nvPr/>
        </p:nvSpPr>
        <p:spPr>
          <a:xfrm>
            <a:off x="924699" y="2973964"/>
            <a:ext cx="8160907" cy="624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ar-SA" altLang="ko-K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كوني مستعده واحضري كافة مستلزمات درسك وكتبك</a:t>
            </a:r>
            <a:endParaRPr lang="en-US" altLang="ko-KR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74834" y="3728510"/>
            <a:ext cx="8160907" cy="624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625132" y="2274651"/>
            <a:ext cx="480053" cy="4800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43066" y="3011889"/>
            <a:ext cx="480053" cy="4800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841110" y="3796719"/>
            <a:ext cx="480053" cy="480053"/>
          </a:xfrm>
          <a:prstGeom prst="ellipse">
            <a:avLst/>
          </a:prstGeom>
          <a:solidFill>
            <a:srgbClr val="EFE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4204" y="2272076"/>
            <a:ext cx="73650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altLang="ko-K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الاحترام المتبادل بينك وبين معلمتك وزميلاتك عزيزتي امرا واجباَ</a:t>
            </a:r>
            <a:endParaRPr lang="en-US" altLang="ko-KR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67506" y="3840267"/>
            <a:ext cx="998510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SA" altLang="ko-KR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للإجابة ارفع يدك بهدوء </a:t>
            </a:r>
            <a:r>
              <a:rPr lang="ar-SA" altLang="ko-KR" sz="1867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وأجيبي</a:t>
            </a:r>
            <a:r>
              <a:rPr lang="ar-SA" altLang="ko-KR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عن المطلوب .تفاعلك ونشاطك دليل اهتمامك  </a:t>
            </a:r>
            <a:endParaRPr lang="en-US" altLang="ko-KR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5595" y="2086807"/>
            <a:ext cx="59912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1867" b="1" dirty="0">
              <a:solidFill>
                <a:schemeClr val="bg2"/>
              </a:solidFill>
              <a:cs typeface="Arial" pitchFamily="34" charset="0"/>
            </a:endParaRPr>
          </a:p>
          <a:p>
            <a:pPr algn="ctr"/>
            <a:r>
              <a:rPr lang="ar-SA" altLang="ko-KR" sz="1867" b="1" dirty="0">
                <a:solidFill>
                  <a:schemeClr val="bg2"/>
                </a:solidFill>
                <a:cs typeface="Arial" pitchFamily="34" charset="0"/>
              </a:rPr>
              <a:t>1</a:t>
            </a:r>
            <a:endParaRPr lang="ko-KR" altLang="en-US" sz="1867" b="1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9359" y="3088202"/>
            <a:ext cx="5474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ko-KR" sz="1867" b="1" dirty="0">
                <a:solidFill>
                  <a:schemeClr val="bg2"/>
                </a:solidFill>
                <a:cs typeface="Arial" pitchFamily="34" charset="0"/>
              </a:rPr>
              <a:t>2</a:t>
            </a:r>
            <a:endParaRPr lang="ko-KR" altLang="en-US" sz="1867" b="1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7986" y="3850682"/>
            <a:ext cx="5474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</a:t>
            </a:r>
            <a:endParaRPr lang="ko-KR" altLang="en-US" sz="1867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9F305C0-D465-4381-A429-B3C352E6F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454" y="4540850"/>
            <a:ext cx="8169348" cy="61778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DCAE796-FE71-4140-AD3E-66079B7E9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347" y="4596007"/>
            <a:ext cx="479593" cy="47959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9F427BA-3DFA-48DD-BBE4-364F05163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940" y="5367635"/>
            <a:ext cx="8169348" cy="61778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936B16-9D26-4650-A0D3-2B0406BB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229" y="5450371"/>
            <a:ext cx="479593" cy="479593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3EDAA37-9CDD-4BC9-B2F7-F2A4CE020F26}"/>
              </a:ext>
            </a:extLst>
          </p:cNvPr>
          <p:cNvSpPr txBox="1"/>
          <p:nvPr/>
        </p:nvSpPr>
        <p:spPr>
          <a:xfrm>
            <a:off x="2664243" y="4613935"/>
            <a:ext cx="3840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4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2870352-7733-48CD-80C2-37DD58D81060}"/>
              </a:ext>
            </a:extLst>
          </p:cNvPr>
          <p:cNvSpPr txBox="1"/>
          <p:nvPr/>
        </p:nvSpPr>
        <p:spPr>
          <a:xfrm>
            <a:off x="3308220" y="5482092"/>
            <a:ext cx="4056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5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FC26057-7A72-48E5-9BF4-993D04821261}"/>
              </a:ext>
            </a:extLst>
          </p:cNvPr>
          <p:cNvSpPr txBox="1"/>
          <p:nvPr/>
        </p:nvSpPr>
        <p:spPr>
          <a:xfrm>
            <a:off x="3110987" y="4645931"/>
            <a:ext cx="7427768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ar-S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وقت الحصة ملك لجميع الطالبات فيجب عليك التواجد داخل الفصل قبل دخول المعلم .</a:t>
            </a:r>
            <a:br>
              <a:rPr lang="ar-S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ar-SA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8C2ADDB5-6269-42A7-9FDF-E3FF7DB361B0}"/>
              </a:ext>
            </a:extLst>
          </p:cNvPr>
          <p:cNvSpPr/>
          <p:nvPr/>
        </p:nvSpPr>
        <p:spPr>
          <a:xfrm>
            <a:off x="4525049" y="5450371"/>
            <a:ext cx="4785285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altLang="ko-K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التعاون مع زميلاتك في المجموعات وداخل الفصل </a:t>
            </a:r>
            <a:endParaRPr lang="en-US" altLang="ko-KR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  <p:bldP spid="7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3CB896-67EE-638C-0C2A-9D58527D8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الآثار و النقوش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E19CE0F-FE5A-DD9A-6CD0-6BC6AD3AC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SA" dirty="0"/>
              <a:t>الآثار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57F76C0-A16F-BA12-C1BC-3EA7093002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ar-SA" dirty="0"/>
              <a:t>النقوش</a:t>
            </a:r>
          </a:p>
        </p:txBody>
      </p:sp>
      <p:pic>
        <p:nvPicPr>
          <p:cNvPr id="16" name="عنصر نائب للمحتوى 15">
            <a:extLst>
              <a:ext uri="{FF2B5EF4-FFF2-40B4-BE49-F238E27FC236}">
                <a16:creationId xmlns:a16="http://schemas.microsoft.com/office/drawing/2014/main" id="{43485C1F-1110-D221-5FB7-4ECE89D41DE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0012" y="2589016"/>
            <a:ext cx="4807336" cy="3182457"/>
          </a:xfrm>
        </p:spPr>
      </p:pic>
      <p:pic>
        <p:nvPicPr>
          <p:cNvPr id="20" name="عنصر نائب للمحتوى 7">
            <a:extLst>
              <a:ext uri="{FF2B5EF4-FFF2-40B4-BE49-F238E27FC236}">
                <a16:creationId xmlns:a16="http://schemas.microsoft.com/office/drawing/2014/main" id="{09375211-9F89-6A5E-9CA8-C527526ED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6394653" y="2589016"/>
            <a:ext cx="4919662" cy="36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C31A48D-446B-42C9-8B73-935D5236F4C4}"/>
              </a:ext>
            </a:extLst>
          </p:cNvPr>
          <p:cNvSpPr/>
          <p:nvPr/>
        </p:nvSpPr>
        <p:spPr>
          <a:xfrm>
            <a:off x="4840174" y="285315"/>
            <a:ext cx="49439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  <a:solidFill>
                  <a:srgbClr val="C00000"/>
                </a:solidFill>
              </a:rPr>
              <a:t>الاثار والنقوش على الصخور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BE9CF92-C2AD-4BEB-A8BA-16B901E8C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64" y="1777895"/>
            <a:ext cx="3207260" cy="1924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7B9B7D-CE6E-46A5-8025-10F59D94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52" y="4909584"/>
            <a:ext cx="3711740" cy="18132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4B66689-95D3-4449-8960-D9E7D7DF8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938" y="1613132"/>
            <a:ext cx="3424458" cy="19243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596B5B-2640-4411-A385-A2FC25ED8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984" y="4687212"/>
            <a:ext cx="3335836" cy="1885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78A246D-D058-4174-BA85-B34418B4D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296" y="3151110"/>
            <a:ext cx="3207260" cy="1902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42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58F797-2F81-E886-01FE-4C080EE7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 الفرق بين الآثار والنقوش على الصخور؟</a:t>
            </a:r>
          </a:p>
        </p:txBody>
      </p:sp>
      <p:graphicFrame>
        <p:nvGraphicFramePr>
          <p:cNvPr id="9" name="جدول 8">
            <a:extLst>
              <a:ext uri="{FF2B5EF4-FFF2-40B4-BE49-F238E27FC236}">
                <a16:creationId xmlns:a16="http://schemas.microsoft.com/office/drawing/2014/main" id="{081FDC06-7B93-85D7-7134-F8359A74C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107749"/>
              </p:ext>
            </p:extLst>
          </p:nvPr>
        </p:nvGraphicFramePr>
        <p:xfrm>
          <a:off x="1152832" y="1923011"/>
          <a:ext cx="9980682" cy="4682836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5003944">
                  <a:extLst>
                    <a:ext uri="{9D8B030D-6E8A-4147-A177-3AD203B41FA5}">
                      <a16:colId xmlns:a16="http://schemas.microsoft.com/office/drawing/2014/main" val="1568653628"/>
                    </a:ext>
                  </a:extLst>
                </a:gridCol>
                <a:gridCol w="4976738">
                  <a:extLst>
                    <a:ext uri="{9D8B030D-6E8A-4147-A177-3AD203B41FA5}">
                      <a16:colId xmlns:a16="http://schemas.microsoft.com/office/drawing/2014/main" val="300268455"/>
                    </a:ext>
                  </a:extLst>
                </a:gridCol>
              </a:tblGrid>
              <a:tr h="980129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الاثار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النقوش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5916829"/>
                  </a:ext>
                </a:extLst>
              </a:tr>
              <a:tr h="993741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مباني مقتنيات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خطوط ورسوم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2106419"/>
                  </a:ext>
                </a:extLst>
              </a:tr>
              <a:tr h="993741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تسد الفراغ في المصادر المكتوبة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صحة معلوماتها ودقتها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9488358"/>
                  </a:ext>
                </a:extLst>
              </a:tr>
              <a:tr h="1715225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هي ماضي حي ملموس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توضح جوانب الحقبة الذي كتبت فيه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4845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36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671EADE-5EA4-4C72-8E9A-F0B920F63832}"/>
              </a:ext>
            </a:extLst>
          </p:cNvPr>
          <p:cNvSpPr/>
          <p:nvPr/>
        </p:nvSpPr>
        <p:spPr>
          <a:xfrm>
            <a:off x="7529392" y="289131"/>
            <a:ext cx="33345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rgbClr val="C00000"/>
                </a:solidFill>
              </a:rPr>
              <a:t>الرؤية 2030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5B62907-7C87-42C7-9926-C5079C263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43" y="1093053"/>
            <a:ext cx="5255057" cy="50193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BB3D1A3-F85C-4D9A-B40D-A9A8B6BC58AF}"/>
              </a:ext>
            </a:extLst>
          </p:cNvPr>
          <p:cNvSpPr txBox="1"/>
          <p:nvPr/>
        </p:nvSpPr>
        <p:spPr>
          <a:xfrm>
            <a:off x="6581790" y="2814221"/>
            <a:ext cx="4080291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التاريخ هو أساس الرؤية فبدون تاريخ لا يوجد مستقبل </a:t>
            </a:r>
          </a:p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والرؤية مبنية على أسس تاريخية هامة موجودة في ارضنا لذا فإن دراسة تاريخ الوطن يساعدنا في تحقيق اهداف الرؤية بالشكل المثالي </a:t>
            </a:r>
          </a:p>
        </p:txBody>
      </p:sp>
    </p:spTree>
    <p:extLst>
      <p:ext uri="{BB962C8B-B14F-4D97-AF65-F5344CB8AC3E}">
        <p14:creationId xmlns:p14="http://schemas.microsoft.com/office/powerpoint/2010/main" val="177851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العنوان 12"/>
          <p:cNvSpPr>
            <a:spLocks noGrp="1"/>
          </p:cNvSpPr>
          <p:nvPr>
            <p:ph type="ctrTitle"/>
          </p:nvPr>
        </p:nvSpPr>
        <p:spPr>
          <a:xfrm flipH="1">
            <a:off x="9422824" y="334684"/>
            <a:ext cx="2020686" cy="1103818"/>
          </a:xfrm>
        </p:spPr>
        <p:txBody>
          <a:bodyPr rtlCol="1">
            <a:normAutofit/>
          </a:bodyPr>
          <a:lstStyle/>
          <a:p>
            <a:pPr algn="r" rtl="1"/>
            <a:r>
              <a:rPr lang="ar-SA" sz="2800" dirty="0">
                <a:highlight>
                  <a:srgbClr val="C0C0C0"/>
                </a:highlight>
              </a:rPr>
              <a:t>خارطة الدرس</a:t>
            </a:r>
          </a:p>
        </p:txBody>
      </p:sp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3929BD43-283E-8E94-319A-C0282E76D4EB}"/>
              </a:ext>
            </a:extLst>
          </p:cNvPr>
          <p:cNvGraphicFramePr/>
          <p:nvPr/>
        </p:nvGraphicFramePr>
        <p:xfrm>
          <a:off x="-958734" y="176569"/>
          <a:ext cx="11567622" cy="5498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وسيلة الشرح: سهم إلى الأعلى 2">
            <a:extLst>
              <a:ext uri="{FF2B5EF4-FFF2-40B4-BE49-F238E27FC236}">
                <a16:creationId xmlns:a16="http://schemas.microsoft.com/office/drawing/2014/main" id="{D7319DAF-0963-37A3-9FD1-9C5BBDFB6D40}"/>
              </a:ext>
            </a:extLst>
          </p:cNvPr>
          <p:cNvSpPr/>
          <p:nvPr/>
        </p:nvSpPr>
        <p:spPr>
          <a:xfrm>
            <a:off x="7020561" y="2227427"/>
            <a:ext cx="2216728" cy="1446414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التفاعل بين الإنسان وبيئته </a:t>
            </a:r>
          </a:p>
        </p:txBody>
      </p:sp>
      <p:sp>
        <p:nvSpPr>
          <p:cNvPr id="4" name="وسيلة الشرح: سهم إلى الأعلى 3">
            <a:extLst>
              <a:ext uri="{FF2B5EF4-FFF2-40B4-BE49-F238E27FC236}">
                <a16:creationId xmlns:a16="http://schemas.microsoft.com/office/drawing/2014/main" id="{7E9729B8-4846-A40F-0E9C-8825634554DB}"/>
              </a:ext>
            </a:extLst>
          </p:cNvPr>
          <p:cNvSpPr/>
          <p:nvPr/>
        </p:nvSpPr>
        <p:spPr>
          <a:xfrm>
            <a:off x="4921135" y="2272145"/>
            <a:ext cx="1928553" cy="1485207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الإنسان هو محور التاريخ</a:t>
            </a:r>
          </a:p>
        </p:txBody>
      </p:sp>
      <p:sp>
        <p:nvSpPr>
          <p:cNvPr id="6" name="وسيلة الشرح: سهم إلى الأعلى 5">
            <a:extLst>
              <a:ext uri="{FF2B5EF4-FFF2-40B4-BE49-F238E27FC236}">
                <a16:creationId xmlns:a16="http://schemas.microsoft.com/office/drawing/2014/main" id="{46457BC5-B860-889D-27C9-F6531E6D080A}"/>
              </a:ext>
            </a:extLst>
          </p:cNvPr>
          <p:cNvSpPr/>
          <p:nvPr/>
        </p:nvSpPr>
        <p:spPr>
          <a:xfrm>
            <a:off x="3126508" y="2227427"/>
            <a:ext cx="1623754" cy="1590886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التاريخ جزء هاما من حياة الانسان </a:t>
            </a:r>
          </a:p>
        </p:txBody>
      </p:sp>
    </p:spTree>
    <p:extLst>
      <p:ext uri="{BB962C8B-B14F-4D97-AF65-F5344CB8AC3E}">
        <p14:creationId xmlns:p14="http://schemas.microsoft.com/office/powerpoint/2010/main" val="32120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5" grpId="0">
        <p:bldAsOne/>
      </p:bldGraphic>
      <p:bldP spid="3" grpId="0" animBg="1"/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FA6F72A-C7D5-4007-8D76-E0C3B1C65FAC}"/>
              </a:ext>
            </a:extLst>
          </p:cNvPr>
          <p:cNvSpPr/>
          <p:nvPr/>
        </p:nvSpPr>
        <p:spPr>
          <a:xfrm>
            <a:off x="7727521" y="282351"/>
            <a:ext cx="3231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جـدول التعـلم </a:t>
            </a: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9E539F58-087B-4A20-BDC3-1EAE923F8F16}"/>
              </a:ext>
            </a:extLst>
          </p:cNvPr>
          <p:cNvGraphicFramePr/>
          <p:nvPr/>
        </p:nvGraphicFramePr>
        <p:xfrm>
          <a:off x="1150151" y="2342088"/>
          <a:ext cx="4945849" cy="4007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140B51B6-7760-4789-AD27-02A245F73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9083" y="2546874"/>
            <a:ext cx="3465343" cy="340116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6512703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EEEAE2-8600-CE1C-CBCF-3EE6481505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flipH="1">
            <a:off x="2211388" y="76200"/>
            <a:ext cx="9980612" cy="1096963"/>
          </a:xfrm>
        </p:spPr>
        <p:txBody>
          <a:bodyPr>
            <a:normAutofit/>
          </a:bodyPr>
          <a:lstStyle/>
          <a:p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الأهـداف :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D07EDD-09EC-7040-49B1-AC9112550E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 flipH="1">
            <a:off x="1402080" y="1688869"/>
            <a:ext cx="9982200" cy="4572000"/>
          </a:xfrm>
        </p:spPr>
        <p:txBody>
          <a:bodyPr>
            <a:normAutofit/>
          </a:bodyPr>
          <a:lstStyle/>
          <a:p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 تحدد الطالبة فكرة التاريخ.</a:t>
            </a:r>
          </a:p>
          <a:p>
            <a:pPr marL="0" indent="0">
              <a:buNone/>
            </a:pPr>
            <a:endParaRPr lang="ar-SA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 توضح الطالبة محور التاريخ .</a:t>
            </a:r>
          </a:p>
          <a:p>
            <a:pPr marL="0" indent="0">
              <a:buNone/>
            </a:pPr>
            <a:endParaRPr lang="ar-SA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 تفسر الطالبة أهمية التاريخ .</a:t>
            </a:r>
          </a:p>
          <a:p>
            <a:pPr marL="0" indent="0">
              <a:buNone/>
            </a:pPr>
            <a:endParaRPr lang="ar-SA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 تقارن الطالبة بين مصادر التاريخ.</a:t>
            </a:r>
          </a:p>
        </p:txBody>
      </p:sp>
      <p:sp>
        <p:nvSpPr>
          <p:cNvPr id="7" name="نجمة: 5 نقاط 6">
            <a:extLst>
              <a:ext uri="{FF2B5EF4-FFF2-40B4-BE49-F238E27FC236}">
                <a16:creationId xmlns:a16="http://schemas.microsoft.com/office/drawing/2014/main" id="{39B05E82-3D16-C69E-D2DB-A8BA8020864F}"/>
              </a:ext>
            </a:extLst>
          </p:cNvPr>
          <p:cNvSpPr/>
          <p:nvPr/>
        </p:nvSpPr>
        <p:spPr>
          <a:xfrm>
            <a:off x="6295505" y="1629294"/>
            <a:ext cx="526473" cy="4544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نجمة: 5 نقاط 7">
            <a:extLst>
              <a:ext uri="{FF2B5EF4-FFF2-40B4-BE49-F238E27FC236}">
                <a16:creationId xmlns:a16="http://schemas.microsoft.com/office/drawing/2014/main" id="{1E309EB7-9B76-7727-0121-C4FF19F7FEA1}"/>
              </a:ext>
            </a:extLst>
          </p:cNvPr>
          <p:cNvSpPr/>
          <p:nvPr/>
        </p:nvSpPr>
        <p:spPr>
          <a:xfrm>
            <a:off x="6010101" y="2807306"/>
            <a:ext cx="526473" cy="4544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نجمة: 5 نقاط 8">
            <a:extLst>
              <a:ext uri="{FF2B5EF4-FFF2-40B4-BE49-F238E27FC236}">
                <a16:creationId xmlns:a16="http://schemas.microsoft.com/office/drawing/2014/main" id="{D0FC4399-5517-DBBF-E65C-F3FF6B1AC509}"/>
              </a:ext>
            </a:extLst>
          </p:cNvPr>
          <p:cNvSpPr/>
          <p:nvPr/>
        </p:nvSpPr>
        <p:spPr>
          <a:xfrm>
            <a:off x="5938058" y="3961765"/>
            <a:ext cx="526473" cy="4544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نجمة: 5 نقاط 9">
            <a:extLst>
              <a:ext uri="{FF2B5EF4-FFF2-40B4-BE49-F238E27FC236}">
                <a16:creationId xmlns:a16="http://schemas.microsoft.com/office/drawing/2014/main" id="{BA8E8295-D687-195D-DA9A-440BEA5AC9BF}"/>
              </a:ext>
            </a:extLst>
          </p:cNvPr>
          <p:cNvSpPr/>
          <p:nvPr/>
        </p:nvSpPr>
        <p:spPr>
          <a:xfrm>
            <a:off x="5483628" y="4995949"/>
            <a:ext cx="526473" cy="4544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71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EEEAE2-8600-CE1C-CBCF-3EE6481505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flipH="1">
            <a:off x="2211388" y="76200"/>
            <a:ext cx="9980612" cy="1096963"/>
          </a:xfrm>
        </p:spPr>
        <p:txBody>
          <a:bodyPr>
            <a:normAutofit/>
          </a:bodyPr>
          <a:lstStyle/>
          <a:p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الأهـداف :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D07EDD-09EC-7040-49B1-AC9112550E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 flipH="1">
            <a:off x="1402080" y="1688869"/>
            <a:ext cx="9982200" cy="4572000"/>
          </a:xfrm>
        </p:spPr>
        <p:txBody>
          <a:bodyPr>
            <a:normAutofit/>
          </a:bodyPr>
          <a:lstStyle/>
          <a:p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 تحدد الطالبة فكرة التاريخ.</a:t>
            </a:r>
          </a:p>
          <a:p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 توضح الطالبة محور التاريخ .</a:t>
            </a:r>
          </a:p>
          <a:p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 تفسر الطالبة أهمية التاريخ .</a:t>
            </a:r>
          </a:p>
          <a:p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 تقارن الطالبة بين مصادر التاريخ.</a:t>
            </a:r>
          </a:p>
        </p:txBody>
      </p:sp>
    </p:spTree>
    <p:extLst>
      <p:ext uri="{BB962C8B-B14F-4D97-AF65-F5344CB8AC3E}">
        <p14:creationId xmlns:p14="http://schemas.microsoft.com/office/powerpoint/2010/main" val="2008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FBE5922-BA45-4730-BD53-75A8F0944EE5}"/>
              </a:ext>
            </a:extLst>
          </p:cNvPr>
          <p:cNvSpPr/>
          <p:nvPr/>
        </p:nvSpPr>
        <p:spPr>
          <a:xfrm>
            <a:off x="8566292" y="558505"/>
            <a:ext cx="28440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في هذا الدرس </a:t>
            </a:r>
            <a:endParaRPr lang="ar-SA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7D405700-0091-4833-94D3-50CC5D43D3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249586"/>
              </p:ext>
            </p:extLst>
          </p:nvPr>
        </p:nvGraphicFramePr>
        <p:xfrm>
          <a:off x="-1697322" y="943226"/>
          <a:ext cx="7344517" cy="5614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9B362A25-6A53-47AF-B473-F99F751E9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048" y="2538181"/>
            <a:ext cx="6432291" cy="3640677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CEE85C6-9795-473D-A3C5-6D45D838B4DB}"/>
              </a:ext>
            </a:extLst>
          </p:cNvPr>
          <p:cNvSpPr/>
          <p:nvPr/>
        </p:nvSpPr>
        <p:spPr>
          <a:xfrm>
            <a:off x="3620505" y="881081"/>
            <a:ext cx="4573688" cy="769441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مفهوم التاريخ ومصادره</a:t>
            </a:r>
          </a:p>
        </p:txBody>
      </p:sp>
    </p:spTree>
    <p:extLst>
      <p:ext uri="{BB962C8B-B14F-4D97-AF65-F5344CB8AC3E}">
        <p14:creationId xmlns:p14="http://schemas.microsoft.com/office/powerpoint/2010/main" val="218507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عريف علم التاريخ">
            <a:hlinkClick r:id="" action="ppaction://media"/>
            <a:extLst>
              <a:ext uri="{FF2B5EF4-FFF2-40B4-BE49-F238E27FC236}">
                <a16:creationId xmlns:a16="http://schemas.microsoft.com/office/drawing/2014/main" id="{A397635D-B255-7032-DC5E-07E24BF35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673" y="452350"/>
            <a:ext cx="10711228" cy="59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العنوان 12"/>
          <p:cNvSpPr>
            <a:spLocks noGrp="1"/>
          </p:cNvSpPr>
          <p:nvPr>
            <p:ph type="ctrTitle"/>
          </p:nvPr>
        </p:nvSpPr>
        <p:spPr>
          <a:xfrm flipH="1">
            <a:off x="4954385" y="1825837"/>
            <a:ext cx="6963987" cy="2219691"/>
          </a:xfrm>
        </p:spPr>
        <p:txBody>
          <a:bodyPr rtlCol="1">
            <a:normAutofit/>
          </a:bodyPr>
          <a:lstStyle/>
          <a:p>
            <a:pPr algn="r" rtl="1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علم التاريخ أحد فروع </a:t>
            </a:r>
            <a:r>
              <a:rPr lang="ar-SA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الدراسات الاجتماعية </a:t>
            </a:r>
            <a:b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تهتم بدراسة الماضي البشري، فالمؤرخون</a:t>
            </a:r>
            <a:b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يُعنون بدراسة المصادر التاريخية ،لاستخراج الحوادث الماضية منها</a:t>
            </a:r>
          </a:p>
        </p:txBody>
      </p:sp>
      <p:sp>
        <p:nvSpPr>
          <p:cNvPr id="14" name="عنصر نائب للمحتوى 13"/>
          <p:cNvSpPr>
            <a:spLocks noGrp="1"/>
          </p:cNvSpPr>
          <p:nvPr>
            <p:ph type="subTitle" idx="1"/>
          </p:nvPr>
        </p:nvSpPr>
        <p:spPr>
          <a:xfrm flipH="1">
            <a:off x="4954385" y="4045528"/>
            <a:ext cx="7102532" cy="1817716"/>
          </a:xfrm>
        </p:spPr>
        <p:txBody>
          <a:bodyPr rtlCol="1">
            <a:normAutofit/>
          </a:bodyPr>
          <a:lstStyle/>
          <a:p>
            <a:pPr algn="r" rtl="1"/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لمعرفة الحوادث التاريخية المتعلقة بالإنسان يدرس المؤرخون  المصادر التاريخية ويحللونها وفق المنهج التاريخي </a:t>
            </a:r>
          </a:p>
          <a:p>
            <a:pPr algn="r" rtl="1"/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لذا أصبح التاريخ مرتبطاً بالحوادث الإنسانية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B16575-0E77-C444-DBD9-6DDB5D575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" y="1071605"/>
            <a:ext cx="4969625" cy="37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العنوان 12"/>
          <p:cNvSpPr>
            <a:spLocks noGrp="1"/>
          </p:cNvSpPr>
          <p:nvPr>
            <p:ph type="ctrTitle"/>
          </p:nvPr>
        </p:nvSpPr>
        <p:spPr>
          <a:xfrm flipH="1">
            <a:off x="9422824" y="334684"/>
            <a:ext cx="2020686" cy="1103818"/>
          </a:xfrm>
        </p:spPr>
        <p:txBody>
          <a:bodyPr rtlCol="1">
            <a:normAutofit/>
          </a:bodyPr>
          <a:lstStyle/>
          <a:p>
            <a:pPr algn="r" rtl="1"/>
            <a:r>
              <a:rPr lang="ar-SA" sz="2800" dirty="0">
                <a:highlight>
                  <a:srgbClr val="C0C0C0"/>
                </a:highlight>
              </a:rPr>
              <a:t>خارطة الدرس</a:t>
            </a:r>
          </a:p>
        </p:txBody>
      </p:sp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3929BD43-283E-8E94-319A-C0282E76D4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1382299"/>
              </p:ext>
            </p:extLst>
          </p:nvPr>
        </p:nvGraphicFramePr>
        <p:xfrm>
          <a:off x="-958734" y="176569"/>
          <a:ext cx="11567622" cy="5498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95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FA6F72A-C7D5-4007-8D76-E0C3B1C65FAC}"/>
              </a:ext>
            </a:extLst>
          </p:cNvPr>
          <p:cNvSpPr/>
          <p:nvPr/>
        </p:nvSpPr>
        <p:spPr>
          <a:xfrm>
            <a:off x="7727521" y="282351"/>
            <a:ext cx="3231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جـدول التعـلم </a:t>
            </a: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9E539F58-087B-4A20-BDC3-1EAE923F8F16}"/>
              </a:ext>
            </a:extLst>
          </p:cNvPr>
          <p:cNvGraphicFramePr/>
          <p:nvPr/>
        </p:nvGraphicFramePr>
        <p:xfrm>
          <a:off x="1150151" y="2342088"/>
          <a:ext cx="4945849" cy="4007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140B51B6-7760-4789-AD27-02A245F73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9083" y="2546874"/>
            <a:ext cx="3465343" cy="340116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7150650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D24583F-665D-4305-8B2D-CC94FCAB8B30}"/>
              </a:ext>
            </a:extLst>
          </p:cNvPr>
          <p:cNvSpPr/>
          <p:nvPr/>
        </p:nvSpPr>
        <p:spPr>
          <a:xfrm>
            <a:off x="7926526" y="401193"/>
            <a:ext cx="3103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فكرة التاريخ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542CCD2-82F8-4CEF-BF0B-AC57945151C1}"/>
              </a:ext>
            </a:extLst>
          </p:cNvPr>
          <p:cNvSpPr txBox="1"/>
          <p:nvPr/>
        </p:nvSpPr>
        <p:spPr>
          <a:xfrm>
            <a:off x="1220434" y="844808"/>
            <a:ext cx="6090081" cy="954107"/>
          </a:xfrm>
          <a:prstGeom prst="rect">
            <a:avLst/>
          </a:prstGeom>
          <a:ln w="762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اذن لو طرحنا على انفسنا سؤالا هاما</a:t>
            </a:r>
          </a:p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اين جاءت فكرة التاريخ  فماذا ستكون الإجابة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7DA9CE0-8F9A-4219-89EF-3CFA05BAD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65" y="2044683"/>
            <a:ext cx="2928167" cy="1949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9089B4-93D9-4378-A502-9070A8F6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18" y="4551735"/>
            <a:ext cx="2575264" cy="1931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74E791E-266D-479A-BCC4-FEC42307CCED}"/>
              </a:ext>
            </a:extLst>
          </p:cNvPr>
          <p:cNvSpPr/>
          <p:nvPr/>
        </p:nvSpPr>
        <p:spPr>
          <a:xfrm>
            <a:off x="7662505" y="1680407"/>
            <a:ext cx="425240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عندما نكتب كل ما يمر </a:t>
            </a:r>
          </a:p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بنا في يومنا من احداث </a:t>
            </a:r>
          </a:p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ولقاءات واجتماعات ونصف</a:t>
            </a:r>
          </a:p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كل ما شاهدناه وسمعناه </a:t>
            </a:r>
          </a:p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ماذا نسمي هذه العملية ؟ 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19EC9871-8B78-4DA5-AEDB-3D3F3F8215F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4342534" y="2677019"/>
            <a:ext cx="3319971" cy="1267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4D2FCA08-9AC0-476C-B72C-D618FA163E12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029291" y="2803792"/>
            <a:ext cx="1633214" cy="15675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7F88C67-B89B-4E97-82CE-7853862D07E5}"/>
              </a:ext>
            </a:extLst>
          </p:cNvPr>
          <p:cNvSpPr txBox="1"/>
          <p:nvPr/>
        </p:nvSpPr>
        <p:spPr>
          <a:xfrm>
            <a:off x="6947670" y="4234952"/>
            <a:ext cx="4967239" cy="2554545"/>
          </a:xfrm>
          <a:prstGeom prst="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اذن </a:t>
            </a:r>
            <a:r>
              <a:rPr lang="ar-SA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فكرة التاريخ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جاءت من التدوين القصصي لمجرى</a:t>
            </a:r>
            <a:r>
              <a:rPr lang="ar-SA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ar-SA" sz="3200" b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التفاعل بين الانسان وبيئته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وما ينشأ منه من حوادث وانجازات أسهمت في صقل مدارك البشرية واثراء تجاربها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3CC0419-05B3-42C3-ADCD-BDFF4034F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55" y="3797450"/>
            <a:ext cx="3364363" cy="252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2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 animBg="1"/>
    </p:bldLst>
  </p:timing>
</p:sld>
</file>

<file path=ppt/theme/theme1.xml><?xml version="1.0" encoding="utf-8"?>
<a:theme xmlns:a="http://schemas.openxmlformats.org/drawingml/2006/main" name="المستند الأكاديمي 16 9x  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50520969_TF03431380_Win32" id="{0022A5AD-ECD6-46C2-ADAC-DB077DD2BA55}" vid="{9AC5186F-5F11-43F7-931C-FE35D0789174}"/>
    </a:ext>
  </a:extLst>
</a:theme>
</file>

<file path=ppt/theme/theme2.xml><?xml version="1.0" encoding="utf-8"?>
<a:theme xmlns:a="http://schemas.openxmlformats.org/drawingml/2006/main" name="نسق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عرض تقديمي أكاديمي بتصميم يحمل خطاً وشريطاً (شاشة عريضة)</Template>
  <TotalTime>428</TotalTime>
  <Words>684</Words>
  <Application>Microsoft Office PowerPoint</Application>
  <PresentationFormat>شاشة عريضة</PresentationFormat>
  <Paragraphs>159</Paragraphs>
  <Slides>26</Slides>
  <Notes>6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5" baseType="lpstr">
      <vt:lpstr>Aldhabi</vt:lpstr>
      <vt:lpstr>Al-Kharashi Koufi 1</vt:lpstr>
      <vt:lpstr>Arabic Typesetting</vt:lpstr>
      <vt:lpstr>Calibri</vt:lpstr>
      <vt:lpstr>Calibri Light</vt:lpstr>
      <vt:lpstr>Euphemia</vt:lpstr>
      <vt:lpstr>Tahoma</vt:lpstr>
      <vt:lpstr>Wingdings</vt:lpstr>
      <vt:lpstr>المستند الأكاديمي 16 9x  </vt:lpstr>
      <vt:lpstr>الوحدة الأولى ( علم التاريخ)</vt:lpstr>
      <vt:lpstr>عرض تقديمي في PowerPoint</vt:lpstr>
      <vt:lpstr>         الأهـداف :</vt:lpstr>
      <vt:lpstr>عرض تقديمي في PowerPoint</vt:lpstr>
      <vt:lpstr>عرض تقديمي في PowerPoint</vt:lpstr>
      <vt:lpstr>علم التاريخ أحد فروع الدراسات الاجتماعية   تهتم بدراسة الماضي البشري، فالمؤرخون  يُعنون بدراسة المصادر التاريخية ،لاستخراج الحوادث الماضية منها</vt:lpstr>
      <vt:lpstr>خارطة الدرس</vt:lpstr>
      <vt:lpstr>عرض تقديمي في PowerPoint</vt:lpstr>
      <vt:lpstr>عرض تقديمي في PowerPoint</vt:lpstr>
      <vt:lpstr>عرض تقديمي في PowerPoint</vt:lpstr>
      <vt:lpstr>لا إنسان بلا تاريخ و لا تاريخ بلا إنسان</vt:lpstr>
      <vt:lpstr>عرض تقديمي في PowerPoint</vt:lpstr>
      <vt:lpstr>عرض تقديمي في PowerPoint</vt:lpstr>
      <vt:lpstr>عرض تقديمي في PowerPoint</vt:lpstr>
      <vt:lpstr>للتاريخ مصادر أصلية يعتمدها المؤرخون فيما يتناولونه من موضوعات أهمها:</vt:lpstr>
      <vt:lpstr>عرض تقديمي في PowerPoint</vt:lpstr>
      <vt:lpstr>الوثائق:</vt:lpstr>
      <vt:lpstr>دارة الملك عبد العزيز في الرياض</vt:lpstr>
      <vt:lpstr>استنتجي أهمية الوثائق.</vt:lpstr>
      <vt:lpstr>الآثار و النقوش</vt:lpstr>
      <vt:lpstr>عرض تقديمي في PowerPoint</vt:lpstr>
      <vt:lpstr>ما الفرق بين الآثار والنقوش على الصخور؟</vt:lpstr>
      <vt:lpstr>عرض تقديمي في PowerPoint</vt:lpstr>
      <vt:lpstr>خارطة الدرس</vt:lpstr>
      <vt:lpstr>عرض تقديمي في PowerPoint</vt:lpstr>
      <vt:lpstr>الأهـداف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الوحدة الأولى ( علم التاريخ)</dc:title>
  <dc:creator>abeer abed</dc:creator>
  <cp:lastModifiedBy>abeer abed</cp:lastModifiedBy>
  <cp:revision>4</cp:revision>
  <dcterms:created xsi:type="dcterms:W3CDTF">2022-12-06T10:14:45Z</dcterms:created>
  <dcterms:modified xsi:type="dcterms:W3CDTF">2022-12-07T07:01:04Z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