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43" r:id="rId3"/>
    <p:sldId id="345" r:id="rId4"/>
    <p:sldId id="344" r:id="rId5"/>
    <p:sldId id="346" r:id="rId6"/>
    <p:sldId id="348" r:id="rId7"/>
    <p:sldId id="347" r:id="rId8"/>
    <p:sldId id="336" r:id="rId9"/>
    <p:sldId id="338" r:id="rId10"/>
    <p:sldId id="339" r:id="rId11"/>
    <p:sldId id="282" r:id="rId12"/>
    <p:sldId id="325" r:id="rId13"/>
    <p:sldId id="303" r:id="rId14"/>
    <p:sldId id="340" r:id="rId15"/>
    <p:sldId id="341" r:id="rId16"/>
    <p:sldId id="260" r:id="rId17"/>
    <p:sldId id="329" r:id="rId18"/>
    <p:sldId id="289" r:id="rId19"/>
    <p:sldId id="342" r:id="rId20"/>
    <p:sldId id="272" r:id="rId21"/>
    <p:sldId id="268" r:id="rId22"/>
    <p:sldId id="291" r:id="rId23"/>
    <p:sldId id="316" r:id="rId24"/>
    <p:sldId id="287" r:id="rId25"/>
    <p:sldId id="331" r:id="rId26"/>
    <p:sldId id="280" r:id="rId27"/>
    <p:sldId id="261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98" autoAdjust="0"/>
    <p:restoredTop sz="94660"/>
  </p:normalViewPr>
  <p:slideViewPr>
    <p:cSldViewPr>
      <p:cViewPr>
        <p:scale>
          <a:sx n="50" d="100"/>
          <a:sy n="50" d="100"/>
        </p:scale>
        <p:origin x="-129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66F7-75FA-4DA5-A0C5-FB998F0BA471}" type="datetimeFigureOut">
              <a:rPr lang="ar-SA" smtClean="0"/>
              <a:pPr/>
              <a:t>20/02/41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429124" y="642918"/>
            <a:ext cx="450059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مادة الدراسات الاجتماعية والمواطنة</a:t>
            </a:r>
            <a:endParaRPr lang="ar-SA" b="1" dirty="0"/>
          </a:p>
        </p:txBody>
      </p:sp>
      <p:sp>
        <p:nvSpPr>
          <p:cNvPr id="3" name="مستطيل 2"/>
          <p:cNvSpPr/>
          <p:nvPr/>
        </p:nvSpPr>
        <p:spPr>
          <a:xfrm>
            <a:off x="1785918" y="6396335"/>
            <a:ext cx="51764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SA" sz="24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المعلمة : عائشة حامد </a:t>
            </a:r>
            <a:r>
              <a:rPr lang="ar-SA" sz="2400" b="1" cap="all" spc="0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الحارثي</a:t>
            </a:r>
            <a:r>
              <a:rPr lang="ar-SA" sz="24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 متوسطة الخيزران</a:t>
            </a:r>
            <a:endParaRPr lang="ar-SA" sz="2400" b="1" cap="all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962335" y="5661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20600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4876800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29946" y="2967335"/>
            <a:ext cx="53984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تعتبر الحرارة أهم عناصر المناخ 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24773" y="3844498"/>
            <a:ext cx="62151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تقمصي دور الحرارة </a:t>
            </a:r>
          </a:p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وبيني كيف تؤثر في العناصر الأخرى</a:t>
            </a:r>
          </a:p>
        </p:txBody>
      </p:sp>
    </p:spTree>
    <p:extLst>
      <p:ext uri="{BB962C8B-B14F-4D97-AF65-F5344CB8AC3E}">
        <p14:creationId xmlns:p14="http://schemas.microsoft.com/office/powerpoint/2010/main" val="29456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hool_gir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2571736" cy="5286388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1000100" y="285728"/>
            <a:ext cx="2714644" cy="1285884"/>
          </a:xfrm>
          <a:prstGeom prst="cloud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ما علاقة الصورة  بالحرارة 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صورة 3" descr="ىلالارربر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52863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tem_XL_5374364_21759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857232"/>
            <a:ext cx="2819400" cy="507209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85786" y="928670"/>
            <a:ext cx="18469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قياس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درجة</a:t>
            </a:r>
          </a:p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الحرارة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4" y="7600"/>
            <a:ext cx="6000750" cy="68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806387" y="692696"/>
            <a:ext cx="333761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ابحثي في الكتاب عن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أسماء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أجهزة قياس درجات الحرارة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4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7704" y="1565732"/>
            <a:ext cx="578075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خلال دقيقة واحدة</a:t>
            </a:r>
          </a:p>
          <a:p>
            <a:pPr algn="ctr"/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تعاوني مع مجموعتك </a:t>
            </a:r>
          </a:p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 دوني الخطوات </a:t>
            </a:r>
          </a:p>
          <a:p>
            <a:pPr algn="ctr"/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المتبعة لقياس درجة الحرارة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16"/>
            <a:ext cx="213399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31760"/>
            <a:ext cx="2133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86380" y="2357430"/>
            <a:ext cx="1592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صفحة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101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14744" y="2357430"/>
            <a:ext cx="13179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70050-0-w-x-0-h-none-379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391956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00232" y="642918"/>
            <a:ext cx="43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هل للهواء وزن ؟؟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2276"/>
            <a:ext cx="3673624" cy="15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410384" y="3933056"/>
            <a:ext cx="29587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هو ثقل ....... على ........</a:t>
            </a:r>
          </a:p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الممتد من ........ إلى نهاية ....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53562" y="1323925"/>
            <a:ext cx="36723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ضعي الكلمة  في الفراغ المناسب لها لتحصلي على تعريف الضغط الجوي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59632" y="980728"/>
            <a:ext cx="300263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الغلاف الجوي</a:t>
            </a:r>
          </a:p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سطحها  </a:t>
            </a:r>
          </a:p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الهواء</a:t>
            </a:r>
          </a:p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الأرض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68144" y="2204864"/>
            <a:ext cx="9144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أذكري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العوامل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المؤثرة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في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المناخ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44008" y="2204864"/>
            <a:ext cx="9144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عددي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أجهزة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قياس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الطقس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788024" y="5817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عدد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9872" y="2204864"/>
            <a:ext cx="9144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وجهي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سؤال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يتعلق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بالدرس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السابق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23728" y="2204864"/>
            <a:ext cx="98640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اربطي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بين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التضاريس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والمناخ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99592" y="585964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صمم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99592" y="2204864"/>
            <a:ext cx="9144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صممي خارطة مفاهيم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للعوامل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المؤثرة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في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المناخ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 rot="348450">
            <a:off x="2771800" y="69779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600" dirty="0"/>
              <a:t>قال تعالى: ﴿فَمَن يُرِدِ اللَّهُ أَن يَهْدِيَهُ يَشْرَحْ صَدْرَهُ لِلإِسْلامِ وَمَن يُرِدْ أَن يُضِلَّهُ يَجْعَلْ صَدْرَهُ ضَيِّقًا حَرَجًا كَأَنَّمَا يَصَّعَّدُ فِي السَّمَاء كَذَلِكَ يَجْعَلُ اللَّهُ الرِّجْسَ عَلَى الَّذِينَ لاَ يُؤْمِنُونَ ١٢٥﴾ [الأنعام</a:t>
            </a:r>
          </a:p>
        </p:txBody>
      </p:sp>
      <p:sp>
        <p:nvSpPr>
          <p:cNvPr id="4" name="مستطيل 3"/>
          <p:cNvSpPr/>
          <p:nvPr/>
        </p:nvSpPr>
        <p:spPr>
          <a:xfrm rot="306995">
            <a:off x="2385834" y="5521898"/>
            <a:ext cx="5044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علاقة الآية بالضغط الجوي</a:t>
            </a:r>
            <a:endParaRPr lang="ar-SA" sz="40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500562" y="0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3" name="شكل بيضاوي 2"/>
          <p:cNvSpPr/>
          <p:nvPr/>
        </p:nvSpPr>
        <p:spPr>
          <a:xfrm>
            <a:off x="7286644" y="1643050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1785918" y="1643050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4572000" y="1928802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7358082" y="4572008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4643438" y="4286256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2000232" y="4857760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4786314" y="6357934"/>
            <a:ext cx="485772" cy="500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6643702" y="642918"/>
            <a:ext cx="485772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</a:t>
            </a:r>
            <a:endParaRPr lang="ar-SA" b="1" dirty="0"/>
          </a:p>
        </p:txBody>
      </p:sp>
      <p:sp>
        <p:nvSpPr>
          <p:cNvPr id="11" name="شكل بيضاوي 10"/>
          <p:cNvSpPr/>
          <p:nvPr/>
        </p:nvSpPr>
        <p:spPr>
          <a:xfrm>
            <a:off x="2428860" y="714356"/>
            <a:ext cx="485772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</a:t>
            </a:r>
            <a:endParaRPr lang="ar-SA" b="1" dirty="0"/>
          </a:p>
        </p:txBody>
      </p:sp>
      <p:sp>
        <p:nvSpPr>
          <p:cNvPr id="12" name="شكل بيضاوي 11"/>
          <p:cNvSpPr/>
          <p:nvPr/>
        </p:nvSpPr>
        <p:spPr>
          <a:xfrm>
            <a:off x="7858148" y="3071810"/>
            <a:ext cx="485772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</a:t>
            </a:r>
            <a:endParaRPr lang="ar-SA" b="1" dirty="0"/>
          </a:p>
        </p:txBody>
      </p:sp>
      <p:sp>
        <p:nvSpPr>
          <p:cNvPr id="13" name="شكل بيضاوي 12"/>
          <p:cNvSpPr/>
          <p:nvPr/>
        </p:nvSpPr>
        <p:spPr>
          <a:xfrm>
            <a:off x="4500562" y="3214686"/>
            <a:ext cx="485772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</a:t>
            </a:r>
            <a:endParaRPr lang="ar-SA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1643042" y="3357562"/>
            <a:ext cx="485772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</a:t>
            </a:r>
            <a:endParaRPr lang="ar-SA" b="1" dirty="0"/>
          </a:p>
        </p:txBody>
      </p:sp>
      <p:sp>
        <p:nvSpPr>
          <p:cNvPr id="15" name="شكل بيضاوي 14"/>
          <p:cNvSpPr/>
          <p:nvPr/>
        </p:nvSpPr>
        <p:spPr>
          <a:xfrm>
            <a:off x="6500826" y="5643578"/>
            <a:ext cx="485772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</a:t>
            </a:r>
            <a:endParaRPr lang="ar-SA" b="1" dirty="0"/>
          </a:p>
        </p:txBody>
      </p:sp>
      <p:sp>
        <p:nvSpPr>
          <p:cNvPr id="16" name="شكل بيضاوي 15"/>
          <p:cNvSpPr/>
          <p:nvPr/>
        </p:nvSpPr>
        <p:spPr>
          <a:xfrm>
            <a:off x="2857488" y="5786454"/>
            <a:ext cx="485772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43240" y="6334780"/>
            <a:ext cx="2857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نشاط 3 صفحة 102</a:t>
            </a:r>
            <a:endParaRPr lang="ar-SA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016224" cy="330327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04" y="2470031"/>
            <a:ext cx="2051484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61483"/>
            <a:ext cx="1080120" cy="33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23928" y="188640"/>
            <a:ext cx="5061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سمي أجهزة قياس الضغط الموجودة أمامك</a:t>
            </a:r>
            <a:endParaRPr lang="ar-SA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28860" y="4929198"/>
            <a:ext cx="425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تجربة تمدد الهواء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25761" y="2956560"/>
            <a:ext cx="47420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عناصر الطقس والمناخ</a:t>
            </a:r>
            <a:endParaRPr lang="ar-S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9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6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5922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52" y="868821"/>
            <a:ext cx="5760640" cy="533638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067944" y="1628800"/>
            <a:ext cx="4082752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يتوقع من الطالبة بنهاية الدرس 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تعدد عناصر الطقس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ترتب عناصر المناخ حسب الأهمية 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تعرف معنى الحرارة 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تعلل تعد درجة الحرارة أهم عناصر المناخ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تسمي أجهزة قياس عناصر المناخ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تعرف الضغط الجوي 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توجد العلاقة بين الحارة والضغط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تشرح العلاقة بين الارتفاع عن سطح الأرض والضغط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chemeClr val="tx1"/>
                </a:solidFill>
              </a:rPr>
              <a:t>أن تدرك الاعجاز العلمي في القران الكريم من خلال الآية </a:t>
            </a:r>
          </a:p>
          <a:p>
            <a:pPr algn="ctr"/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33536" y="476672"/>
            <a:ext cx="3813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تصفحي الدرس واستخرجي</a:t>
            </a:r>
          </a:p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الكلمات التي تريدين أن تعرفي معناها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59632" y="2060848"/>
            <a:ext cx="58945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حرارة , كلمنجارو</a:t>
            </a: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الضغط الجوي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جزيئات,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1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40" y="404664"/>
            <a:ext cx="4083635" cy="2648371"/>
          </a:xfrm>
          <a:prstGeom prst="rect">
            <a:avLst/>
          </a:prstGeom>
        </p:spPr>
      </p:pic>
      <p:pic>
        <p:nvPicPr>
          <p:cNvPr id="77830" name="Picture 6" descr="نتيجة بحث الصور عن ام خماس كرتون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52736"/>
            <a:ext cx="4574312" cy="5271852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4716016" y="1196752"/>
            <a:ext cx="22008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رتبي عناصر المناخ حسب  الأهمية 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56" y="3053035"/>
            <a:ext cx="4840287" cy="35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746064" y="343074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الحــــــــرارة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32040" y="3924345"/>
            <a:ext cx="2015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الضغط الجوي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71793" y="4563249"/>
            <a:ext cx="2056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الريـــــــــــــاح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675535" y="5580529"/>
            <a:ext cx="1967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الرطـــــــوبــة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0"/>
          <a:stretch/>
        </p:blipFill>
        <p:spPr bwMode="auto">
          <a:xfrm>
            <a:off x="2915816" y="1484784"/>
            <a:ext cx="59766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7432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419872" y="548680"/>
            <a:ext cx="38266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طالبتي .. يا أمل المستقبل  عرفي الحرارة</a:t>
            </a:r>
          </a:p>
          <a:p>
            <a:pPr algn="ctr"/>
            <a:r>
              <a:rPr lang="ar-S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المخطط التنظيمي التالي</a:t>
            </a:r>
            <a:endParaRPr lang="ar-SA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88229" y="2267580"/>
            <a:ext cx="7360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الحرارة</a:t>
            </a:r>
            <a:endParaRPr lang="ar-SA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5333216" y="3666728"/>
            <a:ext cx="1110992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الحرارة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290</Words>
  <Application>Microsoft Office PowerPoint</Application>
  <PresentationFormat>عرض على الشاشة (3:4)‏</PresentationFormat>
  <Paragraphs>98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الوعد للحاسبات</dc:creator>
  <cp:lastModifiedBy>acer</cp:lastModifiedBy>
  <cp:revision>39</cp:revision>
  <dcterms:created xsi:type="dcterms:W3CDTF">2016-10-18T16:06:04Z</dcterms:created>
  <dcterms:modified xsi:type="dcterms:W3CDTF">2019-10-19T14:54:14Z</dcterms:modified>
</cp:coreProperties>
</file>