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Farah Regular"/>
        <a:ea typeface="Farah Regular"/>
        <a:cs typeface="Farah Regular"/>
        <a:sym typeface="Farah Regular"/>
      </a:defRPr>
    </a:lvl1pPr>
    <a:lvl2pPr marL="0" marR="0" indent="457200" algn="ctr" defTabSz="8255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Farah Regular"/>
        <a:ea typeface="Farah Regular"/>
        <a:cs typeface="Farah Regular"/>
        <a:sym typeface="Farah Regular"/>
      </a:defRPr>
    </a:lvl2pPr>
    <a:lvl3pPr marL="0" marR="0" indent="914400" algn="ctr" defTabSz="8255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Farah Regular"/>
        <a:ea typeface="Farah Regular"/>
        <a:cs typeface="Farah Regular"/>
        <a:sym typeface="Farah Regular"/>
      </a:defRPr>
    </a:lvl3pPr>
    <a:lvl4pPr marL="0" marR="0" indent="1371600" algn="ctr" defTabSz="8255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Farah Regular"/>
        <a:ea typeface="Farah Regular"/>
        <a:cs typeface="Farah Regular"/>
        <a:sym typeface="Farah Regular"/>
      </a:defRPr>
    </a:lvl4pPr>
    <a:lvl5pPr marL="0" marR="0" indent="1828800" algn="ctr" defTabSz="8255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Farah Regular"/>
        <a:ea typeface="Farah Regular"/>
        <a:cs typeface="Farah Regular"/>
        <a:sym typeface="Farah Regular"/>
      </a:defRPr>
    </a:lvl5pPr>
    <a:lvl6pPr marL="0" marR="0" indent="2286000" algn="ctr" defTabSz="8255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Farah Regular"/>
        <a:ea typeface="Farah Regular"/>
        <a:cs typeface="Farah Regular"/>
        <a:sym typeface="Farah Regular"/>
      </a:defRPr>
    </a:lvl6pPr>
    <a:lvl7pPr marL="0" marR="0" indent="2743200" algn="ctr" defTabSz="8255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Farah Regular"/>
        <a:ea typeface="Farah Regular"/>
        <a:cs typeface="Farah Regular"/>
        <a:sym typeface="Farah Regular"/>
      </a:defRPr>
    </a:lvl7pPr>
    <a:lvl8pPr marL="0" marR="0" indent="3200400" algn="ctr" defTabSz="8255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Farah Regular"/>
        <a:ea typeface="Farah Regular"/>
        <a:cs typeface="Farah Regular"/>
        <a:sym typeface="Farah Regular"/>
      </a:defRPr>
    </a:lvl8pPr>
    <a:lvl9pPr marL="0" marR="0" indent="3657600" algn="ctr" defTabSz="8255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Farah Regular"/>
        <a:ea typeface="Farah Regular"/>
        <a:cs typeface="Farah Regular"/>
        <a:sym typeface="Farah Regula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العنوان والعنوان الفرع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نص العنوان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نص العنوان</a:t>
            </a:r>
          </a:p>
        </p:txBody>
      </p:sp>
      <p:sp>
        <p:nvSpPr>
          <p:cNvPr id="12" name="مستوى النص الأول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 rtl="1">
              <a:spcBef>
                <a:spcPts val="0"/>
              </a:spcBef>
              <a:buSzTx/>
              <a:buNone/>
              <a:defRPr sz="5400"/>
            </a:lvl1pPr>
            <a:lvl2pPr marL="0" indent="0" algn="ctr" rtl="1">
              <a:spcBef>
                <a:spcPts val="0"/>
              </a:spcBef>
              <a:buSzTx/>
              <a:buNone/>
              <a:defRPr sz="5400"/>
            </a:lvl2pPr>
            <a:lvl3pPr marL="0" indent="0" algn="ctr" rtl="1">
              <a:spcBef>
                <a:spcPts val="0"/>
              </a:spcBef>
              <a:buSzTx/>
              <a:buNone/>
              <a:defRPr sz="5400"/>
            </a:lvl3pPr>
            <a:lvl4pPr marL="0" indent="0" algn="ctr" rtl="1">
              <a:spcBef>
                <a:spcPts val="0"/>
              </a:spcBef>
              <a:buSzTx/>
              <a:buNone/>
              <a:defRPr sz="5400"/>
            </a:lvl4pPr>
            <a:lvl5pPr marL="0" indent="0" algn="ctr" rtl="1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13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باسل أسعد"/>
          <p:cNvSpPr txBox="1"/>
          <p:nvPr>
            <p:ph type="body" sz="quarter" idx="21"/>
          </p:nvPr>
        </p:nvSpPr>
        <p:spPr>
          <a:xfrm>
            <a:off x="2387600" y="8953499"/>
            <a:ext cx="19621500" cy="63344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 rtl="1">
              <a:spcBef>
                <a:spcPts val="0"/>
              </a:spcBef>
              <a:buSzTx/>
              <a:buNone/>
              <a:defRPr i="1" sz="3200"/>
            </a:lvl1pPr>
          </a:lstStyle>
          <a:p>
            <a:pPr/>
            <a:r>
              <a:t>– باسل أسعد</a:t>
            </a:r>
          </a:p>
        </p:txBody>
      </p:sp>
      <p:sp>
        <p:nvSpPr>
          <p:cNvPr id="94" name="&quot;قم بكتابة الرقم هنا.&quot;"/>
          <p:cNvSpPr txBox="1"/>
          <p:nvPr>
            <p:ph type="body" sz="quarter" idx="22"/>
          </p:nvPr>
        </p:nvSpPr>
        <p:spPr>
          <a:xfrm>
            <a:off x="2387600" y="6039832"/>
            <a:ext cx="19621500" cy="89973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Geeza Pro Regular"/>
              </a:defRPr>
            </a:lvl1pPr>
          </a:lstStyle>
          <a:p>
            <a:pPr/>
            <a:r>
              <a:t>"قم بكتابة الرقم هنا."</a:t>
            </a:r>
          </a:p>
        </p:txBody>
      </p:sp>
      <p:sp>
        <p:nvSpPr>
          <p:cNvPr id="9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منظر للشاطئ والبحر من الكثبان الرملية العشبية"/>
          <p:cNvSpPr/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 - أفق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نظر للشاطئ والبحر من الكثبان الرملية العشبية"/>
          <p:cNvSpPr/>
          <p:nvPr>
            <p:ph type="pic" idx="21"/>
          </p:nvPr>
        </p:nvSpPr>
        <p:spPr>
          <a:xfrm>
            <a:off x="3125968" y="-393700"/>
            <a:ext cx="18135601" cy="12090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نص العنوان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pPr/>
            <a:r>
              <a:t>نص العنوان</a:t>
            </a:r>
          </a:p>
        </p:txBody>
      </p:sp>
      <p:sp>
        <p:nvSpPr>
          <p:cNvPr id="22" name="مستوى النص الأول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 rtl="1">
              <a:spcBef>
                <a:spcPts val="0"/>
              </a:spcBef>
              <a:buSzTx/>
              <a:buNone/>
              <a:defRPr sz="5400"/>
            </a:lvl1pPr>
            <a:lvl2pPr marL="0" indent="0" algn="ctr" rtl="1">
              <a:spcBef>
                <a:spcPts val="0"/>
              </a:spcBef>
              <a:buSzTx/>
              <a:buNone/>
              <a:defRPr sz="5400"/>
            </a:lvl2pPr>
            <a:lvl3pPr marL="0" indent="0" algn="ctr" rtl="1">
              <a:spcBef>
                <a:spcPts val="0"/>
              </a:spcBef>
              <a:buSzTx/>
              <a:buNone/>
              <a:defRPr sz="5400"/>
            </a:lvl3pPr>
            <a:lvl4pPr marL="0" indent="0" algn="ctr" rtl="1">
              <a:spcBef>
                <a:spcPts val="0"/>
              </a:spcBef>
              <a:buSzTx/>
              <a:buNone/>
              <a:defRPr sz="5400"/>
            </a:lvl4pPr>
            <a:lvl5pPr marL="0" indent="0" algn="ctr" rtl="1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23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- الوس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نص العنوان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31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 - رأس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طائر البلشون يحلق على ارتفاع منخفض فوق الشاطئ خلف سياج قصير"/>
          <p:cNvSpPr/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نص العنوان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نص العنوان</a:t>
            </a:r>
          </a:p>
        </p:txBody>
      </p:sp>
      <p:sp>
        <p:nvSpPr>
          <p:cNvPr id="40" name="مستوى النص الأول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 rtl="1">
              <a:spcBef>
                <a:spcPts val="0"/>
              </a:spcBef>
              <a:buSzTx/>
              <a:buNone/>
              <a:defRPr sz="5400"/>
            </a:lvl1pPr>
            <a:lvl2pPr marL="0" indent="0" algn="ctr" rtl="1">
              <a:spcBef>
                <a:spcPts val="0"/>
              </a:spcBef>
              <a:buSzTx/>
              <a:buNone/>
              <a:defRPr sz="5400"/>
            </a:lvl2pPr>
            <a:lvl3pPr marL="0" indent="0" algn="ctr" rtl="1">
              <a:spcBef>
                <a:spcPts val="0"/>
              </a:spcBef>
              <a:buSzTx/>
              <a:buNone/>
              <a:defRPr sz="5400"/>
            </a:lvl3pPr>
            <a:lvl4pPr marL="0" indent="0" algn="ctr" rtl="1">
              <a:spcBef>
                <a:spcPts val="0"/>
              </a:spcBef>
              <a:buSzTx/>
              <a:buNone/>
              <a:defRPr sz="5400"/>
            </a:lvl4pPr>
            <a:lvl5pPr marL="0" indent="0" algn="ctr" rtl="1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1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- أعل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نص العنوا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49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والتعداد النقط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نص العنوا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57" name="مستوى النص الأول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rtl="1">
              <a:defRPr sz="4800"/>
            </a:lvl1pPr>
            <a:lvl2pPr rtl="1">
              <a:defRPr sz="4800"/>
            </a:lvl2pPr>
            <a:lvl3pPr rtl="1">
              <a:defRPr sz="4800"/>
            </a:lvl3pPr>
            <a:lvl4pPr rtl="1">
              <a:defRPr sz="4800"/>
            </a:lvl4pPr>
            <a:lvl5pPr rtl="1">
              <a:defRPr sz="48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58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والتعداد النقطي وال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طريق رملي بين تلين يؤدي إلى المحيط"/>
          <p:cNvSpPr/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نص العنوا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67" name="مستوى النص الأول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 rtl="1">
              <a:spcBef>
                <a:spcPts val="4500"/>
              </a:spcBef>
              <a:defRPr sz="3800"/>
            </a:lvl1pPr>
            <a:lvl2pPr marL="1117600" indent="-558800" rtl="1">
              <a:spcBef>
                <a:spcPts val="4500"/>
              </a:spcBef>
              <a:defRPr sz="3800"/>
            </a:lvl2pPr>
            <a:lvl3pPr marL="1676400" indent="-558800" rtl="1">
              <a:spcBef>
                <a:spcPts val="4500"/>
              </a:spcBef>
              <a:defRPr sz="3800"/>
            </a:lvl3pPr>
            <a:lvl4pPr marL="2235200" indent="-558800" rtl="1">
              <a:spcBef>
                <a:spcPts val="4500"/>
              </a:spcBef>
              <a:defRPr sz="3800"/>
            </a:lvl4pPr>
            <a:lvl5pPr marL="2794000" indent="-558800" rtl="1">
              <a:spcBef>
                <a:spcPts val="4500"/>
              </a:spcBef>
              <a:defRPr sz="38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68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تعداد نقط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مستوى النص الأول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 rtl="1">
              <a:defRPr sz="4800"/>
            </a:lvl1pPr>
            <a:lvl2pPr rtl="1">
              <a:defRPr sz="4800"/>
            </a:lvl2pPr>
            <a:lvl3pPr rtl="1">
              <a:defRPr sz="4800"/>
            </a:lvl3pPr>
            <a:lvl4pPr rtl="1">
              <a:defRPr sz="4800"/>
            </a:lvl4pPr>
            <a:lvl5pPr rtl="1">
              <a:defRPr sz="48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76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 - ٣ أعل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طريق رملي بين تلين يؤدي إلى المحيط"/>
          <p:cNvSpPr/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طائر البلشون يحلق على ارتفاع منخفض فوق الشاطئ خلف سياج قصير"/>
          <p:cNvSpPr/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منظر للشاطئ والبحر من الكثبان الرملية العشبية"/>
          <p:cNvSpPr/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ص العنوان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نص العنوان</a:t>
            </a:r>
          </a:p>
        </p:txBody>
      </p:sp>
      <p:sp>
        <p:nvSpPr>
          <p:cNvPr id="3" name="مستوى النص الأول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" name="رقم الشريحة"/>
          <p:cNvSpPr txBox="1"/>
          <p:nvPr>
            <p:ph type="sldNum" sz="quarter" idx="2"/>
          </p:nvPr>
        </p:nvSpPr>
        <p:spPr>
          <a:xfrm>
            <a:off x="11968383" y="13081000"/>
            <a:ext cx="434534" cy="46666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55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1pPr>
      <a:lvl2pPr marL="0" marR="0" indent="457200" algn="ctr" defTabSz="8255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2pPr>
      <a:lvl3pPr marL="0" marR="0" indent="914400" algn="ctr" defTabSz="8255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3pPr>
      <a:lvl4pPr marL="0" marR="0" indent="1371600" algn="ctr" defTabSz="8255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4pPr>
      <a:lvl5pPr marL="0" marR="0" indent="1828800" algn="ctr" defTabSz="8255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5pPr>
      <a:lvl6pPr marL="0" marR="0" indent="2286000" algn="ctr" defTabSz="8255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6pPr>
      <a:lvl7pPr marL="0" marR="0" indent="2743200" algn="ctr" defTabSz="8255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7pPr>
      <a:lvl8pPr marL="0" marR="0" indent="3200400" algn="ctr" defTabSz="8255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8pPr>
      <a:lvl9pPr marL="0" marR="0" indent="3657600" algn="ctr" defTabSz="8255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9pPr>
    </p:titleStyle>
    <p:bodyStyle>
      <a:lvl1pPr marL="635000" marR="0" indent="-635000" algn="r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r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r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r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r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r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r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r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r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jpeg"/><Relationship Id="rId9" Type="http://schemas.openxmlformats.org/officeDocument/2006/relationships/image" Target="../media/image8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Relationship Id="rId4" Type="http://schemas.openxmlformats.org/officeDocument/2006/relationships/image" Target="../media/image11.jpeg"/><Relationship Id="rId5" Type="http://schemas.openxmlformats.org/officeDocument/2006/relationships/image" Target="../media/image12.jpeg"/><Relationship Id="rId6" Type="http://schemas.openxmlformats.org/officeDocument/2006/relationships/image" Target="../media/image13.jpeg"/><Relationship Id="rId7" Type="http://schemas.openxmlformats.org/officeDocument/2006/relationships/image" Target="../media/image1.png"/><Relationship Id="rId8" Type="http://schemas.openxmlformats.org/officeDocument/2006/relationships/image" Target="../media/image14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Relationship Id="rId4" Type="http://schemas.openxmlformats.org/officeDocument/2006/relationships/image" Target="../media/image11.jpeg"/><Relationship Id="rId5" Type="http://schemas.openxmlformats.org/officeDocument/2006/relationships/image" Target="../media/image12.jpeg"/><Relationship Id="rId6" Type="http://schemas.openxmlformats.org/officeDocument/2006/relationships/image" Target="../media/image13.jpeg"/><Relationship Id="rId7" Type="http://schemas.openxmlformats.org/officeDocument/2006/relationships/image" Target="../media/image1.png"/><Relationship Id="rId8" Type="http://schemas.openxmlformats.org/officeDocument/2006/relationships/image" Target="../media/image14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Relationship Id="rId4" Type="http://schemas.openxmlformats.org/officeDocument/2006/relationships/image" Target="../media/image11.jpeg"/><Relationship Id="rId5" Type="http://schemas.openxmlformats.org/officeDocument/2006/relationships/image" Target="../media/image12.jpeg"/><Relationship Id="rId6" Type="http://schemas.openxmlformats.org/officeDocument/2006/relationships/image" Target="../media/image13.jpeg"/><Relationship Id="rId7" Type="http://schemas.openxmlformats.org/officeDocument/2006/relationships/image" Target="../media/image1.png"/><Relationship Id="rId8" Type="http://schemas.openxmlformats.org/officeDocument/2006/relationships/image" Target="../media/image14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jpeg"/><Relationship Id="rId9" Type="http://schemas.openxmlformats.org/officeDocument/2006/relationships/image" Target="../media/image8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jpeg"/><Relationship Id="rId9" Type="http://schemas.openxmlformats.org/officeDocument/2006/relationships/image" Target="../media/image8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jpeg"/><Relationship Id="rId9" Type="http://schemas.openxmlformats.org/officeDocument/2006/relationships/image" Target="../media/image8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jpeg"/><Relationship Id="rId9" Type="http://schemas.openxmlformats.org/officeDocument/2006/relationships/image" Target="../media/image8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jpeg"/><Relationship Id="rId9" Type="http://schemas.openxmlformats.org/officeDocument/2006/relationships/image" Target="../media/image8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Relationship Id="rId4" Type="http://schemas.openxmlformats.org/officeDocument/2006/relationships/image" Target="../media/image11.jpeg"/><Relationship Id="rId5" Type="http://schemas.openxmlformats.org/officeDocument/2006/relationships/image" Target="../media/image12.jpeg"/><Relationship Id="rId6" Type="http://schemas.openxmlformats.org/officeDocument/2006/relationships/image" Target="../media/image13.jpeg"/><Relationship Id="rId7" Type="http://schemas.openxmlformats.org/officeDocument/2006/relationships/image" Target="../media/image1.png"/><Relationship Id="rId8" Type="http://schemas.openxmlformats.org/officeDocument/2006/relationships/image" Target="../media/image14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Relationship Id="rId4" Type="http://schemas.openxmlformats.org/officeDocument/2006/relationships/image" Target="../media/image11.jpeg"/><Relationship Id="rId5" Type="http://schemas.openxmlformats.org/officeDocument/2006/relationships/image" Target="../media/image12.jpeg"/><Relationship Id="rId6" Type="http://schemas.openxmlformats.org/officeDocument/2006/relationships/image" Target="../media/image13.jpeg"/><Relationship Id="rId7" Type="http://schemas.openxmlformats.org/officeDocument/2006/relationships/image" Target="../media/image1.png"/><Relationship Id="rId8" Type="http://schemas.openxmlformats.org/officeDocument/2006/relationships/image" Target="../media/image14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Relationship Id="rId4" Type="http://schemas.openxmlformats.org/officeDocument/2006/relationships/image" Target="../media/image11.jpeg"/><Relationship Id="rId5" Type="http://schemas.openxmlformats.org/officeDocument/2006/relationships/image" Target="../media/image12.jpeg"/><Relationship Id="rId6" Type="http://schemas.openxmlformats.org/officeDocument/2006/relationships/image" Target="../media/image13.jpeg"/><Relationship Id="rId7" Type="http://schemas.openxmlformats.org/officeDocument/2006/relationships/image" Target="../media/image1.png"/><Relationship Id="rId8" Type="http://schemas.openxmlformats.org/officeDocument/2006/relationships/image" Target="../media/image14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تجميع"/>
          <p:cNvGrpSpPr/>
          <p:nvPr/>
        </p:nvGrpSpPr>
        <p:grpSpPr>
          <a:xfrm>
            <a:off x="19306125" y="213980"/>
            <a:ext cx="4729560" cy="6194873"/>
            <a:chOff x="0" y="0"/>
            <a:chExt cx="4729559" cy="6194871"/>
          </a:xfrm>
        </p:grpSpPr>
        <p:pic>
          <p:nvPicPr>
            <p:cNvPr id="119" name="IMG_4729.jpeg" descr="IMG_4729.jpe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0"/>
            <a:stretch>
              <a:fillRect/>
            </a:stretch>
          </p:blipFill>
          <p:spPr>
            <a:xfrm>
              <a:off x="12700" y="0"/>
              <a:ext cx="4710514" cy="4710514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120" name="إن النجاح هو محصلة اجتهادات…"/>
            <p:cNvSpPr txBox="1"/>
            <p:nvPr/>
          </p:nvSpPr>
          <p:spPr>
            <a:xfrm>
              <a:off x="0" y="4704159"/>
              <a:ext cx="4729560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124" name="تجميع"/>
          <p:cNvGrpSpPr/>
          <p:nvPr/>
        </p:nvGrpSpPr>
        <p:grpSpPr>
          <a:xfrm>
            <a:off x="13231603" y="204455"/>
            <a:ext cx="4818529" cy="6328292"/>
            <a:chOff x="0" y="0"/>
            <a:chExt cx="4818528" cy="6328290"/>
          </a:xfrm>
        </p:grpSpPr>
        <p:pic>
          <p:nvPicPr>
            <p:cNvPr id="122" name="IMG_4728.jpeg" descr="IMG_4728.jpe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4818529" cy="4818529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123" name="إن النجاح هو محصلة اجتهادات…"/>
            <p:cNvSpPr txBox="1"/>
            <p:nvPr/>
          </p:nvSpPr>
          <p:spPr>
            <a:xfrm>
              <a:off x="6350" y="4837578"/>
              <a:ext cx="4812179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127" name="تجميع"/>
          <p:cNvGrpSpPr/>
          <p:nvPr/>
        </p:nvGrpSpPr>
        <p:grpSpPr>
          <a:xfrm>
            <a:off x="7360771" y="213980"/>
            <a:ext cx="4831229" cy="6334642"/>
            <a:chOff x="0" y="0"/>
            <a:chExt cx="4831228" cy="6334640"/>
          </a:xfrm>
        </p:grpSpPr>
        <p:pic>
          <p:nvPicPr>
            <p:cNvPr id="125" name="IMG_4726.jpeg" descr="IMG_4726.jpe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4831229" cy="4831229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126" name="إن النجاح هو محصلة اجتهادات…"/>
            <p:cNvSpPr txBox="1"/>
            <p:nvPr/>
          </p:nvSpPr>
          <p:spPr>
            <a:xfrm>
              <a:off x="6350" y="4843928"/>
              <a:ext cx="4818529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130" name="تجميع"/>
          <p:cNvGrpSpPr/>
          <p:nvPr/>
        </p:nvGrpSpPr>
        <p:grpSpPr>
          <a:xfrm>
            <a:off x="1021092" y="321999"/>
            <a:ext cx="4748610" cy="6226623"/>
            <a:chOff x="0" y="0"/>
            <a:chExt cx="4748609" cy="6226621"/>
          </a:xfrm>
        </p:grpSpPr>
        <p:pic>
          <p:nvPicPr>
            <p:cNvPr id="128" name="IMG_4725.jpeg" descr="IMG_4725.jpe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2700" y="0"/>
              <a:ext cx="4723210" cy="4723210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129" name="إن النجاح هو محصلة اجتهادات…"/>
            <p:cNvSpPr txBox="1"/>
            <p:nvPr/>
          </p:nvSpPr>
          <p:spPr>
            <a:xfrm>
              <a:off x="0" y="4735909"/>
              <a:ext cx="4748610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133" name="تجميع"/>
          <p:cNvGrpSpPr/>
          <p:nvPr/>
        </p:nvGrpSpPr>
        <p:grpSpPr>
          <a:xfrm>
            <a:off x="19306125" y="7087221"/>
            <a:ext cx="4743988" cy="6253750"/>
            <a:chOff x="0" y="0"/>
            <a:chExt cx="4743986" cy="6253748"/>
          </a:xfrm>
        </p:grpSpPr>
        <p:pic>
          <p:nvPicPr>
            <p:cNvPr id="131" name="IMG_4727.jpeg" descr="IMG_4727.jpe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0"/>
              <a:ext cx="4743987" cy="4743987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132" name="إن النجاح هو محصلة اجتهادات…"/>
            <p:cNvSpPr txBox="1"/>
            <p:nvPr/>
          </p:nvSpPr>
          <p:spPr>
            <a:xfrm>
              <a:off x="12700" y="4763036"/>
              <a:ext cx="4729560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136" name="تجميع"/>
          <p:cNvGrpSpPr/>
          <p:nvPr/>
        </p:nvGrpSpPr>
        <p:grpSpPr>
          <a:xfrm>
            <a:off x="13284376" y="6999979"/>
            <a:ext cx="4841458" cy="6340992"/>
            <a:chOff x="0" y="0"/>
            <a:chExt cx="4841457" cy="6340990"/>
          </a:xfrm>
        </p:grpSpPr>
        <p:pic>
          <p:nvPicPr>
            <p:cNvPr id="134" name="IMG_4719.jpeg" descr="IMG_4719.jpeg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0228" y="0"/>
              <a:ext cx="4831230" cy="4831229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135" name="إن النجاح هو محصلة اجتهادات…"/>
            <p:cNvSpPr txBox="1"/>
            <p:nvPr/>
          </p:nvSpPr>
          <p:spPr>
            <a:xfrm>
              <a:off x="0" y="4850278"/>
              <a:ext cx="4835108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139" name="تجميع"/>
          <p:cNvGrpSpPr/>
          <p:nvPr/>
        </p:nvGrpSpPr>
        <p:grpSpPr>
          <a:xfrm>
            <a:off x="7360771" y="7020652"/>
            <a:ext cx="4953357" cy="6408082"/>
            <a:chOff x="0" y="0"/>
            <a:chExt cx="4953355" cy="6408080"/>
          </a:xfrm>
        </p:grpSpPr>
        <p:pic>
          <p:nvPicPr>
            <p:cNvPr id="137" name="IMG_4718.jpeg" descr="IMG_4718.jpeg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0" y="0"/>
              <a:ext cx="4953356" cy="4898319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138" name="إن النجاح هو محصلة اجتهادات…"/>
            <p:cNvSpPr txBox="1"/>
            <p:nvPr/>
          </p:nvSpPr>
          <p:spPr>
            <a:xfrm>
              <a:off x="6350" y="4917368"/>
              <a:ext cx="4940657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142" name="تجميع"/>
          <p:cNvGrpSpPr/>
          <p:nvPr/>
        </p:nvGrpSpPr>
        <p:grpSpPr>
          <a:xfrm>
            <a:off x="1021092" y="6912217"/>
            <a:ext cx="5006754" cy="6516517"/>
            <a:chOff x="0" y="0"/>
            <a:chExt cx="5006753" cy="6516515"/>
          </a:xfrm>
        </p:grpSpPr>
        <p:pic>
          <p:nvPicPr>
            <p:cNvPr id="140" name="IMG_4712.jpeg" descr="IMG_4712.jpeg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0" y="0"/>
              <a:ext cx="5006754" cy="5006754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141" name="إن النجاح هو محصلة اجتهادات…"/>
            <p:cNvSpPr txBox="1"/>
            <p:nvPr/>
          </p:nvSpPr>
          <p:spPr>
            <a:xfrm>
              <a:off x="6350" y="5025803"/>
              <a:ext cx="4994053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4" name="تجميع"/>
          <p:cNvGrpSpPr/>
          <p:nvPr/>
        </p:nvGrpSpPr>
        <p:grpSpPr>
          <a:xfrm>
            <a:off x="17743654" y="670844"/>
            <a:ext cx="5201438" cy="6406790"/>
            <a:chOff x="0" y="0"/>
            <a:chExt cx="5201436" cy="6406788"/>
          </a:xfrm>
        </p:grpSpPr>
        <p:pic>
          <p:nvPicPr>
            <p:cNvPr id="332" name="IMG_4730.jpeg" descr="IMG_4730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5201437" cy="4784444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333" name="إن النجاح هو محصلة اجتهادات…"/>
            <p:cNvSpPr txBox="1"/>
            <p:nvPr/>
          </p:nvSpPr>
          <p:spPr>
            <a:xfrm>
              <a:off x="6823" y="4804914"/>
              <a:ext cx="5187790" cy="1601875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337" name="تجميع"/>
          <p:cNvGrpSpPr/>
          <p:nvPr/>
        </p:nvGrpSpPr>
        <p:grpSpPr>
          <a:xfrm>
            <a:off x="10336494" y="670844"/>
            <a:ext cx="5816660" cy="5692032"/>
            <a:chOff x="0" y="0"/>
            <a:chExt cx="5816658" cy="5692030"/>
          </a:xfrm>
        </p:grpSpPr>
        <p:pic>
          <p:nvPicPr>
            <p:cNvPr id="335" name="IMG_4720.jpeg" descr="IMG_4720.jpeg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2591" t="0" r="2591" b="0"/>
            <a:stretch>
              <a:fillRect/>
            </a:stretch>
          </p:blipFill>
          <p:spPr>
            <a:xfrm>
              <a:off x="0" y="0"/>
              <a:ext cx="5717002" cy="4182211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336" name="إن النجاح هو محصلة اجتهادات…"/>
            <p:cNvSpPr txBox="1"/>
            <p:nvPr/>
          </p:nvSpPr>
          <p:spPr>
            <a:xfrm>
              <a:off x="12987" y="4201318"/>
              <a:ext cx="5803672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340" name="تجميع"/>
          <p:cNvGrpSpPr/>
          <p:nvPr/>
        </p:nvGrpSpPr>
        <p:grpSpPr>
          <a:xfrm>
            <a:off x="2580792" y="670844"/>
            <a:ext cx="6165202" cy="5654924"/>
            <a:chOff x="0" y="0"/>
            <a:chExt cx="6165200" cy="5654923"/>
          </a:xfrm>
        </p:grpSpPr>
        <p:sp>
          <p:nvSpPr>
            <p:cNvPr id="338" name="إن النجاح هو محصلة اجتهادات…"/>
            <p:cNvSpPr txBox="1"/>
            <p:nvPr/>
          </p:nvSpPr>
          <p:spPr>
            <a:xfrm>
              <a:off x="6349" y="4164210"/>
              <a:ext cx="6152358" cy="1490714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  <p:pic>
          <p:nvPicPr>
            <p:cNvPr id="339" name="IMG_4736.jpeg" descr="IMG_4736.jpeg"/>
            <p:cNvPicPr>
              <a:picLocks noChangeAspect="1"/>
            </p:cNvPicPr>
            <p:nvPr/>
          </p:nvPicPr>
          <p:blipFill>
            <a:blip r:embed="rId4">
              <a:extLst/>
            </a:blip>
            <a:srcRect l="0" t="22282" r="0" b="18596"/>
            <a:stretch>
              <a:fillRect/>
            </a:stretch>
          </p:blipFill>
          <p:spPr>
            <a:xfrm>
              <a:off x="0" y="0"/>
              <a:ext cx="6165201" cy="4126985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</p:grpSp>
      <p:grpSp>
        <p:nvGrpSpPr>
          <p:cNvPr id="343" name="تجميع"/>
          <p:cNvGrpSpPr/>
          <p:nvPr/>
        </p:nvGrpSpPr>
        <p:grpSpPr>
          <a:xfrm>
            <a:off x="17302598" y="7874000"/>
            <a:ext cx="6504465" cy="5140761"/>
            <a:chOff x="0" y="0"/>
            <a:chExt cx="6504464" cy="5140760"/>
          </a:xfrm>
        </p:grpSpPr>
        <p:sp>
          <p:nvSpPr>
            <p:cNvPr id="341" name="إن النجاح هو محصلة اجتهادات…"/>
            <p:cNvSpPr txBox="1"/>
            <p:nvPr/>
          </p:nvSpPr>
          <p:spPr>
            <a:xfrm>
              <a:off x="7152" y="3461559"/>
              <a:ext cx="6490369" cy="1679202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  <p:pic>
          <p:nvPicPr>
            <p:cNvPr id="342" name="IMG_4737.jpeg" descr="IMG_4737.jpeg"/>
            <p:cNvPicPr>
              <a:picLocks noChangeAspect="1"/>
            </p:cNvPicPr>
            <p:nvPr/>
          </p:nvPicPr>
          <p:blipFill>
            <a:blip r:embed="rId5">
              <a:extLst/>
            </a:blip>
            <a:srcRect l="0" t="22453" r="0" b="22453"/>
            <a:stretch>
              <a:fillRect/>
            </a:stretch>
          </p:blipFill>
          <p:spPr>
            <a:xfrm>
              <a:off x="0" y="0"/>
              <a:ext cx="6504465" cy="3440175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</p:grpSp>
      <p:grpSp>
        <p:nvGrpSpPr>
          <p:cNvPr id="348" name="تجميع"/>
          <p:cNvGrpSpPr/>
          <p:nvPr/>
        </p:nvGrpSpPr>
        <p:grpSpPr>
          <a:xfrm>
            <a:off x="10574836" y="6638569"/>
            <a:ext cx="5589232" cy="6843800"/>
            <a:chOff x="-10914" y="-50800"/>
            <a:chExt cx="5589231" cy="6843799"/>
          </a:xfrm>
        </p:grpSpPr>
        <p:grpSp>
          <p:nvGrpSpPr>
            <p:cNvPr id="346" name="IMG_4735.jpeg"/>
            <p:cNvGrpSpPr/>
            <p:nvPr/>
          </p:nvGrpSpPr>
          <p:grpSpPr>
            <a:xfrm>
              <a:off x="-10915" y="-50801"/>
              <a:ext cx="5589233" cy="5267543"/>
              <a:chOff x="0" y="0"/>
              <a:chExt cx="5589231" cy="5267542"/>
            </a:xfrm>
          </p:grpSpPr>
          <p:pic>
            <p:nvPicPr>
              <p:cNvPr id="345" name="IMG_4735.jpeg" descr="IMG_4735.jpeg"/>
              <p:cNvPicPr>
                <a:picLocks noChangeAspect="1"/>
              </p:cNvPicPr>
              <p:nvPr/>
            </p:nvPicPr>
            <p:blipFill>
              <a:blip r:embed="rId6">
                <a:extLst/>
              </a:blip>
              <a:srcRect l="10321" t="8198" r="10808" b="8588"/>
              <a:stretch>
                <a:fillRect/>
              </a:stretch>
            </p:blipFill>
            <p:spPr>
              <a:xfrm>
                <a:off x="50722" y="50854"/>
                <a:ext cx="5487805" cy="51658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02" h="21551" fill="norm" stroke="1" extrusionOk="0">
                    <a:moveTo>
                      <a:pt x="7411" y="1"/>
                    </a:moveTo>
                    <a:cubicBezTo>
                      <a:pt x="7310" y="-8"/>
                      <a:pt x="7242" y="26"/>
                      <a:pt x="7231" y="110"/>
                    </a:cubicBezTo>
                    <a:cubicBezTo>
                      <a:pt x="7220" y="194"/>
                      <a:pt x="7184" y="216"/>
                      <a:pt x="7035" y="235"/>
                    </a:cubicBezTo>
                    <a:cubicBezTo>
                      <a:pt x="6894" y="252"/>
                      <a:pt x="6841" y="283"/>
                      <a:pt x="6800" y="370"/>
                    </a:cubicBezTo>
                    <a:cubicBezTo>
                      <a:pt x="6770" y="435"/>
                      <a:pt x="6685" y="505"/>
                      <a:pt x="6600" y="534"/>
                    </a:cubicBezTo>
                    <a:cubicBezTo>
                      <a:pt x="6515" y="563"/>
                      <a:pt x="6428" y="634"/>
                      <a:pt x="6397" y="700"/>
                    </a:cubicBezTo>
                    <a:cubicBezTo>
                      <a:pt x="6360" y="781"/>
                      <a:pt x="6299" y="821"/>
                      <a:pt x="6183" y="841"/>
                    </a:cubicBezTo>
                    <a:cubicBezTo>
                      <a:pt x="6051" y="863"/>
                      <a:pt x="6008" y="899"/>
                      <a:pt x="5951" y="1024"/>
                    </a:cubicBezTo>
                    <a:cubicBezTo>
                      <a:pt x="5902" y="1135"/>
                      <a:pt x="5843" y="1188"/>
                      <a:pt x="5751" y="1210"/>
                    </a:cubicBezTo>
                    <a:cubicBezTo>
                      <a:pt x="5644" y="1235"/>
                      <a:pt x="5620" y="1262"/>
                      <a:pt x="5620" y="1362"/>
                    </a:cubicBezTo>
                    <a:cubicBezTo>
                      <a:pt x="5620" y="1522"/>
                      <a:pt x="5521" y="1668"/>
                      <a:pt x="5390" y="1703"/>
                    </a:cubicBezTo>
                    <a:cubicBezTo>
                      <a:pt x="5316" y="1723"/>
                      <a:pt x="5281" y="1769"/>
                      <a:pt x="5272" y="1856"/>
                    </a:cubicBezTo>
                    <a:cubicBezTo>
                      <a:pt x="5263" y="1937"/>
                      <a:pt x="5207" y="2014"/>
                      <a:pt x="5108" y="2084"/>
                    </a:cubicBezTo>
                    <a:cubicBezTo>
                      <a:pt x="4994" y="2165"/>
                      <a:pt x="4955" y="2229"/>
                      <a:pt x="4939" y="2357"/>
                    </a:cubicBezTo>
                    <a:cubicBezTo>
                      <a:pt x="4920" y="2506"/>
                      <a:pt x="4900" y="2529"/>
                      <a:pt x="4762" y="2566"/>
                    </a:cubicBezTo>
                    <a:cubicBezTo>
                      <a:pt x="4635" y="2599"/>
                      <a:pt x="4593" y="2639"/>
                      <a:pt x="4541" y="2781"/>
                    </a:cubicBezTo>
                    <a:cubicBezTo>
                      <a:pt x="4486" y="2931"/>
                      <a:pt x="4459" y="2957"/>
                      <a:pt x="4346" y="2957"/>
                    </a:cubicBezTo>
                    <a:cubicBezTo>
                      <a:pt x="4255" y="2957"/>
                      <a:pt x="4180" y="2997"/>
                      <a:pt x="4101" y="3092"/>
                    </a:cubicBezTo>
                    <a:cubicBezTo>
                      <a:pt x="4020" y="3189"/>
                      <a:pt x="3949" y="3228"/>
                      <a:pt x="3855" y="3228"/>
                    </a:cubicBezTo>
                    <a:cubicBezTo>
                      <a:pt x="3782" y="3228"/>
                      <a:pt x="3647" y="3269"/>
                      <a:pt x="3555" y="3319"/>
                    </a:cubicBezTo>
                    <a:cubicBezTo>
                      <a:pt x="3463" y="3369"/>
                      <a:pt x="3350" y="3410"/>
                      <a:pt x="3306" y="3410"/>
                    </a:cubicBezTo>
                    <a:cubicBezTo>
                      <a:pt x="3262" y="3410"/>
                      <a:pt x="3169" y="3460"/>
                      <a:pt x="3099" y="3523"/>
                    </a:cubicBezTo>
                    <a:cubicBezTo>
                      <a:pt x="3030" y="3585"/>
                      <a:pt x="2926" y="3637"/>
                      <a:pt x="2869" y="3637"/>
                    </a:cubicBezTo>
                    <a:cubicBezTo>
                      <a:pt x="2812" y="3637"/>
                      <a:pt x="2765" y="3651"/>
                      <a:pt x="2765" y="3670"/>
                    </a:cubicBezTo>
                    <a:cubicBezTo>
                      <a:pt x="2764" y="3689"/>
                      <a:pt x="2727" y="3755"/>
                      <a:pt x="2682" y="3818"/>
                    </a:cubicBezTo>
                    <a:lnTo>
                      <a:pt x="2602" y="3930"/>
                    </a:lnTo>
                    <a:lnTo>
                      <a:pt x="2493" y="3821"/>
                    </a:lnTo>
                    <a:cubicBezTo>
                      <a:pt x="2387" y="3715"/>
                      <a:pt x="2380" y="3715"/>
                      <a:pt x="2298" y="3794"/>
                    </a:cubicBezTo>
                    <a:cubicBezTo>
                      <a:pt x="2220" y="3870"/>
                      <a:pt x="2212" y="3870"/>
                      <a:pt x="2186" y="3799"/>
                    </a:cubicBezTo>
                    <a:cubicBezTo>
                      <a:pt x="2161" y="3729"/>
                      <a:pt x="2153" y="3729"/>
                      <a:pt x="2074" y="3804"/>
                    </a:cubicBezTo>
                    <a:cubicBezTo>
                      <a:pt x="1831" y="4038"/>
                      <a:pt x="1741" y="4456"/>
                      <a:pt x="1813" y="5015"/>
                    </a:cubicBezTo>
                    <a:cubicBezTo>
                      <a:pt x="1852" y="5319"/>
                      <a:pt x="2062" y="5545"/>
                      <a:pt x="2686" y="5958"/>
                    </a:cubicBezTo>
                    <a:cubicBezTo>
                      <a:pt x="3064" y="6209"/>
                      <a:pt x="3305" y="6408"/>
                      <a:pt x="3536" y="6662"/>
                    </a:cubicBezTo>
                    <a:cubicBezTo>
                      <a:pt x="4115" y="7298"/>
                      <a:pt x="4387" y="7632"/>
                      <a:pt x="4362" y="7675"/>
                    </a:cubicBezTo>
                    <a:cubicBezTo>
                      <a:pt x="4294" y="7793"/>
                      <a:pt x="4013" y="7698"/>
                      <a:pt x="3165" y="7271"/>
                    </a:cubicBezTo>
                    <a:cubicBezTo>
                      <a:pt x="2676" y="7025"/>
                      <a:pt x="2132" y="6747"/>
                      <a:pt x="1956" y="6652"/>
                    </a:cubicBezTo>
                    <a:lnTo>
                      <a:pt x="1638" y="6480"/>
                    </a:lnTo>
                    <a:lnTo>
                      <a:pt x="1351" y="6533"/>
                    </a:lnTo>
                    <a:cubicBezTo>
                      <a:pt x="796" y="6634"/>
                      <a:pt x="542" y="6825"/>
                      <a:pt x="645" y="7066"/>
                    </a:cubicBezTo>
                    <a:cubicBezTo>
                      <a:pt x="679" y="7144"/>
                      <a:pt x="669" y="7193"/>
                      <a:pt x="593" y="7303"/>
                    </a:cubicBezTo>
                    <a:cubicBezTo>
                      <a:pt x="503" y="7431"/>
                      <a:pt x="501" y="7450"/>
                      <a:pt x="561" y="7546"/>
                    </a:cubicBezTo>
                    <a:cubicBezTo>
                      <a:pt x="621" y="7641"/>
                      <a:pt x="618" y="7666"/>
                      <a:pt x="544" y="7821"/>
                    </a:cubicBezTo>
                    <a:cubicBezTo>
                      <a:pt x="469" y="7979"/>
                      <a:pt x="469" y="7999"/>
                      <a:pt x="532" y="8101"/>
                    </a:cubicBezTo>
                    <a:cubicBezTo>
                      <a:pt x="596" y="8205"/>
                      <a:pt x="594" y="8221"/>
                      <a:pt x="504" y="8351"/>
                    </a:cubicBezTo>
                    <a:cubicBezTo>
                      <a:pt x="410" y="8486"/>
                      <a:pt x="409" y="8495"/>
                      <a:pt x="479" y="8651"/>
                    </a:cubicBezTo>
                    <a:cubicBezTo>
                      <a:pt x="543" y="8793"/>
                      <a:pt x="545" y="8826"/>
                      <a:pt x="490" y="8939"/>
                    </a:cubicBezTo>
                    <a:cubicBezTo>
                      <a:pt x="432" y="9058"/>
                      <a:pt x="436" y="9074"/>
                      <a:pt x="549" y="9220"/>
                    </a:cubicBezTo>
                    <a:cubicBezTo>
                      <a:pt x="659" y="9363"/>
                      <a:pt x="664" y="9389"/>
                      <a:pt x="616" y="9512"/>
                    </a:cubicBezTo>
                    <a:cubicBezTo>
                      <a:pt x="570" y="9628"/>
                      <a:pt x="574" y="9663"/>
                      <a:pt x="645" y="9772"/>
                    </a:cubicBezTo>
                    <a:cubicBezTo>
                      <a:pt x="709" y="9869"/>
                      <a:pt x="722" y="9939"/>
                      <a:pt x="700" y="10078"/>
                    </a:cubicBezTo>
                    <a:cubicBezTo>
                      <a:pt x="675" y="10235"/>
                      <a:pt x="685" y="10269"/>
                      <a:pt x="785" y="10361"/>
                    </a:cubicBezTo>
                    <a:lnTo>
                      <a:pt x="899" y="10465"/>
                    </a:lnTo>
                    <a:lnTo>
                      <a:pt x="824" y="10633"/>
                    </a:lnTo>
                    <a:cubicBezTo>
                      <a:pt x="752" y="10793"/>
                      <a:pt x="752" y="10806"/>
                      <a:pt x="826" y="10952"/>
                    </a:cubicBezTo>
                    <a:cubicBezTo>
                      <a:pt x="899" y="11097"/>
                      <a:pt x="899" y="11112"/>
                      <a:pt x="829" y="11225"/>
                    </a:cubicBezTo>
                    <a:cubicBezTo>
                      <a:pt x="775" y="11312"/>
                      <a:pt x="764" y="11391"/>
                      <a:pt x="784" y="11517"/>
                    </a:cubicBezTo>
                    <a:cubicBezTo>
                      <a:pt x="807" y="11664"/>
                      <a:pt x="796" y="11705"/>
                      <a:pt x="703" y="11798"/>
                    </a:cubicBezTo>
                    <a:cubicBezTo>
                      <a:pt x="635" y="11867"/>
                      <a:pt x="594" y="11957"/>
                      <a:pt x="594" y="12040"/>
                    </a:cubicBezTo>
                    <a:cubicBezTo>
                      <a:pt x="594" y="12113"/>
                      <a:pt x="555" y="12224"/>
                      <a:pt x="509" y="12287"/>
                    </a:cubicBezTo>
                    <a:cubicBezTo>
                      <a:pt x="457" y="12356"/>
                      <a:pt x="432" y="12440"/>
                      <a:pt x="446" y="12499"/>
                    </a:cubicBezTo>
                    <a:cubicBezTo>
                      <a:pt x="459" y="12552"/>
                      <a:pt x="440" y="12672"/>
                      <a:pt x="403" y="12767"/>
                    </a:cubicBezTo>
                    <a:cubicBezTo>
                      <a:pt x="352" y="12895"/>
                      <a:pt x="345" y="12978"/>
                      <a:pt x="375" y="13093"/>
                    </a:cubicBezTo>
                    <a:cubicBezTo>
                      <a:pt x="422" y="13274"/>
                      <a:pt x="407" y="13298"/>
                      <a:pt x="246" y="13298"/>
                    </a:cubicBezTo>
                    <a:cubicBezTo>
                      <a:pt x="153" y="13298"/>
                      <a:pt x="124" y="13318"/>
                      <a:pt x="124" y="13389"/>
                    </a:cubicBezTo>
                    <a:cubicBezTo>
                      <a:pt x="124" y="13440"/>
                      <a:pt x="96" y="13494"/>
                      <a:pt x="61" y="13509"/>
                    </a:cubicBezTo>
                    <a:cubicBezTo>
                      <a:pt x="-88" y="13569"/>
                      <a:pt x="55" y="14083"/>
                      <a:pt x="280" y="14298"/>
                    </a:cubicBezTo>
                    <a:cubicBezTo>
                      <a:pt x="347" y="14363"/>
                      <a:pt x="487" y="14481"/>
                      <a:pt x="591" y="14560"/>
                    </a:cubicBezTo>
                    <a:cubicBezTo>
                      <a:pt x="875" y="14776"/>
                      <a:pt x="1145" y="14762"/>
                      <a:pt x="1924" y="14494"/>
                    </a:cubicBezTo>
                    <a:cubicBezTo>
                      <a:pt x="2578" y="14268"/>
                      <a:pt x="2453" y="14286"/>
                      <a:pt x="4258" y="14182"/>
                    </a:cubicBezTo>
                    <a:cubicBezTo>
                      <a:pt x="4837" y="14149"/>
                      <a:pt x="5082" y="14129"/>
                      <a:pt x="5108" y="14116"/>
                    </a:cubicBezTo>
                    <a:cubicBezTo>
                      <a:pt x="5120" y="14110"/>
                      <a:pt x="5226" y="14107"/>
                      <a:pt x="5343" y="14106"/>
                    </a:cubicBezTo>
                    <a:cubicBezTo>
                      <a:pt x="5460" y="14106"/>
                      <a:pt x="5585" y="14094"/>
                      <a:pt x="5620" y="14080"/>
                    </a:cubicBezTo>
                    <a:cubicBezTo>
                      <a:pt x="5655" y="14066"/>
                      <a:pt x="5717" y="14050"/>
                      <a:pt x="5758" y="14045"/>
                    </a:cubicBezTo>
                    <a:cubicBezTo>
                      <a:pt x="5799" y="14040"/>
                      <a:pt x="5838" y="14030"/>
                      <a:pt x="5844" y="14025"/>
                    </a:cubicBezTo>
                    <a:cubicBezTo>
                      <a:pt x="5878" y="13995"/>
                      <a:pt x="6054" y="14000"/>
                      <a:pt x="6072" y="14032"/>
                    </a:cubicBezTo>
                    <a:cubicBezTo>
                      <a:pt x="6085" y="14053"/>
                      <a:pt x="6126" y="14052"/>
                      <a:pt x="6166" y="14032"/>
                    </a:cubicBezTo>
                    <a:cubicBezTo>
                      <a:pt x="6205" y="14011"/>
                      <a:pt x="6325" y="14001"/>
                      <a:pt x="6430" y="14009"/>
                    </a:cubicBezTo>
                    <a:cubicBezTo>
                      <a:pt x="6536" y="14016"/>
                      <a:pt x="6669" y="14024"/>
                      <a:pt x="6727" y="14027"/>
                    </a:cubicBezTo>
                    <a:cubicBezTo>
                      <a:pt x="6847" y="14032"/>
                      <a:pt x="7047" y="13990"/>
                      <a:pt x="7175" y="13934"/>
                    </a:cubicBezTo>
                    <a:cubicBezTo>
                      <a:pt x="7347" y="13859"/>
                      <a:pt x="8512" y="13729"/>
                      <a:pt x="9111" y="13719"/>
                    </a:cubicBezTo>
                    <a:lnTo>
                      <a:pt x="9727" y="13709"/>
                    </a:lnTo>
                    <a:lnTo>
                      <a:pt x="9901" y="13901"/>
                    </a:lnTo>
                    <a:cubicBezTo>
                      <a:pt x="9996" y="14007"/>
                      <a:pt x="10236" y="14306"/>
                      <a:pt x="10434" y="14565"/>
                    </a:cubicBezTo>
                    <a:cubicBezTo>
                      <a:pt x="10633" y="14824"/>
                      <a:pt x="10911" y="15183"/>
                      <a:pt x="11052" y="15365"/>
                    </a:cubicBezTo>
                    <a:cubicBezTo>
                      <a:pt x="11419" y="15839"/>
                      <a:pt x="12739" y="17549"/>
                      <a:pt x="12852" y="17699"/>
                    </a:cubicBezTo>
                    <a:cubicBezTo>
                      <a:pt x="12919" y="17787"/>
                      <a:pt x="12980" y="17993"/>
                      <a:pt x="13051" y="18363"/>
                    </a:cubicBezTo>
                    <a:cubicBezTo>
                      <a:pt x="13171" y="18984"/>
                      <a:pt x="13313" y="19558"/>
                      <a:pt x="13386" y="19704"/>
                    </a:cubicBezTo>
                    <a:cubicBezTo>
                      <a:pt x="13414" y="19760"/>
                      <a:pt x="13514" y="19910"/>
                      <a:pt x="13608" y="20037"/>
                    </a:cubicBezTo>
                    <a:cubicBezTo>
                      <a:pt x="13702" y="20164"/>
                      <a:pt x="13951" y="20536"/>
                      <a:pt x="14162" y="20862"/>
                    </a:cubicBezTo>
                    <a:cubicBezTo>
                      <a:pt x="14532" y="21434"/>
                      <a:pt x="14550" y="21455"/>
                      <a:pt x="14736" y="21497"/>
                    </a:cubicBezTo>
                    <a:cubicBezTo>
                      <a:pt x="15147" y="21592"/>
                      <a:pt x="15316" y="21568"/>
                      <a:pt x="15585" y="21373"/>
                    </a:cubicBezTo>
                    <a:cubicBezTo>
                      <a:pt x="15721" y="21275"/>
                      <a:pt x="15846" y="21161"/>
                      <a:pt x="15860" y="21122"/>
                    </a:cubicBezTo>
                    <a:cubicBezTo>
                      <a:pt x="15874" y="21082"/>
                      <a:pt x="15951" y="21020"/>
                      <a:pt x="16031" y="20984"/>
                    </a:cubicBezTo>
                    <a:cubicBezTo>
                      <a:pt x="16111" y="20949"/>
                      <a:pt x="16217" y="20850"/>
                      <a:pt x="16267" y="20764"/>
                    </a:cubicBezTo>
                    <a:cubicBezTo>
                      <a:pt x="16325" y="20664"/>
                      <a:pt x="16403" y="20596"/>
                      <a:pt x="16483" y="20577"/>
                    </a:cubicBezTo>
                    <a:cubicBezTo>
                      <a:pt x="16553" y="20561"/>
                      <a:pt x="16648" y="20491"/>
                      <a:pt x="16695" y="20421"/>
                    </a:cubicBezTo>
                    <a:cubicBezTo>
                      <a:pt x="16742" y="20352"/>
                      <a:pt x="16837" y="20269"/>
                      <a:pt x="16908" y="20237"/>
                    </a:cubicBezTo>
                    <a:cubicBezTo>
                      <a:pt x="16979" y="20206"/>
                      <a:pt x="17060" y="20127"/>
                      <a:pt x="17090" y="20062"/>
                    </a:cubicBezTo>
                    <a:cubicBezTo>
                      <a:pt x="17119" y="19996"/>
                      <a:pt x="17213" y="19903"/>
                      <a:pt x="17297" y="19855"/>
                    </a:cubicBezTo>
                    <a:cubicBezTo>
                      <a:pt x="17381" y="19807"/>
                      <a:pt x="17467" y="19726"/>
                      <a:pt x="17488" y="19674"/>
                    </a:cubicBezTo>
                    <a:cubicBezTo>
                      <a:pt x="17509" y="19623"/>
                      <a:pt x="17598" y="19539"/>
                      <a:pt x="17686" y="19489"/>
                    </a:cubicBezTo>
                    <a:cubicBezTo>
                      <a:pt x="17800" y="19424"/>
                      <a:pt x="17846" y="19367"/>
                      <a:pt x="17846" y="19292"/>
                    </a:cubicBezTo>
                    <a:cubicBezTo>
                      <a:pt x="17846" y="19213"/>
                      <a:pt x="17886" y="19169"/>
                      <a:pt x="18006" y="19115"/>
                    </a:cubicBezTo>
                    <a:cubicBezTo>
                      <a:pt x="18104" y="19070"/>
                      <a:pt x="18191" y="18987"/>
                      <a:pt x="18230" y="18903"/>
                    </a:cubicBezTo>
                    <a:cubicBezTo>
                      <a:pt x="18271" y="18813"/>
                      <a:pt x="18340" y="18750"/>
                      <a:pt x="18429" y="18724"/>
                    </a:cubicBezTo>
                    <a:cubicBezTo>
                      <a:pt x="18530" y="18694"/>
                      <a:pt x="18569" y="18653"/>
                      <a:pt x="18578" y="18568"/>
                    </a:cubicBezTo>
                    <a:cubicBezTo>
                      <a:pt x="18592" y="18447"/>
                      <a:pt x="18651" y="18397"/>
                      <a:pt x="18828" y="18358"/>
                    </a:cubicBezTo>
                    <a:cubicBezTo>
                      <a:pt x="18891" y="18344"/>
                      <a:pt x="18960" y="18284"/>
                      <a:pt x="18989" y="18217"/>
                    </a:cubicBezTo>
                    <a:cubicBezTo>
                      <a:pt x="19016" y="18153"/>
                      <a:pt x="19104" y="18071"/>
                      <a:pt x="19185" y="18035"/>
                    </a:cubicBezTo>
                    <a:cubicBezTo>
                      <a:pt x="19279" y="17993"/>
                      <a:pt x="19336" y="17935"/>
                      <a:pt x="19345" y="17870"/>
                    </a:cubicBezTo>
                    <a:cubicBezTo>
                      <a:pt x="19355" y="17794"/>
                      <a:pt x="19399" y="17758"/>
                      <a:pt x="19520" y="17727"/>
                    </a:cubicBezTo>
                    <a:cubicBezTo>
                      <a:pt x="19633" y="17699"/>
                      <a:pt x="19696" y="17653"/>
                      <a:pt x="19723" y="17578"/>
                    </a:cubicBezTo>
                    <a:cubicBezTo>
                      <a:pt x="19752" y="17497"/>
                      <a:pt x="19793" y="17471"/>
                      <a:pt x="19891" y="17471"/>
                    </a:cubicBezTo>
                    <a:cubicBezTo>
                      <a:pt x="19988" y="17471"/>
                      <a:pt x="20030" y="17443"/>
                      <a:pt x="20058" y="17363"/>
                    </a:cubicBezTo>
                    <a:cubicBezTo>
                      <a:pt x="20098" y="17253"/>
                      <a:pt x="20183" y="17199"/>
                      <a:pt x="20314" y="17199"/>
                    </a:cubicBezTo>
                    <a:cubicBezTo>
                      <a:pt x="20355" y="17199"/>
                      <a:pt x="20410" y="17149"/>
                      <a:pt x="20436" y="17088"/>
                    </a:cubicBezTo>
                    <a:cubicBezTo>
                      <a:pt x="20474" y="17000"/>
                      <a:pt x="20521" y="16974"/>
                      <a:pt x="20667" y="16962"/>
                    </a:cubicBezTo>
                    <a:lnTo>
                      <a:pt x="20850" y="16947"/>
                    </a:lnTo>
                    <a:lnTo>
                      <a:pt x="20380" y="16707"/>
                    </a:lnTo>
                    <a:cubicBezTo>
                      <a:pt x="20123" y="16576"/>
                      <a:pt x="19796" y="16373"/>
                      <a:pt x="19656" y="16257"/>
                    </a:cubicBezTo>
                    <a:cubicBezTo>
                      <a:pt x="19071" y="15775"/>
                      <a:pt x="18358" y="15161"/>
                      <a:pt x="18038" y="14868"/>
                    </a:cubicBezTo>
                    <a:cubicBezTo>
                      <a:pt x="17851" y="14696"/>
                      <a:pt x="17551" y="14446"/>
                      <a:pt x="17371" y="14312"/>
                    </a:cubicBezTo>
                    <a:cubicBezTo>
                      <a:pt x="17057" y="14076"/>
                      <a:pt x="16968" y="13969"/>
                      <a:pt x="17017" y="13884"/>
                    </a:cubicBezTo>
                    <a:cubicBezTo>
                      <a:pt x="17030" y="13862"/>
                      <a:pt x="17384" y="14029"/>
                      <a:pt x="17804" y="14255"/>
                    </a:cubicBezTo>
                    <a:cubicBezTo>
                      <a:pt x="18249" y="14495"/>
                      <a:pt x="18635" y="14674"/>
                      <a:pt x="18729" y="14684"/>
                    </a:cubicBezTo>
                    <a:cubicBezTo>
                      <a:pt x="18818" y="14693"/>
                      <a:pt x="19303" y="14736"/>
                      <a:pt x="19808" y="14778"/>
                    </a:cubicBezTo>
                    <a:lnTo>
                      <a:pt x="20727" y="14855"/>
                    </a:lnTo>
                    <a:lnTo>
                      <a:pt x="20920" y="14701"/>
                    </a:lnTo>
                    <a:cubicBezTo>
                      <a:pt x="21026" y="14616"/>
                      <a:pt x="21145" y="14501"/>
                      <a:pt x="21184" y="14446"/>
                    </a:cubicBezTo>
                    <a:cubicBezTo>
                      <a:pt x="21268" y="14328"/>
                      <a:pt x="21356" y="13683"/>
                      <a:pt x="21303" y="13581"/>
                    </a:cubicBezTo>
                    <a:cubicBezTo>
                      <a:pt x="21282" y="13542"/>
                      <a:pt x="21283" y="13447"/>
                      <a:pt x="21309" y="13360"/>
                    </a:cubicBezTo>
                    <a:cubicBezTo>
                      <a:pt x="21340" y="13253"/>
                      <a:pt x="21340" y="13158"/>
                      <a:pt x="21307" y="13045"/>
                    </a:cubicBezTo>
                    <a:cubicBezTo>
                      <a:pt x="21270" y="12917"/>
                      <a:pt x="21274" y="12850"/>
                      <a:pt x="21324" y="12720"/>
                    </a:cubicBezTo>
                    <a:cubicBezTo>
                      <a:pt x="21374" y="12594"/>
                      <a:pt x="21377" y="12532"/>
                      <a:pt x="21341" y="12447"/>
                    </a:cubicBezTo>
                    <a:cubicBezTo>
                      <a:pt x="21308" y="12369"/>
                      <a:pt x="21308" y="12287"/>
                      <a:pt x="21340" y="12161"/>
                    </a:cubicBezTo>
                    <a:cubicBezTo>
                      <a:pt x="21372" y="12033"/>
                      <a:pt x="21372" y="11955"/>
                      <a:pt x="21337" y="11886"/>
                    </a:cubicBezTo>
                    <a:cubicBezTo>
                      <a:pt x="21307" y="11828"/>
                      <a:pt x="21299" y="11712"/>
                      <a:pt x="21317" y="11590"/>
                    </a:cubicBezTo>
                    <a:cubicBezTo>
                      <a:pt x="21334" y="11463"/>
                      <a:pt x="21327" y="11363"/>
                      <a:pt x="21296" y="11325"/>
                    </a:cubicBezTo>
                    <a:cubicBezTo>
                      <a:pt x="21261" y="11279"/>
                      <a:pt x="21261" y="11214"/>
                      <a:pt x="21296" y="11075"/>
                    </a:cubicBezTo>
                    <a:cubicBezTo>
                      <a:pt x="21336" y="10917"/>
                      <a:pt x="21332" y="10868"/>
                      <a:pt x="21275" y="10775"/>
                    </a:cubicBezTo>
                    <a:cubicBezTo>
                      <a:pt x="21217" y="10682"/>
                      <a:pt x="21215" y="10634"/>
                      <a:pt x="21256" y="10503"/>
                    </a:cubicBezTo>
                    <a:cubicBezTo>
                      <a:pt x="21296" y="10373"/>
                      <a:pt x="21292" y="10326"/>
                      <a:pt x="21237" y="10237"/>
                    </a:cubicBezTo>
                    <a:cubicBezTo>
                      <a:pt x="21177" y="10139"/>
                      <a:pt x="21177" y="10112"/>
                      <a:pt x="21236" y="9962"/>
                    </a:cubicBezTo>
                    <a:cubicBezTo>
                      <a:pt x="21295" y="9812"/>
                      <a:pt x="21296" y="9787"/>
                      <a:pt x="21236" y="9717"/>
                    </a:cubicBezTo>
                    <a:cubicBezTo>
                      <a:pt x="21152" y="9619"/>
                      <a:pt x="21152" y="9563"/>
                      <a:pt x="21236" y="9391"/>
                    </a:cubicBezTo>
                    <a:cubicBezTo>
                      <a:pt x="21296" y="9267"/>
                      <a:pt x="21295" y="9244"/>
                      <a:pt x="21236" y="9147"/>
                    </a:cubicBezTo>
                    <a:cubicBezTo>
                      <a:pt x="21178" y="9054"/>
                      <a:pt x="21177" y="9020"/>
                      <a:pt x="21229" y="8889"/>
                    </a:cubicBezTo>
                    <a:cubicBezTo>
                      <a:pt x="21282" y="8757"/>
                      <a:pt x="21282" y="8730"/>
                      <a:pt x="21223" y="8661"/>
                    </a:cubicBezTo>
                    <a:cubicBezTo>
                      <a:pt x="21162" y="8588"/>
                      <a:pt x="21163" y="8565"/>
                      <a:pt x="21233" y="8401"/>
                    </a:cubicBezTo>
                    <a:cubicBezTo>
                      <a:pt x="21294" y="8256"/>
                      <a:pt x="21298" y="8206"/>
                      <a:pt x="21256" y="8152"/>
                    </a:cubicBezTo>
                    <a:cubicBezTo>
                      <a:pt x="21213" y="8097"/>
                      <a:pt x="21222" y="8059"/>
                      <a:pt x="21298" y="7945"/>
                    </a:cubicBezTo>
                    <a:cubicBezTo>
                      <a:pt x="21385" y="7815"/>
                      <a:pt x="21387" y="7799"/>
                      <a:pt x="21321" y="7722"/>
                    </a:cubicBezTo>
                    <a:cubicBezTo>
                      <a:pt x="21256" y="7645"/>
                      <a:pt x="21257" y="7629"/>
                      <a:pt x="21338" y="7482"/>
                    </a:cubicBezTo>
                    <a:cubicBezTo>
                      <a:pt x="21415" y="7343"/>
                      <a:pt x="21417" y="7316"/>
                      <a:pt x="21362" y="7266"/>
                    </a:cubicBezTo>
                    <a:cubicBezTo>
                      <a:pt x="21306" y="7218"/>
                      <a:pt x="21313" y="7190"/>
                      <a:pt x="21410" y="7054"/>
                    </a:cubicBezTo>
                    <a:cubicBezTo>
                      <a:pt x="21471" y="6969"/>
                      <a:pt x="21512" y="6890"/>
                      <a:pt x="21500" y="6877"/>
                    </a:cubicBezTo>
                    <a:cubicBezTo>
                      <a:pt x="21488" y="6865"/>
                      <a:pt x="21268" y="6956"/>
                      <a:pt x="21012" y="7081"/>
                    </a:cubicBezTo>
                    <a:cubicBezTo>
                      <a:pt x="20619" y="7273"/>
                      <a:pt x="20415" y="7338"/>
                      <a:pt x="19718" y="7492"/>
                    </a:cubicBezTo>
                    <a:cubicBezTo>
                      <a:pt x="19263" y="7592"/>
                      <a:pt x="18650" y="7716"/>
                      <a:pt x="18357" y="7766"/>
                    </a:cubicBezTo>
                    <a:cubicBezTo>
                      <a:pt x="18064" y="7817"/>
                      <a:pt x="17640" y="7907"/>
                      <a:pt x="17413" y="7967"/>
                    </a:cubicBezTo>
                    <a:lnTo>
                      <a:pt x="17001" y="8074"/>
                    </a:lnTo>
                    <a:lnTo>
                      <a:pt x="16603" y="7957"/>
                    </a:lnTo>
                    <a:cubicBezTo>
                      <a:pt x="16210" y="7841"/>
                      <a:pt x="16188" y="7839"/>
                      <a:pt x="14353" y="7821"/>
                    </a:cubicBezTo>
                    <a:cubicBezTo>
                      <a:pt x="12692" y="7805"/>
                      <a:pt x="12492" y="7795"/>
                      <a:pt x="12420" y="7727"/>
                    </a:cubicBezTo>
                    <a:cubicBezTo>
                      <a:pt x="12343" y="7653"/>
                      <a:pt x="12063" y="7299"/>
                      <a:pt x="9901" y="4528"/>
                    </a:cubicBezTo>
                    <a:cubicBezTo>
                      <a:pt x="8986" y="3355"/>
                      <a:pt x="8917" y="3253"/>
                      <a:pt x="8851" y="2990"/>
                    </a:cubicBezTo>
                    <a:cubicBezTo>
                      <a:pt x="8813" y="2834"/>
                      <a:pt x="8663" y="2217"/>
                      <a:pt x="8519" y="1619"/>
                    </a:cubicBezTo>
                    <a:lnTo>
                      <a:pt x="8256" y="529"/>
                    </a:lnTo>
                    <a:lnTo>
                      <a:pt x="8082" y="370"/>
                    </a:lnTo>
                    <a:cubicBezTo>
                      <a:pt x="7841" y="150"/>
                      <a:pt x="7580" y="16"/>
                      <a:pt x="7411" y="1"/>
                    </a:cubicBezTo>
                    <a:close/>
                    <a:moveTo>
                      <a:pt x="7261" y="5814"/>
                    </a:moveTo>
                    <a:lnTo>
                      <a:pt x="7348" y="5929"/>
                    </a:lnTo>
                    <a:cubicBezTo>
                      <a:pt x="7420" y="6023"/>
                      <a:pt x="7452" y="6221"/>
                      <a:pt x="7410" y="6313"/>
                    </a:cubicBezTo>
                    <a:cubicBezTo>
                      <a:pt x="7404" y="6325"/>
                      <a:pt x="7397" y="6362"/>
                      <a:pt x="7394" y="6394"/>
                    </a:cubicBezTo>
                    <a:cubicBezTo>
                      <a:pt x="7391" y="6426"/>
                      <a:pt x="7362" y="6469"/>
                      <a:pt x="7331" y="6490"/>
                    </a:cubicBezTo>
                    <a:cubicBezTo>
                      <a:pt x="7299" y="6511"/>
                      <a:pt x="7273" y="6546"/>
                      <a:pt x="7273" y="6568"/>
                    </a:cubicBezTo>
                    <a:cubicBezTo>
                      <a:pt x="7273" y="6590"/>
                      <a:pt x="7255" y="6602"/>
                      <a:pt x="7234" y="6596"/>
                    </a:cubicBezTo>
                    <a:cubicBezTo>
                      <a:pt x="7183" y="6581"/>
                      <a:pt x="7185" y="6709"/>
                      <a:pt x="7237" y="6743"/>
                    </a:cubicBezTo>
                    <a:cubicBezTo>
                      <a:pt x="7263" y="6760"/>
                      <a:pt x="7264" y="6812"/>
                      <a:pt x="7237" y="6886"/>
                    </a:cubicBezTo>
                    <a:cubicBezTo>
                      <a:pt x="7215" y="6949"/>
                      <a:pt x="7207" y="7020"/>
                      <a:pt x="7220" y="7043"/>
                    </a:cubicBezTo>
                    <a:cubicBezTo>
                      <a:pt x="7233" y="7066"/>
                      <a:pt x="7195" y="7104"/>
                      <a:pt x="7133" y="7129"/>
                    </a:cubicBezTo>
                    <a:cubicBezTo>
                      <a:pt x="7072" y="7154"/>
                      <a:pt x="7016" y="7174"/>
                      <a:pt x="7010" y="7174"/>
                    </a:cubicBezTo>
                    <a:cubicBezTo>
                      <a:pt x="6990" y="7174"/>
                      <a:pt x="6536" y="6579"/>
                      <a:pt x="6477" y="6475"/>
                    </a:cubicBezTo>
                    <a:cubicBezTo>
                      <a:pt x="6393" y="6329"/>
                      <a:pt x="6447" y="6141"/>
                      <a:pt x="6590" y="6079"/>
                    </a:cubicBezTo>
                    <a:cubicBezTo>
                      <a:pt x="6654" y="6052"/>
                      <a:pt x="6831" y="5981"/>
                      <a:pt x="6984" y="5922"/>
                    </a:cubicBezTo>
                    <a:lnTo>
                      <a:pt x="7261" y="5814"/>
                    </a:lnTo>
                    <a:close/>
                    <a:moveTo>
                      <a:pt x="12324" y="13764"/>
                    </a:moveTo>
                    <a:cubicBezTo>
                      <a:pt x="12440" y="13750"/>
                      <a:pt x="12650" y="13778"/>
                      <a:pt x="12697" y="13828"/>
                    </a:cubicBezTo>
                    <a:cubicBezTo>
                      <a:pt x="12720" y="13853"/>
                      <a:pt x="12722" y="13946"/>
                      <a:pt x="12702" y="14050"/>
                    </a:cubicBezTo>
                    <a:cubicBezTo>
                      <a:pt x="12651" y="14311"/>
                      <a:pt x="12533" y="14310"/>
                      <a:pt x="12356" y="14048"/>
                    </a:cubicBezTo>
                    <a:cubicBezTo>
                      <a:pt x="12280" y="13935"/>
                      <a:pt x="12231" y="13820"/>
                      <a:pt x="12248" y="13792"/>
                    </a:cubicBezTo>
                    <a:cubicBezTo>
                      <a:pt x="12256" y="13777"/>
                      <a:pt x="12285" y="13768"/>
                      <a:pt x="12324" y="13764"/>
                    </a:cubicBezTo>
                    <a:close/>
                  </a:path>
                </a:pathLst>
              </a:custGeom>
              <a:ln>
                <a:noFill/>
              </a:ln>
              <a:effectLst/>
            </p:spPr>
          </p:pic>
          <p:pic>
            <p:nvPicPr>
              <p:cNvPr id="344" name="IMG_4735.jpeg" descr="IMG_4735.jpeg"/>
              <p:cNvPicPr>
                <a:picLocks noChangeAspect="0"/>
              </p:cNvPicPr>
              <p:nvPr/>
            </p:nvPicPr>
            <p:blipFill>
              <a:blip r:embed="rId7">
                <a:extLst/>
              </a:blip>
              <a:stretch>
                <a:fillRect/>
              </a:stretch>
            </p:blipFill>
            <p:spPr>
              <a:xfrm>
                <a:off x="-1" y="-1"/>
                <a:ext cx="5589233" cy="5267543"/>
              </a:xfrm>
              <a:prstGeom prst="rect">
                <a:avLst/>
              </a:prstGeom>
              <a:effectLst/>
            </p:spPr>
          </p:pic>
        </p:grpSp>
        <p:sp>
          <p:nvSpPr>
            <p:cNvPr id="347" name="إن النجاح هو محصلة اجتهادات…"/>
            <p:cNvSpPr txBox="1"/>
            <p:nvPr/>
          </p:nvSpPr>
          <p:spPr>
            <a:xfrm>
              <a:off x="0" y="5232418"/>
              <a:ext cx="5567403" cy="1560582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351" name="تجميع"/>
          <p:cNvGrpSpPr/>
          <p:nvPr/>
        </p:nvGrpSpPr>
        <p:grpSpPr>
          <a:xfrm>
            <a:off x="2833042" y="6603175"/>
            <a:ext cx="5324093" cy="6879194"/>
            <a:chOff x="0" y="0"/>
            <a:chExt cx="5324092" cy="6879193"/>
          </a:xfrm>
        </p:grpSpPr>
        <p:sp>
          <p:nvSpPr>
            <p:cNvPr id="349" name="إن النجاح هو محصلة اجتهادات…"/>
            <p:cNvSpPr txBox="1"/>
            <p:nvPr/>
          </p:nvSpPr>
          <p:spPr>
            <a:xfrm>
              <a:off x="6662" y="5315180"/>
              <a:ext cx="5317431" cy="1564014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  <p:pic>
          <p:nvPicPr>
            <p:cNvPr id="350" name="IMG_4731.jpeg" descr="IMG_4731.jpeg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0" y="0"/>
              <a:ext cx="5295194" cy="5295194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5" name="تجميع"/>
          <p:cNvGrpSpPr/>
          <p:nvPr/>
        </p:nvGrpSpPr>
        <p:grpSpPr>
          <a:xfrm>
            <a:off x="17743654" y="670844"/>
            <a:ext cx="5201438" cy="6406790"/>
            <a:chOff x="0" y="0"/>
            <a:chExt cx="5201436" cy="6406788"/>
          </a:xfrm>
        </p:grpSpPr>
        <p:pic>
          <p:nvPicPr>
            <p:cNvPr id="353" name="IMG_4730.jpeg" descr="IMG_4730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5201437" cy="4784444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354" name="إن النجاح هو محصلة اجتهادات…"/>
            <p:cNvSpPr txBox="1"/>
            <p:nvPr/>
          </p:nvSpPr>
          <p:spPr>
            <a:xfrm>
              <a:off x="6823" y="4804914"/>
              <a:ext cx="5187790" cy="1601875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358" name="تجميع"/>
          <p:cNvGrpSpPr/>
          <p:nvPr/>
        </p:nvGrpSpPr>
        <p:grpSpPr>
          <a:xfrm>
            <a:off x="10336494" y="670844"/>
            <a:ext cx="5816660" cy="5692032"/>
            <a:chOff x="0" y="0"/>
            <a:chExt cx="5816658" cy="5692030"/>
          </a:xfrm>
        </p:grpSpPr>
        <p:pic>
          <p:nvPicPr>
            <p:cNvPr id="356" name="IMG_4720.jpeg" descr="IMG_4720.jpeg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2591" t="0" r="2591" b="0"/>
            <a:stretch>
              <a:fillRect/>
            </a:stretch>
          </p:blipFill>
          <p:spPr>
            <a:xfrm>
              <a:off x="0" y="0"/>
              <a:ext cx="5717002" cy="4182211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357" name="إن النجاح هو محصلة اجتهادات…"/>
            <p:cNvSpPr txBox="1"/>
            <p:nvPr/>
          </p:nvSpPr>
          <p:spPr>
            <a:xfrm>
              <a:off x="12987" y="4201318"/>
              <a:ext cx="5803672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361" name="تجميع"/>
          <p:cNvGrpSpPr/>
          <p:nvPr/>
        </p:nvGrpSpPr>
        <p:grpSpPr>
          <a:xfrm>
            <a:off x="2580792" y="670844"/>
            <a:ext cx="6165202" cy="5654924"/>
            <a:chOff x="0" y="0"/>
            <a:chExt cx="6165200" cy="5654923"/>
          </a:xfrm>
        </p:grpSpPr>
        <p:sp>
          <p:nvSpPr>
            <p:cNvPr id="359" name="إن النجاح هو محصلة اجتهادات…"/>
            <p:cNvSpPr txBox="1"/>
            <p:nvPr/>
          </p:nvSpPr>
          <p:spPr>
            <a:xfrm>
              <a:off x="6349" y="4164210"/>
              <a:ext cx="6152358" cy="1490714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  <p:pic>
          <p:nvPicPr>
            <p:cNvPr id="360" name="IMG_4736.jpeg" descr="IMG_4736.jpeg"/>
            <p:cNvPicPr>
              <a:picLocks noChangeAspect="1"/>
            </p:cNvPicPr>
            <p:nvPr/>
          </p:nvPicPr>
          <p:blipFill>
            <a:blip r:embed="rId4">
              <a:extLst/>
            </a:blip>
            <a:srcRect l="0" t="22282" r="0" b="18596"/>
            <a:stretch>
              <a:fillRect/>
            </a:stretch>
          </p:blipFill>
          <p:spPr>
            <a:xfrm>
              <a:off x="0" y="0"/>
              <a:ext cx="6165201" cy="4126985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</p:grpSp>
      <p:grpSp>
        <p:nvGrpSpPr>
          <p:cNvPr id="364" name="تجميع"/>
          <p:cNvGrpSpPr/>
          <p:nvPr/>
        </p:nvGrpSpPr>
        <p:grpSpPr>
          <a:xfrm>
            <a:off x="17302598" y="7874000"/>
            <a:ext cx="6504465" cy="5140761"/>
            <a:chOff x="0" y="0"/>
            <a:chExt cx="6504464" cy="5140760"/>
          </a:xfrm>
        </p:grpSpPr>
        <p:sp>
          <p:nvSpPr>
            <p:cNvPr id="362" name="إن النجاح هو محصلة اجتهادات…"/>
            <p:cNvSpPr txBox="1"/>
            <p:nvPr/>
          </p:nvSpPr>
          <p:spPr>
            <a:xfrm>
              <a:off x="7152" y="3461559"/>
              <a:ext cx="6490369" cy="1679202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  <p:pic>
          <p:nvPicPr>
            <p:cNvPr id="363" name="IMG_4737.jpeg" descr="IMG_4737.jpeg"/>
            <p:cNvPicPr>
              <a:picLocks noChangeAspect="1"/>
            </p:cNvPicPr>
            <p:nvPr/>
          </p:nvPicPr>
          <p:blipFill>
            <a:blip r:embed="rId5">
              <a:extLst/>
            </a:blip>
            <a:srcRect l="0" t="22453" r="0" b="22453"/>
            <a:stretch>
              <a:fillRect/>
            </a:stretch>
          </p:blipFill>
          <p:spPr>
            <a:xfrm>
              <a:off x="0" y="0"/>
              <a:ext cx="6504465" cy="3440175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</p:grpSp>
      <p:grpSp>
        <p:nvGrpSpPr>
          <p:cNvPr id="369" name="تجميع"/>
          <p:cNvGrpSpPr/>
          <p:nvPr/>
        </p:nvGrpSpPr>
        <p:grpSpPr>
          <a:xfrm>
            <a:off x="10574836" y="6638569"/>
            <a:ext cx="5589232" cy="6843800"/>
            <a:chOff x="-10914" y="-50800"/>
            <a:chExt cx="5589231" cy="6843799"/>
          </a:xfrm>
        </p:grpSpPr>
        <p:grpSp>
          <p:nvGrpSpPr>
            <p:cNvPr id="367" name="IMG_4735.jpeg"/>
            <p:cNvGrpSpPr/>
            <p:nvPr/>
          </p:nvGrpSpPr>
          <p:grpSpPr>
            <a:xfrm>
              <a:off x="-10915" y="-50801"/>
              <a:ext cx="5589233" cy="5267543"/>
              <a:chOff x="0" y="0"/>
              <a:chExt cx="5589231" cy="5267542"/>
            </a:xfrm>
          </p:grpSpPr>
          <p:pic>
            <p:nvPicPr>
              <p:cNvPr id="366" name="IMG_4735.jpeg" descr="IMG_4735.jpeg"/>
              <p:cNvPicPr>
                <a:picLocks noChangeAspect="1"/>
              </p:cNvPicPr>
              <p:nvPr/>
            </p:nvPicPr>
            <p:blipFill>
              <a:blip r:embed="rId6">
                <a:extLst/>
              </a:blip>
              <a:srcRect l="10321" t="8198" r="10808" b="8588"/>
              <a:stretch>
                <a:fillRect/>
              </a:stretch>
            </p:blipFill>
            <p:spPr>
              <a:xfrm>
                <a:off x="50722" y="50854"/>
                <a:ext cx="5487805" cy="51658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02" h="21551" fill="norm" stroke="1" extrusionOk="0">
                    <a:moveTo>
                      <a:pt x="7411" y="1"/>
                    </a:moveTo>
                    <a:cubicBezTo>
                      <a:pt x="7310" y="-8"/>
                      <a:pt x="7242" y="26"/>
                      <a:pt x="7231" y="110"/>
                    </a:cubicBezTo>
                    <a:cubicBezTo>
                      <a:pt x="7220" y="194"/>
                      <a:pt x="7184" y="216"/>
                      <a:pt x="7035" y="235"/>
                    </a:cubicBezTo>
                    <a:cubicBezTo>
                      <a:pt x="6894" y="252"/>
                      <a:pt x="6841" y="283"/>
                      <a:pt x="6800" y="370"/>
                    </a:cubicBezTo>
                    <a:cubicBezTo>
                      <a:pt x="6770" y="435"/>
                      <a:pt x="6685" y="505"/>
                      <a:pt x="6600" y="534"/>
                    </a:cubicBezTo>
                    <a:cubicBezTo>
                      <a:pt x="6515" y="563"/>
                      <a:pt x="6428" y="634"/>
                      <a:pt x="6397" y="700"/>
                    </a:cubicBezTo>
                    <a:cubicBezTo>
                      <a:pt x="6360" y="781"/>
                      <a:pt x="6299" y="821"/>
                      <a:pt x="6183" y="841"/>
                    </a:cubicBezTo>
                    <a:cubicBezTo>
                      <a:pt x="6051" y="863"/>
                      <a:pt x="6008" y="899"/>
                      <a:pt x="5951" y="1024"/>
                    </a:cubicBezTo>
                    <a:cubicBezTo>
                      <a:pt x="5902" y="1135"/>
                      <a:pt x="5843" y="1188"/>
                      <a:pt x="5751" y="1210"/>
                    </a:cubicBezTo>
                    <a:cubicBezTo>
                      <a:pt x="5644" y="1235"/>
                      <a:pt x="5620" y="1262"/>
                      <a:pt x="5620" y="1362"/>
                    </a:cubicBezTo>
                    <a:cubicBezTo>
                      <a:pt x="5620" y="1522"/>
                      <a:pt x="5521" y="1668"/>
                      <a:pt x="5390" y="1703"/>
                    </a:cubicBezTo>
                    <a:cubicBezTo>
                      <a:pt x="5316" y="1723"/>
                      <a:pt x="5281" y="1769"/>
                      <a:pt x="5272" y="1856"/>
                    </a:cubicBezTo>
                    <a:cubicBezTo>
                      <a:pt x="5263" y="1937"/>
                      <a:pt x="5207" y="2014"/>
                      <a:pt x="5108" y="2084"/>
                    </a:cubicBezTo>
                    <a:cubicBezTo>
                      <a:pt x="4994" y="2165"/>
                      <a:pt x="4955" y="2229"/>
                      <a:pt x="4939" y="2357"/>
                    </a:cubicBezTo>
                    <a:cubicBezTo>
                      <a:pt x="4920" y="2506"/>
                      <a:pt x="4900" y="2529"/>
                      <a:pt x="4762" y="2566"/>
                    </a:cubicBezTo>
                    <a:cubicBezTo>
                      <a:pt x="4635" y="2599"/>
                      <a:pt x="4593" y="2639"/>
                      <a:pt x="4541" y="2781"/>
                    </a:cubicBezTo>
                    <a:cubicBezTo>
                      <a:pt x="4486" y="2931"/>
                      <a:pt x="4459" y="2957"/>
                      <a:pt x="4346" y="2957"/>
                    </a:cubicBezTo>
                    <a:cubicBezTo>
                      <a:pt x="4255" y="2957"/>
                      <a:pt x="4180" y="2997"/>
                      <a:pt x="4101" y="3092"/>
                    </a:cubicBezTo>
                    <a:cubicBezTo>
                      <a:pt x="4020" y="3189"/>
                      <a:pt x="3949" y="3228"/>
                      <a:pt x="3855" y="3228"/>
                    </a:cubicBezTo>
                    <a:cubicBezTo>
                      <a:pt x="3782" y="3228"/>
                      <a:pt x="3647" y="3269"/>
                      <a:pt x="3555" y="3319"/>
                    </a:cubicBezTo>
                    <a:cubicBezTo>
                      <a:pt x="3463" y="3369"/>
                      <a:pt x="3350" y="3410"/>
                      <a:pt x="3306" y="3410"/>
                    </a:cubicBezTo>
                    <a:cubicBezTo>
                      <a:pt x="3262" y="3410"/>
                      <a:pt x="3169" y="3460"/>
                      <a:pt x="3099" y="3523"/>
                    </a:cubicBezTo>
                    <a:cubicBezTo>
                      <a:pt x="3030" y="3585"/>
                      <a:pt x="2926" y="3637"/>
                      <a:pt x="2869" y="3637"/>
                    </a:cubicBezTo>
                    <a:cubicBezTo>
                      <a:pt x="2812" y="3637"/>
                      <a:pt x="2765" y="3651"/>
                      <a:pt x="2765" y="3670"/>
                    </a:cubicBezTo>
                    <a:cubicBezTo>
                      <a:pt x="2764" y="3689"/>
                      <a:pt x="2727" y="3755"/>
                      <a:pt x="2682" y="3818"/>
                    </a:cubicBezTo>
                    <a:lnTo>
                      <a:pt x="2602" y="3930"/>
                    </a:lnTo>
                    <a:lnTo>
                      <a:pt x="2493" y="3821"/>
                    </a:lnTo>
                    <a:cubicBezTo>
                      <a:pt x="2387" y="3715"/>
                      <a:pt x="2380" y="3715"/>
                      <a:pt x="2298" y="3794"/>
                    </a:cubicBezTo>
                    <a:cubicBezTo>
                      <a:pt x="2220" y="3870"/>
                      <a:pt x="2212" y="3870"/>
                      <a:pt x="2186" y="3799"/>
                    </a:cubicBezTo>
                    <a:cubicBezTo>
                      <a:pt x="2161" y="3729"/>
                      <a:pt x="2153" y="3729"/>
                      <a:pt x="2074" y="3804"/>
                    </a:cubicBezTo>
                    <a:cubicBezTo>
                      <a:pt x="1831" y="4038"/>
                      <a:pt x="1741" y="4456"/>
                      <a:pt x="1813" y="5015"/>
                    </a:cubicBezTo>
                    <a:cubicBezTo>
                      <a:pt x="1852" y="5319"/>
                      <a:pt x="2062" y="5545"/>
                      <a:pt x="2686" y="5958"/>
                    </a:cubicBezTo>
                    <a:cubicBezTo>
                      <a:pt x="3064" y="6209"/>
                      <a:pt x="3305" y="6408"/>
                      <a:pt x="3536" y="6662"/>
                    </a:cubicBezTo>
                    <a:cubicBezTo>
                      <a:pt x="4115" y="7298"/>
                      <a:pt x="4387" y="7632"/>
                      <a:pt x="4362" y="7675"/>
                    </a:cubicBezTo>
                    <a:cubicBezTo>
                      <a:pt x="4294" y="7793"/>
                      <a:pt x="4013" y="7698"/>
                      <a:pt x="3165" y="7271"/>
                    </a:cubicBezTo>
                    <a:cubicBezTo>
                      <a:pt x="2676" y="7025"/>
                      <a:pt x="2132" y="6747"/>
                      <a:pt x="1956" y="6652"/>
                    </a:cubicBezTo>
                    <a:lnTo>
                      <a:pt x="1638" y="6480"/>
                    </a:lnTo>
                    <a:lnTo>
                      <a:pt x="1351" y="6533"/>
                    </a:lnTo>
                    <a:cubicBezTo>
                      <a:pt x="796" y="6634"/>
                      <a:pt x="542" y="6825"/>
                      <a:pt x="645" y="7066"/>
                    </a:cubicBezTo>
                    <a:cubicBezTo>
                      <a:pt x="679" y="7144"/>
                      <a:pt x="669" y="7193"/>
                      <a:pt x="593" y="7303"/>
                    </a:cubicBezTo>
                    <a:cubicBezTo>
                      <a:pt x="503" y="7431"/>
                      <a:pt x="501" y="7450"/>
                      <a:pt x="561" y="7546"/>
                    </a:cubicBezTo>
                    <a:cubicBezTo>
                      <a:pt x="621" y="7641"/>
                      <a:pt x="618" y="7666"/>
                      <a:pt x="544" y="7821"/>
                    </a:cubicBezTo>
                    <a:cubicBezTo>
                      <a:pt x="469" y="7979"/>
                      <a:pt x="469" y="7999"/>
                      <a:pt x="532" y="8101"/>
                    </a:cubicBezTo>
                    <a:cubicBezTo>
                      <a:pt x="596" y="8205"/>
                      <a:pt x="594" y="8221"/>
                      <a:pt x="504" y="8351"/>
                    </a:cubicBezTo>
                    <a:cubicBezTo>
                      <a:pt x="410" y="8486"/>
                      <a:pt x="409" y="8495"/>
                      <a:pt x="479" y="8651"/>
                    </a:cubicBezTo>
                    <a:cubicBezTo>
                      <a:pt x="543" y="8793"/>
                      <a:pt x="545" y="8826"/>
                      <a:pt x="490" y="8939"/>
                    </a:cubicBezTo>
                    <a:cubicBezTo>
                      <a:pt x="432" y="9058"/>
                      <a:pt x="436" y="9074"/>
                      <a:pt x="549" y="9220"/>
                    </a:cubicBezTo>
                    <a:cubicBezTo>
                      <a:pt x="659" y="9363"/>
                      <a:pt x="664" y="9389"/>
                      <a:pt x="616" y="9512"/>
                    </a:cubicBezTo>
                    <a:cubicBezTo>
                      <a:pt x="570" y="9628"/>
                      <a:pt x="574" y="9663"/>
                      <a:pt x="645" y="9772"/>
                    </a:cubicBezTo>
                    <a:cubicBezTo>
                      <a:pt x="709" y="9869"/>
                      <a:pt x="722" y="9939"/>
                      <a:pt x="700" y="10078"/>
                    </a:cubicBezTo>
                    <a:cubicBezTo>
                      <a:pt x="675" y="10235"/>
                      <a:pt x="685" y="10269"/>
                      <a:pt x="785" y="10361"/>
                    </a:cubicBezTo>
                    <a:lnTo>
                      <a:pt x="899" y="10465"/>
                    </a:lnTo>
                    <a:lnTo>
                      <a:pt x="824" y="10633"/>
                    </a:lnTo>
                    <a:cubicBezTo>
                      <a:pt x="752" y="10793"/>
                      <a:pt x="752" y="10806"/>
                      <a:pt x="826" y="10952"/>
                    </a:cubicBezTo>
                    <a:cubicBezTo>
                      <a:pt x="899" y="11097"/>
                      <a:pt x="899" y="11112"/>
                      <a:pt x="829" y="11225"/>
                    </a:cubicBezTo>
                    <a:cubicBezTo>
                      <a:pt x="775" y="11312"/>
                      <a:pt x="764" y="11391"/>
                      <a:pt x="784" y="11517"/>
                    </a:cubicBezTo>
                    <a:cubicBezTo>
                      <a:pt x="807" y="11664"/>
                      <a:pt x="796" y="11705"/>
                      <a:pt x="703" y="11798"/>
                    </a:cubicBezTo>
                    <a:cubicBezTo>
                      <a:pt x="635" y="11867"/>
                      <a:pt x="594" y="11957"/>
                      <a:pt x="594" y="12040"/>
                    </a:cubicBezTo>
                    <a:cubicBezTo>
                      <a:pt x="594" y="12113"/>
                      <a:pt x="555" y="12224"/>
                      <a:pt x="509" y="12287"/>
                    </a:cubicBezTo>
                    <a:cubicBezTo>
                      <a:pt x="457" y="12356"/>
                      <a:pt x="432" y="12440"/>
                      <a:pt x="446" y="12499"/>
                    </a:cubicBezTo>
                    <a:cubicBezTo>
                      <a:pt x="459" y="12552"/>
                      <a:pt x="440" y="12672"/>
                      <a:pt x="403" y="12767"/>
                    </a:cubicBezTo>
                    <a:cubicBezTo>
                      <a:pt x="352" y="12895"/>
                      <a:pt x="345" y="12978"/>
                      <a:pt x="375" y="13093"/>
                    </a:cubicBezTo>
                    <a:cubicBezTo>
                      <a:pt x="422" y="13274"/>
                      <a:pt x="407" y="13298"/>
                      <a:pt x="246" y="13298"/>
                    </a:cubicBezTo>
                    <a:cubicBezTo>
                      <a:pt x="153" y="13298"/>
                      <a:pt x="124" y="13318"/>
                      <a:pt x="124" y="13389"/>
                    </a:cubicBezTo>
                    <a:cubicBezTo>
                      <a:pt x="124" y="13440"/>
                      <a:pt x="96" y="13494"/>
                      <a:pt x="61" y="13509"/>
                    </a:cubicBezTo>
                    <a:cubicBezTo>
                      <a:pt x="-88" y="13569"/>
                      <a:pt x="55" y="14083"/>
                      <a:pt x="280" y="14298"/>
                    </a:cubicBezTo>
                    <a:cubicBezTo>
                      <a:pt x="347" y="14363"/>
                      <a:pt x="487" y="14481"/>
                      <a:pt x="591" y="14560"/>
                    </a:cubicBezTo>
                    <a:cubicBezTo>
                      <a:pt x="875" y="14776"/>
                      <a:pt x="1145" y="14762"/>
                      <a:pt x="1924" y="14494"/>
                    </a:cubicBezTo>
                    <a:cubicBezTo>
                      <a:pt x="2578" y="14268"/>
                      <a:pt x="2453" y="14286"/>
                      <a:pt x="4258" y="14182"/>
                    </a:cubicBezTo>
                    <a:cubicBezTo>
                      <a:pt x="4837" y="14149"/>
                      <a:pt x="5082" y="14129"/>
                      <a:pt x="5108" y="14116"/>
                    </a:cubicBezTo>
                    <a:cubicBezTo>
                      <a:pt x="5120" y="14110"/>
                      <a:pt x="5226" y="14107"/>
                      <a:pt x="5343" y="14106"/>
                    </a:cubicBezTo>
                    <a:cubicBezTo>
                      <a:pt x="5460" y="14106"/>
                      <a:pt x="5585" y="14094"/>
                      <a:pt x="5620" y="14080"/>
                    </a:cubicBezTo>
                    <a:cubicBezTo>
                      <a:pt x="5655" y="14066"/>
                      <a:pt x="5717" y="14050"/>
                      <a:pt x="5758" y="14045"/>
                    </a:cubicBezTo>
                    <a:cubicBezTo>
                      <a:pt x="5799" y="14040"/>
                      <a:pt x="5838" y="14030"/>
                      <a:pt x="5844" y="14025"/>
                    </a:cubicBezTo>
                    <a:cubicBezTo>
                      <a:pt x="5878" y="13995"/>
                      <a:pt x="6054" y="14000"/>
                      <a:pt x="6072" y="14032"/>
                    </a:cubicBezTo>
                    <a:cubicBezTo>
                      <a:pt x="6085" y="14053"/>
                      <a:pt x="6126" y="14052"/>
                      <a:pt x="6166" y="14032"/>
                    </a:cubicBezTo>
                    <a:cubicBezTo>
                      <a:pt x="6205" y="14011"/>
                      <a:pt x="6325" y="14001"/>
                      <a:pt x="6430" y="14009"/>
                    </a:cubicBezTo>
                    <a:cubicBezTo>
                      <a:pt x="6536" y="14016"/>
                      <a:pt x="6669" y="14024"/>
                      <a:pt x="6727" y="14027"/>
                    </a:cubicBezTo>
                    <a:cubicBezTo>
                      <a:pt x="6847" y="14032"/>
                      <a:pt x="7047" y="13990"/>
                      <a:pt x="7175" y="13934"/>
                    </a:cubicBezTo>
                    <a:cubicBezTo>
                      <a:pt x="7347" y="13859"/>
                      <a:pt x="8512" y="13729"/>
                      <a:pt x="9111" y="13719"/>
                    </a:cubicBezTo>
                    <a:lnTo>
                      <a:pt x="9727" y="13709"/>
                    </a:lnTo>
                    <a:lnTo>
                      <a:pt x="9901" y="13901"/>
                    </a:lnTo>
                    <a:cubicBezTo>
                      <a:pt x="9996" y="14007"/>
                      <a:pt x="10236" y="14306"/>
                      <a:pt x="10434" y="14565"/>
                    </a:cubicBezTo>
                    <a:cubicBezTo>
                      <a:pt x="10633" y="14824"/>
                      <a:pt x="10911" y="15183"/>
                      <a:pt x="11052" y="15365"/>
                    </a:cubicBezTo>
                    <a:cubicBezTo>
                      <a:pt x="11419" y="15839"/>
                      <a:pt x="12739" y="17549"/>
                      <a:pt x="12852" y="17699"/>
                    </a:cubicBezTo>
                    <a:cubicBezTo>
                      <a:pt x="12919" y="17787"/>
                      <a:pt x="12980" y="17993"/>
                      <a:pt x="13051" y="18363"/>
                    </a:cubicBezTo>
                    <a:cubicBezTo>
                      <a:pt x="13171" y="18984"/>
                      <a:pt x="13313" y="19558"/>
                      <a:pt x="13386" y="19704"/>
                    </a:cubicBezTo>
                    <a:cubicBezTo>
                      <a:pt x="13414" y="19760"/>
                      <a:pt x="13514" y="19910"/>
                      <a:pt x="13608" y="20037"/>
                    </a:cubicBezTo>
                    <a:cubicBezTo>
                      <a:pt x="13702" y="20164"/>
                      <a:pt x="13951" y="20536"/>
                      <a:pt x="14162" y="20862"/>
                    </a:cubicBezTo>
                    <a:cubicBezTo>
                      <a:pt x="14532" y="21434"/>
                      <a:pt x="14550" y="21455"/>
                      <a:pt x="14736" y="21497"/>
                    </a:cubicBezTo>
                    <a:cubicBezTo>
                      <a:pt x="15147" y="21592"/>
                      <a:pt x="15316" y="21568"/>
                      <a:pt x="15585" y="21373"/>
                    </a:cubicBezTo>
                    <a:cubicBezTo>
                      <a:pt x="15721" y="21275"/>
                      <a:pt x="15846" y="21161"/>
                      <a:pt x="15860" y="21122"/>
                    </a:cubicBezTo>
                    <a:cubicBezTo>
                      <a:pt x="15874" y="21082"/>
                      <a:pt x="15951" y="21020"/>
                      <a:pt x="16031" y="20984"/>
                    </a:cubicBezTo>
                    <a:cubicBezTo>
                      <a:pt x="16111" y="20949"/>
                      <a:pt x="16217" y="20850"/>
                      <a:pt x="16267" y="20764"/>
                    </a:cubicBezTo>
                    <a:cubicBezTo>
                      <a:pt x="16325" y="20664"/>
                      <a:pt x="16403" y="20596"/>
                      <a:pt x="16483" y="20577"/>
                    </a:cubicBezTo>
                    <a:cubicBezTo>
                      <a:pt x="16553" y="20561"/>
                      <a:pt x="16648" y="20491"/>
                      <a:pt x="16695" y="20421"/>
                    </a:cubicBezTo>
                    <a:cubicBezTo>
                      <a:pt x="16742" y="20352"/>
                      <a:pt x="16837" y="20269"/>
                      <a:pt x="16908" y="20237"/>
                    </a:cubicBezTo>
                    <a:cubicBezTo>
                      <a:pt x="16979" y="20206"/>
                      <a:pt x="17060" y="20127"/>
                      <a:pt x="17090" y="20062"/>
                    </a:cubicBezTo>
                    <a:cubicBezTo>
                      <a:pt x="17119" y="19996"/>
                      <a:pt x="17213" y="19903"/>
                      <a:pt x="17297" y="19855"/>
                    </a:cubicBezTo>
                    <a:cubicBezTo>
                      <a:pt x="17381" y="19807"/>
                      <a:pt x="17467" y="19726"/>
                      <a:pt x="17488" y="19674"/>
                    </a:cubicBezTo>
                    <a:cubicBezTo>
                      <a:pt x="17509" y="19623"/>
                      <a:pt x="17598" y="19539"/>
                      <a:pt x="17686" y="19489"/>
                    </a:cubicBezTo>
                    <a:cubicBezTo>
                      <a:pt x="17800" y="19424"/>
                      <a:pt x="17846" y="19367"/>
                      <a:pt x="17846" y="19292"/>
                    </a:cubicBezTo>
                    <a:cubicBezTo>
                      <a:pt x="17846" y="19213"/>
                      <a:pt x="17886" y="19169"/>
                      <a:pt x="18006" y="19115"/>
                    </a:cubicBezTo>
                    <a:cubicBezTo>
                      <a:pt x="18104" y="19070"/>
                      <a:pt x="18191" y="18987"/>
                      <a:pt x="18230" y="18903"/>
                    </a:cubicBezTo>
                    <a:cubicBezTo>
                      <a:pt x="18271" y="18813"/>
                      <a:pt x="18340" y="18750"/>
                      <a:pt x="18429" y="18724"/>
                    </a:cubicBezTo>
                    <a:cubicBezTo>
                      <a:pt x="18530" y="18694"/>
                      <a:pt x="18569" y="18653"/>
                      <a:pt x="18578" y="18568"/>
                    </a:cubicBezTo>
                    <a:cubicBezTo>
                      <a:pt x="18592" y="18447"/>
                      <a:pt x="18651" y="18397"/>
                      <a:pt x="18828" y="18358"/>
                    </a:cubicBezTo>
                    <a:cubicBezTo>
                      <a:pt x="18891" y="18344"/>
                      <a:pt x="18960" y="18284"/>
                      <a:pt x="18989" y="18217"/>
                    </a:cubicBezTo>
                    <a:cubicBezTo>
                      <a:pt x="19016" y="18153"/>
                      <a:pt x="19104" y="18071"/>
                      <a:pt x="19185" y="18035"/>
                    </a:cubicBezTo>
                    <a:cubicBezTo>
                      <a:pt x="19279" y="17993"/>
                      <a:pt x="19336" y="17935"/>
                      <a:pt x="19345" y="17870"/>
                    </a:cubicBezTo>
                    <a:cubicBezTo>
                      <a:pt x="19355" y="17794"/>
                      <a:pt x="19399" y="17758"/>
                      <a:pt x="19520" y="17727"/>
                    </a:cubicBezTo>
                    <a:cubicBezTo>
                      <a:pt x="19633" y="17699"/>
                      <a:pt x="19696" y="17653"/>
                      <a:pt x="19723" y="17578"/>
                    </a:cubicBezTo>
                    <a:cubicBezTo>
                      <a:pt x="19752" y="17497"/>
                      <a:pt x="19793" y="17471"/>
                      <a:pt x="19891" y="17471"/>
                    </a:cubicBezTo>
                    <a:cubicBezTo>
                      <a:pt x="19988" y="17471"/>
                      <a:pt x="20030" y="17443"/>
                      <a:pt x="20058" y="17363"/>
                    </a:cubicBezTo>
                    <a:cubicBezTo>
                      <a:pt x="20098" y="17253"/>
                      <a:pt x="20183" y="17199"/>
                      <a:pt x="20314" y="17199"/>
                    </a:cubicBezTo>
                    <a:cubicBezTo>
                      <a:pt x="20355" y="17199"/>
                      <a:pt x="20410" y="17149"/>
                      <a:pt x="20436" y="17088"/>
                    </a:cubicBezTo>
                    <a:cubicBezTo>
                      <a:pt x="20474" y="17000"/>
                      <a:pt x="20521" y="16974"/>
                      <a:pt x="20667" y="16962"/>
                    </a:cubicBezTo>
                    <a:lnTo>
                      <a:pt x="20850" y="16947"/>
                    </a:lnTo>
                    <a:lnTo>
                      <a:pt x="20380" y="16707"/>
                    </a:lnTo>
                    <a:cubicBezTo>
                      <a:pt x="20123" y="16576"/>
                      <a:pt x="19796" y="16373"/>
                      <a:pt x="19656" y="16257"/>
                    </a:cubicBezTo>
                    <a:cubicBezTo>
                      <a:pt x="19071" y="15775"/>
                      <a:pt x="18358" y="15161"/>
                      <a:pt x="18038" y="14868"/>
                    </a:cubicBezTo>
                    <a:cubicBezTo>
                      <a:pt x="17851" y="14696"/>
                      <a:pt x="17551" y="14446"/>
                      <a:pt x="17371" y="14312"/>
                    </a:cubicBezTo>
                    <a:cubicBezTo>
                      <a:pt x="17057" y="14076"/>
                      <a:pt x="16968" y="13969"/>
                      <a:pt x="17017" y="13884"/>
                    </a:cubicBezTo>
                    <a:cubicBezTo>
                      <a:pt x="17030" y="13862"/>
                      <a:pt x="17384" y="14029"/>
                      <a:pt x="17804" y="14255"/>
                    </a:cubicBezTo>
                    <a:cubicBezTo>
                      <a:pt x="18249" y="14495"/>
                      <a:pt x="18635" y="14674"/>
                      <a:pt x="18729" y="14684"/>
                    </a:cubicBezTo>
                    <a:cubicBezTo>
                      <a:pt x="18818" y="14693"/>
                      <a:pt x="19303" y="14736"/>
                      <a:pt x="19808" y="14778"/>
                    </a:cubicBezTo>
                    <a:lnTo>
                      <a:pt x="20727" y="14855"/>
                    </a:lnTo>
                    <a:lnTo>
                      <a:pt x="20920" y="14701"/>
                    </a:lnTo>
                    <a:cubicBezTo>
                      <a:pt x="21026" y="14616"/>
                      <a:pt x="21145" y="14501"/>
                      <a:pt x="21184" y="14446"/>
                    </a:cubicBezTo>
                    <a:cubicBezTo>
                      <a:pt x="21268" y="14328"/>
                      <a:pt x="21356" y="13683"/>
                      <a:pt x="21303" y="13581"/>
                    </a:cubicBezTo>
                    <a:cubicBezTo>
                      <a:pt x="21282" y="13542"/>
                      <a:pt x="21283" y="13447"/>
                      <a:pt x="21309" y="13360"/>
                    </a:cubicBezTo>
                    <a:cubicBezTo>
                      <a:pt x="21340" y="13253"/>
                      <a:pt x="21340" y="13158"/>
                      <a:pt x="21307" y="13045"/>
                    </a:cubicBezTo>
                    <a:cubicBezTo>
                      <a:pt x="21270" y="12917"/>
                      <a:pt x="21274" y="12850"/>
                      <a:pt x="21324" y="12720"/>
                    </a:cubicBezTo>
                    <a:cubicBezTo>
                      <a:pt x="21374" y="12594"/>
                      <a:pt x="21377" y="12532"/>
                      <a:pt x="21341" y="12447"/>
                    </a:cubicBezTo>
                    <a:cubicBezTo>
                      <a:pt x="21308" y="12369"/>
                      <a:pt x="21308" y="12287"/>
                      <a:pt x="21340" y="12161"/>
                    </a:cubicBezTo>
                    <a:cubicBezTo>
                      <a:pt x="21372" y="12033"/>
                      <a:pt x="21372" y="11955"/>
                      <a:pt x="21337" y="11886"/>
                    </a:cubicBezTo>
                    <a:cubicBezTo>
                      <a:pt x="21307" y="11828"/>
                      <a:pt x="21299" y="11712"/>
                      <a:pt x="21317" y="11590"/>
                    </a:cubicBezTo>
                    <a:cubicBezTo>
                      <a:pt x="21334" y="11463"/>
                      <a:pt x="21327" y="11363"/>
                      <a:pt x="21296" y="11325"/>
                    </a:cubicBezTo>
                    <a:cubicBezTo>
                      <a:pt x="21261" y="11279"/>
                      <a:pt x="21261" y="11214"/>
                      <a:pt x="21296" y="11075"/>
                    </a:cubicBezTo>
                    <a:cubicBezTo>
                      <a:pt x="21336" y="10917"/>
                      <a:pt x="21332" y="10868"/>
                      <a:pt x="21275" y="10775"/>
                    </a:cubicBezTo>
                    <a:cubicBezTo>
                      <a:pt x="21217" y="10682"/>
                      <a:pt x="21215" y="10634"/>
                      <a:pt x="21256" y="10503"/>
                    </a:cubicBezTo>
                    <a:cubicBezTo>
                      <a:pt x="21296" y="10373"/>
                      <a:pt x="21292" y="10326"/>
                      <a:pt x="21237" y="10237"/>
                    </a:cubicBezTo>
                    <a:cubicBezTo>
                      <a:pt x="21177" y="10139"/>
                      <a:pt x="21177" y="10112"/>
                      <a:pt x="21236" y="9962"/>
                    </a:cubicBezTo>
                    <a:cubicBezTo>
                      <a:pt x="21295" y="9812"/>
                      <a:pt x="21296" y="9787"/>
                      <a:pt x="21236" y="9717"/>
                    </a:cubicBezTo>
                    <a:cubicBezTo>
                      <a:pt x="21152" y="9619"/>
                      <a:pt x="21152" y="9563"/>
                      <a:pt x="21236" y="9391"/>
                    </a:cubicBezTo>
                    <a:cubicBezTo>
                      <a:pt x="21296" y="9267"/>
                      <a:pt x="21295" y="9244"/>
                      <a:pt x="21236" y="9147"/>
                    </a:cubicBezTo>
                    <a:cubicBezTo>
                      <a:pt x="21178" y="9054"/>
                      <a:pt x="21177" y="9020"/>
                      <a:pt x="21229" y="8889"/>
                    </a:cubicBezTo>
                    <a:cubicBezTo>
                      <a:pt x="21282" y="8757"/>
                      <a:pt x="21282" y="8730"/>
                      <a:pt x="21223" y="8661"/>
                    </a:cubicBezTo>
                    <a:cubicBezTo>
                      <a:pt x="21162" y="8588"/>
                      <a:pt x="21163" y="8565"/>
                      <a:pt x="21233" y="8401"/>
                    </a:cubicBezTo>
                    <a:cubicBezTo>
                      <a:pt x="21294" y="8256"/>
                      <a:pt x="21298" y="8206"/>
                      <a:pt x="21256" y="8152"/>
                    </a:cubicBezTo>
                    <a:cubicBezTo>
                      <a:pt x="21213" y="8097"/>
                      <a:pt x="21222" y="8059"/>
                      <a:pt x="21298" y="7945"/>
                    </a:cubicBezTo>
                    <a:cubicBezTo>
                      <a:pt x="21385" y="7815"/>
                      <a:pt x="21387" y="7799"/>
                      <a:pt x="21321" y="7722"/>
                    </a:cubicBezTo>
                    <a:cubicBezTo>
                      <a:pt x="21256" y="7645"/>
                      <a:pt x="21257" y="7629"/>
                      <a:pt x="21338" y="7482"/>
                    </a:cubicBezTo>
                    <a:cubicBezTo>
                      <a:pt x="21415" y="7343"/>
                      <a:pt x="21417" y="7316"/>
                      <a:pt x="21362" y="7266"/>
                    </a:cubicBezTo>
                    <a:cubicBezTo>
                      <a:pt x="21306" y="7218"/>
                      <a:pt x="21313" y="7190"/>
                      <a:pt x="21410" y="7054"/>
                    </a:cubicBezTo>
                    <a:cubicBezTo>
                      <a:pt x="21471" y="6969"/>
                      <a:pt x="21512" y="6890"/>
                      <a:pt x="21500" y="6877"/>
                    </a:cubicBezTo>
                    <a:cubicBezTo>
                      <a:pt x="21488" y="6865"/>
                      <a:pt x="21268" y="6956"/>
                      <a:pt x="21012" y="7081"/>
                    </a:cubicBezTo>
                    <a:cubicBezTo>
                      <a:pt x="20619" y="7273"/>
                      <a:pt x="20415" y="7338"/>
                      <a:pt x="19718" y="7492"/>
                    </a:cubicBezTo>
                    <a:cubicBezTo>
                      <a:pt x="19263" y="7592"/>
                      <a:pt x="18650" y="7716"/>
                      <a:pt x="18357" y="7766"/>
                    </a:cubicBezTo>
                    <a:cubicBezTo>
                      <a:pt x="18064" y="7817"/>
                      <a:pt x="17640" y="7907"/>
                      <a:pt x="17413" y="7967"/>
                    </a:cubicBezTo>
                    <a:lnTo>
                      <a:pt x="17001" y="8074"/>
                    </a:lnTo>
                    <a:lnTo>
                      <a:pt x="16603" y="7957"/>
                    </a:lnTo>
                    <a:cubicBezTo>
                      <a:pt x="16210" y="7841"/>
                      <a:pt x="16188" y="7839"/>
                      <a:pt x="14353" y="7821"/>
                    </a:cubicBezTo>
                    <a:cubicBezTo>
                      <a:pt x="12692" y="7805"/>
                      <a:pt x="12492" y="7795"/>
                      <a:pt x="12420" y="7727"/>
                    </a:cubicBezTo>
                    <a:cubicBezTo>
                      <a:pt x="12343" y="7653"/>
                      <a:pt x="12063" y="7299"/>
                      <a:pt x="9901" y="4528"/>
                    </a:cubicBezTo>
                    <a:cubicBezTo>
                      <a:pt x="8986" y="3355"/>
                      <a:pt x="8917" y="3253"/>
                      <a:pt x="8851" y="2990"/>
                    </a:cubicBezTo>
                    <a:cubicBezTo>
                      <a:pt x="8813" y="2834"/>
                      <a:pt x="8663" y="2217"/>
                      <a:pt x="8519" y="1619"/>
                    </a:cubicBezTo>
                    <a:lnTo>
                      <a:pt x="8256" y="529"/>
                    </a:lnTo>
                    <a:lnTo>
                      <a:pt x="8082" y="370"/>
                    </a:lnTo>
                    <a:cubicBezTo>
                      <a:pt x="7841" y="150"/>
                      <a:pt x="7580" y="16"/>
                      <a:pt x="7411" y="1"/>
                    </a:cubicBezTo>
                    <a:close/>
                    <a:moveTo>
                      <a:pt x="7261" y="5814"/>
                    </a:moveTo>
                    <a:lnTo>
                      <a:pt x="7348" y="5929"/>
                    </a:lnTo>
                    <a:cubicBezTo>
                      <a:pt x="7420" y="6023"/>
                      <a:pt x="7452" y="6221"/>
                      <a:pt x="7410" y="6313"/>
                    </a:cubicBezTo>
                    <a:cubicBezTo>
                      <a:pt x="7404" y="6325"/>
                      <a:pt x="7397" y="6362"/>
                      <a:pt x="7394" y="6394"/>
                    </a:cubicBezTo>
                    <a:cubicBezTo>
                      <a:pt x="7391" y="6426"/>
                      <a:pt x="7362" y="6469"/>
                      <a:pt x="7331" y="6490"/>
                    </a:cubicBezTo>
                    <a:cubicBezTo>
                      <a:pt x="7299" y="6511"/>
                      <a:pt x="7273" y="6546"/>
                      <a:pt x="7273" y="6568"/>
                    </a:cubicBezTo>
                    <a:cubicBezTo>
                      <a:pt x="7273" y="6590"/>
                      <a:pt x="7255" y="6602"/>
                      <a:pt x="7234" y="6596"/>
                    </a:cubicBezTo>
                    <a:cubicBezTo>
                      <a:pt x="7183" y="6581"/>
                      <a:pt x="7185" y="6709"/>
                      <a:pt x="7237" y="6743"/>
                    </a:cubicBezTo>
                    <a:cubicBezTo>
                      <a:pt x="7263" y="6760"/>
                      <a:pt x="7264" y="6812"/>
                      <a:pt x="7237" y="6886"/>
                    </a:cubicBezTo>
                    <a:cubicBezTo>
                      <a:pt x="7215" y="6949"/>
                      <a:pt x="7207" y="7020"/>
                      <a:pt x="7220" y="7043"/>
                    </a:cubicBezTo>
                    <a:cubicBezTo>
                      <a:pt x="7233" y="7066"/>
                      <a:pt x="7195" y="7104"/>
                      <a:pt x="7133" y="7129"/>
                    </a:cubicBezTo>
                    <a:cubicBezTo>
                      <a:pt x="7072" y="7154"/>
                      <a:pt x="7016" y="7174"/>
                      <a:pt x="7010" y="7174"/>
                    </a:cubicBezTo>
                    <a:cubicBezTo>
                      <a:pt x="6990" y="7174"/>
                      <a:pt x="6536" y="6579"/>
                      <a:pt x="6477" y="6475"/>
                    </a:cubicBezTo>
                    <a:cubicBezTo>
                      <a:pt x="6393" y="6329"/>
                      <a:pt x="6447" y="6141"/>
                      <a:pt x="6590" y="6079"/>
                    </a:cubicBezTo>
                    <a:cubicBezTo>
                      <a:pt x="6654" y="6052"/>
                      <a:pt x="6831" y="5981"/>
                      <a:pt x="6984" y="5922"/>
                    </a:cubicBezTo>
                    <a:lnTo>
                      <a:pt x="7261" y="5814"/>
                    </a:lnTo>
                    <a:close/>
                    <a:moveTo>
                      <a:pt x="12324" y="13764"/>
                    </a:moveTo>
                    <a:cubicBezTo>
                      <a:pt x="12440" y="13750"/>
                      <a:pt x="12650" y="13778"/>
                      <a:pt x="12697" y="13828"/>
                    </a:cubicBezTo>
                    <a:cubicBezTo>
                      <a:pt x="12720" y="13853"/>
                      <a:pt x="12722" y="13946"/>
                      <a:pt x="12702" y="14050"/>
                    </a:cubicBezTo>
                    <a:cubicBezTo>
                      <a:pt x="12651" y="14311"/>
                      <a:pt x="12533" y="14310"/>
                      <a:pt x="12356" y="14048"/>
                    </a:cubicBezTo>
                    <a:cubicBezTo>
                      <a:pt x="12280" y="13935"/>
                      <a:pt x="12231" y="13820"/>
                      <a:pt x="12248" y="13792"/>
                    </a:cubicBezTo>
                    <a:cubicBezTo>
                      <a:pt x="12256" y="13777"/>
                      <a:pt x="12285" y="13768"/>
                      <a:pt x="12324" y="13764"/>
                    </a:cubicBezTo>
                    <a:close/>
                  </a:path>
                </a:pathLst>
              </a:custGeom>
              <a:ln>
                <a:noFill/>
              </a:ln>
              <a:effectLst/>
            </p:spPr>
          </p:pic>
          <p:pic>
            <p:nvPicPr>
              <p:cNvPr id="365" name="IMG_4735.jpeg" descr="IMG_4735.jpeg"/>
              <p:cNvPicPr>
                <a:picLocks noChangeAspect="0"/>
              </p:cNvPicPr>
              <p:nvPr/>
            </p:nvPicPr>
            <p:blipFill>
              <a:blip r:embed="rId7">
                <a:extLst/>
              </a:blip>
              <a:stretch>
                <a:fillRect/>
              </a:stretch>
            </p:blipFill>
            <p:spPr>
              <a:xfrm>
                <a:off x="-1" y="-1"/>
                <a:ext cx="5589233" cy="5267543"/>
              </a:xfrm>
              <a:prstGeom prst="rect">
                <a:avLst/>
              </a:prstGeom>
              <a:effectLst/>
            </p:spPr>
          </p:pic>
        </p:grpSp>
        <p:sp>
          <p:nvSpPr>
            <p:cNvPr id="368" name="إن النجاح هو محصلة اجتهادات…"/>
            <p:cNvSpPr txBox="1"/>
            <p:nvPr/>
          </p:nvSpPr>
          <p:spPr>
            <a:xfrm>
              <a:off x="0" y="5232418"/>
              <a:ext cx="5567403" cy="1560582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372" name="تجميع"/>
          <p:cNvGrpSpPr/>
          <p:nvPr/>
        </p:nvGrpSpPr>
        <p:grpSpPr>
          <a:xfrm>
            <a:off x="2833042" y="6603175"/>
            <a:ext cx="5324093" cy="6879194"/>
            <a:chOff x="0" y="0"/>
            <a:chExt cx="5324092" cy="6879193"/>
          </a:xfrm>
        </p:grpSpPr>
        <p:sp>
          <p:nvSpPr>
            <p:cNvPr id="370" name="إن النجاح هو محصلة اجتهادات…"/>
            <p:cNvSpPr txBox="1"/>
            <p:nvPr/>
          </p:nvSpPr>
          <p:spPr>
            <a:xfrm>
              <a:off x="6662" y="5315180"/>
              <a:ext cx="5317431" cy="1564014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  <p:pic>
          <p:nvPicPr>
            <p:cNvPr id="371" name="IMG_4731.jpeg" descr="IMG_4731.jpeg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0" y="0"/>
              <a:ext cx="5295194" cy="5295194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6" name="تجميع"/>
          <p:cNvGrpSpPr/>
          <p:nvPr/>
        </p:nvGrpSpPr>
        <p:grpSpPr>
          <a:xfrm>
            <a:off x="17743654" y="670844"/>
            <a:ext cx="5201438" cy="6406790"/>
            <a:chOff x="0" y="0"/>
            <a:chExt cx="5201436" cy="6406788"/>
          </a:xfrm>
        </p:grpSpPr>
        <p:pic>
          <p:nvPicPr>
            <p:cNvPr id="374" name="IMG_4730.jpeg" descr="IMG_4730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5201437" cy="4784444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375" name="إن النجاح هو محصلة اجتهادات…"/>
            <p:cNvSpPr txBox="1"/>
            <p:nvPr/>
          </p:nvSpPr>
          <p:spPr>
            <a:xfrm>
              <a:off x="6823" y="4804914"/>
              <a:ext cx="5187790" cy="1601875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379" name="تجميع"/>
          <p:cNvGrpSpPr/>
          <p:nvPr/>
        </p:nvGrpSpPr>
        <p:grpSpPr>
          <a:xfrm>
            <a:off x="10336494" y="670844"/>
            <a:ext cx="5816660" cy="5692032"/>
            <a:chOff x="0" y="0"/>
            <a:chExt cx="5816658" cy="5692030"/>
          </a:xfrm>
        </p:grpSpPr>
        <p:pic>
          <p:nvPicPr>
            <p:cNvPr id="377" name="IMG_4720.jpeg" descr="IMG_4720.jpeg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2591" t="0" r="2591" b="0"/>
            <a:stretch>
              <a:fillRect/>
            </a:stretch>
          </p:blipFill>
          <p:spPr>
            <a:xfrm>
              <a:off x="0" y="0"/>
              <a:ext cx="5717002" cy="4182211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378" name="إن النجاح هو محصلة اجتهادات…"/>
            <p:cNvSpPr txBox="1"/>
            <p:nvPr/>
          </p:nvSpPr>
          <p:spPr>
            <a:xfrm>
              <a:off x="12987" y="4201318"/>
              <a:ext cx="5803672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382" name="تجميع"/>
          <p:cNvGrpSpPr/>
          <p:nvPr/>
        </p:nvGrpSpPr>
        <p:grpSpPr>
          <a:xfrm>
            <a:off x="2580792" y="670844"/>
            <a:ext cx="6165202" cy="5654924"/>
            <a:chOff x="0" y="0"/>
            <a:chExt cx="6165200" cy="5654923"/>
          </a:xfrm>
        </p:grpSpPr>
        <p:sp>
          <p:nvSpPr>
            <p:cNvPr id="380" name="إن النجاح هو محصلة اجتهادات…"/>
            <p:cNvSpPr txBox="1"/>
            <p:nvPr/>
          </p:nvSpPr>
          <p:spPr>
            <a:xfrm>
              <a:off x="6349" y="4164210"/>
              <a:ext cx="6152358" cy="1490714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  <p:pic>
          <p:nvPicPr>
            <p:cNvPr id="381" name="IMG_4736.jpeg" descr="IMG_4736.jpeg"/>
            <p:cNvPicPr>
              <a:picLocks noChangeAspect="1"/>
            </p:cNvPicPr>
            <p:nvPr/>
          </p:nvPicPr>
          <p:blipFill>
            <a:blip r:embed="rId4">
              <a:extLst/>
            </a:blip>
            <a:srcRect l="0" t="22282" r="0" b="18596"/>
            <a:stretch>
              <a:fillRect/>
            </a:stretch>
          </p:blipFill>
          <p:spPr>
            <a:xfrm>
              <a:off x="0" y="0"/>
              <a:ext cx="6165201" cy="4126985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</p:grpSp>
      <p:grpSp>
        <p:nvGrpSpPr>
          <p:cNvPr id="385" name="تجميع"/>
          <p:cNvGrpSpPr/>
          <p:nvPr/>
        </p:nvGrpSpPr>
        <p:grpSpPr>
          <a:xfrm>
            <a:off x="17302598" y="7874000"/>
            <a:ext cx="6504465" cy="5140761"/>
            <a:chOff x="0" y="0"/>
            <a:chExt cx="6504464" cy="5140760"/>
          </a:xfrm>
        </p:grpSpPr>
        <p:sp>
          <p:nvSpPr>
            <p:cNvPr id="383" name="إن النجاح هو محصلة اجتهادات…"/>
            <p:cNvSpPr txBox="1"/>
            <p:nvPr/>
          </p:nvSpPr>
          <p:spPr>
            <a:xfrm>
              <a:off x="7152" y="3461559"/>
              <a:ext cx="6490369" cy="1679202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  <p:pic>
          <p:nvPicPr>
            <p:cNvPr id="384" name="IMG_4737.jpeg" descr="IMG_4737.jpeg"/>
            <p:cNvPicPr>
              <a:picLocks noChangeAspect="1"/>
            </p:cNvPicPr>
            <p:nvPr/>
          </p:nvPicPr>
          <p:blipFill>
            <a:blip r:embed="rId5">
              <a:extLst/>
            </a:blip>
            <a:srcRect l="0" t="22453" r="0" b="22453"/>
            <a:stretch>
              <a:fillRect/>
            </a:stretch>
          </p:blipFill>
          <p:spPr>
            <a:xfrm>
              <a:off x="0" y="0"/>
              <a:ext cx="6504465" cy="3440175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</p:grpSp>
      <p:grpSp>
        <p:nvGrpSpPr>
          <p:cNvPr id="390" name="تجميع"/>
          <p:cNvGrpSpPr/>
          <p:nvPr/>
        </p:nvGrpSpPr>
        <p:grpSpPr>
          <a:xfrm>
            <a:off x="10574836" y="6638569"/>
            <a:ext cx="5589232" cy="6843800"/>
            <a:chOff x="-10914" y="-50800"/>
            <a:chExt cx="5589231" cy="6843799"/>
          </a:xfrm>
        </p:grpSpPr>
        <p:grpSp>
          <p:nvGrpSpPr>
            <p:cNvPr id="388" name="IMG_4735.jpeg"/>
            <p:cNvGrpSpPr/>
            <p:nvPr/>
          </p:nvGrpSpPr>
          <p:grpSpPr>
            <a:xfrm>
              <a:off x="-10915" y="-50801"/>
              <a:ext cx="5589233" cy="5267543"/>
              <a:chOff x="0" y="0"/>
              <a:chExt cx="5589231" cy="5267542"/>
            </a:xfrm>
          </p:grpSpPr>
          <p:pic>
            <p:nvPicPr>
              <p:cNvPr id="387" name="IMG_4735.jpeg" descr="IMG_4735.jpeg"/>
              <p:cNvPicPr>
                <a:picLocks noChangeAspect="1"/>
              </p:cNvPicPr>
              <p:nvPr/>
            </p:nvPicPr>
            <p:blipFill>
              <a:blip r:embed="rId6">
                <a:extLst/>
              </a:blip>
              <a:srcRect l="10321" t="8198" r="10808" b="8588"/>
              <a:stretch>
                <a:fillRect/>
              </a:stretch>
            </p:blipFill>
            <p:spPr>
              <a:xfrm>
                <a:off x="50722" y="50854"/>
                <a:ext cx="5487805" cy="51658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02" h="21551" fill="norm" stroke="1" extrusionOk="0">
                    <a:moveTo>
                      <a:pt x="7411" y="1"/>
                    </a:moveTo>
                    <a:cubicBezTo>
                      <a:pt x="7310" y="-8"/>
                      <a:pt x="7242" y="26"/>
                      <a:pt x="7231" y="110"/>
                    </a:cubicBezTo>
                    <a:cubicBezTo>
                      <a:pt x="7220" y="194"/>
                      <a:pt x="7184" y="216"/>
                      <a:pt x="7035" y="235"/>
                    </a:cubicBezTo>
                    <a:cubicBezTo>
                      <a:pt x="6894" y="252"/>
                      <a:pt x="6841" y="283"/>
                      <a:pt x="6800" y="370"/>
                    </a:cubicBezTo>
                    <a:cubicBezTo>
                      <a:pt x="6770" y="435"/>
                      <a:pt x="6685" y="505"/>
                      <a:pt x="6600" y="534"/>
                    </a:cubicBezTo>
                    <a:cubicBezTo>
                      <a:pt x="6515" y="563"/>
                      <a:pt x="6428" y="634"/>
                      <a:pt x="6397" y="700"/>
                    </a:cubicBezTo>
                    <a:cubicBezTo>
                      <a:pt x="6360" y="781"/>
                      <a:pt x="6299" y="821"/>
                      <a:pt x="6183" y="841"/>
                    </a:cubicBezTo>
                    <a:cubicBezTo>
                      <a:pt x="6051" y="863"/>
                      <a:pt x="6008" y="899"/>
                      <a:pt x="5951" y="1024"/>
                    </a:cubicBezTo>
                    <a:cubicBezTo>
                      <a:pt x="5902" y="1135"/>
                      <a:pt x="5843" y="1188"/>
                      <a:pt x="5751" y="1210"/>
                    </a:cubicBezTo>
                    <a:cubicBezTo>
                      <a:pt x="5644" y="1235"/>
                      <a:pt x="5620" y="1262"/>
                      <a:pt x="5620" y="1362"/>
                    </a:cubicBezTo>
                    <a:cubicBezTo>
                      <a:pt x="5620" y="1522"/>
                      <a:pt x="5521" y="1668"/>
                      <a:pt x="5390" y="1703"/>
                    </a:cubicBezTo>
                    <a:cubicBezTo>
                      <a:pt x="5316" y="1723"/>
                      <a:pt x="5281" y="1769"/>
                      <a:pt x="5272" y="1856"/>
                    </a:cubicBezTo>
                    <a:cubicBezTo>
                      <a:pt x="5263" y="1937"/>
                      <a:pt x="5207" y="2014"/>
                      <a:pt x="5108" y="2084"/>
                    </a:cubicBezTo>
                    <a:cubicBezTo>
                      <a:pt x="4994" y="2165"/>
                      <a:pt x="4955" y="2229"/>
                      <a:pt x="4939" y="2357"/>
                    </a:cubicBezTo>
                    <a:cubicBezTo>
                      <a:pt x="4920" y="2506"/>
                      <a:pt x="4900" y="2529"/>
                      <a:pt x="4762" y="2566"/>
                    </a:cubicBezTo>
                    <a:cubicBezTo>
                      <a:pt x="4635" y="2599"/>
                      <a:pt x="4593" y="2639"/>
                      <a:pt x="4541" y="2781"/>
                    </a:cubicBezTo>
                    <a:cubicBezTo>
                      <a:pt x="4486" y="2931"/>
                      <a:pt x="4459" y="2957"/>
                      <a:pt x="4346" y="2957"/>
                    </a:cubicBezTo>
                    <a:cubicBezTo>
                      <a:pt x="4255" y="2957"/>
                      <a:pt x="4180" y="2997"/>
                      <a:pt x="4101" y="3092"/>
                    </a:cubicBezTo>
                    <a:cubicBezTo>
                      <a:pt x="4020" y="3189"/>
                      <a:pt x="3949" y="3228"/>
                      <a:pt x="3855" y="3228"/>
                    </a:cubicBezTo>
                    <a:cubicBezTo>
                      <a:pt x="3782" y="3228"/>
                      <a:pt x="3647" y="3269"/>
                      <a:pt x="3555" y="3319"/>
                    </a:cubicBezTo>
                    <a:cubicBezTo>
                      <a:pt x="3463" y="3369"/>
                      <a:pt x="3350" y="3410"/>
                      <a:pt x="3306" y="3410"/>
                    </a:cubicBezTo>
                    <a:cubicBezTo>
                      <a:pt x="3262" y="3410"/>
                      <a:pt x="3169" y="3460"/>
                      <a:pt x="3099" y="3523"/>
                    </a:cubicBezTo>
                    <a:cubicBezTo>
                      <a:pt x="3030" y="3585"/>
                      <a:pt x="2926" y="3637"/>
                      <a:pt x="2869" y="3637"/>
                    </a:cubicBezTo>
                    <a:cubicBezTo>
                      <a:pt x="2812" y="3637"/>
                      <a:pt x="2765" y="3651"/>
                      <a:pt x="2765" y="3670"/>
                    </a:cubicBezTo>
                    <a:cubicBezTo>
                      <a:pt x="2764" y="3689"/>
                      <a:pt x="2727" y="3755"/>
                      <a:pt x="2682" y="3818"/>
                    </a:cubicBezTo>
                    <a:lnTo>
                      <a:pt x="2602" y="3930"/>
                    </a:lnTo>
                    <a:lnTo>
                      <a:pt x="2493" y="3821"/>
                    </a:lnTo>
                    <a:cubicBezTo>
                      <a:pt x="2387" y="3715"/>
                      <a:pt x="2380" y="3715"/>
                      <a:pt x="2298" y="3794"/>
                    </a:cubicBezTo>
                    <a:cubicBezTo>
                      <a:pt x="2220" y="3870"/>
                      <a:pt x="2212" y="3870"/>
                      <a:pt x="2186" y="3799"/>
                    </a:cubicBezTo>
                    <a:cubicBezTo>
                      <a:pt x="2161" y="3729"/>
                      <a:pt x="2153" y="3729"/>
                      <a:pt x="2074" y="3804"/>
                    </a:cubicBezTo>
                    <a:cubicBezTo>
                      <a:pt x="1831" y="4038"/>
                      <a:pt x="1741" y="4456"/>
                      <a:pt x="1813" y="5015"/>
                    </a:cubicBezTo>
                    <a:cubicBezTo>
                      <a:pt x="1852" y="5319"/>
                      <a:pt x="2062" y="5545"/>
                      <a:pt x="2686" y="5958"/>
                    </a:cubicBezTo>
                    <a:cubicBezTo>
                      <a:pt x="3064" y="6209"/>
                      <a:pt x="3305" y="6408"/>
                      <a:pt x="3536" y="6662"/>
                    </a:cubicBezTo>
                    <a:cubicBezTo>
                      <a:pt x="4115" y="7298"/>
                      <a:pt x="4387" y="7632"/>
                      <a:pt x="4362" y="7675"/>
                    </a:cubicBezTo>
                    <a:cubicBezTo>
                      <a:pt x="4294" y="7793"/>
                      <a:pt x="4013" y="7698"/>
                      <a:pt x="3165" y="7271"/>
                    </a:cubicBezTo>
                    <a:cubicBezTo>
                      <a:pt x="2676" y="7025"/>
                      <a:pt x="2132" y="6747"/>
                      <a:pt x="1956" y="6652"/>
                    </a:cubicBezTo>
                    <a:lnTo>
                      <a:pt x="1638" y="6480"/>
                    </a:lnTo>
                    <a:lnTo>
                      <a:pt x="1351" y="6533"/>
                    </a:lnTo>
                    <a:cubicBezTo>
                      <a:pt x="796" y="6634"/>
                      <a:pt x="542" y="6825"/>
                      <a:pt x="645" y="7066"/>
                    </a:cubicBezTo>
                    <a:cubicBezTo>
                      <a:pt x="679" y="7144"/>
                      <a:pt x="669" y="7193"/>
                      <a:pt x="593" y="7303"/>
                    </a:cubicBezTo>
                    <a:cubicBezTo>
                      <a:pt x="503" y="7431"/>
                      <a:pt x="501" y="7450"/>
                      <a:pt x="561" y="7546"/>
                    </a:cubicBezTo>
                    <a:cubicBezTo>
                      <a:pt x="621" y="7641"/>
                      <a:pt x="618" y="7666"/>
                      <a:pt x="544" y="7821"/>
                    </a:cubicBezTo>
                    <a:cubicBezTo>
                      <a:pt x="469" y="7979"/>
                      <a:pt x="469" y="7999"/>
                      <a:pt x="532" y="8101"/>
                    </a:cubicBezTo>
                    <a:cubicBezTo>
                      <a:pt x="596" y="8205"/>
                      <a:pt x="594" y="8221"/>
                      <a:pt x="504" y="8351"/>
                    </a:cubicBezTo>
                    <a:cubicBezTo>
                      <a:pt x="410" y="8486"/>
                      <a:pt x="409" y="8495"/>
                      <a:pt x="479" y="8651"/>
                    </a:cubicBezTo>
                    <a:cubicBezTo>
                      <a:pt x="543" y="8793"/>
                      <a:pt x="545" y="8826"/>
                      <a:pt x="490" y="8939"/>
                    </a:cubicBezTo>
                    <a:cubicBezTo>
                      <a:pt x="432" y="9058"/>
                      <a:pt x="436" y="9074"/>
                      <a:pt x="549" y="9220"/>
                    </a:cubicBezTo>
                    <a:cubicBezTo>
                      <a:pt x="659" y="9363"/>
                      <a:pt x="664" y="9389"/>
                      <a:pt x="616" y="9512"/>
                    </a:cubicBezTo>
                    <a:cubicBezTo>
                      <a:pt x="570" y="9628"/>
                      <a:pt x="574" y="9663"/>
                      <a:pt x="645" y="9772"/>
                    </a:cubicBezTo>
                    <a:cubicBezTo>
                      <a:pt x="709" y="9869"/>
                      <a:pt x="722" y="9939"/>
                      <a:pt x="700" y="10078"/>
                    </a:cubicBezTo>
                    <a:cubicBezTo>
                      <a:pt x="675" y="10235"/>
                      <a:pt x="685" y="10269"/>
                      <a:pt x="785" y="10361"/>
                    </a:cubicBezTo>
                    <a:lnTo>
                      <a:pt x="899" y="10465"/>
                    </a:lnTo>
                    <a:lnTo>
                      <a:pt x="824" y="10633"/>
                    </a:lnTo>
                    <a:cubicBezTo>
                      <a:pt x="752" y="10793"/>
                      <a:pt x="752" y="10806"/>
                      <a:pt x="826" y="10952"/>
                    </a:cubicBezTo>
                    <a:cubicBezTo>
                      <a:pt x="899" y="11097"/>
                      <a:pt x="899" y="11112"/>
                      <a:pt x="829" y="11225"/>
                    </a:cubicBezTo>
                    <a:cubicBezTo>
                      <a:pt x="775" y="11312"/>
                      <a:pt x="764" y="11391"/>
                      <a:pt x="784" y="11517"/>
                    </a:cubicBezTo>
                    <a:cubicBezTo>
                      <a:pt x="807" y="11664"/>
                      <a:pt x="796" y="11705"/>
                      <a:pt x="703" y="11798"/>
                    </a:cubicBezTo>
                    <a:cubicBezTo>
                      <a:pt x="635" y="11867"/>
                      <a:pt x="594" y="11957"/>
                      <a:pt x="594" y="12040"/>
                    </a:cubicBezTo>
                    <a:cubicBezTo>
                      <a:pt x="594" y="12113"/>
                      <a:pt x="555" y="12224"/>
                      <a:pt x="509" y="12287"/>
                    </a:cubicBezTo>
                    <a:cubicBezTo>
                      <a:pt x="457" y="12356"/>
                      <a:pt x="432" y="12440"/>
                      <a:pt x="446" y="12499"/>
                    </a:cubicBezTo>
                    <a:cubicBezTo>
                      <a:pt x="459" y="12552"/>
                      <a:pt x="440" y="12672"/>
                      <a:pt x="403" y="12767"/>
                    </a:cubicBezTo>
                    <a:cubicBezTo>
                      <a:pt x="352" y="12895"/>
                      <a:pt x="345" y="12978"/>
                      <a:pt x="375" y="13093"/>
                    </a:cubicBezTo>
                    <a:cubicBezTo>
                      <a:pt x="422" y="13274"/>
                      <a:pt x="407" y="13298"/>
                      <a:pt x="246" y="13298"/>
                    </a:cubicBezTo>
                    <a:cubicBezTo>
                      <a:pt x="153" y="13298"/>
                      <a:pt x="124" y="13318"/>
                      <a:pt x="124" y="13389"/>
                    </a:cubicBezTo>
                    <a:cubicBezTo>
                      <a:pt x="124" y="13440"/>
                      <a:pt x="96" y="13494"/>
                      <a:pt x="61" y="13509"/>
                    </a:cubicBezTo>
                    <a:cubicBezTo>
                      <a:pt x="-88" y="13569"/>
                      <a:pt x="55" y="14083"/>
                      <a:pt x="280" y="14298"/>
                    </a:cubicBezTo>
                    <a:cubicBezTo>
                      <a:pt x="347" y="14363"/>
                      <a:pt x="487" y="14481"/>
                      <a:pt x="591" y="14560"/>
                    </a:cubicBezTo>
                    <a:cubicBezTo>
                      <a:pt x="875" y="14776"/>
                      <a:pt x="1145" y="14762"/>
                      <a:pt x="1924" y="14494"/>
                    </a:cubicBezTo>
                    <a:cubicBezTo>
                      <a:pt x="2578" y="14268"/>
                      <a:pt x="2453" y="14286"/>
                      <a:pt x="4258" y="14182"/>
                    </a:cubicBezTo>
                    <a:cubicBezTo>
                      <a:pt x="4837" y="14149"/>
                      <a:pt x="5082" y="14129"/>
                      <a:pt x="5108" y="14116"/>
                    </a:cubicBezTo>
                    <a:cubicBezTo>
                      <a:pt x="5120" y="14110"/>
                      <a:pt x="5226" y="14107"/>
                      <a:pt x="5343" y="14106"/>
                    </a:cubicBezTo>
                    <a:cubicBezTo>
                      <a:pt x="5460" y="14106"/>
                      <a:pt x="5585" y="14094"/>
                      <a:pt x="5620" y="14080"/>
                    </a:cubicBezTo>
                    <a:cubicBezTo>
                      <a:pt x="5655" y="14066"/>
                      <a:pt x="5717" y="14050"/>
                      <a:pt x="5758" y="14045"/>
                    </a:cubicBezTo>
                    <a:cubicBezTo>
                      <a:pt x="5799" y="14040"/>
                      <a:pt x="5838" y="14030"/>
                      <a:pt x="5844" y="14025"/>
                    </a:cubicBezTo>
                    <a:cubicBezTo>
                      <a:pt x="5878" y="13995"/>
                      <a:pt x="6054" y="14000"/>
                      <a:pt x="6072" y="14032"/>
                    </a:cubicBezTo>
                    <a:cubicBezTo>
                      <a:pt x="6085" y="14053"/>
                      <a:pt x="6126" y="14052"/>
                      <a:pt x="6166" y="14032"/>
                    </a:cubicBezTo>
                    <a:cubicBezTo>
                      <a:pt x="6205" y="14011"/>
                      <a:pt x="6325" y="14001"/>
                      <a:pt x="6430" y="14009"/>
                    </a:cubicBezTo>
                    <a:cubicBezTo>
                      <a:pt x="6536" y="14016"/>
                      <a:pt x="6669" y="14024"/>
                      <a:pt x="6727" y="14027"/>
                    </a:cubicBezTo>
                    <a:cubicBezTo>
                      <a:pt x="6847" y="14032"/>
                      <a:pt x="7047" y="13990"/>
                      <a:pt x="7175" y="13934"/>
                    </a:cubicBezTo>
                    <a:cubicBezTo>
                      <a:pt x="7347" y="13859"/>
                      <a:pt x="8512" y="13729"/>
                      <a:pt x="9111" y="13719"/>
                    </a:cubicBezTo>
                    <a:lnTo>
                      <a:pt x="9727" y="13709"/>
                    </a:lnTo>
                    <a:lnTo>
                      <a:pt x="9901" y="13901"/>
                    </a:lnTo>
                    <a:cubicBezTo>
                      <a:pt x="9996" y="14007"/>
                      <a:pt x="10236" y="14306"/>
                      <a:pt x="10434" y="14565"/>
                    </a:cubicBezTo>
                    <a:cubicBezTo>
                      <a:pt x="10633" y="14824"/>
                      <a:pt x="10911" y="15183"/>
                      <a:pt x="11052" y="15365"/>
                    </a:cubicBezTo>
                    <a:cubicBezTo>
                      <a:pt x="11419" y="15839"/>
                      <a:pt x="12739" y="17549"/>
                      <a:pt x="12852" y="17699"/>
                    </a:cubicBezTo>
                    <a:cubicBezTo>
                      <a:pt x="12919" y="17787"/>
                      <a:pt x="12980" y="17993"/>
                      <a:pt x="13051" y="18363"/>
                    </a:cubicBezTo>
                    <a:cubicBezTo>
                      <a:pt x="13171" y="18984"/>
                      <a:pt x="13313" y="19558"/>
                      <a:pt x="13386" y="19704"/>
                    </a:cubicBezTo>
                    <a:cubicBezTo>
                      <a:pt x="13414" y="19760"/>
                      <a:pt x="13514" y="19910"/>
                      <a:pt x="13608" y="20037"/>
                    </a:cubicBezTo>
                    <a:cubicBezTo>
                      <a:pt x="13702" y="20164"/>
                      <a:pt x="13951" y="20536"/>
                      <a:pt x="14162" y="20862"/>
                    </a:cubicBezTo>
                    <a:cubicBezTo>
                      <a:pt x="14532" y="21434"/>
                      <a:pt x="14550" y="21455"/>
                      <a:pt x="14736" y="21497"/>
                    </a:cubicBezTo>
                    <a:cubicBezTo>
                      <a:pt x="15147" y="21592"/>
                      <a:pt x="15316" y="21568"/>
                      <a:pt x="15585" y="21373"/>
                    </a:cubicBezTo>
                    <a:cubicBezTo>
                      <a:pt x="15721" y="21275"/>
                      <a:pt x="15846" y="21161"/>
                      <a:pt x="15860" y="21122"/>
                    </a:cubicBezTo>
                    <a:cubicBezTo>
                      <a:pt x="15874" y="21082"/>
                      <a:pt x="15951" y="21020"/>
                      <a:pt x="16031" y="20984"/>
                    </a:cubicBezTo>
                    <a:cubicBezTo>
                      <a:pt x="16111" y="20949"/>
                      <a:pt x="16217" y="20850"/>
                      <a:pt x="16267" y="20764"/>
                    </a:cubicBezTo>
                    <a:cubicBezTo>
                      <a:pt x="16325" y="20664"/>
                      <a:pt x="16403" y="20596"/>
                      <a:pt x="16483" y="20577"/>
                    </a:cubicBezTo>
                    <a:cubicBezTo>
                      <a:pt x="16553" y="20561"/>
                      <a:pt x="16648" y="20491"/>
                      <a:pt x="16695" y="20421"/>
                    </a:cubicBezTo>
                    <a:cubicBezTo>
                      <a:pt x="16742" y="20352"/>
                      <a:pt x="16837" y="20269"/>
                      <a:pt x="16908" y="20237"/>
                    </a:cubicBezTo>
                    <a:cubicBezTo>
                      <a:pt x="16979" y="20206"/>
                      <a:pt x="17060" y="20127"/>
                      <a:pt x="17090" y="20062"/>
                    </a:cubicBezTo>
                    <a:cubicBezTo>
                      <a:pt x="17119" y="19996"/>
                      <a:pt x="17213" y="19903"/>
                      <a:pt x="17297" y="19855"/>
                    </a:cubicBezTo>
                    <a:cubicBezTo>
                      <a:pt x="17381" y="19807"/>
                      <a:pt x="17467" y="19726"/>
                      <a:pt x="17488" y="19674"/>
                    </a:cubicBezTo>
                    <a:cubicBezTo>
                      <a:pt x="17509" y="19623"/>
                      <a:pt x="17598" y="19539"/>
                      <a:pt x="17686" y="19489"/>
                    </a:cubicBezTo>
                    <a:cubicBezTo>
                      <a:pt x="17800" y="19424"/>
                      <a:pt x="17846" y="19367"/>
                      <a:pt x="17846" y="19292"/>
                    </a:cubicBezTo>
                    <a:cubicBezTo>
                      <a:pt x="17846" y="19213"/>
                      <a:pt x="17886" y="19169"/>
                      <a:pt x="18006" y="19115"/>
                    </a:cubicBezTo>
                    <a:cubicBezTo>
                      <a:pt x="18104" y="19070"/>
                      <a:pt x="18191" y="18987"/>
                      <a:pt x="18230" y="18903"/>
                    </a:cubicBezTo>
                    <a:cubicBezTo>
                      <a:pt x="18271" y="18813"/>
                      <a:pt x="18340" y="18750"/>
                      <a:pt x="18429" y="18724"/>
                    </a:cubicBezTo>
                    <a:cubicBezTo>
                      <a:pt x="18530" y="18694"/>
                      <a:pt x="18569" y="18653"/>
                      <a:pt x="18578" y="18568"/>
                    </a:cubicBezTo>
                    <a:cubicBezTo>
                      <a:pt x="18592" y="18447"/>
                      <a:pt x="18651" y="18397"/>
                      <a:pt x="18828" y="18358"/>
                    </a:cubicBezTo>
                    <a:cubicBezTo>
                      <a:pt x="18891" y="18344"/>
                      <a:pt x="18960" y="18284"/>
                      <a:pt x="18989" y="18217"/>
                    </a:cubicBezTo>
                    <a:cubicBezTo>
                      <a:pt x="19016" y="18153"/>
                      <a:pt x="19104" y="18071"/>
                      <a:pt x="19185" y="18035"/>
                    </a:cubicBezTo>
                    <a:cubicBezTo>
                      <a:pt x="19279" y="17993"/>
                      <a:pt x="19336" y="17935"/>
                      <a:pt x="19345" y="17870"/>
                    </a:cubicBezTo>
                    <a:cubicBezTo>
                      <a:pt x="19355" y="17794"/>
                      <a:pt x="19399" y="17758"/>
                      <a:pt x="19520" y="17727"/>
                    </a:cubicBezTo>
                    <a:cubicBezTo>
                      <a:pt x="19633" y="17699"/>
                      <a:pt x="19696" y="17653"/>
                      <a:pt x="19723" y="17578"/>
                    </a:cubicBezTo>
                    <a:cubicBezTo>
                      <a:pt x="19752" y="17497"/>
                      <a:pt x="19793" y="17471"/>
                      <a:pt x="19891" y="17471"/>
                    </a:cubicBezTo>
                    <a:cubicBezTo>
                      <a:pt x="19988" y="17471"/>
                      <a:pt x="20030" y="17443"/>
                      <a:pt x="20058" y="17363"/>
                    </a:cubicBezTo>
                    <a:cubicBezTo>
                      <a:pt x="20098" y="17253"/>
                      <a:pt x="20183" y="17199"/>
                      <a:pt x="20314" y="17199"/>
                    </a:cubicBezTo>
                    <a:cubicBezTo>
                      <a:pt x="20355" y="17199"/>
                      <a:pt x="20410" y="17149"/>
                      <a:pt x="20436" y="17088"/>
                    </a:cubicBezTo>
                    <a:cubicBezTo>
                      <a:pt x="20474" y="17000"/>
                      <a:pt x="20521" y="16974"/>
                      <a:pt x="20667" y="16962"/>
                    </a:cubicBezTo>
                    <a:lnTo>
                      <a:pt x="20850" y="16947"/>
                    </a:lnTo>
                    <a:lnTo>
                      <a:pt x="20380" y="16707"/>
                    </a:lnTo>
                    <a:cubicBezTo>
                      <a:pt x="20123" y="16576"/>
                      <a:pt x="19796" y="16373"/>
                      <a:pt x="19656" y="16257"/>
                    </a:cubicBezTo>
                    <a:cubicBezTo>
                      <a:pt x="19071" y="15775"/>
                      <a:pt x="18358" y="15161"/>
                      <a:pt x="18038" y="14868"/>
                    </a:cubicBezTo>
                    <a:cubicBezTo>
                      <a:pt x="17851" y="14696"/>
                      <a:pt x="17551" y="14446"/>
                      <a:pt x="17371" y="14312"/>
                    </a:cubicBezTo>
                    <a:cubicBezTo>
                      <a:pt x="17057" y="14076"/>
                      <a:pt x="16968" y="13969"/>
                      <a:pt x="17017" y="13884"/>
                    </a:cubicBezTo>
                    <a:cubicBezTo>
                      <a:pt x="17030" y="13862"/>
                      <a:pt x="17384" y="14029"/>
                      <a:pt x="17804" y="14255"/>
                    </a:cubicBezTo>
                    <a:cubicBezTo>
                      <a:pt x="18249" y="14495"/>
                      <a:pt x="18635" y="14674"/>
                      <a:pt x="18729" y="14684"/>
                    </a:cubicBezTo>
                    <a:cubicBezTo>
                      <a:pt x="18818" y="14693"/>
                      <a:pt x="19303" y="14736"/>
                      <a:pt x="19808" y="14778"/>
                    </a:cubicBezTo>
                    <a:lnTo>
                      <a:pt x="20727" y="14855"/>
                    </a:lnTo>
                    <a:lnTo>
                      <a:pt x="20920" y="14701"/>
                    </a:lnTo>
                    <a:cubicBezTo>
                      <a:pt x="21026" y="14616"/>
                      <a:pt x="21145" y="14501"/>
                      <a:pt x="21184" y="14446"/>
                    </a:cubicBezTo>
                    <a:cubicBezTo>
                      <a:pt x="21268" y="14328"/>
                      <a:pt x="21356" y="13683"/>
                      <a:pt x="21303" y="13581"/>
                    </a:cubicBezTo>
                    <a:cubicBezTo>
                      <a:pt x="21282" y="13542"/>
                      <a:pt x="21283" y="13447"/>
                      <a:pt x="21309" y="13360"/>
                    </a:cubicBezTo>
                    <a:cubicBezTo>
                      <a:pt x="21340" y="13253"/>
                      <a:pt x="21340" y="13158"/>
                      <a:pt x="21307" y="13045"/>
                    </a:cubicBezTo>
                    <a:cubicBezTo>
                      <a:pt x="21270" y="12917"/>
                      <a:pt x="21274" y="12850"/>
                      <a:pt x="21324" y="12720"/>
                    </a:cubicBezTo>
                    <a:cubicBezTo>
                      <a:pt x="21374" y="12594"/>
                      <a:pt x="21377" y="12532"/>
                      <a:pt x="21341" y="12447"/>
                    </a:cubicBezTo>
                    <a:cubicBezTo>
                      <a:pt x="21308" y="12369"/>
                      <a:pt x="21308" y="12287"/>
                      <a:pt x="21340" y="12161"/>
                    </a:cubicBezTo>
                    <a:cubicBezTo>
                      <a:pt x="21372" y="12033"/>
                      <a:pt x="21372" y="11955"/>
                      <a:pt x="21337" y="11886"/>
                    </a:cubicBezTo>
                    <a:cubicBezTo>
                      <a:pt x="21307" y="11828"/>
                      <a:pt x="21299" y="11712"/>
                      <a:pt x="21317" y="11590"/>
                    </a:cubicBezTo>
                    <a:cubicBezTo>
                      <a:pt x="21334" y="11463"/>
                      <a:pt x="21327" y="11363"/>
                      <a:pt x="21296" y="11325"/>
                    </a:cubicBezTo>
                    <a:cubicBezTo>
                      <a:pt x="21261" y="11279"/>
                      <a:pt x="21261" y="11214"/>
                      <a:pt x="21296" y="11075"/>
                    </a:cubicBezTo>
                    <a:cubicBezTo>
                      <a:pt x="21336" y="10917"/>
                      <a:pt x="21332" y="10868"/>
                      <a:pt x="21275" y="10775"/>
                    </a:cubicBezTo>
                    <a:cubicBezTo>
                      <a:pt x="21217" y="10682"/>
                      <a:pt x="21215" y="10634"/>
                      <a:pt x="21256" y="10503"/>
                    </a:cubicBezTo>
                    <a:cubicBezTo>
                      <a:pt x="21296" y="10373"/>
                      <a:pt x="21292" y="10326"/>
                      <a:pt x="21237" y="10237"/>
                    </a:cubicBezTo>
                    <a:cubicBezTo>
                      <a:pt x="21177" y="10139"/>
                      <a:pt x="21177" y="10112"/>
                      <a:pt x="21236" y="9962"/>
                    </a:cubicBezTo>
                    <a:cubicBezTo>
                      <a:pt x="21295" y="9812"/>
                      <a:pt x="21296" y="9787"/>
                      <a:pt x="21236" y="9717"/>
                    </a:cubicBezTo>
                    <a:cubicBezTo>
                      <a:pt x="21152" y="9619"/>
                      <a:pt x="21152" y="9563"/>
                      <a:pt x="21236" y="9391"/>
                    </a:cubicBezTo>
                    <a:cubicBezTo>
                      <a:pt x="21296" y="9267"/>
                      <a:pt x="21295" y="9244"/>
                      <a:pt x="21236" y="9147"/>
                    </a:cubicBezTo>
                    <a:cubicBezTo>
                      <a:pt x="21178" y="9054"/>
                      <a:pt x="21177" y="9020"/>
                      <a:pt x="21229" y="8889"/>
                    </a:cubicBezTo>
                    <a:cubicBezTo>
                      <a:pt x="21282" y="8757"/>
                      <a:pt x="21282" y="8730"/>
                      <a:pt x="21223" y="8661"/>
                    </a:cubicBezTo>
                    <a:cubicBezTo>
                      <a:pt x="21162" y="8588"/>
                      <a:pt x="21163" y="8565"/>
                      <a:pt x="21233" y="8401"/>
                    </a:cubicBezTo>
                    <a:cubicBezTo>
                      <a:pt x="21294" y="8256"/>
                      <a:pt x="21298" y="8206"/>
                      <a:pt x="21256" y="8152"/>
                    </a:cubicBezTo>
                    <a:cubicBezTo>
                      <a:pt x="21213" y="8097"/>
                      <a:pt x="21222" y="8059"/>
                      <a:pt x="21298" y="7945"/>
                    </a:cubicBezTo>
                    <a:cubicBezTo>
                      <a:pt x="21385" y="7815"/>
                      <a:pt x="21387" y="7799"/>
                      <a:pt x="21321" y="7722"/>
                    </a:cubicBezTo>
                    <a:cubicBezTo>
                      <a:pt x="21256" y="7645"/>
                      <a:pt x="21257" y="7629"/>
                      <a:pt x="21338" y="7482"/>
                    </a:cubicBezTo>
                    <a:cubicBezTo>
                      <a:pt x="21415" y="7343"/>
                      <a:pt x="21417" y="7316"/>
                      <a:pt x="21362" y="7266"/>
                    </a:cubicBezTo>
                    <a:cubicBezTo>
                      <a:pt x="21306" y="7218"/>
                      <a:pt x="21313" y="7190"/>
                      <a:pt x="21410" y="7054"/>
                    </a:cubicBezTo>
                    <a:cubicBezTo>
                      <a:pt x="21471" y="6969"/>
                      <a:pt x="21512" y="6890"/>
                      <a:pt x="21500" y="6877"/>
                    </a:cubicBezTo>
                    <a:cubicBezTo>
                      <a:pt x="21488" y="6865"/>
                      <a:pt x="21268" y="6956"/>
                      <a:pt x="21012" y="7081"/>
                    </a:cubicBezTo>
                    <a:cubicBezTo>
                      <a:pt x="20619" y="7273"/>
                      <a:pt x="20415" y="7338"/>
                      <a:pt x="19718" y="7492"/>
                    </a:cubicBezTo>
                    <a:cubicBezTo>
                      <a:pt x="19263" y="7592"/>
                      <a:pt x="18650" y="7716"/>
                      <a:pt x="18357" y="7766"/>
                    </a:cubicBezTo>
                    <a:cubicBezTo>
                      <a:pt x="18064" y="7817"/>
                      <a:pt x="17640" y="7907"/>
                      <a:pt x="17413" y="7967"/>
                    </a:cubicBezTo>
                    <a:lnTo>
                      <a:pt x="17001" y="8074"/>
                    </a:lnTo>
                    <a:lnTo>
                      <a:pt x="16603" y="7957"/>
                    </a:lnTo>
                    <a:cubicBezTo>
                      <a:pt x="16210" y="7841"/>
                      <a:pt x="16188" y="7839"/>
                      <a:pt x="14353" y="7821"/>
                    </a:cubicBezTo>
                    <a:cubicBezTo>
                      <a:pt x="12692" y="7805"/>
                      <a:pt x="12492" y="7795"/>
                      <a:pt x="12420" y="7727"/>
                    </a:cubicBezTo>
                    <a:cubicBezTo>
                      <a:pt x="12343" y="7653"/>
                      <a:pt x="12063" y="7299"/>
                      <a:pt x="9901" y="4528"/>
                    </a:cubicBezTo>
                    <a:cubicBezTo>
                      <a:pt x="8986" y="3355"/>
                      <a:pt x="8917" y="3253"/>
                      <a:pt x="8851" y="2990"/>
                    </a:cubicBezTo>
                    <a:cubicBezTo>
                      <a:pt x="8813" y="2834"/>
                      <a:pt x="8663" y="2217"/>
                      <a:pt x="8519" y="1619"/>
                    </a:cubicBezTo>
                    <a:lnTo>
                      <a:pt x="8256" y="529"/>
                    </a:lnTo>
                    <a:lnTo>
                      <a:pt x="8082" y="370"/>
                    </a:lnTo>
                    <a:cubicBezTo>
                      <a:pt x="7841" y="150"/>
                      <a:pt x="7580" y="16"/>
                      <a:pt x="7411" y="1"/>
                    </a:cubicBezTo>
                    <a:close/>
                    <a:moveTo>
                      <a:pt x="7261" y="5814"/>
                    </a:moveTo>
                    <a:lnTo>
                      <a:pt x="7348" y="5929"/>
                    </a:lnTo>
                    <a:cubicBezTo>
                      <a:pt x="7420" y="6023"/>
                      <a:pt x="7452" y="6221"/>
                      <a:pt x="7410" y="6313"/>
                    </a:cubicBezTo>
                    <a:cubicBezTo>
                      <a:pt x="7404" y="6325"/>
                      <a:pt x="7397" y="6362"/>
                      <a:pt x="7394" y="6394"/>
                    </a:cubicBezTo>
                    <a:cubicBezTo>
                      <a:pt x="7391" y="6426"/>
                      <a:pt x="7362" y="6469"/>
                      <a:pt x="7331" y="6490"/>
                    </a:cubicBezTo>
                    <a:cubicBezTo>
                      <a:pt x="7299" y="6511"/>
                      <a:pt x="7273" y="6546"/>
                      <a:pt x="7273" y="6568"/>
                    </a:cubicBezTo>
                    <a:cubicBezTo>
                      <a:pt x="7273" y="6590"/>
                      <a:pt x="7255" y="6602"/>
                      <a:pt x="7234" y="6596"/>
                    </a:cubicBezTo>
                    <a:cubicBezTo>
                      <a:pt x="7183" y="6581"/>
                      <a:pt x="7185" y="6709"/>
                      <a:pt x="7237" y="6743"/>
                    </a:cubicBezTo>
                    <a:cubicBezTo>
                      <a:pt x="7263" y="6760"/>
                      <a:pt x="7264" y="6812"/>
                      <a:pt x="7237" y="6886"/>
                    </a:cubicBezTo>
                    <a:cubicBezTo>
                      <a:pt x="7215" y="6949"/>
                      <a:pt x="7207" y="7020"/>
                      <a:pt x="7220" y="7043"/>
                    </a:cubicBezTo>
                    <a:cubicBezTo>
                      <a:pt x="7233" y="7066"/>
                      <a:pt x="7195" y="7104"/>
                      <a:pt x="7133" y="7129"/>
                    </a:cubicBezTo>
                    <a:cubicBezTo>
                      <a:pt x="7072" y="7154"/>
                      <a:pt x="7016" y="7174"/>
                      <a:pt x="7010" y="7174"/>
                    </a:cubicBezTo>
                    <a:cubicBezTo>
                      <a:pt x="6990" y="7174"/>
                      <a:pt x="6536" y="6579"/>
                      <a:pt x="6477" y="6475"/>
                    </a:cubicBezTo>
                    <a:cubicBezTo>
                      <a:pt x="6393" y="6329"/>
                      <a:pt x="6447" y="6141"/>
                      <a:pt x="6590" y="6079"/>
                    </a:cubicBezTo>
                    <a:cubicBezTo>
                      <a:pt x="6654" y="6052"/>
                      <a:pt x="6831" y="5981"/>
                      <a:pt x="6984" y="5922"/>
                    </a:cubicBezTo>
                    <a:lnTo>
                      <a:pt x="7261" y="5814"/>
                    </a:lnTo>
                    <a:close/>
                    <a:moveTo>
                      <a:pt x="12324" y="13764"/>
                    </a:moveTo>
                    <a:cubicBezTo>
                      <a:pt x="12440" y="13750"/>
                      <a:pt x="12650" y="13778"/>
                      <a:pt x="12697" y="13828"/>
                    </a:cubicBezTo>
                    <a:cubicBezTo>
                      <a:pt x="12720" y="13853"/>
                      <a:pt x="12722" y="13946"/>
                      <a:pt x="12702" y="14050"/>
                    </a:cubicBezTo>
                    <a:cubicBezTo>
                      <a:pt x="12651" y="14311"/>
                      <a:pt x="12533" y="14310"/>
                      <a:pt x="12356" y="14048"/>
                    </a:cubicBezTo>
                    <a:cubicBezTo>
                      <a:pt x="12280" y="13935"/>
                      <a:pt x="12231" y="13820"/>
                      <a:pt x="12248" y="13792"/>
                    </a:cubicBezTo>
                    <a:cubicBezTo>
                      <a:pt x="12256" y="13777"/>
                      <a:pt x="12285" y="13768"/>
                      <a:pt x="12324" y="13764"/>
                    </a:cubicBezTo>
                    <a:close/>
                  </a:path>
                </a:pathLst>
              </a:custGeom>
              <a:ln>
                <a:noFill/>
              </a:ln>
              <a:effectLst/>
            </p:spPr>
          </p:pic>
          <p:pic>
            <p:nvPicPr>
              <p:cNvPr id="386" name="IMG_4735.jpeg" descr="IMG_4735.jpeg"/>
              <p:cNvPicPr>
                <a:picLocks noChangeAspect="0"/>
              </p:cNvPicPr>
              <p:nvPr/>
            </p:nvPicPr>
            <p:blipFill>
              <a:blip r:embed="rId7">
                <a:extLst/>
              </a:blip>
              <a:stretch>
                <a:fillRect/>
              </a:stretch>
            </p:blipFill>
            <p:spPr>
              <a:xfrm>
                <a:off x="-1" y="-1"/>
                <a:ext cx="5589233" cy="5267543"/>
              </a:xfrm>
              <a:prstGeom prst="rect">
                <a:avLst/>
              </a:prstGeom>
              <a:effectLst/>
            </p:spPr>
          </p:pic>
        </p:grpSp>
        <p:sp>
          <p:nvSpPr>
            <p:cNvPr id="389" name="إن النجاح هو محصلة اجتهادات…"/>
            <p:cNvSpPr txBox="1"/>
            <p:nvPr/>
          </p:nvSpPr>
          <p:spPr>
            <a:xfrm>
              <a:off x="0" y="5232418"/>
              <a:ext cx="5567403" cy="1560582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393" name="تجميع"/>
          <p:cNvGrpSpPr/>
          <p:nvPr/>
        </p:nvGrpSpPr>
        <p:grpSpPr>
          <a:xfrm>
            <a:off x="2833042" y="6603175"/>
            <a:ext cx="5324093" cy="6879194"/>
            <a:chOff x="0" y="0"/>
            <a:chExt cx="5324092" cy="6879193"/>
          </a:xfrm>
        </p:grpSpPr>
        <p:sp>
          <p:nvSpPr>
            <p:cNvPr id="391" name="إن النجاح هو محصلة اجتهادات…"/>
            <p:cNvSpPr txBox="1"/>
            <p:nvPr/>
          </p:nvSpPr>
          <p:spPr>
            <a:xfrm>
              <a:off x="6662" y="5315180"/>
              <a:ext cx="5317431" cy="1564014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  <p:pic>
          <p:nvPicPr>
            <p:cNvPr id="392" name="IMG_4731.jpeg" descr="IMG_4731.jpeg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0" y="0"/>
              <a:ext cx="5295194" cy="5295194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تجميع"/>
          <p:cNvGrpSpPr/>
          <p:nvPr/>
        </p:nvGrpSpPr>
        <p:grpSpPr>
          <a:xfrm>
            <a:off x="19306125" y="213980"/>
            <a:ext cx="4729560" cy="6194873"/>
            <a:chOff x="0" y="0"/>
            <a:chExt cx="4729559" cy="6194871"/>
          </a:xfrm>
        </p:grpSpPr>
        <p:pic>
          <p:nvPicPr>
            <p:cNvPr id="144" name="IMG_4729.jpeg" descr="IMG_4729.jpe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0"/>
            <a:stretch>
              <a:fillRect/>
            </a:stretch>
          </p:blipFill>
          <p:spPr>
            <a:xfrm>
              <a:off x="12700" y="0"/>
              <a:ext cx="4710514" cy="4710514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145" name="إن النجاح هو محصلة اجتهادات…"/>
            <p:cNvSpPr txBox="1"/>
            <p:nvPr/>
          </p:nvSpPr>
          <p:spPr>
            <a:xfrm>
              <a:off x="0" y="4704159"/>
              <a:ext cx="4729560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149" name="تجميع"/>
          <p:cNvGrpSpPr/>
          <p:nvPr/>
        </p:nvGrpSpPr>
        <p:grpSpPr>
          <a:xfrm>
            <a:off x="13231603" y="204455"/>
            <a:ext cx="4818529" cy="6328292"/>
            <a:chOff x="0" y="0"/>
            <a:chExt cx="4818528" cy="6328290"/>
          </a:xfrm>
        </p:grpSpPr>
        <p:pic>
          <p:nvPicPr>
            <p:cNvPr id="147" name="IMG_4728.jpeg" descr="IMG_4728.jpe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4818529" cy="4818529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148" name="إن النجاح هو محصلة اجتهادات…"/>
            <p:cNvSpPr txBox="1"/>
            <p:nvPr/>
          </p:nvSpPr>
          <p:spPr>
            <a:xfrm>
              <a:off x="6350" y="4837578"/>
              <a:ext cx="4812179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152" name="تجميع"/>
          <p:cNvGrpSpPr/>
          <p:nvPr/>
        </p:nvGrpSpPr>
        <p:grpSpPr>
          <a:xfrm>
            <a:off x="7360771" y="213980"/>
            <a:ext cx="4831229" cy="6334642"/>
            <a:chOff x="0" y="0"/>
            <a:chExt cx="4831228" cy="6334640"/>
          </a:xfrm>
        </p:grpSpPr>
        <p:pic>
          <p:nvPicPr>
            <p:cNvPr id="150" name="IMG_4726.jpeg" descr="IMG_4726.jpe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4831229" cy="4831229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151" name="إن النجاح هو محصلة اجتهادات…"/>
            <p:cNvSpPr txBox="1"/>
            <p:nvPr/>
          </p:nvSpPr>
          <p:spPr>
            <a:xfrm>
              <a:off x="6350" y="4843928"/>
              <a:ext cx="4818529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155" name="تجميع"/>
          <p:cNvGrpSpPr/>
          <p:nvPr/>
        </p:nvGrpSpPr>
        <p:grpSpPr>
          <a:xfrm>
            <a:off x="1021092" y="321999"/>
            <a:ext cx="4748610" cy="6226623"/>
            <a:chOff x="0" y="0"/>
            <a:chExt cx="4748609" cy="6226621"/>
          </a:xfrm>
        </p:grpSpPr>
        <p:pic>
          <p:nvPicPr>
            <p:cNvPr id="153" name="IMG_4725.jpeg" descr="IMG_4725.jpe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2700" y="0"/>
              <a:ext cx="4723210" cy="4723210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154" name="إن النجاح هو محصلة اجتهادات…"/>
            <p:cNvSpPr txBox="1"/>
            <p:nvPr/>
          </p:nvSpPr>
          <p:spPr>
            <a:xfrm>
              <a:off x="0" y="4735909"/>
              <a:ext cx="4748610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158" name="تجميع"/>
          <p:cNvGrpSpPr/>
          <p:nvPr/>
        </p:nvGrpSpPr>
        <p:grpSpPr>
          <a:xfrm>
            <a:off x="19306125" y="7087221"/>
            <a:ext cx="4743988" cy="6253750"/>
            <a:chOff x="0" y="0"/>
            <a:chExt cx="4743986" cy="6253748"/>
          </a:xfrm>
        </p:grpSpPr>
        <p:pic>
          <p:nvPicPr>
            <p:cNvPr id="156" name="IMG_4727.jpeg" descr="IMG_4727.jpe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0"/>
              <a:ext cx="4743987" cy="4743987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157" name="إن النجاح هو محصلة اجتهادات…"/>
            <p:cNvSpPr txBox="1"/>
            <p:nvPr/>
          </p:nvSpPr>
          <p:spPr>
            <a:xfrm>
              <a:off x="12700" y="4763036"/>
              <a:ext cx="4729560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161" name="تجميع"/>
          <p:cNvGrpSpPr/>
          <p:nvPr/>
        </p:nvGrpSpPr>
        <p:grpSpPr>
          <a:xfrm>
            <a:off x="13284376" y="6999979"/>
            <a:ext cx="4841458" cy="6340992"/>
            <a:chOff x="0" y="0"/>
            <a:chExt cx="4841457" cy="6340990"/>
          </a:xfrm>
        </p:grpSpPr>
        <p:pic>
          <p:nvPicPr>
            <p:cNvPr id="159" name="IMG_4719.jpeg" descr="IMG_4719.jpeg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0228" y="0"/>
              <a:ext cx="4831230" cy="4831229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160" name="إن النجاح هو محصلة اجتهادات…"/>
            <p:cNvSpPr txBox="1"/>
            <p:nvPr/>
          </p:nvSpPr>
          <p:spPr>
            <a:xfrm>
              <a:off x="0" y="4850278"/>
              <a:ext cx="4835108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164" name="تجميع"/>
          <p:cNvGrpSpPr/>
          <p:nvPr/>
        </p:nvGrpSpPr>
        <p:grpSpPr>
          <a:xfrm>
            <a:off x="7360771" y="7020652"/>
            <a:ext cx="4953357" cy="6408082"/>
            <a:chOff x="0" y="0"/>
            <a:chExt cx="4953355" cy="6408080"/>
          </a:xfrm>
        </p:grpSpPr>
        <p:pic>
          <p:nvPicPr>
            <p:cNvPr id="162" name="IMG_4718.jpeg" descr="IMG_4718.jpeg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0" y="0"/>
              <a:ext cx="4953356" cy="4898319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163" name="إن النجاح هو محصلة اجتهادات…"/>
            <p:cNvSpPr txBox="1"/>
            <p:nvPr/>
          </p:nvSpPr>
          <p:spPr>
            <a:xfrm>
              <a:off x="6350" y="4917368"/>
              <a:ext cx="4940657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167" name="تجميع"/>
          <p:cNvGrpSpPr/>
          <p:nvPr/>
        </p:nvGrpSpPr>
        <p:grpSpPr>
          <a:xfrm>
            <a:off x="1021092" y="6912217"/>
            <a:ext cx="5006754" cy="6516517"/>
            <a:chOff x="0" y="0"/>
            <a:chExt cx="5006753" cy="6516515"/>
          </a:xfrm>
        </p:grpSpPr>
        <p:pic>
          <p:nvPicPr>
            <p:cNvPr id="165" name="IMG_4712.jpeg" descr="IMG_4712.jpeg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0" y="0"/>
              <a:ext cx="5006754" cy="5006754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166" name="إن النجاح هو محصلة اجتهادات…"/>
            <p:cNvSpPr txBox="1"/>
            <p:nvPr/>
          </p:nvSpPr>
          <p:spPr>
            <a:xfrm>
              <a:off x="6350" y="5025803"/>
              <a:ext cx="4994053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" name="تجميع"/>
          <p:cNvGrpSpPr/>
          <p:nvPr/>
        </p:nvGrpSpPr>
        <p:grpSpPr>
          <a:xfrm>
            <a:off x="19306125" y="213980"/>
            <a:ext cx="4729560" cy="6194873"/>
            <a:chOff x="0" y="0"/>
            <a:chExt cx="4729559" cy="6194871"/>
          </a:xfrm>
        </p:grpSpPr>
        <p:pic>
          <p:nvPicPr>
            <p:cNvPr id="169" name="IMG_4729.jpeg" descr="IMG_4729.jpe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0"/>
            <a:stretch>
              <a:fillRect/>
            </a:stretch>
          </p:blipFill>
          <p:spPr>
            <a:xfrm>
              <a:off x="12700" y="0"/>
              <a:ext cx="4710514" cy="4710514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170" name="إن النجاح هو محصلة اجتهادات…"/>
            <p:cNvSpPr txBox="1"/>
            <p:nvPr/>
          </p:nvSpPr>
          <p:spPr>
            <a:xfrm>
              <a:off x="0" y="4704159"/>
              <a:ext cx="4729560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174" name="تجميع"/>
          <p:cNvGrpSpPr/>
          <p:nvPr/>
        </p:nvGrpSpPr>
        <p:grpSpPr>
          <a:xfrm>
            <a:off x="13231603" y="204455"/>
            <a:ext cx="4818529" cy="6328292"/>
            <a:chOff x="0" y="0"/>
            <a:chExt cx="4818528" cy="6328290"/>
          </a:xfrm>
        </p:grpSpPr>
        <p:pic>
          <p:nvPicPr>
            <p:cNvPr id="172" name="IMG_4728.jpeg" descr="IMG_4728.jpe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4818529" cy="4818529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173" name="إن النجاح هو محصلة اجتهادات…"/>
            <p:cNvSpPr txBox="1"/>
            <p:nvPr/>
          </p:nvSpPr>
          <p:spPr>
            <a:xfrm>
              <a:off x="6350" y="4837578"/>
              <a:ext cx="4812179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177" name="تجميع"/>
          <p:cNvGrpSpPr/>
          <p:nvPr/>
        </p:nvGrpSpPr>
        <p:grpSpPr>
          <a:xfrm>
            <a:off x="7360771" y="213980"/>
            <a:ext cx="4831229" cy="6334642"/>
            <a:chOff x="0" y="0"/>
            <a:chExt cx="4831228" cy="6334640"/>
          </a:xfrm>
        </p:grpSpPr>
        <p:pic>
          <p:nvPicPr>
            <p:cNvPr id="175" name="IMG_4726.jpeg" descr="IMG_4726.jpe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4831229" cy="4831229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176" name="إن النجاح هو محصلة اجتهادات…"/>
            <p:cNvSpPr txBox="1"/>
            <p:nvPr/>
          </p:nvSpPr>
          <p:spPr>
            <a:xfrm>
              <a:off x="6350" y="4843928"/>
              <a:ext cx="4818529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180" name="تجميع"/>
          <p:cNvGrpSpPr/>
          <p:nvPr/>
        </p:nvGrpSpPr>
        <p:grpSpPr>
          <a:xfrm>
            <a:off x="1021092" y="321999"/>
            <a:ext cx="4748610" cy="6226623"/>
            <a:chOff x="0" y="0"/>
            <a:chExt cx="4748609" cy="6226621"/>
          </a:xfrm>
        </p:grpSpPr>
        <p:pic>
          <p:nvPicPr>
            <p:cNvPr id="178" name="IMG_4725.jpeg" descr="IMG_4725.jpe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2700" y="0"/>
              <a:ext cx="4723210" cy="4723210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179" name="إن النجاح هو محصلة اجتهادات…"/>
            <p:cNvSpPr txBox="1"/>
            <p:nvPr/>
          </p:nvSpPr>
          <p:spPr>
            <a:xfrm>
              <a:off x="0" y="4735909"/>
              <a:ext cx="4748610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183" name="تجميع"/>
          <p:cNvGrpSpPr/>
          <p:nvPr/>
        </p:nvGrpSpPr>
        <p:grpSpPr>
          <a:xfrm>
            <a:off x="19306125" y="7087221"/>
            <a:ext cx="4743988" cy="6253750"/>
            <a:chOff x="0" y="0"/>
            <a:chExt cx="4743986" cy="6253748"/>
          </a:xfrm>
        </p:grpSpPr>
        <p:pic>
          <p:nvPicPr>
            <p:cNvPr id="181" name="IMG_4727.jpeg" descr="IMG_4727.jpe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0"/>
              <a:ext cx="4743987" cy="4743987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182" name="إن النجاح هو محصلة اجتهادات…"/>
            <p:cNvSpPr txBox="1"/>
            <p:nvPr/>
          </p:nvSpPr>
          <p:spPr>
            <a:xfrm>
              <a:off x="12700" y="4763036"/>
              <a:ext cx="4729560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186" name="تجميع"/>
          <p:cNvGrpSpPr/>
          <p:nvPr/>
        </p:nvGrpSpPr>
        <p:grpSpPr>
          <a:xfrm>
            <a:off x="13284376" y="6999979"/>
            <a:ext cx="4841458" cy="6340992"/>
            <a:chOff x="0" y="0"/>
            <a:chExt cx="4841457" cy="6340990"/>
          </a:xfrm>
        </p:grpSpPr>
        <p:pic>
          <p:nvPicPr>
            <p:cNvPr id="184" name="IMG_4719.jpeg" descr="IMG_4719.jpeg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0228" y="0"/>
              <a:ext cx="4831230" cy="4831229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185" name="إن النجاح هو محصلة اجتهادات…"/>
            <p:cNvSpPr txBox="1"/>
            <p:nvPr/>
          </p:nvSpPr>
          <p:spPr>
            <a:xfrm>
              <a:off x="0" y="4850278"/>
              <a:ext cx="4835108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189" name="تجميع"/>
          <p:cNvGrpSpPr/>
          <p:nvPr/>
        </p:nvGrpSpPr>
        <p:grpSpPr>
          <a:xfrm>
            <a:off x="7360771" y="7020652"/>
            <a:ext cx="4953357" cy="6408082"/>
            <a:chOff x="0" y="0"/>
            <a:chExt cx="4953355" cy="6408080"/>
          </a:xfrm>
        </p:grpSpPr>
        <p:pic>
          <p:nvPicPr>
            <p:cNvPr id="187" name="IMG_4718.jpeg" descr="IMG_4718.jpeg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0" y="0"/>
              <a:ext cx="4953356" cy="4898319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188" name="إن النجاح هو محصلة اجتهادات…"/>
            <p:cNvSpPr txBox="1"/>
            <p:nvPr/>
          </p:nvSpPr>
          <p:spPr>
            <a:xfrm>
              <a:off x="6350" y="4917368"/>
              <a:ext cx="4940657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192" name="تجميع"/>
          <p:cNvGrpSpPr/>
          <p:nvPr/>
        </p:nvGrpSpPr>
        <p:grpSpPr>
          <a:xfrm>
            <a:off x="1021092" y="6912217"/>
            <a:ext cx="5006754" cy="6516517"/>
            <a:chOff x="0" y="0"/>
            <a:chExt cx="5006753" cy="6516515"/>
          </a:xfrm>
        </p:grpSpPr>
        <p:pic>
          <p:nvPicPr>
            <p:cNvPr id="190" name="IMG_4712.jpeg" descr="IMG_4712.jpeg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0" y="0"/>
              <a:ext cx="5006754" cy="5006754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191" name="إن النجاح هو محصلة اجتهادات…"/>
            <p:cNvSpPr txBox="1"/>
            <p:nvPr/>
          </p:nvSpPr>
          <p:spPr>
            <a:xfrm>
              <a:off x="6350" y="5025803"/>
              <a:ext cx="4994053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تجميع"/>
          <p:cNvGrpSpPr/>
          <p:nvPr/>
        </p:nvGrpSpPr>
        <p:grpSpPr>
          <a:xfrm>
            <a:off x="19306125" y="213980"/>
            <a:ext cx="4729560" cy="6194873"/>
            <a:chOff x="0" y="0"/>
            <a:chExt cx="4729559" cy="6194871"/>
          </a:xfrm>
        </p:grpSpPr>
        <p:pic>
          <p:nvPicPr>
            <p:cNvPr id="194" name="IMG_4729.jpeg" descr="IMG_4729.jpe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0"/>
            <a:stretch>
              <a:fillRect/>
            </a:stretch>
          </p:blipFill>
          <p:spPr>
            <a:xfrm>
              <a:off x="12700" y="0"/>
              <a:ext cx="4710514" cy="4710514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195" name="إن النجاح هو محصلة اجتهادات…"/>
            <p:cNvSpPr txBox="1"/>
            <p:nvPr/>
          </p:nvSpPr>
          <p:spPr>
            <a:xfrm>
              <a:off x="0" y="4704159"/>
              <a:ext cx="4729560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199" name="تجميع"/>
          <p:cNvGrpSpPr/>
          <p:nvPr/>
        </p:nvGrpSpPr>
        <p:grpSpPr>
          <a:xfrm>
            <a:off x="13231603" y="204455"/>
            <a:ext cx="4818529" cy="6328292"/>
            <a:chOff x="0" y="0"/>
            <a:chExt cx="4818528" cy="6328290"/>
          </a:xfrm>
        </p:grpSpPr>
        <p:pic>
          <p:nvPicPr>
            <p:cNvPr id="197" name="IMG_4728.jpeg" descr="IMG_4728.jpe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4818529" cy="4818529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198" name="إن النجاح هو محصلة اجتهادات…"/>
            <p:cNvSpPr txBox="1"/>
            <p:nvPr/>
          </p:nvSpPr>
          <p:spPr>
            <a:xfrm>
              <a:off x="6350" y="4837578"/>
              <a:ext cx="4812179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202" name="تجميع"/>
          <p:cNvGrpSpPr/>
          <p:nvPr/>
        </p:nvGrpSpPr>
        <p:grpSpPr>
          <a:xfrm>
            <a:off x="7360771" y="213980"/>
            <a:ext cx="4831229" cy="6334642"/>
            <a:chOff x="0" y="0"/>
            <a:chExt cx="4831228" cy="6334640"/>
          </a:xfrm>
        </p:grpSpPr>
        <p:pic>
          <p:nvPicPr>
            <p:cNvPr id="200" name="IMG_4726.jpeg" descr="IMG_4726.jpe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4831229" cy="4831229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201" name="إن النجاح هو محصلة اجتهادات…"/>
            <p:cNvSpPr txBox="1"/>
            <p:nvPr/>
          </p:nvSpPr>
          <p:spPr>
            <a:xfrm>
              <a:off x="6350" y="4843928"/>
              <a:ext cx="4818529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205" name="تجميع"/>
          <p:cNvGrpSpPr/>
          <p:nvPr/>
        </p:nvGrpSpPr>
        <p:grpSpPr>
          <a:xfrm>
            <a:off x="1021092" y="321999"/>
            <a:ext cx="4748610" cy="6226623"/>
            <a:chOff x="0" y="0"/>
            <a:chExt cx="4748609" cy="6226621"/>
          </a:xfrm>
        </p:grpSpPr>
        <p:pic>
          <p:nvPicPr>
            <p:cNvPr id="203" name="IMG_4725.jpeg" descr="IMG_4725.jpe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2700" y="0"/>
              <a:ext cx="4723210" cy="4723210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204" name="إن النجاح هو محصلة اجتهادات…"/>
            <p:cNvSpPr txBox="1"/>
            <p:nvPr/>
          </p:nvSpPr>
          <p:spPr>
            <a:xfrm>
              <a:off x="0" y="4735909"/>
              <a:ext cx="4748610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208" name="تجميع"/>
          <p:cNvGrpSpPr/>
          <p:nvPr/>
        </p:nvGrpSpPr>
        <p:grpSpPr>
          <a:xfrm>
            <a:off x="19306125" y="7087221"/>
            <a:ext cx="4743988" cy="6253750"/>
            <a:chOff x="0" y="0"/>
            <a:chExt cx="4743986" cy="6253748"/>
          </a:xfrm>
        </p:grpSpPr>
        <p:pic>
          <p:nvPicPr>
            <p:cNvPr id="206" name="IMG_4727.jpeg" descr="IMG_4727.jpe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0"/>
              <a:ext cx="4743987" cy="4743987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207" name="إن النجاح هو محصلة اجتهادات…"/>
            <p:cNvSpPr txBox="1"/>
            <p:nvPr/>
          </p:nvSpPr>
          <p:spPr>
            <a:xfrm>
              <a:off x="12700" y="4763036"/>
              <a:ext cx="4729560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211" name="تجميع"/>
          <p:cNvGrpSpPr/>
          <p:nvPr/>
        </p:nvGrpSpPr>
        <p:grpSpPr>
          <a:xfrm>
            <a:off x="13284376" y="6999979"/>
            <a:ext cx="4841458" cy="6340992"/>
            <a:chOff x="0" y="0"/>
            <a:chExt cx="4841457" cy="6340990"/>
          </a:xfrm>
        </p:grpSpPr>
        <p:pic>
          <p:nvPicPr>
            <p:cNvPr id="209" name="IMG_4719.jpeg" descr="IMG_4719.jpeg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0228" y="0"/>
              <a:ext cx="4831230" cy="4831229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210" name="إن النجاح هو محصلة اجتهادات…"/>
            <p:cNvSpPr txBox="1"/>
            <p:nvPr/>
          </p:nvSpPr>
          <p:spPr>
            <a:xfrm>
              <a:off x="0" y="4850278"/>
              <a:ext cx="4835108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214" name="تجميع"/>
          <p:cNvGrpSpPr/>
          <p:nvPr/>
        </p:nvGrpSpPr>
        <p:grpSpPr>
          <a:xfrm>
            <a:off x="7360771" y="7020652"/>
            <a:ext cx="4953357" cy="6408082"/>
            <a:chOff x="0" y="0"/>
            <a:chExt cx="4953355" cy="6408080"/>
          </a:xfrm>
        </p:grpSpPr>
        <p:pic>
          <p:nvPicPr>
            <p:cNvPr id="212" name="IMG_4718.jpeg" descr="IMG_4718.jpeg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0" y="0"/>
              <a:ext cx="4953356" cy="4898319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213" name="إن النجاح هو محصلة اجتهادات…"/>
            <p:cNvSpPr txBox="1"/>
            <p:nvPr/>
          </p:nvSpPr>
          <p:spPr>
            <a:xfrm>
              <a:off x="6350" y="4917368"/>
              <a:ext cx="4940657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217" name="تجميع"/>
          <p:cNvGrpSpPr/>
          <p:nvPr/>
        </p:nvGrpSpPr>
        <p:grpSpPr>
          <a:xfrm>
            <a:off x="1021092" y="6912217"/>
            <a:ext cx="5006754" cy="6516517"/>
            <a:chOff x="0" y="0"/>
            <a:chExt cx="5006753" cy="6516515"/>
          </a:xfrm>
        </p:grpSpPr>
        <p:pic>
          <p:nvPicPr>
            <p:cNvPr id="215" name="IMG_4712.jpeg" descr="IMG_4712.jpeg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0" y="0"/>
              <a:ext cx="5006754" cy="5006754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216" name="إن النجاح هو محصلة اجتهادات…"/>
            <p:cNvSpPr txBox="1"/>
            <p:nvPr/>
          </p:nvSpPr>
          <p:spPr>
            <a:xfrm>
              <a:off x="6350" y="5025803"/>
              <a:ext cx="4994053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1" name="تجميع"/>
          <p:cNvGrpSpPr/>
          <p:nvPr/>
        </p:nvGrpSpPr>
        <p:grpSpPr>
          <a:xfrm>
            <a:off x="19306125" y="213980"/>
            <a:ext cx="4729560" cy="6194873"/>
            <a:chOff x="0" y="0"/>
            <a:chExt cx="4729559" cy="6194871"/>
          </a:xfrm>
        </p:grpSpPr>
        <p:pic>
          <p:nvPicPr>
            <p:cNvPr id="219" name="IMG_4729.jpeg" descr="IMG_4729.jpe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0"/>
            <a:stretch>
              <a:fillRect/>
            </a:stretch>
          </p:blipFill>
          <p:spPr>
            <a:xfrm>
              <a:off x="12700" y="0"/>
              <a:ext cx="4710514" cy="4710514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220" name="إن النجاح هو محصلة اجتهادات…"/>
            <p:cNvSpPr txBox="1"/>
            <p:nvPr/>
          </p:nvSpPr>
          <p:spPr>
            <a:xfrm>
              <a:off x="0" y="4704159"/>
              <a:ext cx="4729560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224" name="تجميع"/>
          <p:cNvGrpSpPr/>
          <p:nvPr/>
        </p:nvGrpSpPr>
        <p:grpSpPr>
          <a:xfrm>
            <a:off x="13231603" y="204455"/>
            <a:ext cx="4818529" cy="6328292"/>
            <a:chOff x="0" y="0"/>
            <a:chExt cx="4818528" cy="6328290"/>
          </a:xfrm>
        </p:grpSpPr>
        <p:pic>
          <p:nvPicPr>
            <p:cNvPr id="222" name="IMG_4728.jpeg" descr="IMG_4728.jpe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4818529" cy="4818529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223" name="إن النجاح هو محصلة اجتهادات…"/>
            <p:cNvSpPr txBox="1"/>
            <p:nvPr/>
          </p:nvSpPr>
          <p:spPr>
            <a:xfrm>
              <a:off x="6350" y="4837578"/>
              <a:ext cx="4812179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227" name="تجميع"/>
          <p:cNvGrpSpPr/>
          <p:nvPr/>
        </p:nvGrpSpPr>
        <p:grpSpPr>
          <a:xfrm>
            <a:off x="7360771" y="213980"/>
            <a:ext cx="4831229" cy="6334642"/>
            <a:chOff x="0" y="0"/>
            <a:chExt cx="4831228" cy="6334640"/>
          </a:xfrm>
        </p:grpSpPr>
        <p:pic>
          <p:nvPicPr>
            <p:cNvPr id="225" name="IMG_4726.jpeg" descr="IMG_4726.jpe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4831229" cy="4831229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226" name="إن النجاح هو محصلة اجتهادات…"/>
            <p:cNvSpPr txBox="1"/>
            <p:nvPr/>
          </p:nvSpPr>
          <p:spPr>
            <a:xfrm>
              <a:off x="6350" y="4843928"/>
              <a:ext cx="4818529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230" name="تجميع"/>
          <p:cNvGrpSpPr/>
          <p:nvPr/>
        </p:nvGrpSpPr>
        <p:grpSpPr>
          <a:xfrm>
            <a:off x="1021092" y="321999"/>
            <a:ext cx="4748610" cy="6226623"/>
            <a:chOff x="0" y="0"/>
            <a:chExt cx="4748609" cy="6226621"/>
          </a:xfrm>
        </p:grpSpPr>
        <p:pic>
          <p:nvPicPr>
            <p:cNvPr id="228" name="IMG_4725.jpeg" descr="IMG_4725.jpe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2700" y="0"/>
              <a:ext cx="4723210" cy="4723210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229" name="إن النجاح هو محصلة اجتهادات…"/>
            <p:cNvSpPr txBox="1"/>
            <p:nvPr/>
          </p:nvSpPr>
          <p:spPr>
            <a:xfrm>
              <a:off x="0" y="4735909"/>
              <a:ext cx="4748610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233" name="تجميع"/>
          <p:cNvGrpSpPr/>
          <p:nvPr/>
        </p:nvGrpSpPr>
        <p:grpSpPr>
          <a:xfrm>
            <a:off x="19306125" y="7087221"/>
            <a:ext cx="4743988" cy="6253750"/>
            <a:chOff x="0" y="0"/>
            <a:chExt cx="4743986" cy="6253748"/>
          </a:xfrm>
        </p:grpSpPr>
        <p:pic>
          <p:nvPicPr>
            <p:cNvPr id="231" name="IMG_4727.jpeg" descr="IMG_4727.jpe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0"/>
              <a:ext cx="4743987" cy="4743987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232" name="إن النجاح هو محصلة اجتهادات…"/>
            <p:cNvSpPr txBox="1"/>
            <p:nvPr/>
          </p:nvSpPr>
          <p:spPr>
            <a:xfrm>
              <a:off x="12700" y="4763036"/>
              <a:ext cx="4729560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236" name="تجميع"/>
          <p:cNvGrpSpPr/>
          <p:nvPr/>
        </p:nvGrpSpPr>
        <p:grpSpPr>
          <a:xfrm>
            <a:off x="13284376" y="6999979"/>
            <a:ext cx="4841458" cy="6340992"/>
            <a:chOff x="0" y="0"/>
            <a:chExt cx="4841457" cy="6340990"/>
          </a:xfrm>
        </p:grpSpPr>
        <p:pic>
          <p:nvPicPr>
            <p:cNvPr id="234" name="IMG_4719.jpeg" descr="IMG_4719.jpeg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0228" y="0"/>
              <a:ext cx="4831230" cy="4831229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235" name="إن النجاح هو محصلة اجتهادات…"/>
            <p:cNvSpPr txBox="1"/>
            <p:nvPr/>
          </p:nvSpPr>
          <p:spPr>
            <a:xfrm>
              <a:off x="0" y="4850278"/>
              <a:ext cx="4835108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239" name="تجميع"/>
          <p:cNvGrpSpPr/>
          <p:nvPr/>
        </p:nvGrpSpPr>
        <p:grpSpPr>
          <a:xfrm>
            <a:off x="7360771" y="7020652"/>
            <a:ext cx="4953357" cy="6408082"/>
            <a:chOff x="0" y="0"/>
            <a:chExt cx="4953355" cy="6408080"/>
          </a:xfrm>
        </p:grpSpPr>
        <p:pic>
          <p:nvPicPr>
            <p:cNvPr id="237" name="IMG_4718.jpeg" descr="IMG_4718.jpeg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0" y="0"/>
              <a:ext cx="4953356" cy="4898319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238" name="إن النجاح هو محصلة اجتهادات…"/>
            <p:cNvSpPr txBox="1"/>
            <p:nvPr/>
          </p:nvSpPr>
          <p:spPr>
            <a:xfrm>
              <a:off x="6350" y="4917368"/>
              <a:ext cx="4940657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242" name="تجميع"/>
          <p:cNvGrpSpPr/>
          <p:nvPr/>
        </p:nvGrpSpPr>
        <p:grpSpPr>
          <a:xfrm>
            <a:off x="1021092" y="6912217"/>
            <a:ext cx="5006754" cy="6516517"/>
            <a:chOff x="0" y="0"/>
            <a:chExt cx="5006753" cy="6516515"/>
          </a:xfrm>
        </p:grpSpPr>
        <p:pic>
          <p:nvPicPr>
            <p:cNvPr id="240" name="IMG_4712.jpeg" descr="IMG_4712.jpeg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0" y="0"/>
              <a:ext cx="5006754" cy="5006754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241" name="إن النجاح هو محصلة اجتهادات…"/>
            <p:cNvSpPr txBox="1"/>
            <p:nvPr/>
          </p:nvSpPr>
          <p:spPr>
            <a:xfrm>
              <a:off x="6350" y="5025803"/>
              <a:ext cx="4994053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6" name="تجميع"/>
          <p:cNvGrpSpPr/>
          <p:nvPr/>
        </p:nvGrpSpPr>
        <p:grpSpPr>
          <a:xfrm>
            <a:off x="19306125" y="213980"/>
            <a:ext cx="4729560" cy="6194873"/>
            <a:chOff x="0" y="0"/>
            <a:chExt cx="4729559" cy="6194871"/>
          </a:xfrm>
        </p:grpSpPr>
        <p:pic>
          <p:nvPicPr>
            <p:cNvPr id="244" name="IMG_4729.jpeg" descr="IMG_4729.jpe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0"/>
            <a:stretch>
              <a:fillRect/>
            </a:stretch>
          </p:blipFill>
          <p:spPr>
            <a:xfrm>
              <a:off x="12700" y="0"/>
              <a:ext cx="4710514" cy="4710514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245" name="إن النجاح هو محصلة اجتهادات…"/>
            <p:cNvSpPr txBox="1"/>
            <p:nvPr/>
          </p:nvSpPr>
          <p:spPr>
            <a:xfrm>
              <a:off x="0" y="4704159"/>
              <a:ext cx="4729560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249" name="تجميع"/>
          <p:cNvGrpSpPr/>
          <p:nvPr/>
        </p:nvGrpSpPr>
        <p:grpSpPr>
          <a:xfrm>
            <a:off x="13231603" y="204455"/>
            <a:ext cx="4818529" cy="6328292"/>
            <a:chOff x="0" y="0"/>
            <a:chExt cx="4818528" cy="6328290"/>
          </a:xfrm>
        </p:grpSpPr>
        <p:pic>
          <p:nvPicPr>
            <p:cNvPr id="247" name="IMG_4728.jpeg" descr="IMG_4728.jpe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4818529" cy="4818529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248" name="إن النجاح هو محصلة اجتهادات…"/>
            <p:cNvSpPr txBox="1"/>
            <p:nvPr/>
          </p:nvSpPr>
          <p:spPr>
            <a:xfrm>
              <a:off x="6350" y="4837578"/>
              <a:ext cx="4812179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252" name="تجميع"/>
          <p:cNvGrpSpPr/>
          <p:nvPr/>
        </p:nvGrpSpPr>
        <p:grpSpPr>
          <a:xfrm>
            <a:off x="7360771" y="213980"/>
            <a:ext cx="4831229" cy="6334642"/>
            <a:chOff x="0" y="0"/>
            <a:chExt cx="4831228" cy="6334640"/>
          </a:xfrm>
        </p:grpSpPr>
        <p:pic>
          <p:nvPicPr>
            <p:cNvPr id="250" name="IMG_4726.jpeg" descr="IMG_4726.jpe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4831229" cy="4831229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251" name="إن النجاح هو محصلة اجتهادات…"/>
            <p:cNvSpPr txBox="1"/>
            <p:nvPr/>
          </p:nvSpPr>
          <p:spPr>
            <a:xfrm>
              <a:off x="6350" y="4843928"/>
              <a:ext cx="4818529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255" name="تجميع"/>
          <p:cNvGrpSpPr/>
          <p:nvPr/>
        </p:nvGrpSpPr>
        <p:grpSpPr>
          <a:xfrm>
            <a:off x="1021092" y="321999"/>
            <a:ext cx="4748610" cy="6226623"/>
            <a:chOff x="0" y="0"/>
            <a:chExt cx="4748609" cy="6226621"/>
          </a:xfrm>
        </p:grpSpPr>
        <p:pic>
          <p:nvPicPr>
            <p:cNvPr id="253" name="IMG_4725.jpeg" descr="IMG_4725.jpe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2700" y="0"/>
              <a:ext cx="4723210" cy="4723210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254" name="إن النجاح هو محصلة اجتهادات…"/>
            <p:cNvSpPr txBox="1"/>
            <p:nvPr/>
          </p:nvSpPr>
          <p:spPr>
            <a:xfrm>
              <a:off x="0" y="4735909"/>
              <a:ext cx="4748610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258" name="تجميع"/>
          <p:cNvGrpSpPr/>
          <p:nvPr/>
        </p:nvGrpSpPr>
        <p:grpSpPr>
          <a:xfrm>
            <a:off x="19306125" y="7087221"/>
            <a:ext cx="4743988" cy="6253750"/>
            <a:chOff x="0" y="0"/>
            <a:chExt cx="4743986" cy="6253748"/>
          </a:xfrm>
        </p:grpSpPr>
        <p:pic>
          <p:nvPicPr>
            <p:cNvPr id="256" name="IMG_4727.jpeg" descr="IMG_4727.jpe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0"/>
              <a:ext cx="4743987" cy="4743987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257" name="إن النجاح هو محصلة اجتهادات…"/>
            <p:cNvSpPr txBox="1"/>
            <p:nvPr/>
          </p:nvSpPr>
          <p:spPr>
            <a:xfrm>
              <a:off x="12700" y="4763036"/>
              <a:ext cx="4729560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261" name="تجميع"/>
          <p:cNvGrpSpPr/>
          <p:nvPr/>
        </p:nvGrpSpPr>
        <p:grpSpPr>
          <a:xfrm>
            <a:off x="13284376" y="6999979"/>
            <a:ext cx="4841458" cy="6340992"/>
            <a:chOff x="0" y="0"/>
            <a:chExt cx="4841457" cy="6340990"/>
          </a:xfrm>
        </p:grpSpPr>
        <p:pic>
          <p:nvPicPr>
            <p:cNvPr id="259" name="IMG_4719.jpeg" descr="IMG_4719.jpeg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0228" y="0"/>
              <a:ext cx="4831230" cy="4831229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260" name="إن النجاح هو محصلة اجتهادات…"/>
            <p:cNvSpPr txBox="1"/>
            <p:nvPr/>
          </p:nvSpPr>
          <p:spPr>
            <a:xfrm>
              <a:off x="0" y="4850278"/>
              <a:ext cx="4835108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264" name="تجميع"/>
          <p:cNvGrpSpPr/>
          <p:nvPr/>
        </p:nvGrpSpPr>
        <p:grpSpPr>
          <a:xfrm>
            <a:off x="7360771" y="7020652"/>
            <a:ext cx="4953357" cy="6408082"/>
            <a:chOff x="0" y="0"/>
            <a:chExt cx="4953355" cy="6408080"/>
          </a:xfrm>
        </p:grpSpPr>
        <p:pic>
          <p:nvPicPr>
            <p:cNvPr id="262" name="IMG_4718.jpeg" descr="IMG_4718.jpeg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0" y="0"/>
              <a:ext cx="4953356" cy="4898319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263" name="إن النجاح هو محصلة اجتهادات…"/>
            <p:cNvSpPr txBox="1"/>
            <p:nvPr/>
          </p:nvSpPr>
          <p:spPr>
            <a:xfrm>
              <a:off x="6350" y="4917368"/>
              <a:ext cx="4940657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267" name="تجميع"/>
          <p:cNvGrpSpPr/>
          <p:nvPr/>
        </p:nvGrpSpPr>
        <p:grpSpPr>
          <a:xfrm>
            <a:off x="1021092" y="6912217"/>
            <a:ext cx="5006754" cy="6516517"/>
            <a:chOff x="0" y="0"/>
            <a:chExt cx="5006753" cy="6516515"/>
          </a:xfrm>
        </p:grpSpPr>
        <p:pic>
          <p:nvPicPr>
            <p:cNvPr id="265" name="IMG_4712.jpeg" descr="IMG_4712.jpeg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0" y="0"/>
              <a:ext cx="5006754" cy="5006754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266" name="إن النجاح هو محصلة اجتهادات…"/>
            <p:cNvSpPr txBox="1"/>
            <p:nvPr/>
          </p:nvSpPr>
          <p:spPr>
            <a:xfrm>
              <a:off x="6350" y="5025803"/>
              <a:ext cx="4994053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1" name="تجميع"/>
          <p:cNvGrpSpPr/>
          <p:nvPr/>
        </p:nvGrpSpPr>
        <p:grpSpPr>
          <a:xfrm>
            <a:off x="17743654" y="670844"/>
            <a:ext cx="5201438" cy="6406790"/>
            <a:chOff x="0" y="0"/>
            <a:chExt cx="5201436" cy="6406788"/>
          </a:xfrm>
        </p:grpSpPr>
        <p:pic>
          <p:nvPicPr>
            <p:cNvPr id="269" name="IMG_4730.jpeg" descr="IMG_4730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5201437" cy="4784444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270" name="إن النجاح هو محصلة اجتهادات…"/>
            <p:cNvSpPr txBox="1"/>
            <p:nvPr/>
          </p:nvSpPr>
          <p:spPr>
            <a:xfrm>
              <a:off x="6823" y="4804914"/>
              <a:ext cx="5187790" cy="1601875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274" name="تجميع"/>
          <p:cNvGrpSpPr/>
          <p:nvPr/>
        </p:nvGrpSpPr>
        <p:grpSpPr>
          <a:xfrm>
            <a:off x="10336494" y="670844"/>
            <a:ext cx="5816660" cy="5692032"/>
            <a:chOff x="0" y="0"/>
            <a:chExt cx="5816658" cy="5692030"/>
          </a:xfrm>
        </p:grpSpPr>
        <p:pic>
          <p:nvPicPr>
            <p:cNvPr id="272" name="IMG_4720.jpeg" descr="IMG_4720.jpeg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2591" t="0" r="2591" b="0"/>
            <a:stretch>
              <a:fillRect/>
            </a:stretch>
          </p:blipFill>
          <p:spPr>
            <a:xfrm>
              <a:off x="0" y="0"/>
              <a:ext cx="5717002" cy="4182211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273" name="إن النجاح هو محصلة اجتهادات…"/>
            <p:cNvSpPr txBox="1"/>
            <p:nvPr/>
          </p:nvSpPr>
          <p:spPr>
            <a:xfrm>
              <a:off x="12987" y="4201318"/>
              <a:ext cx="5803672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277" name="تجميع"/>
          <p:cNvGrpSpPr/>
          <p:nvPr/>
        </p:nvGrpSpPr>
        <p:grpSpPr>
          <a:xfrm>
            <a:off x="2580792" y="670844"/>
            <a:ext cx="6165202" cy="5654924"/>
            <a:chOff x="0" y="0"/>
            <a:chExt cx="6165200" cy="5654923"/>
          </a:xfrm>
        </p:grpSpPr>
        <p:sp>
          <p:nvSpPr>
            <p:cNvPr id="275" name="إن النجاح هو محصلة اجتهادات…"/>
            <p:cNvSpPr txBox="1"/>
            <p:nvPr/>
          </p:nvSpPr>
          <p:spPr>
            <a:xfrm>
              <a:off x="6349" y="4164210"/>
              <a:ext cx="6152358" cy="1490714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  <p:pic>
          <p:nvPicPr>
            <p:cNvPr id="276" name="IMG_4736.jpeg" descr="IMG_4736.jpeg"/>
            <p:cNvPicPr>
              <a:picLocks noChangeAspect="1"/>
            </p:cNvPicPr>
            <p:nvPr/>
          </p:nvPicPr>
          <p:blipFill>
            <a:blip r:embed="rId4">
              <a:extLst/>
            </a:blip>
            <a:srcRect l="0" t="22282" r="0" b="18596"/>
            <a:stretch>
              <a:fillRect/>
            </a:stretch>
          </p:blipFill>
          <p:spPr>
            <a:xfrm>
              <a:off x="0" y="0"/>
              <a:ext cx="6165201" cy="4126985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</p:grpSp>
      <p:grpSp>
        <p:nvGrpSpPr>
          <p:cNvPr id="280" name="تجميع"/>
          <p:cNvGrpSpPr/>
          <p:nvPr/>
        </p:nvGrpSpPr>
        <p:grpSpPr>
          <a:xfrm>
            <a:off x="17302598" y="7874000"/>
            <a:ext cx="6504465" cy="5140761"/>
            <a:chOff x="0" y="0"/>
            <a:chExt cx="6504464" cy="5140760"/>
          </a:xfrm>
        </p:grpSpPr>
        <p:sp>
          <p:nvSpPr>
            <p:cNvPr id="278" name="إن النجاح هو محصلة اجتهادات…"/>
            <p:cNvSpPr txBox="1"/>
            <p:nvPr/>
          </p:nvSpPr>
          <p:spPr>
            <a:xfrm>
              <a:off x="7152" y="3461559"/>
              <a:ext cx="6490369" cy="1679202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  <p:pic>
          <p:nvPicPr>
            <p:cNvPr id="279" name="IMG_4737.jpeg" descr="IMG_4737.jpeg"/>
            <p:cNvPicPr>
              <a:picLocks noChangeAspect="1"/>
            </p:cNvPicPr>
            <p:nvPr/>
          </p:nvPicPr>
          <p:blipFill>
            <a:blip r:embed="rId5">
              <a:extLst/>
            </a:blip>
            <a:srcRect l="0" t="22453" r="0" b="22453"/>
            <a:stretch>
              <a:fillRect/>
            </a:stretch>
          </p:blipFill>
          <p:spPr>
            <a:xfrm>
              <a:off x="0" y="0"/>
              <a:ext cx="6504465" cy="3440175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</p:grpSp>
      <p:grpSp>
        <p:nvGrpSpPr>
          <p:cNvPr id="285" name="تجميع"/>
          <p:cNvGrpSpPr/>
          <p:nvPr/>
        </p:nvGrpSpPr>
        <p:grpSpPr>
          <a:xfrm>
            <a:off x="10574836" y="6638569"/>
            <a:ext cx="5589232" cy="6843800"/>
            <a:chOff x="-10914" y="-50800"/>
            <a:chExt cx="5589231" cy="6843799"/>
          </a:xfrm>
        </p:grpSpPr>
        <p:grpSp>
          <p:nvGrpSpPr>
            <p:cNvPr id="283" name="IMG_4735.jpeg"/>
            <p:cNvGrpSpPr/>
            <p:nvPr/>
          </p:nvGrpSpPr>
          <p:grpSpPr>
            <a:xfrm>
              <a:off x="-10915" y="-50801"/>
              <a:ext cx="5589233" cy="5267543"/>
              <a:chOff x="0" y="0"/>
              <a:chExt cx="5589231" cy="5267542"/>
            </a:xfrm>
          </p:grpSpPr>
          <p:pic>
            <p:nvPicPr>
              <p:cNvPr id="282" name="IMG_4735.jpeg" descr="IMG_4735.jpeg"/>
              <p:cNvPicPr>
                <a:picLocks noChangeAspect="1"/>
              </p:cNvPicPr>
              <p:nvPr/>
            </p:nvPicPr>
            <p:blipFill>
              <a:blip r:embed="rId6">
                <a:extLst/>
              </a:blip>
              <a:srcRect l="10321" t="8198" r="10808" b="8588"/>
              <a:stretch>
                <a:fillRect/>
              </a:stretch>
            </p:blipFill>
            <p:spPr>
              <a:xfrm>
                <a:off x="50722" y="50854"/>
                <a:ext cx="5487805" cy="51658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02" h="21551" fill="norm" stroke="1" extrusionOk="0">
                    <a:moveTo>
                      <a:pt x="7411" y="1"/>
                    </a:moveTo>
                    <a:cubicBezTo>
                      <a:pt x="7310" y="-8"/>
                      <a:pt x="7242" y="26"/>
                      <a:pt x="7231" y="110"/>
                    </a:cubicBezTo>
                    <a:cubicBezTo>
                      <a:pt x="7220" y="194"/>
                      <a:pt x="7184" y="216"/>
                      <a:pt x="7035" y="235"/>
                    </a:cubicBezTo>
                    <a:cubicBezTo>
                      <a:pt x="6894" y="252"/>
                      <a:pt x="6841" y="283"/>
                      <a:pt x="6800" y="370"/>
                    </a:cubicBezTo>
                    <a:cubicBezTo>
                      <a:pt x="6770" y="435"/>
                      <a:pt x="6685" y="505"/>
                      <a:pt x="6600" y="534"/>
                    </a:cubicBezTo>
                    <a:cubicBezTo>
                      <a:pt x="6515" y="563"/>
                      <a:pt x="6428" y="634"/>
                      <a:pt x="6397" y="700"/>
                    </a:cubicBezTo>
                    <a:cubicBezTo>
                      <a:pt x="6360" y="781"/>
                      <a:pt x="6299" y="821"/>
                      <a:pt x="6183" y="841"/>
                    </a:cubicBezTo>
                    <a:cubicBezTo>
                      <a:pt x="6051" y="863"/>
                      <a:pt x="6008" y="899"/>
                      <a:pt x="5951" y="1024"/>
                    </a:cubicBezTo>
                    <a:cubicBezTo>
                      <a:pt x="5902" y="1135"/>
                      <a:pt x="5843" y="1188"/>
                      <a:pt x="5751" y="1210"/>
                    </a:cubicBezTo>
                    <a:cubicBezTo>
                      <a:pt x="5644" y="1235"/>
                      <a:pt x="5620" y="1262"/>
                      <a:pt x="5620" y="1362"/>
                    </a:cubicBezTo>
                    <a:cubicBezTo>
                      <a:pt x="5620" y="1522"/>
                      <a:pt x="5521" y="1668"/>
                      <a:pt x="5390" y="1703"/>
                    </a:cubicBezTo>
                    <a:cubicBezTo>
                      <a:pt x="5316" y="1723"/>
                      <a:pt x="5281" y="1769"/>
                      <a:pt x="5272" y="1856"/>
                    </a:cubicBezTo>
                    <a:cubicBezTo>
                      <a:pt x="5263" y="1937"/>
                      <a:pt x="5207" y="2014"/>
                      <a:pt x="5108" y="2084"/>
                    </a:cubicBezTo>
                    <a:cubicBezTo>
                      <a:pt x="4994" y="2165"/>
                      <a:pt x="4955" y="2229"/>
                      <a:pt x="4939" y="2357"/>
                    </a:cubicBezTo>
                    <a:cubicBezTo>
                      <a:pt x="4920" y="2506"/>
                      <a:pt x="4900" y="2529"/>
                      <a:pt x="4762" y="2566"/>
                    </a:cubicBezTo>
                    <a:cubicBezTo>
                      <a:pt x="4635" y="2599"/>
                      <a:pt x="4593" y="2639"/>
                      <a:pt x="4541" y="2781"/>
                    </a:cubicBezTo>
                    <a:cubicBezTo>
                      <a:pt x="4486" y="2931"/>
                      <a:pt x="4459" y="2957"/>
                      <a:pt x="4346" y="2957"/>
                    </a:cubicBezTo>
                    <a:cubicBezTo>
                      <a:pt x="4255" y="2957"/>
                      <a:pt x="4180" y="2997"/>
                      <a:pt x="4101" y="3092"/>
                    </a:cubicBezTo>
                    <a:cubicBezTo>
                      <a:pt x="4020" y="3189"/>
                      <a:pt x="3949" y="3228"/>
                      <a:pt x="3855" y="3228"/>
                    </a:cubicBezTo>
                    <a:cubicBezTo>
                      <a:pt x="3782" y="3228"/>
                      <a:pt x="3647" y="3269"/>
                      <a:pt x="3555" y="3319"/>
                    </a:cubicBezTo>
                    <a:cubicBezTo>
                      <a:pt x="3463" y="3369"/>
                      <a:pt x="3350" y="3410"/>
                      <a:pt x="3306" y="3410"/>
                    </a:cubicBezTo>
                    <a:cubicBezTo>
                      <a:pt x="3262" y="3410"/>
                      <a:pt x="3169" y="3460"/>
                      <a:pt x="3099" y="3523"/>
                    </a:cubicBezTo>
                    <a:cubicBezTo>
                      <a:pt x="3030" y="3585"/>
                      <a:pt x="2926" y="3637"/>
                      <a:pt x="2869" y="3637"/>
                    </a:cubicBezTo>
                    <a:cubicBezTo>
                      <a:pt x="2812" y="3637"/>
                      <a:pt x="2765" y="3651"/>
                      <a:pt x="2765" y="3670"/>
                    </a:cubicBezTo>
                    <a:cubicBezTo>
                      <a:pt x="2764" y="3689"/>
                      <a:pt x="2727" y="3755"/>
                      <a:pt x="2682" y="3818"/>
                    </a:cubicBezTo>
                    <a:lnTo>
                      <a:pt x="2602" y="3930"/>
                    </a:lnTo>
                    <a:lnTo>
                      <a:pt x="2493" y="3821"/>
                    </a:lnTo>
                    <a:cubicBezTo>
                      <a:pt x="2387" y="3715"/>
                      <a:pt x="2380" y="3715"/>
                      <a:pt x="2298" y="3794"/>
                    </a:cubicBezTo>
                    <a:cubicBezTo>
                      <a:pt x="2220" y="3870"/>
                      <a:pt x="2212" y="3870"/>
                      <a:pt x="2186" y="3799"/>
                    </a:cubicBezTo>
                    <a:cubicBezTo>
                      <a:pt x="2161" y="3729"/>
                      <a:pt x="2153" y="3729"/>
                      <a:pt x="2074" y="3804"/>
                    </a:cubicBezTo>
                    <a:cubicBezTo>
                      <a:pt x="1831" y="4038"/>
                      <a:pt x="1741" y="4456"/>
                      <a:pt x="1813" y="5015"/>
                    </a:cubicBezTo>
                    <a:cubicBezTo>
                      <a:pt x="1852" y="5319"/>
                      <a:pt x="2062" y="5545"/>
                      <a:pt x="2686" y="5958"/>
                    </a:cubicBezTo>
                    <a:cubicBezTo>
                      <a:pt x="3064" y="6209"/>
                      <a:pt x="3305" y="6408"/>
                      <a:pt x="3536" y="6662"/>
                    </a:cubicBezTo>
                    <a:cubicBezTo>
                      <a:pt x="4115" y="7298"/>
                      <a:pt x="4387" y="7632"/>
                      <a:pt x="4362" y="7675"/>
                    </a:cubicBezTo>
                    <a:cubicBezTo>
                      <a:pt x="4294" y="7793"/>
                      <a:pt x="4013" y="7698"/>
                      <a:pt x="3165" y="7271"/>
                    </a:cubicBezTo>
                    <a:cubicBezTo>
                      <a:pt x="2676" y="7025"/>
                      <a:pt x="2132" y="6747"/>
                      <a:pt x="1956" y="6652"/>
                    </a:cubicBezTo>
                    <a:lnTo>
                      <a:pt x="1638" y="6480"/>
                    </a:lnTo>
                    <a:lnTo>
                      <a:pt x="1351" y="6533"/>
                    </a:lnTo>
                    <a:cubicBezTo>
                      <a:pt x="796" y="6634"/>
                      <a:pt x="542" y="6825"/>
                      <a:pt x="645" y="7066"/>
                    </a:cubicBezTo>
                    <a:cubicBezTo>
                      <a:pt x="679" y="7144"/>
                      <a:pt x="669" y="7193"/>
                      <a:pt x="593" y="7303"/>
                    </a:cubicBezTo>
                    <a:cubicBezTo>
                      <a:pt x="503" y="7431"/>
                      <a:pt x="501" y="7450"/>
                      <a:pt x="561" y="7546"/>
                    </a:cubicBezTo>
                    <a:cubicBezTo>
                      <a:pt x="621" y="7641"/>
                      <a:pt x="618" y="7666"/>
                      <a:pt x="544" y="7821"/>
                    </a:cubicBezTo>
                    <a:cubicBezTo>
                      <a:pt x="469" y="7979"/>
                      <a:pt x="469" y="7999"/>
                      <a:pt x="532" y="8101"/>
                    </a:cubicBezTo>
                    <a:cubicBezTo>
                      <a:pt x="596" y="8205"/>
                      <a:pt x="594" y="8221"/>
                      <a:pt x="504" y="8351"/>
                    </a:cubicBezTo>
                    <a:cubicBezTo>
                      <a:pt x="410" y="8486"/>
                      <a:pt x="409" y="8495"/>
                      <a:pt x="479" y="8651"/>
                    </a:cubicBezTo>
                    <a:cubicBezTo>
                      <a:pt x="543" y="8793"/>
                      <a:pt x="545" y="8826"/>
                      <a:pt x="490" y="8939"/>
                    </a:cubicBezTo>
                    <a:cubicBezTo>
                      <a:pt x="432" y="9058"/>
                      <a:pt x="436" y="9074"/>
                      <a:pt x="549" y="9220"/>
                    </a:cubicBezTo>
                    <a:cubicBezTo>
                      <a:pt x="659" y="9363"/>
                      <a:pt x="664" y="9389"/>
                      <a:pt x="616" y="9512"/>
                    </a:cubicBezTo>
                    <a:cubicBezTo>
                      <a:pt x="570" y="9628"/>
                      <a:pt x="574" y="9663"/>
                      <a:pt x="645" y="9772"/>
                    </a:cubicBezTo>
                    <a:cubicBezTo>
                      <a:pt x="709" y="9869"/>
                      <a:pt x="722" y="9939"/>
                      <a:pt x="700" y="10078"/>
                    </a:cubicBezTo>
                    <a:cubicBezTo>
                      <a:pt x="675" y="10235"/>
                      <a:pt x="685" y="10269"/>
                      <a:pt x="785" y="10361"/>
                    </a:cubicBezTo>
                    <a:lnTo>
                      <a:pt x="899" y="10465"/>
                    </a:lnTo>
                    <a:lnTo>
                      <a:pt x="824" y="10633"/>
                    </a:lnTo>
                    <a:cubicBezTo>
                      <a:pt x="752" y="10793"/>
                      <a:pt x="752" y="10806"/>
                      <a:pt x="826" y="10952"/>
                    </a:cubicBezTo>
                    <a:cubicBezTo>
                      <a:pt x="899" y="11097"/>
                      <a:pt x="899" y="11112"/>
                      <a:pt x="829" y="11225"/>
                    </a:cubicBezTo>
                    <a:cubicBezTo>
                      <a:pt x="775" y="11312"/>
                      <a:pt x="764" y="11391"/>
                      <a:pt x="784" y="11517"/>
                    </a:cubicBezTo>
                    <a:cubicBezTo>
                      <a:pt x="807" y="11664"/>
                      <a:pt x="796" y="11705"/>
                      <a:pt x="703" y="11798"/>
                    </a:cubicBezTo>
                    <a:cubicBezTo>
                      <a:pt x="635" y="11867"/>
                      <a:pt x="594" y="11957"/>
                      <a:pt x="594" y="12040"/>
                    </a:cubicBezTo>
                    <a:cubicBezTo>
                      <a:pt x="594" y="12113"/>
                      <a:pt x="555" y="12224"/>
                      <a:pt x="509" y="12287"/>
                    </a:cubicBezTo>
                    <a:cubicBezTo>
                      <a:pt x="457" y="12356"/>
                      <a:pt x="432" y="12440"/>
                      <a:pt x="446" y="12499"/>
                    </a:cubicBezTo>
                    <a:cubicBezTo>
                      <a:pt x="459" y="12552"/>
                      <a:pt x="440" y="12672"/>
                      <a:pt x="403" y="12767"/>
                    </a:cubicBezTo>
                    <a:cubicBezTo>
                      <a:pt x="352" y="12895"/>
                      <a:pt x="345" y="12978"/>
                      <a:pt x="375" y="13093"/>
                    </a:cubicBezTo>
                    <a:cubicBezTo>
                      <a:pt x="422" y="13274"/>
                      <a:pt x="407" y="13298"/>
                      <a:pt x="246" y="13298"/>
                    </a:cubicBezTo>
                    <a:cubicBezTo>
                      <a:pt x="153" y="13298"/>
                      <a:pt x="124" y="13318"/>
                      <a:pt x="124" y="13389"/>
                    </a:cubicBezTo>
                    <a:cubicBezTo>
                      <a:pt x="124" y="13440"/>
                      <a:pt x="96" y="13494"/>
                      <a:pt x="61" y="13509"/>
                    </a:cubicBezTo>
                    <a:cubicBezTo>
                      <a:pt x="-88" y="13569"/>
                      <a:pt x="55" y="14083"/>
                      <a:pt x="280" y="14298"/>
                    </a:cubicBezTo>
                    <a:cubicBezTo>
                      <a:pt x="347" y="14363"/>
                      <a:pt x="487" y="14481"/>
                      <a:pt x="591" y="14560"/>
                    </a:cubicBezTo>
                    <a:cubicBezTo>
                      <a:pt x="875" y="14776"/>
                      <a:pt x="1145" y="14762"/>
                      <a:pt x="1924" y="14494"/>
                    </a:cubicBezTo>
                    <a:cubicBezTo>
                      <a:pt x="2578" y="14268"/>
                      <a:pt x="2453" y="14286"/>
                      <a:pt x="4258" y="14182"/>
                    </a:cubicBezTo>
                    <a:cubicBezTo>
                      <a:pt x="4837" y="14149"/>
                      <a:pt x="5082" y="14129"/>
                      <a:pt x="5108" y="14116"/>
                    </a:cubicBezTo>
                    <a:cubicBezTo>
                      <a:pt x="5120" y="14110"/>
                      <a:pt x="5226" y="14107"/>
                      <a:pt x="5343" y="14106"/>
                    </a:cubicBezTo>
                    <a:cubicBezTo>
                      <a:pt x="5460" y="14106"/>
                      <a:pt x="5585" y="14094"/>
                      <a:pt x="5620" y="14080"/>
                    </a:cubicBezTo>
                    <a:cubicBezTo>
                      <a:pt x="5655" y="14066"/>
                      <a:pt x="5717" y="14050"/>
                      <a:pt x="5758" y="14045"/>
                    </a:cubicBezTo>
                    <a:cubicBezTo>
                      <a:pt x="5799" y="14040"/>
                      <a:pt x="5838" y="14030"/>
                      <a:pt x="5844" y="14025"/>
                    </a:cubicBezTo>
                    <a:cubicBezTo>
                      <a:pt x="5878" y="13995"/>
                      <a:pt x="6054" y="14000"/>
                      <a:pt x="6072" y="14032"/>
                    </a:cubicBezTo>
                    <a:cubicBezTo>
                      <a:pt x="6085" y="14053"/>
                      <a:pt x="6126" y="14052"/>
                      <a:pt x="6166" y="14032"/>
                    </a:cubicBezTo>
                    <a:cubicBezTo>
                      <a:pt x="6205" y="14011"/>
                      <a:pt x="6325" y="14001"/>
                      <a:pt x="6430" y="14009"/>
                    </a:cubicBezTo>
                    <a:cubicBezTo>
                      <a:pt x="6536" y="14016"/>
                      <a:pt x="6669" y="14024"/>
                      <a:pt x="6727" y="14027"/>
                    </a:cubicBezTo>
                    <a:cubicBezTo>
                      <a:pt x="6847" y="14032"/>
                      <a:pt x="7047" y="13990"/>
                      <a:pt x="7175" y="13934"/>
                    </a:cubicBezTo>
                    <a:cubicBezTo>
                      <a:pt x="7347" y="13859"/>
                      <a:pt x="8512" y="13729"/>
                      <a:pt x="9111" y="13719"/>
                    </a:cubicBezTo>
                    <a:lnTo>
                      <a:pt x="9727" y="13709"/>
                    </a:lnTo>
                    <a:lnTo>
                      <a:pt x="9901" y="13901"/>
                    </a:lnTo>
                    <a:cubicBezTo>
                      <a:pt x="9996" y="14007"/>
                      <a:pt x="10236" y="14306"/>
                      <a:pt x="10434" y="14565"/>
                    </a:cubicBezTo>
                    <a:cubicBezTo>
                      <a:pt x="10633" y="14824"/>
                      <a:pt x="10911" y="15183"/>
                      <a:pt x="11052" y="15365"/>
                    </a:cubicBezTo>
                    <a:cubicBezTo>
                      <a:pt x="11419" y="15839"/>
                      <a:pt x="12739" y="17549"/>
                      <a:pt x="12852" y="17699"/>
                    </a:cubicBezTo>
                    <a:cubicBezTo>
                      <a:pt x="12919" y="17787"/>
                      <a:pt x="12980" y="17993"/>
                      <a:pt x="13051" y="18363"/>
                    </a:cubicBezTo>
                    <a:cubicBezTo>
                      <a:pt x="13171" y="18984"/>
                      <a:pt x="13313" y="19558"/>
                      <a:pt x="13386" y="19704"/>
                    </a:cubicBezTo>
                    <a:cubicBezTo>
                      <a:pt x="13414" y="19760"/>
                      <a:pt x="13514" y="19910"/>
                      <a:pt x="13608" y="20037"/>
                    </a:cubicBezTo>
                    <a:cubicBezTo>
                      <a:pt x="13702" y="20164"/>
                      <a:pt x="13951" y="20536"/>
                      <a:pt x="14162" y="20862"/>
                    </a:cubicBezTo>
                    <a:cubicBezTo>
                      <a:pt x="14532" y="21434"/>
                      <a:pt x="14550" y="21455"/>
                      <a:pt x="14736" y="21497"/>
                    </a:cubicBezTo>
                    <a:cubicBezTo>
                      <a:pt x="15147" y="21592"/>
                      <a:pt x="15316" y="21568"/>
                      <a:pt x="15585" y="21373"/>
                    </a:cubicBezTo>
                    <a:cubicBezTo>
                      <a:pt x="15721" y="21275"/>
                      <a:pt x="15846" y="21161"/>
                      <a:pt x="15860" y="21122"/>
                    </a:cubicBezTo>
                    <a:cubicBezTo>
                      <a:pt x="15874" y="21082"/>
                      <a:pt x="15951" y="21020"/>
                      <a:pt x="16031" y="20984"/>
                    </a:cubicBezTo>
                    <a:cubicBezTo>
                      <a:pt x="16111" y="20949"/>
                      <a:pt x="16217" y="20850"/>
                      <a:pt x="16267" y="20764"/>
                    </a:cubicBezTo>
                    <a:cubicBezTo>
                      <a:pt x="16325" y="20664"/>
                      <a:pt x="16403" y="20596"/>
                      <a:pt x="16483" y="20577"/>
                    </a:cubicBezTo>
                    <a:cubicBezTo>
                      <a:pt x="16553" y="20561"/>
                      <a:pt x="16648" y="20491"/>
                      <a:pt x="16695" y="20421"/>
                    </a:cubicBezTo>
                    <a:cubicBezTo>
                      <a:pt x="16742" y="20352"/>
                      <a:pt x="16837" y="20269"/>
                      <a:pt x="16908" y="20237"/>
                    </a:cubicBezTo>
                    <a:cubicBezTo>
                      <a:pt x="16979" y="20206"/>
                      <a:pt x="17060" y="20127"/>
                      <a:pt x="17090" y="20062"/>
                    </a:cubicBezTo>
                    <a:cubicBezTo>
                      <a:pt x="17119" y="19996"/>
                      <a:pt x="17213" y="19903"/>
                      <a:pt x="17297" y="19855"/>
                    </a:cubicBezTo>
                    <a:cubicBezTo>
                      <a:pt x="17381" y="19807"/>
                      <a:pt x="17467" y="19726"/>
                      <a:pt x="17488" y="19674"/>
                    </a:cubicBezTo>
                    <a:cubicBezTo>
                      <a:pt x="17509" y="19623"/>
                      <a:pt x="17598" y="19539"/>
                      <a:pt x="17686" y="19489"/>
                    </a:cubicBezTo>
                    <a:cubicBezTo>
                      <a:pt x="17800" y="19424"/>
                      <a:pt x="17846" y="19367"/>
                      <a:pt x="17846" y="19292"/>
                    </a:cubicBezTo>
                    <a:cubicBezTo>
                      <a:pt x="17846" y="19213"/>
                      <a:pt x="17886" y="19169"/>
                      <a:pt x="18006" y="19115"/>
                    </a:cubicBezTo>
                    <a:cubicBezTo>
                      <a:pt x="18104" y="19070"/>
                      <a:pt x="18191" y="18987"/>
                      <a:pt x="18230" y="18903"/>
                    </a:cubicBezTo>
                    <a:cubicBezTo>
                      <a:pt x="18271" y="18813"/>
                      <a:pt x="18340" y="18750"/>
                      <a:pt x="18429" y="18724"/>
                    </a:cubicBezTo>
                    <a:cubicBezTo>
                      <a:pt x="18530" y="18694"/>
                      <a:pt x="18569" y="18653"/>
                      <a:pt x="18578" y="18568"/>
                    </a:cubicBezTo>
                    <a:cubicBezTo>
                      <a:pt x="18592" y="18447"/>
                      <a:pt x="18651" y="18397"/>
                      <a:pt x="18828" y="18358"/>
                    </a:cubicBezTo>
                    <a:cubicBezTo>
                      <a:pt x="18891" y="18344"/>
                      <a:pt x="18960" y="18284"/>
                      <a:pt x="18989" y="18217"/>
                    </a:cubicBezTo>
                    <a:cubicBezTo>
                      <a:pt x="19016" y="18153"/>
                      <a:pt x="19104" y="18071"/>
                      <a:pt x="19185" y="18035"/>
                    </a:cubicBezTo>
                    <a:cubicBezTo>
                      <a:pt x="19279" y="17993"/>
                      <a:pt x="19336" y="17935"/>
                      <a:pt x="19345" y="17870"/>
                    </a:cubicBezTo>
                    <a:cubicBezTo>
                      <a:pt x="19355" y="17794"/>
                      <a:pt x="19399" y="17758"/>
                      <a:pt x="19520" y="17727"/>
                    </a:cubicBezTo>
                    <a:cubicBezTo>
                      <a:pt x="19633" y="17699"/>
                      <a:pt x="19696" y="17653"/>
                      <a:pt x="19723" y="17578"/>
                    </a:cubicBezTo>
                    <a:cubicBezTo>
                      <a:pt x="19752" y="17497"/>
                      <a:pt x="19793" y="17471"/>
                      <a:pt x="19891" y="17471"/>
                    </a:cubicBezTo>
                    <a:cubicBezTo>
                      <a:pt x="19988" y="17471"/>
                      <a:pt x="20030" y="17443"/>
                      <a:pt x="20058" y="17363"/>
                    </a:cubicBezTo>
                    <a:cubicBezTo>
                      <a:pt x="20098" y="17253"/>
                      <a:pt x="20183" y="17199"/>
                      <a:pt x="20314" y="17199"/>
                    </a:cubicBezTo>
                    <a:cubicBezTo>
                      <a:pt x="20355" y="17199"/>
                      <a:pt x="20410" y="17149"/>
                      <a:pt x="20436" y="17088"/>
                    </a:cubicBezTo>
                    <a:cubicBezTo>
                      <a:pt x="20474" y="17000"/>
                      <a:pt x="20521" y="16974"/>
                      <a:pt x="20667" y="16962"/>
                    </a:cubicBezTo>
                    <a:lnTo>
                      <a:pt x="20850" y="16947"/>
                    </a:lnTo>
                    <a:lnTo>
                      <a:pt x="20380" y="16707"/>
                    </a:lnTo>
                    <a:cubicBezTo>
                      <a:pt x="20123" y="16576"/>
                      <a:pt x="19796" y="16373"/>
                      <a:pt x="19656" y="16257"/>
                    </a:cubicBezTo>
                    <a:cubicBezTo>
                      <a:pt x="19071" y="15775"/>
                      <a:pt x="18358" y="15161"/>
                      <a:pt x="18038" y="14868"/>
                    </a:cubicBezTo>
                    <a:cubicBezTo>
                      <a:pt x="17851" y="14696"/>
                      <a:pt x="17551" y="14446"/>
                      <a:pt x="17371" y="14312"/>
                    </a:cubicBezTo>
                    <a:cubicBezTo>
                      <a:pt x="17057" y="14076"/>
                      <a:pt x="16968" y="13969"/>
                      <a:pt x="17017" y="13884"/>
                    </a:cubicBezTo>
                    <a:cubicBezTo>
                      <a:pt x="17030" y="13862"/>
                      <a:pt x="17384" y="14029"/>
                      <a:pt x="17804" y="14255"/>
                    </a:cubicBezTo>
                    <a:cubicBezTo>
                      <a:pt x="18249" y="14495"/>
                      <a:pt x="18635" y="14674"/>
                      <a:pt x="18729" y="14684"/>
                    </a:cubicBezTo>
                    <a:cubicBezTo>
                      <a:pt x="18818" y="14693"/>
                      <a:pt x="19303" y="14736"/>
                      <a:pt x="19808" y="14778"/>
                    </a:cubicBezTo>
                    <a:lnTo>
                      <a:pt x="20727" y="14855"/>
                    </a:lnTo>
                    <a:lnTo>
                      <a:pt x="20920" y="14701"/>
                    </a:lnTo>
                    <a:cubicBezTo>
                      <a:pt x="21026" y="14616"/>
                      <a:pt x="21145" y="14501"/>
                      <a:pt x="21184" y="14446"/>
                    </a:cubicBezTo>
                    <a:cubicBezTo>
                      <a:pt x="21268" y="14328"/>
                      <a:pt x="21356" y="13683"/>
                      <a:pt x="21303" y="13581"/>
                    </a:cubicBezTo>
                    <a:cubicBezTo>
                      <a:pt x="21282" y="13542"/>
                      <a:pt x="21283" y="13447"/>
                      <a:pt x="21309" y="13360"/>
                    </a:cubicBezTo>
                    <a:cubicBezTo>
                      <a:pt x="21340" y="13253"/>
                      <a:pt x="21340" y="13158"/>
                      <a:pt x="21307" y="13045"/>
                    </a:cubicBezTo>
                    <a:cubicBezTo>
                      <a:pt x="21270" y="12917"/>
                      <a:pt x="21274" y="12850"/>
                      <a:pt x="21324" y="12720"/>
                    </a:cubicBezTo>
                    <a:cubicBezTo>
                      <a:pt x="21374" y="12594"/>
                      <a:pt x="21377" y="12532"/>
                      <a:pt x="21341" y="12447"/>
                    </a:cubicBezTo>
                    <a:cubicBezTo>
                      <a:pt x="21308" y="12369"/>
                      <a:pt x="21308" y="12287"/>
                      <a:pt x="21340" y="12161"/>
                    </a:cubicBezTo>
                    <a:cubicBezTo>
                      <a:pt x="21372" y="12033"/>
                      <a:pt x="21372" y="11955"/>
                      <a:pt x="21337" y="11886"/>
                    </a:cubicBezTo>
                    <a:cubicBezTo>
                      <a:pt x="21307" y="11828"/>
                      <a:pt x="21299" y="11712"/>
                      <a:pt x="21317" y="11590"/>
                    </a:cubicBezTo>
                    <a:cubicBezTo>
                      <a:pt x="21334" y="11463"/>
                      <a:pt x="21327" y="11363"/>
                      <a:pt x="21296" y="11325"/>
                    </a:cubicBezTo>
                    <a:cubicBezTo>
                      <a:pt x="21261" y="11279"/>
                      <a:pt x="21261" y="11214"/>
                      <a:pt x="21296" y="11075"/>
                    </a:cubicBezTo>
                    <a:cubicBezTo>
                      <a:pt x="21336" y="10917"/>
                      <a:pt x="21332" y="10868"/>
                      <a:pt x="21275" y="10775"/>
                    </a:cubicBezTo>
                    <a:cubicBezTo>
                      <a:pt x="21217" y="10682"/>
                      <a:pt x="21215" y="10634"/>
                      <a:pt x="21256" y="10503"/>
                    </a:cubicBezTo>
                    <a:cubicBezTo>
                      <a:pt x="21296" y="10373"/>
                      <a:pt x="21292" y="10326"/>
                      <a:pt x="21237" y="10237"/>
                    </a:cubicBezTo>
                    <a:cubicBezTo>
                      <a:pt x="21177" y="10139"/>
                      <a:pt x="21177" y="10112"/>
                      <a:pt x="21236" y="9962"/>
                    </a:cubicBezTo>
                    <a:cubicBezTo>
                      <a:pt x="21295" y="9812"/>
                      <a:pt x="21296" y="9787"/>
                      <a:pt x="21236" y="9717"/>
                    </a:cubicBezTo>
                    <a:cubicBezTo>
                      <a:pt x="21152" y="9619"/>
                      <a:pt x="21152" y="9563"/>
                      <a:pt x="21236" y="9391"/>
                    </a:cubicBezTo>
                    <a:cubicBezTo>
                      <a:pt x="21296" y="9267"/>
                      <a:pt x="21295" y="9244"/>
                      <a:pt x="21236" y="9147"/>
                    </a:cubicBezTo>
                    <a:cubicBezTo>
                      <a:pt x="21178" y="9054"/>
                      <a:pt x="21177" y="9020"/>
                      <a:pt x="21229" y="8889"/>
                    </a:cubicBezTo>
                    <a:cubicBezTo>
                      <a:pt x="21282" y="8757"/>
                      <a:pt x="21282" y="8730"/>
                      <a:pt x="21223" y="8661"/>
                    </a:cubicBezTo>
                    <a:cubicBezTo>
                      <a:pt x="21162" y="8588"/>
                      <a:pt x="21163" y="8565"/>
                      <a:pt x="21233" y="8401"/>
                    </a:cubicBezTo>
                    <a:cubicBezTo>
                      <a:pt x="21294" y="8256"/>
                      <a:pt x="21298" y="8206"/>
                      <a:pt x="21256" y="8152"/>
                    </a:cubicBezTo>
                    <a:cubicBezTo>
                      <a:pt x="21213" y="8097"/>
                      <a:pt x="21222" y="8059"/>
                      <a:pt x="21298" y="7945"/>
                    </a:cubicBezTo>
                    <a:cubicBezTo>
                      <a:pt x="21385" y="7815"/>
                      <a:pt x="21387" y="7799"/>
                      <a:pt x="21321" y="7722"/>
                    </a:cubicBezTo>
                    <a:cubicBezTo>
                      <a:pt x="21256" y="7645"/>
                      <a:pt x="21257" y="7629"/>
                      <a:pt x="21338" y="7482"/>
                    </a:cubicBezTo>
                    <a:cubicBezTo>
                      <a:pt x="21415" y="7343"/>
                      <a:pt x="21417" y="7316"/>
                      <a:pt x="21362" y="7266"/>
                    </a:cubicBezTo>
                    <a:cubicBezTo>
                      <a:pt x="21306" y="7218"/>
                      <a:pt x="21313" y="7190"/>
                      <a:pt x="21410" y="7054"/>
                    </a:cubicBezTo>
                    <a:cubicBezTo>
                      <a:pt x="21471" y="6969"/>
                      <a:pt x="21512" y="6890"/>
                      <a:pt x="21500" y="6877"/>
                    </a:cubicBezTo>
                    <a:cubicBezTo>
                      <a:pt x="21488" y="6865"/>
                      <a:pt x="21268" y="6956"/>
                      <a:pt x="21012" y="7081"/>
                    </a:cubicBezTo>
                    <a:cubicBezTo>
                      <a:pt x="20619" y="7273"/>
                      <a:pt x="20415" y="7338"/>
                      <a:pt x="19718" y="7492"/>
                    </a:cubicBezTo>
                    <a:cubicBezTo>
                      <a:pt x="19263" y="7592"/>
                      <a:pt x="18650" y="7716"/>
                      <a:pt x="18357" y="7766"/>
                    </a:cubicBezTo>
                    <a:cubicBezTo>
                      <a:pt x="18064" y="7817"/>
                      <a:pt x="17640" y="7907"/>
                      <a:pt x="17413" y="7967"/>
                    </a:cubicBezTo>
                    <a:lnTo>
                      <a:pt x="17001" y="8074"/>
                    </a:lnTo>
                    <a:lnTo>
                      <a:pt x="16603" y="7957"/>
                    </a:lnTo>
                    <a:cubicBezTo>
                      <a:pt x="16210" y="7841"/>
                      <a:pt x="16188" y="7839"/>
                      <a:pt x="14353" y="7821"/>
                    </a:cubicBezTo>
                    <a:cubicBezTo>
                      <a:pt x="12692" y="7805"/>
                      <a:pt x="12492" y="7795"/>
                      <a:pt x="12420" y="7727"/>
                    </a:cubicBezTo>
                    <a:cubicBezTo>
                      <a:pt x="12343" y="7653"/>
                      <a:pt x="12063" y="7299"/>
                      <a:pt x="9901" y="4528"/>
                    </a:cubicBezTo>
                    <a:cubicBezTo>
                      <a:pt x="8986" y="3355"/>
                      <a:pt x="8917" y="3253"/>
                      <a:pt x="8851" y="2990"/>
                    </a:cubicBezTo>
                    <a:cubicBezTo>
                      <a:pt x="8813" y="2834"/>
                      <a:pt x="8663" y="2217"/>
                      <a:pt x="8519" y="1619"/>
                    </a:cubicBezTo>
                    <a:lnTo>
                      <a:pt x="8256" y="529"/>
                    </a:lnTo>
                    <a:lnTo>
                      <a:pt x="8082" y="370"/>
                    </a:lnTo>
                    <a:cubicBezTo>
                      <a:pt x="7841" y="150"/>
                      <a:pt x="7580" y="16"/>
                      <a:pt x="7411" y="1"/>
                    </a:cubicBezTo>
                    <a:close/>
                    <a:moveTo>
                      <a:pt x="7261" y="5814"/>
                    </a:moveTo>
                    <a:lnTo>
                      <a:pt x="7348" y="5929"/>
                    </a:lnTo>
                    <a:cubicBezTo>
                      <a:pt x="7420" y="6023"/>
                      <a:pt x="7452" y="6221"/>
                      <a:pt x="7410" y="6313"/>
                    </a:cubicBezTo>
                    <a:cubicBezTo>
                      <a:pt x="7404" y="6325"/>
                      <a:pt x="7397" y="6362"/>
                      <a:pt x="7394" y="6394"/>
                    </a:cubicBezTo>
                    <a:cubicBezTo>
                      <a:pt x="7391" y="6426"/>
                      <a:pt x="7362" y="6469"/>
                      <a:pt x="7331" y="6490"/>
                    </a:cubicBezTo>
                    <a:cubicBezTo>
                      <a:pt x="7299" y="6511"/>
                      <a:pt x="7273" y="6546"/>
                      <a:pt x="7273" y="6568"/>
                    </a:cubicBezTo>
                    <a:cubicBezTo>
                      <a:pt x="7273" y="6590"/>
                      <a:pt x="7255" y="6602"/>
                      <a:pt x="7234" y="6596"/>
                    </a:cubicBezTo>
                    <a:cubicBezTo>
                      <a:pt x="7183" y="6581"/>
                      <a:pt x="7185" y="6709"/>
                      <a:pt x="7237" y="6743"/>
                    </a:cubicBezTo>
                    <a:cubicBezTo>
                      <a:pt x="7263" y="6760"/>
                      <a:pt x="7264" y="6812"/>
                      <a:pt x="7237" y="6886"/>
                    </a:cubicBezTo>
                    <a:cubicBezTo>
                      <a:pt x="7215" y="6949"/>
                      <a:pt x="7207" y="7020"/>
                      <a:pt x="7220" y="7043"/>
                    </a:cubicBezTo>
                    <a:cubicBezTo>
                      <a:pt x="7233" y="7066"/>
                      <a:pt x="7195" y="7104"/>
                      <a:pt x="7133" y="7129"/>
                    </a:cubicBezTo>
                    <a:cubicBezTo>
                      <a:pt x="7072" y="7154"/>
                      <a:pt x="7016" y="7174"/>
                      <a:pt x="7010" y="7174"/>
                    </a:cubicBezTo>
                    <a:cubicBezTo>
                      <a:pt x="6990" y="7174"/>
                      <a:pt x="6536" y="6579"/>
                      <a:pt x="6477" y="6475"/>
                    </a:cubicBezTo>
                    <a:cubicBezTo>
                      <a:pt x="6393" y="6329"/>
                      <a:pt x="6447" y="6141"/>
                      <a:pt x="6590" y="6079"/>
                    </a:cubicBezTo>
                    <a:cubicBezTo>
                      <a:pt x="6654" y="6052"/>
                      <a:pt x="6831" y="5981"/>
                      <a:pt x="6984" y="5922"/>
                    </a:cubicBezTo>
                    <a:lnTo>
                      <a:pt x="7261" y="5814"/>
                    </a:lnTo>
                    <a:close/>
                    <a:moveTo>
                      <a:pt x="12324" y="13764"/>
                    </a:moveTo>
                    <a:cubicBezTo>
                      <a:pt x="12440" y="13750"/>
                      <a:pt x="12650" y="13778"/>
                      <a:pt x="12697" y="13828"/>
                    </a:cubicBezTo>
                    <a:cubicBezTo>
                      <a:pt x="12720" y="13853"/>
                      <a:pt x="12722" y="13946"/>
                      <a:pt x="12702" y="14050"/>
                    </a:cubicBezTo>
                    <a:cubicBezTo>
                      <a:pt x="12651" y="14311"/>
                      <a:pt x="12533" y="14310"/>
                      <a:pt x="12356" y="14048"/>
                    </a:cubicBezTo>
                    <a:cubicBezTo>
                      <a:pt x="12280" y="13935"/>
                      <a:pt x="12231" y="13820"/>
                      <a:pt x="12248" y="13792"/>
                    </a:cubicBezTo>
                    <a:cubicBezTo>
                      <a:pt x="12256" y="13777"/>
                      <a:pt x="12285" y="13768"/>
                      <a:pt x="12324" y="13764"/>
                    </a:cubicBezTo>
                    <a:close/>
                  </a:path>
                </a:pathLst>
              </a:custGeom>
              <a:ln>
                <a:noFill/>
              </a:ln>
              <a:effectLst/>
            </p:spPr>
          </p:pic>
          <p:pic>
            <p:nvPicPr>
              <p:cNvPr id="281" name="IMG_4735.jpeg" descr="IMG_4735.jpeg"/>
              <p:cNvPicPr>
                <a:picLocks noChangeAspect="0"/>
              </p:cNvPicPr>
              <p:nvPr/>
            </p:nvPicPr>
            <p:blipFill>
              <a:blip r:embed="rId7">
                <a:extLst/>
              </a:blip>
              <a:stretch>
                <a:fillRect/>
              </a:stretch>
            </p:blipFill>
            <p:spPr>
              <a:xfrm>
                <a:off x="-1" y="-1"/>
                <a:ext cx="5589233" cy="5267543"/>
              </a:xfrm>
              <a:prstGeom prst="rect">
                <a:avLst/>
              </a:prstGeom>
              <a:effectLst/>
            </p:spPr>
          </p:pic>
        </p:grpSp>
        <p:sp>
          <p:nvSpPr>
            <p:cNvPr id="284" name="إن النجاح هو محصلة اجتهادات…"/>
            <p:cNvSpPr txBox="1"/>
            <p:nvPr/>
          </p:nvSpPr>
          <p:spPr>
            <a:xfrm>
              <a:off x="0" y="5232418"/>
              <a:ext cx="5567403" cy="1560582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288" name="تجميع"/>
          <p:cNvGrpSpPr/>
          <p:nvPr/>
        </p:nvGrpSpPr>
        <p:grpSpPr>
          <a:xfrm>
            <a:off x="2833042" y="6603175"/>
            <a:ext cx="5324093" cy="6879194"/>
            <a:chOff x="0" y="0"/>
            <a:chExt cx="5324092" cy="6879193"/>
          </a:xfrm>
        </p:grpSpPr>
        <p:sp>
          <p:nvSpPr>
            <p:cNvPr id="286" name="إن النجاح هو محصلة اجتهادات…"/>
            <p:cNvSpPr txBox="1"/>
            <p:nvPr/>
          </p:nvSpPr>
          <p:spPr>
            <a:xfrm>
              <a:off x="6662" y="5315180"/>
              <a:ext cx="5317431" cy="1564014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  <p:pic>
          <p:nvPicPr>
            <p:cNvPr id="287" name="IMG_4731.jpeg" descr="IMG_4731.jpeg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0" y="0"/>
              <a:ext cx="5295194" cy="5295194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2" name="تجميع"/>
          <p:cNvGrpSpPr/>
          <p:nvPr/>
        </p:nvGrpSpPr>
        <p:grpSpPr>
          <a:xfrm>
            <a:off x="17743654" y="670844"/>
            <a:ext cx="5201438" cy="6406790"/>
            <a:chOff x="0" y="0"/>
            <a:chExt cx="5201436" cy="6406788"/>
          </a:xfrm>
        </p:grpSpPr>
        <p:pic>
          <p:nvPicPr>
            <p:cNvPr id="290" name="IMG_4730.jpeg" descr="IMG_4730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5201437" cy="4784444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291" name="إن النجاح هو محصلة اجتهادات…"/>
            <p:cNvSpPr txBox="1"/>
            <p:nvPr/>
          </p:nvSpPr>
          <p:spPr>
            <a:xfrm>
              <a:off x="6823" y="4804914"/>
              <a:ext cx="5187790" cy="1601875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295" name="تجميع"/>
          <p:cNvGrpSpPr/>
          <p:nvPr/>
        </p:nvGrpSpPr>
        <p:grpSpPr>
          <a:xfrm>
            <a:off x="10336494" y="670844"/>
            <a:ext cx="5816660" cy="5692032"/>
            <a:chOff x="0" y="0"/>
            <a:chExt cx="5816658" cy="5692030"/>
          </a:xfrm>
        </p:grpSpPr>
        <p:pic>
          <p:nvPicPr>
            <p:cNvPr id="293" name="IMG_4720.jpeg" descr="IMG_4720.jpeg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2591" t="0" r="2591" b="0"/>
            <a:stretch>
              <a:fillRect/>
            </a:stretch>
          </p:blipFill>
          <p:spPr>
            <a:xfrm>
              <a:off x="0" y="0"/>
              <a:ext cx="5717002" cy="4182211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294" name="إن النجاح هو محصلة اجتهادات…"/>
            <p:cNvSpPr txBox="1"/>
            <p:nvPr/>
          </p:nvSpPr>
          <p:spPr>
            <a:xfrm>
              <a:off x="12987" y="4201318"/>
              <a:ext cx="5803672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298" name="تجميع"/>
          <p:cNvGrpSpPr/>
          <p:nvPr/>
        </p:nvGrpSpPr>
        <p:grpSpPr>
          <a:xfrm>
            <a:off x="2580792" y="670844"/>
            <a:ext cx="6165202" cy="5654924"/>
            <a:chOff x="0" y="0"/>
            <a:chExt cx="6165200" cy="5654923"/>
          </a:xfrm>
        </p:grpSpPr>
        <p:sp>
          <p:nvSpPr>
            <p:cNvPr id="296" name="إن النجاح هو محصلة اجتهادات…"/>
            <p:cNvSpPr txBox="1"/>
            <p:nvPr/>
          </p:nvSpPr>
          <p:spPr>
            <a:xfrm>
              <a:off x="6349" y="4164210"/>
              <a:ext cx="6152358" cy="1490714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  <p:pic>
          <p:nvPicPr>
            <p:cNvPr id="297" name="IMG_4736.jpeg" descr="IMG_4736.jpeg"/>
            <p:cNvPicPr>
              <a:picLocks noChangeAspect="1"/>
            </p:cNvPicPr>
            <p:nvPr/>
          </p:nvPicPr>
          <p:blipFill>
            <a:blip r:embed="rId4">
              <a:extLst/>
            </a:blip>
            <a:srcRect l="0" t="22282" r="0" b="18596"/>
            <a:stretch>
              <a:fillRect/>
            </a:stretch>
          </p:blipFill>
          <p:spPr>
            <a:xfrm>
              <a:off x="0" y="0"/>
              <a:ext cx="6165201" cy="4126985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</p:grpSp>
      <p:grpSp>
        <p:nvGrpSpPr>
          <p:cNvPr id="301" name="تجميع"/>
          <p:cNvGrpSpPr/>
          <p:nvPr/>
        </p:nvGrpSpPr>
        <p:grpSpPr>
          <a:xfrm>
            <a:off x="17302598" y="7874000"/>
            <a:ext cx="6504465" cy="5140761"/>
            <a:chOff x="0" y="0"/>
            <a:chExt cx="6504464" cy="5140760"/>
          </a:xfrm>
        </p:grpSpPr>
        <p:sp>
          <p:nvSpPr>
            <p:cNvPr id="299" name="إن النجاح هو محصلة اجتهادات…"/>
            <p:cNvSpPr txBox="1"/>
            <p:nvPr/>
          </p:nvSpPr>
          <p:spPr>
            <a:xfrm>
              <a:off x="7152" y="3461559"/>
              <a:ext cx="6490369" cy="1679202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  <p:pic>
          <p:nvPicPr>
            <p:cNvPr id="300" name="IMG_4737.jpeg" descr="IMG_4737.jpeg"/>
            <p:cNvPicPr>
              <a:picLocks noChangeAspect="1"/>
            </p:cNvPicPr>
            <p:nvPr/>
          </p:nvPicPr>
          <p:blipFill>
            <a:blip r:embed="rId5">
              <a:extLst/>
            </a:blip>
            <a:srcRect l="0" t="22453" r="0" b="22453"/>
            <a:stretch>
              <a:fillRect/>
            </a:stretch>
          </p:blipFill>
          <p:spPr>
            <a:xfrm>
              <a:off x="0" y="0"/>
              <a:ext cx="6504465" cy="3440175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</p:grpSp>
      <p:grpSp>
        <p:nvGrpSpPr>
          <p:cNvPr id="306" name="تجميع"/>
          <p:cNvGrpSpPr/>
          <p:nvPr/>
        </p:nvGrpSpPr>
        <p:grpSpPr>
          <a:xfrm>
            <a:off x="10574836" y="6638569"/>
            <a:ext cx="5589232" cy="6843800"/>
            <a:chOff x="-10914" y="-50800"/>
            <a:chExt cx="5589231" cy="6843799"/>
          </a:xfrm>
        </p:grpSpPr>
        <p:grpSp>
          <p:nvGrpSpPr>
            <p:cNvPr id="304" name="IMG_4735.jpeg"/>
            <p:cNvGrpSpPr/>
            <p:nvPr/>
          </p:nvGrpSpPr>
          <p:grpSpPr>
            <a:xfrm>
              <a:off x="-10915" y="-50801"/>
              <a:ext cx="5589233" cy="5267543"/>
              <a:chOff x="0" y="0"/>
              <a:chExt cx="5589231" cy="5267542"/>
            </a:xfrm>
          </p:grpSpPr>
          <p:pic>
            <p:nvPicPr>
              <p:cNvPr id="303" name="IMG_4735.jpeg" descr="IMG_4735.jpeg"/>
              <p:cNvPicPr>
                <a:picLocks noChangeAspect="1"/>
              </p:cNvPicPr>
              <p:nvPr/>
            </p:nvPicPr>
            <p:blipFill>
              <a:blip r:embed="rId6">
                <a:extLst/>
              </a:blip>
              <a:srcRect l="10321" t="8198" r="10808" b="8588"/>
              <a:stretch>
                <a:fillRect/>
              </a:stretch>
            </p:blipFill>
            <p:spPr>
              <a:xfrm>
                <a:off x="50722" y="50854"/>
                <a:ext cx="5487805" cy="51658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02" h="21551" fill="norm" stroke="1" extrusionOk="0">
                    <a:moveTo>
                      <a:pt x="7411" y="1"/>
                    </a:moveTo>
                    <a:cubicBezTo>
                      <a:pt x="7310" y="-8"/>
                      <a:pt x="7242" y="26"/>
                      <a:pt x="7231" y="110"/>
                    </a:cubicBezTo>
                    <a:cubicBezTo>
                      <a:pt x="7220" y="194"/>
                      <a:pt x="7184" y="216"/>
                      <a:pt x="7035" y="235"/>
                    </a:cubicBezTo>
                    <a:cubicBezTo>
                      <a:pt x="6894" y="252"/>
                      <a:pt x="6841" y="283"/>
                      <a:pt x="6800" y="370"/>
                    </a:cubicBezTo>
                    <a:cubicBezTo>
                      <a:pt x="6770" y="435"/>
                      <a:pt x="6685" y="505"/>
                      <a:pt x="6600" y="534"/>
                    </a:cubicBezTo>
                    <a:cubicBezTo>
                      <a:pt x="6515" y="563"/>
                      <a:pt x="6428" y="634"/>
                      <a:pt x="6397" y="700"/>
                    </a:cubicBezTo>
                    <a:cubicBezTo>
                      <a:pt x="6360" y="781"/>
                      <a:pt x="6299" y="821"/>
                      <a:pt x="6183" y="841"/>
                    </a:cubicBezTo>
                    <a:cubicBezTo>
                      <a:pt x="6051" y="863"/>
                      <a:pt x="6008" y="899"/>
                      <a:pt x="5951" y="1024"/>
                    </a:cubicBezTo>
                    <a:cubicBezTo>
                      <a:pt x="5902" y="1135"/>
                      <a:pt x="5843" y="1188"/>
                      <a:pt x="5751" y="1210"/>
                    </a:cubicBezTo>
                    <a:cubicBezTo>
                      <a:pt x="5644" y="1235"/>
                      <a:pt x="5620" y="1262"/>
                      <a:pt x="5620" y="1362"/>
                    </a:cubicBezTo>
                    <a:cubicBezTo>
                      <a:pt x="5620" y="1522"/>
                      <a:pt x="5521" y="1668"/>
                      <a:pt x="5390" y="1703"/>
                    </a:cubicBezTo>
                    <a:cubicBezTo>
                      <a:pt x="5316" y="1723"/>
                      <a:pt x="5281" y="1769"/>
                      <a:pt x="5272" y="1856"/>
                    </a:cubicBezTo>
                    <a:cubicBezTo>
                      <a:pt x="5263" y="1937"/>
                      <a:pt x="5207" y="2014"/>
                      <a:pt x="5108" y="2084"/>
                    </a:cubicBezTo>
                    <a:cubicBezTo>
                      <a:pt x="4994" y="2165"/>
                      <a:pt x="4955" y="2229"/>
                      <a:pt x="4939" y="2357"/>
                    </a:cubicBezTo>
                    <a:cubicBezTo>
                      <a:pt x="4920" y="2506"/>
                      <a:pt x="4900" y="2529"/>
                      <a:pt x="4762" y="2566"/>
                    </a:cubicBezTo>
                    <a:cubicBezTo>
                      <a:pt x="4635" y="2599"/>
                      <a:pt x="4593" y="2639"/>
                      <a:pt x="4541" y="2781"/>
                    </a:cubicBezTo>
                    <a:cubicBezTo>
                      <a:pt x="4486" y="2931"/>
                      <a:pt x="4459" y="2957"/>
                      <a:pt x="4346" y="2957"/>
                    </a:cubicBezTo>
                    <a:cubicBezTo>
                      <a:pt x="4255" y="2957"/>
                      <a:pt x="4180" y="2997"/>
                      <a:pt x="4101" y="3092"/>
                    </a:cubicBezTo>
                    <a:cubicBezTo>
                      <a:pt x="4020" y="3189"/>
                      <a:pt x="3949" y="3228"/>
                      <a:pt x="3855" y="3228"/>
                    </a:cubicBezTo>
                    <a:cubicBezTo>
                      <a:pt x="3782" y="3228"/>
                      <a:pt x="3647" y="3269"/>
                      <a:pt x="3555" y="3319"/>
                    </a:cubicBezTo>
                    <a:cubicBezTo>
                      <a:pt x="3463" y="3369"/>
                      <a:pt x="3350" y="3410"/>
                      <a:pt x="3306" y="3410"/>
                    </a:cubicBezTo>
                    <a:cubicBezTo>
                      <a:pt x="3262" y="3410"/>
                      <a:pt x="3169" y="3460"/>
                      <a:pt x="3099" y="3523"/>
                    </a:cubicBezTo>
                    <a:cubicBezTo>
                      <a:pt x="3030" y="3585"/>
                      <a:pt x="2926" y="3637"/>
                      <a:pt x="2869" y="3637"/>
                    </a:cubicBezTo>
                    <a:cubicBezTo>
                      <a:pt x="2812" y="3637"/>
                      <a:pt x="2765" y="3651"/>
                      <a:pt x="2765" y="3670"/>
                    </a:cubicBezTo>
                    <a:cubicBezTo>
                      <a:pt x="2764" y="3689"/>
                      <a:pt x="2727" y="3755"/>
                      <a:pt x="2682" y="3818"/>
                    </a:cubicBezTo>
                    <a:lnTo>
                      <a:pt x="2602" y="3930"/>
                    </a:lnTo>
                    <a:lnTo>
                      <a:pt x="2493" y="3821"/>
                    </a:lnTo>
                    <a:cubicBezTo>
                      <a:pt x="2387" y="3715"/>
                      <a:pt x="2380" y="3715"/>
                      <a:pt x="2298" y="3794"/>
                    </a:cubicBezTo>
                    <a:cubicBezTo>
                      <a:pt x="2220" y="3870"/>
                      <a:pt x="2212" y="3870"/>
                      <a:pt x="2186" y="3799"/>
                    </a:cubicBezTo>
                    <a:cubicBezTo>
                      <a:pt x="2161" y="3729"/>
                      <a:pt x="2153" y="3729"/>
                      <a:pt x="2074" y="3804"/>
                    </a:cubicBezTo>
                    <a:cubicBezTo>
                      <a:pt x="1831" y="4038"/>
                      <a:pt x="1741" y="4456"/>
                      <a:pt x="1813" y="5015"/>
                    </a:cubicBezTo>
                    <a:cubicBezTo>
                      <a:pt x="1852" y="5319"/>
                      <a:pt x="2062" y="5545"/>
                      <a:pt x="2686" y="5958"/>
                    </a:cubicBezTo>
                    <a:cubicBezTo>
                      <a:pt x="3064" y="6209"/>
                      <a:pt x="3305" y="6408"/>
                      <a:pt x="3536" y="6662"/>
                    </a:cubicBezTo>
                    <a:cubicBezTo>
                      <a:pt x="4115" y="7298"/>
                      <a:pt x="4387" y="7632"/>
                      <a:pt x="4362" y="7675"/>
                    </a:cubicBezTo>
                    <a:cubicBezTo>
                      <a:pt x="4294" y="7793"/>
                      <a:pt x="4013" y="7698"/>
                      <a:pt x="3165" y="7271"/>
                    </a:cubicBezTo>
                    <a:cubicBezTo>
                      <a:pt x="2676" y="7025"/>
                      <a:pt x="2132" y="6747"/>
                      <a:pt x="1956" y="6652"/>
                    </a:cubicBezTo>
                    <a:lnTo>
                      <a:pt x="1638" y="6480"/>
                    </a:lnTo>
                    <a:lnTo>
                      <a:pt x="1351" y="6533"/>
                    </a:lnTo>
                    <a:cubicBezTo>
                      <a:pt x="796" y="6634"/>
                      <a:pt x="542" y="6825"/>
                      <a:pt x="645" y="7066"/>
                    </a:cubicBezTo>
                    <a:cubicBezTo>
                      <a:pt x="679" y="7144"/>
                      <a:pt x="669" y="7193"/>
                      <a:pt x="593" y="7303"/>
                    </a:cubicBezTo>
                    <a:cubicBezTo>
                      <a:pt x="503" y="7431"/>
                      <a:pt x="501" y="7450"/>
                      <a:pt x="561" y="7546"/>
                    </a:cubicBezTo>
                    <a:cubicBezTo>
                      <a:pt x="621" y="7641"/>
                      <a:pt x="618" y="7666"/>
                      <a:pt x="544" y="7821"/>
                    </a:cubicBezTo>
                    <a:cubicBezTo>
                      <a:pt x="469" y="7979"/>
                      <a:pt x="469" y="7999"/>
                      <a:pt x="532" y="8101"/>
                    </a:cubicBezTo>
                    <a:cubicBezTo>
                      <a:pt x="596" y="8205"/>
                      <a:pt x="594" y="8221"/>
                      <a:pt x="504" y="8351"/>
                    </a:cubicBezTo>
                    <a:cubicBezTo>
                      <a:pt x="410" y="8486"/>
                      <a:pt x="409" y="8495"/>
                      <a:pt x="479" y="8651"/>
                    </a:cubicBezTo>
                    <a:cubicBezTo>
                      <a:pt x="543" y="8793"/>
                      <a:pt x="545" y="8826"/>
                      <a:pt x="490" y="8939"/>
                    </a:cubicBezTo>
                    <a:cubicBezTo>
                      <a:pt x="432" y="9058"/>
                      <a:pt x="436" y="9074"/>
                      <a:pt x="549" y="9220"/>
                    </a:cubicBezTo>
                    <a:cubicBezTo>
                      <a:pt x="659" y="9363"/>
                      <a:pt x="664" y="9389"/>
                      <a:pt x="616" y="9512"/>
                    </a:cubicBezTo>
                    <a:cubicBezTo>
                      <a:pt x="570" y="9628"/>
                      <a:pt x="574" y="9663"/>
                      <a:pt x="645" y="9772"/>
                    </a:cubicBezTo>
                    <a:cubicBezTo>
                      <a:pt x="709" y="9869"/>
                      <a:pt x="722" y="9939"/>
                      <a:pt x="700" y="10078"/>
                    </a:cubicBezTo>
                    <a:cubicBezTo>
                      <a:pt x="675" y="10235"/>
                      <a:pt x="685" y="10269"/>
                      <a:pt x="785" y="10361"/>
                    </a:cubicBezTo>
                    <a:lnTo>
                      <a:pt x="899" y="10465"/>
                    </a:lnTo>
                    <a:lnTo>
                      <a:pt x="824" y="10633"/>
                    </a:lnTo>
                    <a:cubicBezTo>
                      <a:pt x="752" y="10793"/>
                      <a:pt x="752" y="10806"/>
                      <a:pt x="826" y="10952"/>
                    </a:cubicBezTo>
                    <a:cubicBezTo>
                      <a:pt x="899" y="11097"/>
                      <a:pt x="899" y="11112"/>
                      <a:pt x="829" y="11225"/>
                    </a:cubicBezTo>
                    <a:cubicBezTo>
                      <a:pt x="775" y="11312"/>
                      <a:pt x="764" y="11391"/>
                      <a:pt x="784" y="11517"/>
                    </a:cubicBezTo>
                    <a:cubicBezTo>
                      <a:pt x="807" y="11664"/>
                      <a:pt x="796" y="11705"/>
                      <a:pt x="703" y="11798"/>
                    </a:cubicBezTo>
                    <a:cubicBezTo>
                      <a:pt x="635" y="11867"/>
                      <a:pt x="594" y="11957"/>
                      <a:pt x="594" y="12040"/>
                    </a:cubicBezTo>
                    <a:cubicBezTo>
                      <a:pt x="594" y="12113"/>
                      <a:pt x="555" y="12224"/>
                      <a:pt x="509" y="12287"/>
                    </a:cubicBezTo>
                    <a:cubicBezTo>
                      <a:pt x="457" y="12356"/>
                      <a:pt x="432" y="12440"/>
                      <a:pt x="446" y="12499"/>
                    </a:cubicBezTo>
                    <a:cubicBezTo>
                      <a:pt x="459" y="12552"/>
                      <a:pt x="440" y="12672"/>
                      <a:pt x="403" y="12767"/>
                    </a:cubicBezTo>
                    <a:cubicBezTo>
                      <a:pt x="352" y="12895"/>
                      <a:pt x="345" y="12978"/>
                      <a:pt x="375" y="13093"/>
                    </a:cubicBezTo>
                    <a:cubicBezTo>
                      <a:pt x="422" y="13274"/>
                      <a:pt x="407" y="13298"/>
                      <a:pt x="246" y="13298"/>
                    </a:cubicBezTo>
                    <a:cubicBezTo>
                      <a:pt x="153" y="13298"/>
                      <a:pt x="124" y="13318"/>
                      <a:pt x="124" y="13389"/>
                    </a:cubicBezTo>
                    <a:cubicBezTo>
                      <a:pt x="124" y="13440"/>
                      <a:pt x="96" y="13494"/>
                      <a:pt x="61" y="13509"/>
                    </a:cubicBezTo>
                    <a:cubicBezTo>
                      <a:pt x="-88" y="13569"/>
                      <a:pt x="55" y="14083"/>
                      <a:pt x="280" y="14298"/>
                    </a:cubicBezTo>
                    <a:cubicBezTo>
                      <a:pt x="347" y="14363"/>
                      <a:pt x="487" y="14481"/>
                      <a:pt x="591" y="14560"/>
                    </a:cubicBezTo>
                    <a:cubicBezTo>
                      <a:pt x="875" y="14776"/>
                      <a:pt x="1145" y="14762"/>
                      <a:pt x="1924" y="14494"/>
                    </a:cubicBezTo>
                    <a:cubicBezTo>
                      <a:pt x="2578" y="14268"/>
                      <a:pt x="2453" y="14286"/>
                      <a:pt x="4258" y="14182"/>
                    </a:cubicBezTo>
                    <a:cubicBezTo>
                      <a:pt x="4837" y="14149"/>
                      <a:pt x="5082" y="14129"/>
                      <a:pt x="5108" y="14116"/>
                    </a:cubicBezTo>
                    <a:cubicBezTo>
                      <a:pt x="5120" y="14110"/>
                      <a:pt x="5226" y="14107"/>
                      <a:pt x="5343" y="14106"/>
                    </a:cubicBezTo>
                    <a:cubicBezTo>
                      <a:pt x="5460" y="14106"/>
                      <a:pt x="5585" y="14094"/>
                      <a:pt x="5620" y="14080"/>
                    </a:cubicBezTo>
                    <a:cubicBezTo>
                      <a:pt x="5655" y="14066"/>
                      <a:pt x="5717" y="14050"/>
                      <a:pt x="5758" y="14045"/>
                    </a:cubicBezTo>
                    <a:cubicBezTo>
                      <a:pt x="5799" y="14040"/>
                      <a:pt x="5838" y="14030"/>
                      <a:pt x="5844" y="14025"/>
                    </a:cubicBezTo>
                    <a:cubicBezTo>
                      <a:pt x="5878" y="13995"/>
                      <a:pt x="6054" y="14000"/>
                      <a:pt x="6072" y="14032"/>
                    </a:cubicBezTo>
                    <a:cubicBezTo>
                      <a:pt x="6085" y="14053"/>
                      <a:pt x="6126" y="14052"/>
                      <a:pt x="6166" y="14032"/>
                    </a:cubicBezTo>
                    <a:cubicBezTo>
                      <a:pt x="6205" y="14011"/>
                      <a:pt x="6325" y="14001"/>
                      <a:pt x="6430" y="14009"/>
                    </a:cubicBezTo>
                    <a:cubicBezTo>
                      <a:pt x="6536" y="14016"/>
                      <a:pt x="6669" y="14024"/>
                      <a:pt x="6727" y="14027"/>
                    </a:cubicBezTo>
                    <a:cubicBezTo>
                      <a:pt x="6847" y="14032"/>
                      <a:pt x="7047" y="13990"/>
                      <a:pt x="7175" y="13934"/>
                    </a:cubicBezTo>
                    <a:cubicBezTo>
                      <a:pt x="7347" y="13859"/>
                      <a:pt x="8512" y="13729"/>
                      <a:pt x="9111" y="13719"/>
                    </a:cubicBezTo>
                    <a:lnTo>
                      <a:pt x="9727" y="13709"/>
                    </a:lnTo>
                    <a:lnTo>
                      <a:pt x="9901" y="13901"/>
                    </a:lnTo>
                    <a:cubicBezTo>
                      <a:pt x="9996" y="14007"/>
                      <a:pt x="10236" y="14306"/>
                      <a:pt x="10434" y="14565"/>
                    </a:cubicBezTo>
                    <a:cubicBezTo>
                      <a:pt x="10633" y="14824"/>
                      <a:pt x="10911" y="15183"/>
                      <a:pt x="11052" y="15365"/>
                    </a:cubicBezTo>
                    <a:cubicBezTo>
                      <a:pt x="11419" y="15839"/>
                      <a:pt x="12739" y="17549"/>
                      <a:pt x="12852" y="17699"/>
                    </a:cubicBezTo>
                    <a:cubicBezTo>
                      <a:pt x="12919" y="17787"/>
                      <a:pt x="12980" y="17993"/>
                      <a:pt x="13051" y="18363"/>
                    </a:cubicBezTo>
                    <a:cubicBezTo>
                      <a:pt x="13171" y="18984"/>
                      <a:pt x="13313" y="19558"/>
                      <a:pt x="13386" y="19704"/>
                    </a:cubicBezTo>
                    <a:cubicBezTo>
                      <a:pt x="13414" y="19760"/>
                      <a:pt x="13514" y="19910"/>
                      <a:pt x="13608" y="20037"/>
                    </a:cubicBezTo>
                    <a:cubicBezTo>
                      <a:pt x="13702" y="20164"/>
                      <a:pt x="13951" y="20536"/>
                      <a:pt x="14162" y="20862"/>
                    </a:cubicBezTo>
                    <a:cubicBezTo>
                      <a:pt x="14532" y="21434"/>
                      <a:pt x="14550" y="21455"/>
                      <a:pt x="14736" y="21497"/>
                    </a:cubicBezTo>
                    <a:cubicBezTo>
                      <a:pt x="15147" y="21592"/>
                      <a:pt x="15316" y="21568"/>
                      <a:pt x="15585" y="21373"/>
                    </a:cubicBezTo>
                    <a:cubicBezTo>
                      <a:pt x="15721" y="21275"/>
                      <a:pt x="15846" y="21161"/>
                      <a:pt x="15860" y="21122"/>
                    </a:cubicBezTo>
                    <a:cubicBezTo>
                      <a:pt x="15874" y="21082"/>
                      <a:pt x="15951" y="21020"/>
                      <a:pt x="16031" y="20984"/>
                    </a:cubicBezTo>
                    <a:cubicBezTo>
                      <a:pt x="16111" y="20949"/>
                      <a:pt x="16217" y="20850"/>
                      <a:pt x="16267" y="20764"/>
                    </a:cubicBezTo>
                    <a:cubicBezTo>
                      <a:pt x="16325" y="20664"/>
                      <a:pt x="16403" y="20596"/>
                      <a:pt x="16483" y="20577"/>
                    </a:cubicBezTo>
                    <a:cubicBezTo>
                      <a:pt x="16553" y="20561"/>
                      <a:pt x="16648" y="20491"/>
                      <a:pt x="16695" y="20421"/>
                    </a:cubicBezTo>
                    <a:cubicBezTo>
                      <a:pt x="16742" y="20352"/>
                      <a:pt x="16837" y="20269"/>
                      <a:pt x="16908" y="20237"/>
                    </a:cubicBezTo>
                    <a:cubicBezTo>
                      <a:pt x="16979" y="20206"/>
                      <a:pt x="17060" y="20127"/>
                      <a:pt x="17090" y="20062"/>
                    </a:cubicBezTo>
                    <a:cubicBezTo>
                      <a:pt x="17119" y="19996"/>
                      <a:pt x="17213" y="19903"/>
                      <a:pt x="17297" y="19855"/>
                    </a:cubicBezTo>
                    <a:cubicBezTo>
                      <a:pt x="17381" y="19807"/>
                      <a:pt x="17467" y="19726"/>
                      <a:pt x="17488" y="19674"/>
                    </a:cubicBezTo>
                    <a:cubicBezTo>
                      <a:pt x="17509" y="19623"/>
                      <a:pt x="17598" y="19539"/>
                      <a:pt x="17686" y="19489"/>
                    </a:cubicBezTo>
                    <a:cubicBezTo>
                      <a:pt x="17800" y="19424"/>
                      <a:pt x="17846" y="19367"/>
                      <a:pt x="17846" y="19292"/>
                    </a:cubicBezTo>
                    <a:cubicBezTo>
                      <a:pt x="17846" y="19213"/>
                      <a:pt x="17886" y="19169"/>
                      <a:pt x="18006" y="19115"/>
                    </a:cubicBezTo>
                    <a:cubicBezTo>
                      <a:pt x="18104" y="19070"/>
                      <a:pt x="18191" y="18987"/>
                      <a:pt x="18230" y="18903"/>
                    </a:cubicBezTo>
                    <a:cubicBezTo>
                      <a:pt x="18271" y="18813"/>
                      <a:pt x="18340" y="18750"/>
                      <a:pt x="18429" y="18724"/>
                    </a:cubicBezTo>
                    <a:cubicBezTo>
                      <a:pt x="18530" y="18694"/>
                      <a:pt x="18569" y="18653"/>
                      <a:pt x="18578" y="18568"/>
                    </a:cubicBezTo>
                    <a:cubicBezTo>
                      <a:pt x="18592" y="18447"/>
                      <a:pt x="18651" y="18397"/>
                      <a:pt x="18828" y="18358"/>
                    </a:cubicBezTo>
                    <a:cubicBezTo>
                      <a:pt x="18891" y="18344"/>
                      <a:pt x="18960" y="18284"/>
                      <a:pt x="18989" y="18217"/>
                    </a:cubicBezTo>
                    <a:cubicBezTo>
                      <a:pt x="19016" y="18153"/>
                      <a:pt x="19104" y="18071"/>
                      <a:pt x="19185" y="18035"/>
                    </a:cubicBezTo>
                    <a:cubicBezTo>
                      <a:pt x="19279" y="17993"/>
                      <a:pt x="19336" y="17935"/>
                      <a:pt x="19345" y="17870"/>
                    </a:cubicBezTo>
                    <a:cubicBezTo>
                      <a:pt x="19355" y="17794"/>
                      <a:pt x="19399" y="17758"/>
                      <a:pt x="19520" y="17727"/>
                    </a:cubicBezTo>
                    <a:cubicBezTo>
                      <a:pt x="19633" y="17699"/>
                      <a:pt x="19696" y="17653"/>
                      <a:pt x="19723" y="17578"/>
                    </a:cubicBezTo>
                    <a:cubicBezTo>
                      <a:pt x="19752" y="17497"/>
                      <a:pt x="19793" y="17471"/>
                      <a:pt x="19891" y="17471"/>
                    </a:cubicBezTo>
                    <a:cubicBezTo>
                      <a:pt x="19988" y="17471"/>
                      <a:pt x="20030" y="17443"/>
                      <a:pt x="20058" y="17363"/>
                    </a:cubicBezTo>
                    <a:cubicBezTo>
                      <a:pt x="20098" y="17253"/>
                      <a:pt x="20183" y="17199"/>
                      <a:pt x="20314" y="17199"/>
                    </a:cubicBezTo>
                    <a:cubicBezTo>
                      <a:pt x="20355" y="17199"/>
                      <a:pt x="20410" y="17149"/>
                      <a:pt x="20436" y="17088"/>
                    </a:cubicBezTo>
                    <a:cubicBezTo>
                      <a:pt x="20474" y="17000"/>
                      <a:pt x="20521" y="16974"/>
                      <a:pt x="20667" y="16962"/>
                    </a:cubicBezTo>
                    <a:lnTo>
                      <a:pt x="20850" y="16947"/>
                    </a:lnTo>
                    <a:lnTo>
                      <a:pt x="20380" y="16707"/>
                    </a:lnTo>
                    <a:cubicBezTo>
                      <a:pt x="20123" y="16576"/>
                      <a:pt x="19796" y="16373"/>
                      <a:pt x="19656" y="16257"/>
                    </a:cubicBezTo>
                    <a:cubicBezTo>
                      <a:pt x="19071" y="15775"/>
                      <a:pt x="18358" y="15161"/>
                      <a:pt x="18038" y="14868"/>
                    </a:cubicBezTo>
                    <a:cubicBezTo>
                      <a:pt x="17851" y="14696"/>
                      <a:pt x="17551" y="14446"/>
                      <a:pt x="17371" y="14312"/>
                    </a:cubicBezTo>
                    <a:cubicBezTo>
                      <a:pt x="17057" y="14076"/>
                      <a:pt x="16968" y="13969"/>
                      <a:pt x="17017" y="13884"/>
                    </a:cubicBezTo>
                    <a:cubicBezTo>
                      <a:pt x="17030" y="13862"/>
                      <a:pt x="17384" y="14029"/>
                      <a:pt x="17804" y="14255"/>
                    </a:cubicBezTo>
                    <a:cubicBezTo>
                      <a:pt x="18249" y="14495"/>
                      <a:pt x="18635" y="14674"/>
                      <a:pt x="18729" y="14684"/>
                    </a:cubicBezTo>
                    <a:cubicBezTo>
                      <a:pt x="18818" y="14693"/>
                      <a:pt x="19303" y="14736"/>
                      <a:pt x="19808" y="14778"/>
                    </a:cubicBezTo>
                    <a:lnTo>
                      <a:pt x="20727" y="14855"/>
                    </a:lnTo>
                    <a:lnTo>
                      <a:pt x="20920" y="14701"/>
                    </a:lnTo>
                    <a:cubicBezTo>
                      <a:pt x="21026" y="14616"/>
                      <a:pt x="21145" y="14501"/>
                      <a:pt x="21184" y="14446"/>
                    </a:cubicBezTo>
                    <a:cubicBezTo>
                      <a:pt x="21268" y="14328"/>
                      <a:pt x="21356" y="13683"/>
                      <a:pt x="21303" y="13581"/>
                    </a:cubicBezTo>
                    <a:cubicBezTo>
                      <a:pt x="21282" y="13542"/>
                      <a:pt x="21283" y="13447"/>
                      <a:pt x="21309" y="13360"/>
                    </a:cubicBezTo>
                    <a:cubicBezTo>
                      <a:pt x="21340" y="13253"/>
                      <a:pt x="21340" y="13158"/>
                      <a:pt x="21307" y="13045"/>
                    </a:cubicBezTo>
                    <a:cubicBezTo>
                      <a:pt x="21270" y="12917"/>
                      <a:pt x="21274" y="12850"/>
                      <a:pt x="21324" y="12720"/>
                    </a:cubicBezTo>
                    <a:cubicBezTo>
                      <a:pt x="21374" y="12594"/>
                      <a:pt x="21377" y="12532"/>
                      <a:pt x="21341" y="12447"/>
                    </a:cubicBezTo>
                    <a:cubicBezTo>
                      <a:pt x="21308" y="12369"/>
                      <a:pt x="21308" y="12287"/>
                      <a:pt x="21340" y="12161"/>
                    </a:cubicBezTo>
                    <a:cubicBezTo>
                      <a:pt x="21372" y="12033"/>
                      <a:pt x="21372" y="11955"/>
                      <a:pt x="21337" y="11886"/>
                    </a:cubicBezTo>
                    <a:cubicBezTo>
                      <a:pt x="21307" y="11828"/>
                      <a:pt x="21299" y="11712"/>
                      <a:pt x="21317" y="11590"/>
                    </a:cubicBezTo>
                    <a:cubicBezTo>
                      <a:pt x="21334" y="11463"/>
                      <a:pt x="21327" y="11363"/>
                      <a:pt x="21296" y="11325"/>
                    </a:cubicBezTo>
                    <a:cubicBezTo>
                      <a:pt x="21261" y="11279"/>
                      <a:pt x="21261" y="11214"/>
                      <a:pt x="21296" y="11075"/>
                    </a:cubicBezTo>
                    <a:cubicBezTo>
                      <a:pt x="21336" y="10917"/>
                      <a:pt x="21332" y="10868"/>
                      <a:pt x="21275" y="10775"/>
                    </a:cubicBezTo>
                    <a:cubicBezTo>
                      <a:pt x="21217" y="10682"/>
                      <a:pt x="21215" y="10634"/>
                      <a:pt x="21256" y="10503"/>
                    </a:cubicBezTo>
                    <a:cubicBezTo>
                      <a:pt x="21296" y="10373"/>
                      <a:pt x="21292" y="10326"/>
                      <a:pt x="21237" y="10237"/>
                    </a:cubicBezTo>
                    <a:cubicBezTo>
                      <a:pt x="21177" y="10139"/>
                      <a:pt x="21177" y="10112"/>
                      <a:pt x="21236" y="9962"/>
                    </a:cubicBezTo>
                    <a:cubicBezTo>
                      <a:pt x="21295" y="9812"/>
                      <a:pt x="21296" y="9787"/>
                      <a:pt x="21236" y="9717"/>
                    </a:cubicBezTo>
                    <a:cubicBezTo>
                      <a:pt x="21152" y="9619"/>
                      <a:pt x="21152" y="9563"/>
                      <a:pt x="21236" y="9391"/>
                    </a:cubicBezTo>
                    <a:cubicBezTo>
                      <a:pt x="21296" y="9267"/>
                      <a:pt x="21295" y="9244"/>
                      <a:pt x="21236" y="9147"/>
                    </a:cubicBezTo>
                    <a:cubicBezTo>
                      <a:pt x="21178" y="9054"/>
                      <a:pt x="21177" y="9020"/>
                      <a:pt x="21229" y="8889"/>
                    </a:cubicBezTo>
                    <a:cubicBezTo>
                      <a:pt x="21282" y="8757"/>
                      <a:pt x="21282" y="8730"/>
                      <a:pt x="21223" y="8661"/>
                    </a:cubicBezTo>
                    <a:cubicBezTo>
                      <a:pt x="21162" y="8588"/>
                      <a:pt x="21163" y="8565"/>
                      <a:pt x="21233" y="8401"/>
                    </a:cubicBezTo>
                    <a:cubicBezTo>
                      <a:pt x="21294" y="8256"/>
                      <a:pt x="21298" y="8206"/>
                      <a:pt x="21256" y="8152"/>
                    </a:cubicBezTo>
                    <a:cubicBezTo>
                      <a:pt x="21213" y="8097"/>
                      <a:pt x="21222" y="8059"/>
                      <a:pt x="21298" y="7945"/>
                    </a:cubicBezTo>
                    <a:cubicBezTo>
                      <a:pt x="21385" y="7815"/>
                      <a:pt x="21387" y="7799"/>
                      <a:pt x="21321" y="7722"/>
                    </a:cubicBezTo>
                    <a:cubicBezTo>
                      <a:pt x="21256" y="7645"/>
                      <a:pt x="21257" y="7629"/>
                      <a:pt x="21338" y="7482"/>
                    </a:cubicBezTo>
                    <a:cubicBezTo>
                      <a:pt x="21415" y="7343"/>
                      <a:pt x="21417" y="7316"/>
                      <a:pt x="21362" y="7266"/>
                    </a:cubicBezTo>
                    <a:cubicBezTo>
                      <a:pt x="21306" y="7218"/>
                      <a:pt x="21313" y="7190"/>
                      <a:pt x="21410" y="7054"/>
                    </a:cubicBezTo>
                    <a:cubicBezTo>
                      <a:pt x="21471" y="6969"/>
                      <a:pt x="21512" y="6890"/>
                      <a:pt x="21500" y="6877"/>
                    </a:cubicBezTo>
                    <a:cubicBezTo>
                      <a:pt x="21488" y="6865"/>
                      <a:pt x="21268" y="6956"/>
                      <a:pt x="21012" y="7081"/>
                    </a:cubicBezTo>
                    <a:cubicBezTo>
                      <a:pt x="20619" y="7273"/>
                      <a:pt x="20415" y="7338"/>
                      <a:pt x="19718" y="7492"/>
                    </a:cubicBezTo>
                    <a:cubicBezTo>
                      <a:pt x="19263" y="7592"/>
                      <a:pt x="18650" y="7716"/>
                      <a:pt x="18357" y="7766"/>
                    </a:cubicBezTo>
                    <a:cubicBezTo>
                      <a:pt x="18064" y="7817"/>
                      <a:pt x="17640" y="7907"/>
                      <a:pt x="17413" y="7967"/>
                    </a:cubicBezTo>
                    <a:lnTo>
                      <a:pt x="17001" y="8074"/>
                    </a:lnTo>
                    <a:lnTo>
                      <a:pt x="16603" y="7957"/>
                    </a:lnTo>
                    <a:cubicBezTo>
                      <a:pt x="16210" y="7841"/>
                      <a:pt x="16188" y="7839"/>
                      <a:pt x="14353" y="7821"/>
                    </a:cubicBezTo>
                    <a:cubicBezTo>
                      <a:pt x="12692" y="7805"/>
                      <a:pt x="12492" y="7795"/>
                      <a:pt x="12420" y="7727"/>
                    </a:cubicBezTo>
                    <a:cubicBezTo>
                      <a:pt x="12343" y="7653"/>
                      <a:pt x="12063" y="7299"/>
                      <a:pt x="9901" y="4528"/>
                    </a:cubicBezTo>
                    <a:cubicBezTo>
                      <a:pt x="8986" y="3355"/>
                      <a:pt x="8917" y="3253"/>
                      <a:pt x="8851" y="2990"/>
                    </a:cubicBezTo>
                    <a:cubicBezTo>
                      <a:pt x="8813" y="2834"/>
                      <a:pt x="8663" y="2217"/>
                      <a:pt x="8519" y="1619"/>
                    </a:cubicBezTo>
                    <a:lnTo>
                      <a:pt x="8256" y="529"/>
                    </a:lnTo>
                    <a:lnTo>
                      <a:pt x="8082" y="370"/>
                    </a:lnTo>
                    <a:cubicBezTo>
                      <a:pt x="7841" y="150"/>
                      <a:pt x="7580" y="16"/>
                      <a:pt x="7411" y="1"/>
                    </a:cubicBezTo>
                    <a:close/>
                    <a:moveTo>
                      <a:pt x="7261" y="5814"/>
                    </a:moveTo>
                    <a:lnTo>
                      <a:pt x="7348" y="5929"/>
                    </a:lnTo>
                    <a:cubicBezTo>
                      <a:pt x="7420" y="6023"/>
                      <a:pt x="7452" y="6221"/>
                      <a:pt x="7410" y="6313"/>
                    </a:cubicBezTo>
                    <a:cubicBezTo>
                      <a:pt x="7404" y="6325"/>
                      <a:pt x="7397" y="6362"/>
                      <a:pt x="7394" y="6394"/>
                    </a:cubicBezTo>
                    <a:cubicBezTo>
                      <a:pt x="7391" y="6426"/>
                      <a:pt x="7362" y="6469"/>
                      <a:pt x="7331" y="6490"/>
                    </a:cubicBezTo>
                    <a:cubicBezTo>
                      <a:pt x="7299" y="6511"/>
                      <a:pt x="7273" y="6546"/>
                      <a:pt x="7273" y="6568"/>
                    </a:cubicBezTo>
                    <a:cubicBezTo>
                      <a:pt x="7273" y="6590"/>
                      <a:pt x="7255" y="6602"/>
                      <a:pt x="7234" y="6596"/>
                    </a:cubicBezTo>
                    <a:cubicBezTo>
                      <a:pt x="7183" y="6581"/>
                      <a:pt x="7185" y="6709"/>
                      <a:pt x="7237" y="6743"/>
                    </a:cubicBezTo>
                    <a:cubicBezTo>
                      <a:pt x="7263" y="6760"/>
                      <a:pt x="7264" y="6812"/>
                      <a:pt x="7237" y="6886"/>
                    </a:cubicBezTo>
                    <a:cubicBezTo>
                      <a:pt x="7215" y="6949"/>
                      <a:pt x="7207" y="7020"/>
                      <a:pt x="7220" y="7043"/>
                    </a:cubicBezTo>
                    <a:cubicBezTo>
                      <a:pt x="7233" y="7066"/>
                      <a:pt x="7195" y="7104"/>
                      <a:pt x="7133" y="7129"/>
                    </a:cubicBezTo>
                    <a:cubicBezTo>
                      <a:pt x="7072" y="7154"/>
                      <a:pt x="7016" y="7174"/>
                      <a:pt x="7010" y="7174"/>
                    </a:cubicBezTo>
                    <a:cubicBezTo>
                      <a:pt x="6990" y="7174"/>
                      <a:pt x="6536" y="6579"/>
                      <a:pt x="6477" y="6475"/>
                    </a:cubicBezTo>
                    <a:cubicBezTo>
                      <a:pt x="6393" y="6329"/>
                      <a:pt x="6447" y="6141"/>
                      <a:pt x="6590" y="6079"/>
                    </a:cubicBezTo>
                    <a:cubicBezTo>
                      <a:pt x="6654" y="6052"/>
                      <a:pt x="6831" y="5981"/>
                      <a:pt x="6984" y="5922"/>
                    </a:cubicBezTo>
                    <a:lnTo>
                      <a:pt x="7261" y="5814"/>
                    </a:lnTo>
                    <a:close/>
                    <a:moveTo>
                      <a:pt x="12324" y="13764"/>
                    </a:moveTo>
                    <a:cubicBezTo>
                      <a:pt x="12440" y="13750"/>
                      <a:pt x="12650" y="13778"/>
                      <a:pt x="12697" y="13828"/>
                    </a:cubicBezTo>
                    <a:cubicBezTo>
                      <a:pt x="12720" y="13853"/>
                      <a:pt x="12722" y="13946"/>
                      <a:pt x="12702" y="14050"/>
                    </a:cubicBezTo>
                    <a:cubicBezTo>
                      <a:pt x="12651" y="14311"/>
                      <a:pt x="12533" y="14310"/>
                      <a:pt x="12356" y="14048"/>
                    </a:cubicBezTo>
                    <a:cubicBezTo>
                      <a:pt x="12280" y="13935"/>
                      <a:pt x="12231" y="13820"/>
                      <a:pt x="12248" y="13792"/>
                    </a:cubicBezTo>
                    <a:cubicBezTo>
                      <a:pt x="12256" y="13777"/>
                      <a:pt x="12285" y="13768"/>
                      <a:pt x="12324" y="13764"/>
                    </a:cubicBezTo>
                    <a:close/>
                  </a:path>
                </a:pathLst>
              </a:custGeom>
              <a:ln>
                <a:noFill/>
              </a:ln>
              <a:effectLst/>
            </p:spPr>
          </p:pic>
          <p:pic>
            <p:nvPicPr>
              <p:cNvPr id="302" name="IMG_4735.jpeg" descr="IMG_4735.jpeg"/>
              <p:cNvPicPr>
                <a:picLocks noChangeAspect="0"/>
              </p:cNvPicPr>
              <p:nvPr/>
            </p:nvPicPr>
            <p:blipFill>
              <a:blip r:embed="rId7">
                <a:extLst/>
              </a:blip>
              <a:stretch>
                <a:fillRect/>
              </a:stretch>
            </p:blipFill>
            <p:spPr>
              <a:xfrm>
                <a:off x="-1" y="-1"/>
                <a:ext cx="5589233" cy="5267543"/>
              </a:xfrm>
              <a:prstGeom prst="rect">
                <a:avLst/>
              </a:prstGeom>
              <a:effectLst/>
            </p:spPr>
          </p:pic>
        </p:grpSp>
        <p:sp>
          <p:nvSpPr>
            <p:cNvPr id="305" name="إن النجاح هو محصلة اجتهادات…"/>
            <p:cNvSpPr txBox="1"/>
            <p:nvPr/>
          </p:nvSpPr>
          <p:spPr>
            <a:xfrm>
              <a:off x="0" y="5232418"/>
              <a:ext cx="5567403" cy="1560582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309" name="تجميع"/>
          <p:cNvGrpSpPr/>
          <p:nvPr/>
        </p:nvGrpSpPr>
        <p:grpSpPr>
          <a:xfrm>
            <a:off x="2833042" y="6603175"/>
            <a:ext cx="5324093" cy="6879194"/>
            <a:chOff x="0" y="0"/>
            <a:chExt cx="5324092" cy="6879193"/>
          </a:xfrm>
        </p:grpSpPr>
        <p:sp>
          <p:nvSpPr>
            <p:cNvPr id="307" name="إن النجاح هو محصلة اجتهادات…"/>
            <p:cNvSpPr txBox="1"/>
            <p:nvPr/>
          </p:nvSpPr>
          <p:spPr>
            <a:xfrm>
              <a:off x="6662" y="5315180"/>
              <a:ext cx="5317431" cy="1564014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  <p:pic>
          <p:nvPicPr>
            <p:cNvPr id="308" name="IMG_4731.jpeg" descr="IMG_4731.jpeg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0" y="0"/>
              <a:ext cx="5295194" cy="5295194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3" name="تجميع"/>
          <p:cNvGrpSpPr/>
          <p:nvPr/>
        </p:nvGrpSpPr>
        <p:grpSpPr>
          <a:xfrm>
            <a:off x="17743654" y="670844"/>
            <a:ext cx="5201438" cy="6406790"/>
            <a:chOff x="0" y="0"/>
            <a:chExt cx="5201436" cy="6406788"/>
          </a:xfrm>
        </p:grpSpPr>
        <p:pic>
          <p:nvPicPr>
            <p:cNvPr id="311" name="IMG_4730.jpeg" descr="IMG_4730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5201437" cy="4784444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312" name="إن النجاح هو محصلة اجتهادات…"/>
            <p:cNvSpPr txBox="1"/>
            <p:nvPr/>
          </p:nvSpPr>
          <p:spPr>
            <a:xfrm>
              <a:off x="6823" y="4804914"/>
              <a:ext cx="5187790" cy="1601875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316" name="تجميع"/>
          <p:cNvGrpSpPr/>
          <p:nvPr/>
        </p:nvGrpSpPr>
        <p:grpSpPr>
          <a:xfrm>
            <a:off x="10336494" y="670844"/>
            <a:ext cx="5816660" cy="5692032"/>
            <a:chOff x="0" y="0"/>
            <a:chExt cx="5816658" cy="5692030"/>
          </a:xfrm>
        </p:grpSpPr>
        <p:pic>
          <p:nvPicPr>
            <p:cNvPr id="314" name="IMG_4720.jpeg" descr="IMG_4720.jpeg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2591" t="0" r="2591" b="0"/>
            <a:stretch>
              <a:fillRect/>
            </a:stretch>
          </p:blipFill>
          <p:spPr>
            <a:xfrm>
              <a:off x="0" y="0"/>
              <a:ext cx="5717002" cy="4182211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315" name="إن النجاح هو محصلة اجتهادات…"/>
            <p:cNvSpPr txBox="1"/>
            <p:nvPr/>
          </p:nvSpPr>
          <p:spPr>
            <a:xfrm>
              <a:off x="12987" y="4201318"/>
              <a:ext cx="5803672" cy="1490713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319" name="تجميع"/>
          <p:cNvGrpSpPr/>
          <p:nvPr/>
        </p:nvGrpSpPr>
        <p:grpSpPr>
          <a:xfrm>
            <a:off x="2580792" y="670844"/>
            <a:ext cx="6165202" cy="5654924"/>
            <a:chOff x="0" y="0"/>
            <a:chExt cx="6165200" cy="5654923"/>
          </a:xfrm>
        </p:grpSpPr>
        <p:sp>
          <p:nvSpPr>
            <p:cNvPr id="317" name="إن النجاح هو محصلة اجتهادات…"/>
            <p:cNvSpPr txBox="1"/>
            <p:nvPr/>
          </p:nvSpPr>
          <p:spPr>
            <a:xfrm>
              <a:off x="6349" y="4164210"/>
              <a:ext cx="6152358" cy="1490714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  <p:pic>
          <p:nvPicPr>
            <p:cNvPr id="318" name="IMG_4736.jpeg" descr="IMG_4736.jpeg"/>
            <p:cNvPicPr>
              <a:picLocks noChangeAspect="1"/>
            </p:cNvPicPr>
            <p:nvPr/>
          </p:nvPicPr>
          <p:blipFill>
            <a:blip r:embed="rId4">
              <a:extLst/>
            </a:blip>
            <a:srcRect l="0" t="22282" r="0" b="18596"/>
            <a:stretch>
              <a:fillRect/>
            </a:stretch>
          </p:blipFill>
          <p:spPr>
            <a:xfrm>
              <a:off x="0" y="0"/>
              <a:ext cx="6165201" cy="4126985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</p:grpSp>
      <p:grpSp>
        <p:nvGrpSpPr>
          <p:cNvPr id="322" name="تجميع"/>
          <p:cNvGrpSpPr/>
          <p:nvPr/>
        </p:nvGrpSpPr>
        <p:grpSpPr>
          <a:xfrm>
            <a:off x="17302598" y="7874000"/>
            <a:ext cx="6504465" cy="5140761"/>
            <a:chOff x="0" y="0"/>
            <a:chExt cx="6504464" cy="5140760"/>
          </a:xfrm>
        </p:grpSpPr>
        <p:sp>
          <p:nvSpPr>
            <p:cNvPr id="320" name="إن النجاح هو محصلة اجتهادات…"/>
            <p:cNvSpPr txBox="1"/>
            <p:nvPr/>
          </p:nvSpPr>
          <p:spPr>
            <a:xfrm>
              <a:off x="7152" y="3461559"/>
              <a:ext cx="6490369" cy="1679202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  <p:pic>
          <p:nvPicPr>
            <p:cNvPr id="321" name="IMG_4737.jpeg" descr="IMG_4737.jpeg"/>
            <p:cNvPicPr>
              <a:picLocks noChangeAspect="1"/>
            </p:cNvPicPr>
            <p:nvPr/>
          </p:nvPicPr>
          <p:blipFill>
            <a:blip r:embed="rId5">
              <a:extLst/>
            </a:blip>
            <a:srcRect l="0" t="22453" r="0" b="22453"/>
            <a:stretch>
              <a:fillRect/>
            </a:stretch>
          </p:blipFill>
          <p:spPr>
            <a:xfrm>
              <a:off x="0" y="0"/>
              <a:ext cx="6504465" cy="3440175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</p:grpSp>
      <p:grpSp>
        <p:nvGrpSpPr>
          <p:cNvPr id="327" name="تجميع"/>
          <p:cNvGrpSpPr/>
          <p:nvPr/>
        </p:nvGrpSpPr>
        <p:grpSpPr>
          <a:xfrm>
            <a:off x="10574836" y="6638569"/>
            <a:ext cx="5589232" cy="6843800"/>
            <a:chOff x="-10914" y="-50800"/>
            <a:chExt cx="5589231" cy="6843799"/>
          </a:xfrm>
        </p:grpSpPr>
        <p:grpSp>
          <p:nvGrpSpPr>
            <p:cNvPr id="325" name="IMG_4735.jpeg"/>
            <p:cNvGrpSpPr/>
            <p:nvPr/>
          </p:nvGrpSpPr>
          <p:grpSpPr>
            <a:xfrm>
              <a:off x="-10915" y="-50801"/>
              <a:ext cx="5589233" cy="5267543"/>
              <a:chOff x="0" y="0"/>
              <a:chExt cx="5589231" cy="5267542"/>
            </a:xfrm>
          </p:grpSpPr>
          <p:pic>
            <p:nvPicPr>
              <p:cNvPr id="324" name="IMG_4735.jpeg" descr="IMG_4735.jpeg"/>
              <p:cNvPicPr>
                <a:picLocks noChangeAspect="1"/>
              </p:cNvPicPr>
              <p:nvPr/>
            </p:nvPicPr>
            <p:blipFill>
              <a:blip r:embed="rId6">
                <a:extLst/>
              </a:blip>
              <a:srcRect l="10321" t="8198" r="10808" b="8588"/>
              <a:stretch>
                <a:fillRect/>
              </a:stretch>
            </p:blipFill>
            <p:spPr>
              <a:xfrm>
                <a:off x="50722" y="50854"/>
                <a:ext cx="5487805" cy="51658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02" h="21551" fill="norm" stroke="1" extrusionOk="0">
                    <a:moveTo>
                      <a:pt x="7411" y="1"/>
                    </a:moveTo>
                    <a:cubicBezTo>
                      <a:pt x="7310" y="-8"/>
                      <a:pt x="7242" y="26"/>
                      <a:pt x="7231" y="110"/>
                    </a:cubicBezTo>
                    <a:cubicBezTo>
                      <a:pt x="7220" y="194"/>
                      <a:pt x="7184" y="216"/>
                      <a:pt x="7035" y="235"/>
                    </a:cubicBezTo>
                    <a:cubicBezTo>
                      <a:pt x="6894" y="252"/>
                      <a:pt x="6841" y="283"/>
                      <a:pt x="6800" y="370"/>
                    </a:cubicBezTo>
                    <a:cubicBezTo>
                      <a:pt x="6770" y="435"/>
                      <a:pt x="6685" y="505"/>
                      <a:pt x="6600" y="534"/>
                    </a:cubicBezTo>
                    <a:cubicBezTo>
                      <a:pt x="6515" y="563"/>
                      <a:pt x="6428" y="634"/>
                      <a:pt x="6397" y="700"/>
                    </a:cubicBezTo>
                    <a:cubicBezTo>
                      <a:pt x="6360" y="781"/>
                      <a:pt x="6299" y="821"/>
                      <a:pt x="6183" y="841"/>
                    </a:cubicBezTo>
                    <a:cubicBezTo>
                      <a:pt x="6051" y="863"/>
                      <a:pt x="6008" y="899"/>
                      <a:pt x="5951" y="1024"/>
                    </a:cubicBezTo>
                    <a:cubicBezTo>
                      <a:pt x="5902" y="1135"/>
                      <a:pt x="5843" y="1188"/>
                      <a:pt x="5751" y="1210"/>
                    </a:cubicBezTo>
                    <a:cubicBezTo>
                      <a:pt x="5644" y="1235"/>
                      <a:pt x="5620" y="1262"/>
                      <a:pt x="5620" y="1362"/>
                    </a:cubicBezTo>
                    <a:cubicBezTo>
                      <a:pt x="5620" y="1522"/>
                      <a:pt x="5521" y="1668"/>
                      <a:pt x="5390" y="1703"/>
                    </a:cubicBezTo>
                    <a:cubicBezTo>
                      <a:pt x="5316" y="1723"/>
                      <a:pt x="5281" y="1769"/>
                      <a:pt x="5272" y="1856"/>
                    </a:cubicBezTo>
                    <a:cubicBezTo>
                      <a:pt x="5263" y="1937"/>
                      <a:pt x="5207" y="2014"/>
                      <a:pt x="5108" y="2084"/>
                    </a:cubicBezTo>
                    <a:cubicBezTo>
                      <a:pt x="4994" y="2165"/>
                      <a:pt x="4955" y="2229"/>
                      <a:pt x="4939" y="2357"/>
                    </a:cubicBezTo>
                    <a:cubicBezTo>
                      <a:pt x="4920" y="2506"/>
                      <a:pt x="4900" y="2529"/>
                      <a:pt x="4762" y="2566"/>
                    </a:cubicBezTo>
                    <a:cubicBezTo>
                      <a:pt x="4635" y="2599"/>
                      <a:pt x="4593" y="2639"/>
                      <a:pt x="4541" y="2781"/>
                    </a:cubicBezTo>
                    <a:cubicBezTo>
                      <a:pt x="4486" y="2931"/>
                      <a:pt x="4459" y="2957"/>
                      <a:pt x="4346" y="2957"/>
                    </a:cubicBezTo>
                    <a:cubicBezTo>
                      <a:pt x="4255" y="2957"/>
                      <a:pt x="4180" y="2997"/>
                      <a:pt x="4101" y="3092"/>
                    </a:cubicBezTo>
                    <a:cubicBezTo>
                      <a:pt x="4020" y="3189"/>
                      <a:pt x="3949" y="3228"/>
                      <a:pt x="3855" y="3228"/>
                    </a:cubicBezTo>
                    <a:cubicBezTo>
                      <a:pt x="3782" y="3228"/>
                      <a:pt x="3647" y="3269"/>
                      <a:pt x="3555" y="3319"/>
                    </a:cubicBezTo>
                    <a:cubicBezTo>
                      <a:pt x="3463" y="3369"/>
                      <a:pt x="3350" y="3410"/>
                      <a:pt x="3306" y="3410"/>
                    </a:cubicBezTo>
                    <a:cubicBezTo>
                      <a:pt x="3262" y="3410"/>
                      <a:pt x="3169" y="3460"/>
                      <a:pt x="3099" y="3523"/>
                    </a:cubicBezTo>
                    <a:cubicBezTo>
                      <a:pt x="3030" y="3585"/>
                      <a:pt x="2926" y="3637"/>
                      <a:pt x="2869" y="3637"/>
                    </a:cubicBezTo>
                    <a:cubicBezTo>
                      <a:pt x="2812" y="3637"/>
                      <a:pt x="2765" y="3651"/>
                      <a:pt x="2765" y="3670"/>
                    </a:cubicBezTo>
                    <a:cubicBezTo>
                      <a:pt x="2764" y="3689"/>
                      <a:pt x="2727" y="3755"/>
                      <a:pt x="2682" y="3818"/>
                    </a:cubicBezTo>
                    <a:lnTo>
                      <a:pt x="2602" y="3930"/>
                    </a:lnTo>
                    <a:lnTo>
                      <a:pt x="2493" y="3821"/>
                    </a:lnTo>
                    <a:cubicBezTo>
                      <a:pt x="2387" y="3715"/>
                      <a:pt x="2380" y="3715"/>
                      <a:pt x="2298" y="3794"/>
                    </a:cubicBezTo>
                    <a:cubicBezTo>
                      <a:pt x="2220" y="3870"/>
                      <a:pt x="2212" y="3870"/>
                      <a:pt x="2186" y="3799"/>
                    </a:cubicBezTo>
                    <a:cubicBezTo>
                      <a:pt x="2161" y="3729"/>
                      <a:pt x="2153" y="3729"/>
                      <a:pt x="2074" y="3804"/>
                    </a:cubicBezTo>
                    <a:cubicBezTo>
                      <a:pt x="1831" y="4038"/>
                      <a:pt x="1741" y="4456"/>
                      <a:pt x="1813" y="5015"/>
                    </a:cubicBezTo>
                    <a:cubicBezTo>
                      <a:pt x="1852" y="5319"/>
                      <a:pt x="2062" y="5545"/>
                      <a:pt x="2686" y="5958"/>
                    </a:cubicBezTo>
                    <a:cubicBezTo>
                      <a:pt x="3064" y="6209"/>
                      <a:pt x="3305" y="6408"/>
                      <a:pt x="3536" y="6662"/>
                    </a:cubicBezTo>
                    <a:cubicBezTo>
                      <a:pt x="4115" y="7298"/>
                      <a:pt x="4387" y="7632"/>
                      <a:pt x="4362" y="7675"/>
                    </a:cubicBezTo>
                    <a:cubicBezTo>
                      <a:pt x="4294" y="7793"/>
                      <a:pt x="4013" y="7698"/>
                      <a:pt x="3165" y="7271"/>
                    </a:cubicBezTo>
                    <a:cubicBezTo>
                      <a:pt x="2676" y="7025"/>
                      <a:pt x="2132" y="6747"/>
                      <a:pt x="1956" y="6652"/>
                    </a:cubicBezTo>
                    <a:lnTo>
                      <a:pt x="1638" y="6480"/>
                    </a:lnTo>
                    <a:lnTo>
                      <a:pt x="1351" y="6533"/>
                    </a:lnTo>
                    <a:cubicBezTo>
                      <a:pt x="796" y="6634"/>
                      <a:pt x="542" y="6825"/>
                      <a:pt x="645" y="7066"/>
                    </a:cubicBezTo>
                    <a:cubicBezTo>
                      <a:pt x="679" y="7144"/>
                      <a:pt x="669" y="7193"/>
                      <a:pt x="593" y="7303"/>
                    </a:cubicBezTo>
                    <a:cubicBezTo>
                      <a:pt x="503" y="7431"/>
                      <a:pt x="501" y="7450"/>
                      <a:pt x="561" y="7546"/>
                    </a:cubicBezTo>
                    <a:cubicBezTo>
                      <a:pt x="621" y="7641"/>
                      <a:pt x="618" y="7666"/>
                      <a:pt x="544" y="7821"/>
                    </a:cubicBezTo>
                    <a:cubicBezTo>
                      <a:pt x="469" y="7979"/>
                      <a:pt x="469" y="7999"/>
                      <a:pt x="532" y="8101"/>
                    </a:cubicBezTo>
                    <a:cubicBezTo>
                      <a:pt x="596" y="8205"/>
                      <a:pt x="594" y="8221"/>
                      <a:pt x="504" y="8351"/>
                    </a:cubicBezTo>
                    <a:cubicBezTo>
                      <a:pt x="410" y="8486"/>
                      <a:pt x="409" y="8495"/>
                      <a:pt x="479" y="8651"/>
                    </a:cubicBezTo>
                    <a:cubicBezTo>
                      <a:pt x="543" y="8793"/>
                      <a:pt x="545" y="8826"/>
                      <a:pt x="490" y="8939"/>
                    </a:cubicBezTo>
                    <a:cubicBezTo>
                      <a:pt x="432" y="9058"/>
                      <a:pt x="436" y="9074"/>
                      <a:pt x="549" y="9220"/>
                    </a:cubicBezTo>
                    <a:cubicBezTo>
                      <a:pt x="659" y="9363"/>
                      <a:pt x="664" y="9389"/>
                      <a:pt x="616" y="9512"/>
                    </a:cubicBezTo>
                    <a:cubicBezTo>
                      <a:pt x="570" y="9628"/>
                      <a:pt x="574" y="9663"/>
                      <a:pt x="645" y="9772"/>
                    </a:cubicBezTo>
                    <a:cubicBezTo>
                      <a:pt x="709" y="9869"/>
                      <a:pt x="722" y="9939"/>
                      <a:pt x="700" y="10078"/>
                    </a:cubicBezTo>
                    <a:cubicBezTo>
                      <a:pt x="675" y="10235"/>
                      <a:pt x="685" y="10269"/>
                      <a:pt x="785" y="10361"/>
                    </a:cubicBezTo>
                    <a:lnTo>
                      <a:pt x="899" y="10465"/>
                    </a:lnTo>
                    <a:lnTo>
                      <a:pt x="824" y="10633"/>
                    </a:lnTo>
                    <a:cubicBezTo>
                      <a:pt x="752" y="10793"/>
                      <a:pt x="752" y="10806"/>
                      <a:pt x="826" y="10952"/>
                    </a:cubicBezTo>
                    <a:cubicBezTo>
                      <a:pt x="899" y="11097"/>
                      <a:pt x="899" y="11112"/>
                      <a:pt x="829" y="11225"/>
                    </a:cubicBezTo>
                    <a:cubicBezTo>
                      <a:pt x="775" y="11312"/>
                      <a:pt x="764" y="11391"/>
                      <a:pt x="784" y="11517"/>
                    </a:cubicBezTo>
                    <a:cubicBezTo>
                      <a:pt x="807" y="11664"/>
                      <a:pt x="796" y="11705"/>
                      <a:pt x="703" y="11798"/>
                    </a:cubicBezTo>
                    <a:cubicBezTo>
                      <a:pt x="635" y="11867"/>
                      <a:pt x="594" y="11957"/>
                      <a:pt x="594" y="12040"/>
                    </a:cubicBezTo>
                    <a:cubicBezTo>
                      <a:pt x="594" y="12113"/>
                      <a:pt x="555" y="12224"/>
                      <a:pt x="509" y="12287"/>
                    </a:cubicBezTo>
                    <a:cubicBezTo>
                      <a:pt x="457" y="12356"/>
                      <a:pt x="432" y="12440"/>
                      <a:pt x="446" y="12499"/>
                    </a:cubicBezTo>
                    <a:cubicBezTo>
                      <a:pt x="459" y="12552"/>
                      <a:pt x="440" y="12672"/>
                      <a:pt x="403" y="12767"/>
                    </a:cubicBezTo>
                    <a:cubicBezTo>
                      <a:pt x="352" y="12895"/>
                      <a:pt x="345" y="12978"/>
                      <a:pt x="375" y="13093"/>
                    </a:cubicBezTo>
                    <a:cubicBezTo>
                      <a:pt x="422" y="13274"/>
                      <a:pt x="407" y="13298"/>
                      <a:pt x="246" y="13298"/>
                    </a:cubicBezTo>
                    <a:cubicBezTo>
                      <a:pt x="153" y="13298"/>
                      <a:pt x="124" y="13318"/>
                      <a:pt x="124" y="13389"/>
                    </a:cubicBezTo>
                    <a:cubicBezTo>
                      <a:pt x="124" y="13440"/>
                      <a:pt x="96" y="13494"/>
                      <a:pt x="61" y="13509"/>
                    </a:cubicBezTo>
                    <a:cubicBezTo>
                      <a:pt x="-88" y="13569"/>
                      <a:pt x="55" y="14083"/>
                      <a:pt x="280" y="14298"/>
                    </a:cubicBezTo>
                    <a:cubicBezTo>
                      <a:pt x="347" y="14363"/>
                      <a:pt x="487" y="14481"/>
                      <a:pt x="591" y="14560"/>
                    </a:cubicBezTo>
                    <a:cubicBezTo>
                      <a:pt x="875" y="14776"/>
                      <a:pt x="1145" y="14762"/>
                      <a:pt x="1924" y="14494"/>
                    </a:cubicBezTo>
                    <a:cubicBezTo>
                      <a:pt x="2578" y="14268"/>
                      <a:pt x="2453" y="14286"/>
                      <a:pt x="4258" y="14182"/>
                    </a:cubicBezTo>
                    <a:cubicBezTo>
                      <a:pt x="4837" y="14149"/>
                      <a:pt x="5082" y="14129"/>
                      <a:pt x="5108" y="14116"/>
                    </a:cubicBezTo>
                    <a:cubicBezTo>
                      <a:pt x="5120" y="14110"/>
                      <a:pt x="5226" y="14107"/>
                      <a:pt x="5343" y="14106"/>
                    </a:cubicBezTo>
                    <a:cubicBezTo>
                      <a:pt x="5460" y="14106"/>
                      <a:pt x="5585" y="14094"/>
                      <a:pt x="5620" y="14080"/>
                    </a:cubicBezTo>
                    <a:cubicBezTo>
                      <a:pt x="5655" y="14066"/>
                      <a:pt x="5717" y="14050"/>
                      <a:pt x="5758" y="14045"/>
                    </a:cubicBezTo>
                    <a:cubicBezTo>
                      <a:pt x="5799" y="14040"/>
                      <a:pt x="5838" y="14030"/>
                      <a:pt x="5844" y="14025"/>
                    </a:cubicBezTo>
                    <a:cubicBezTo>
                      <a:pt x="5878" y="13995"/>
                      <a:pt x="6054" y="14000"/>
                      <a:pt x="6072" y="14032"/>
                    </a:cubicBezTo>
                    <a:cubicBezTo>
                      <a:pt x="6085" y="14053"/>
                      <a:pt x="6126" y="14052"/>
                      <a:pt x="6166" y="14032"/>
                    </a:cubicBezTo>
                    <a:cubicBezTo>
                      <a:pt x="6205" y="14011"/>
                      <a:pt x="6325" y="14001"/>
                      <a:pt x="6430" y="14009"/>
                    </a:cubicBezTo>
                    <a:cubicBezTo>
                      <a:pt x="6536" y="14016"/>
                      <a:pt x="6669" y="14024"/>
                      <a:pt x="6727" y="14027"/>
                    </a:cubicBezTo>
                    <a:cubicBezTo>
                      <a:pt x="6847" y="14032"/>
                      <a:pt x="7047" y="13990"/>
                      <a:pt x="7175" y="13934"/>
                    </a:cubicBezTo>
                    <a:cubicBezTo>
                      <a:pt x="7347" y="13859"/>
                      <a:pt x="8512" y="13729"/>
                      <a:pt x="9111" y="13719"/>
                    </a:cubicBezTo>
                    <a:lnTo>
                      <a:pt x="9727" y="13709"/>
                    </a:lnTo>
                    <a:lnTo>
                      <a:pt x="9901" y="13901"/>
                    </a:lnTo>
                    <a:cubicBezTo>
                      <a:pt x="9996" y="14007"/>
                      <a:pt x="10236" y="14306"/>
                      <a:pt x="10434" y="14565"/>
                    </a:cubicBezTo>
                    <a:cubicBezTo>
                      <a:pt x="10633" y="14824"/>
                      <a:pt x="10911" y="15183"/>
                      <a:pt x="11052" y="15365"/>
                    </a:cubicBezTo>
                    <a:cubicBezTo>
                      <a:pt x="11419" y="15839"/>
                      <a:pt x="12739" y="17549"/>
                      <a:pt x="12852" y="17699"/>
                    </a:cubicBezTo>
                    <a:cubicBezTo>
                      <a:pt x="12919" y="17787"/>
                      <a:pt x="12980" y="17993"/>
                      <a:pt x="13051" y="18363"/>
                    </a:cubicBezTo>
                    <a:cubicBezTo>
                      <a:pt x="13171" y="18984"/>
                      <a:pt x="13313" y="19558"/>
                      <a:pt x="13386" y="19704"/>
                    </a:cubicBezTo>
                    <a:cubicBezTo>
                      <a:pt x="13414" y="19760"/>
                      <a:pt x="13514" y="19910"/>
                      <a:pt x="13608" y="20037"/>
                    </a:cubicBezTo>
                    <a:cubicBezTo>
                      <a:pt x="13702" y="20164"/>
                      <a:pt x="13951" y="20536"/>
                      <a:pt x="14162" y="20862"/>
                    </a:cubicBezTo>
                    <a:cubicBezTo>
                      <a:pt x="14532" y="21434"/>
                      <a:pt x="14550" y="21455"/>
                      <a:pt x="14736" y="21497"/>
                    </a:cubicBezTo>
                    <a:cubicBezTo>
                      <a:pt x="15147" y="21592"/>
                      <a:pt x="15316" y="21568"/>
                      <a:pt x="15585" y="21373"/>
                    </a:cubicBezTo>
                    <a:cubicBezTo>
                      <a:pt x="15721" y="21275"/>
                      <a:pt x="15846" y="21161"/>
                      <a:pt x="15860" y="21122"/>
                    </a:cubicBezTo>
                    <a:cubicBezTo>
                      <a:pt x="15874" y="21082"/>
                      <a:pt x="15951" y="21020"/>
                      <a:pt x="16031" y="20984"/>
                    </a:cubicBezTo>
                    <a:cubicBezTo>
                      <a:pt x="16111" y="20949"/>
                      <a:pt x="16217" y="20850"/>
                      <a:pt x="16267" y="20764"/>
                    </a:cubicBezTo>
                    <a:cubicBezTo>
                      <a:pt x="16325" y="20664"/>
                      <a:pt x="16403" y="20596"/>
                      <a:pt x="16483" y="20577"/>
                    </a:cubicBezTo>
                    <a:cubicBezTo>
                      <a:pt x="16553" y="20561"/>
                      <a:pt x="16648" y="20491"/>
                      <a:pt x="16695" y="20421"/>
                    </a:cubicBezTo>
                    <a:cubicBezTo>
                      <a:pt x="16742" y="20352"/>
                      <a:pt x="16837" y="20269"/>
                      <a:pt x="16908" y="20237"/>
                    </a:cubicBezTo>
                    <a:cubicBezTo>
                      <a:pt x="16979" y="20206"/>
                      <a:pt x="17060" y="20127"/>
                      <a:pt x="17090" y="20062"/>
                    </a:cubicBezTo>
                    <a:cubicBezTo>
                      <a:pt x="17119" y="19996"/>
                      <a:pt x="17213" y="19903"/>
                      <a:pt x="17297" y="19855"/>
                    </a:cubicBezTo>
                    <a:cubicBezTo>
                      <a:pt x="17381" y="19807"/>
                      <a:pt x="17467" y="19726"/>
                      <a:pt x="17488" y="19674"/>
                    </a:cubicBezTo>
                    <a:cubicBezTo>
                      <a:pt x="17509" y="19623"/>
                      <a:pt x="17598" y="19539"/>
                      <a:pt x="17686" y="19489"/>
                    </a:cubicBezTo>
                    <a:cubicBezTo>
                      <a:pt x="17800" y="19424"/>
                      <a:pt x="17846" y="19367"/>
                      <a:pt x="17846" y="19292"/>
                    </a:cubicBezTo>
                    <a:cubicBezTo>
                      <a:pt x="17846" y="19213"/>
                      <a:pt x="17886" y="19169"/>
                      <a:pt x="18006" y="19115"/>
                    </a:cubicBezTo>
                    <a:cubicBezTo>
                      <a:pt x="18104" y="19070"/>
                      <a:pt x="18191" y="18987"/>
                      <a:pt x="18230" y="18903"/>
                    </a:cubicBezTo>
                    <a:cubicBezTo>
                      <a:pt x="18271" y="18813"/>
                      <a:pt x="18340" y="18750"/>
                      <a:pt x="18429" y="18724"/>
                    </a:cubicBezTo>
                    <a:cubicBezTo>
                      <a:pt x="18530" y="18694"/>
                      <a:pt x="18569" y="18653"/>
                      <a:pt x="18578" y="18568"/>
                    </a:cubicBezTo>
                    <a:cubicBezTo>
                      <a:pt x="18592" y="18447"/>
                      <a:pt x="18651" y="18397"/>
                      <a:pt x="18828" y="18358"/>
                    </a:cubicBezTo>
                    <a:cubicBezTo>
                      <a:pt x="18891" y="18344"/>
                      <a:pt x="18960" y="18284"/>
                      <a:pt x="18989" y="18217"/>
                    </a:cubicBezTo>
                    <a:cubicBezTo>
                      <a:pt x="19016" y="18153"/>
                      <a:pt x="19104" y="18071"/>
                      <a:pt x="19185" y="18035"/>
                    </a:cubicBezTo>
                    <a:cubicBezTo>
                      <a:pt x="19279" y="17993"/>
                      <a:pt x="19336" y="17935"/>
                      <a:pt x="19345" y="17870"/>
                    </a:cubicBezTo>
                    <a:cubicBezTo>
                      <a:pt x="19355" y="17794"/>
                      <a:pt x="19399" y="17758"/>
                      <a:pt x="19520" y="17727"/>
                    </a:cubicBezTo>
                    <a:cubicBezTo>
                      <a:pt x="19633" y="17699"/>
                      <a:pt x="19696" y="17653"/>
                      <a:pt x="19723" y="17578"/>
                    </a:cubicBezTo>
                    <a:cubicBezTo>
                      <a:pt x="19752" y="17497"/>
                      <a:pt x="19793" y="17471"/>
                      <a:pt x="19891" y="17471"/>
                    </a:cubicBezTo>
                    <a:cubicBezTo>
                      <a:pt x="19988" y="17471"/>
                      <a:pt x="20030" y="17443"/>
                      <a:pt x="20058" y="17363"/>
                    </a:cubicBezTo>
                    <a:cubicBezTo>
                      <a:pt x="20098" y="17253"/>
                      <a:pt x="20183" y="17199"/>
                      <a:pt x="20314" y="17199"/>
                    </a:cubicBezTo>
                    <a:cubicBezTo>
                      <a:pt x="20355" y="17199"/>
                      <a:pt x="20410" y="17149"/>
                      <a:pt x="20436" y="17088"/>
                    </a:cubicBezTo>
                    <a:cubicBezTo>
                      <a:pt x="20474" y="17000"/>
                      <a:pt x="20521" y="16974"/>
                      <a:pt x="20667" y="16962"/>
                    </a:cubicBezTo>
                    <a:lnTo>
                      <a:pt x="20850" y="16947"/>
                    </a:lnTo>
                    <a:lnTo>
                      <a:pt x="20380" y="16707"/>
                    </a:lnTo>
                    <a:cubicBezTo>
                      <a:pt x="20123" y="16576"/>
                      <a:pt x="19796" y="16373"/>
                      <a:pt x="19656" y="16257"/>
                    </a:cubicBezTo>
                    <a:cubicBezTo>
                      <a:pt x="19071" y="15775"/>
                      <a:pt x="18358" y="15161"/>
                      <a:pt x="18038" y="14868"/>
                    </a:cubicBezTo>
                    <a:cubicBezTo>
                      <a:pt x="17851" y="14696"/>
                      <a:pt x="17551" y="14446"/>
                      <a:pt x="17371" y="14312"/>
                    </a:cubicBezTo>
                    <a:cubicBezTo>
                      <a:pt x="17057" y="14076"/>
                      <a:pt x="16968" y="13969"/>
                      <a:pt x="17017" y="13884"/>
                    </a:cubicBezTo>
                    <a:cubicBezTo>
                      <a:pt x="17030" y="13862"/>
                      <a:pt x="17384" y="14029"/>
                      <a:pt x="17804" y="14255"/>
                    </a:cubicBezTo>
                    <a:cubicBezTo>
                      <a:pt x="18249" y="14495"/>
                      <a:pt x="18635" y="14674"/>
                      <a:pt x="18729" y="14684"/>
                    </a:cubicBezTo>
                    <a:cubicBezTo>
                      <a:pt x="18818" y="14693"/>
                      <a:pt x="19303" y="14736"/>
                      <a:pt x="19808" y="14778"/>
                    </a:cubicBezTo>
                    <a:lnTo>
                      <a:pt x="20727" y="14855"/>
                    </a:lnTo>
                    <a:lnTo>
                      <a:pt x="20920" y="14701"/>
                    </a:lnTo>
                    <a:cubicBezTo>
                      <a:pt x="21026" y="14616"/>
                      <a:pt x="21145" y="14501"/>
                      <a:pt x="21184" y="14446"/>
                    </a:cubicBezTo>
                    <a:cubicBezTo>
                      <a:pt x="21268" y="14328"/>
                      <a:pt x="21356" y="13683"/>
                      <a:pt x="21303" y="13581"/>
                    </a:cubicBezTo>
                    <a:cubicBezTo>
                      <a:pt x="21282" y="13542"/>
                      <a:pt x="21283" y="13447"/>
                      <a:pt x="21309" y="13360"/>
                    </a:cubicBezTo>
                    <a:cubicBezTo>
                      <a:pt x="21340" y="13253"/>
                      <a:pt x="21340" y="13158"/>
                      <a:pt x="21307" y="13045"/>
                    </a:cubicBezTo>
                    <a:cubicBezTo>
                      <a:pt x="21270" y="12917"/>
                      <a:pt x="21274" y="12850"/>
                      <a:pt x="21324" y="12720"/>
                    </a:cubicBezTo>
                    <a:cubicBezTo>
                      <a:pt x="21374" y="12594"/>
                      <a:pt x="21377" y="12532"/>
                      <a:pt x="21341" y="12447"/>
                    </a:cubicBezTo>
                    <a:cubicBezTo>
                      <a:pt x="21308" y="12369"/>
                      <a:pt x="21308" y="12287"/>
                      <a:pt x="21340" y="12161"/>
                    </a:cubicBezTo>
                    <a:cubicBezTo>
                      <a:pt x="21372" y="12033"/>
                      <a:pt x="21372" y="11955"/>
                      <a:pt x="21337" y="11886"/>
                    </a:cubicBezTo>
                    <a:cubicBezTo>
                      <a:pt x="21307" y="11828"/>
                      <a:pt x="21299" y="11712"/>
                      <a:pt x="21317" y="11590"/>
                    </a:cubicBezTo>
                    <a:cubicBezTo>
                      <a:pt x="21334" y="11463"/>
                      <a:pt x="21327" y="11363"/>
                      <a:pt x="21296" y="11325"/>
                    </a:cubicBezTo>
                    <a:cubicBezTo>
                      <a:pt x="21261" y="11279"/>
                      <a:pt x="21261" y="11214"/>
                      <a:pt x="21296" y="11075"/>
                    </a:cubicBezTo>
                    <a:cubicBezTo>
                      <a:pt x="21336" y="10917"/>
                      <a:pt x="21332" y="10868"/>
                      <a:pt x="21275" y="10775"/>
                    </a:cubicBezTo>
                    <a:cubicBezTo>
                      <a:pt x="21217" y="10682"/>
                      <a:pt x="21215" y="10634"/>
                      <a:pt x="21256" y="10503"/>
                    </a:cubicBezTo>
                    <a:cubicBezTo>
                      <a:pt x="21296" y="10373"/>
                      <a:pt x="21292" y="10326"/>
                      <a:pt x="21237" y="10237"/>
                    </a:cubicBezTo>
                    <a:cubicBezTo>
                      <a:pt x="21177" y="10139"/>
                      <a:pt x="21177" y="10112"/>
                      <a:pt x="21236" y="9962"/>
                    </a:cubicBezTo>
                    <a:cubicBezTo>
                      <a:pt x="21295" y="9812"/>
                      <a:pt x="21296" y="9787"/>
                      <a:pt x="21236" y="9717"/>
                    </a:cubicBezTo>
                    <a:cubicBezTo>
                      <a:pt x="21152" y="9619"/>
                      <a:pt x="21152" y="9563"/>
                      <a:pt x="21236" y="9391"/>
                    </a:cubicBezTo>
                    <a:cubicBezTo>
                      <a:pt x="21296" y="9267"/>
                      <a:pt x="21295" y="9244"/>
                      <a:pt x="21236" y="9147"/>
                    </a:cubicBezTo>
                    <a:cubicBezTo>
                      <a:pt x="21178" y="9054"/>
                      <a:pt x="21177" y="9020"/>
                      <a:pt x="21229" y="8889"/>
                    </a:cubicBezTo>
                    <a:cubicBezTo>
                      <a:pt x="21282" y="8757"/>
                      <a:pt x="21282" y="8730"/>
                      <a:pt x="21223" y="8661"/>
                    </a:cubicBezTo>
                    <a:cubicBezTo>
                      <a:pt x="21162" y="8588"/>
                      <a:pt x="21163" y="8565"/>
                      <a:pt x="21233" y="8401"/>
                    </a:cubicBezTo>
                    <a:cubicBezTo>
                      <a:pt x="21294" y="8256"/>
                      <a:pt x="21298" y="8206"/>
                      <a:pt x="21256" y="8152"/>
                    </a:cubicBezTo>
                    <a:cubicBezTo>
                      <a:pt x="21213" y="8097"/>
                      <a:pt x="21222" y="8059"/>
                      <a:pt x="21298" y="7945"/>
                    </a:cubicBezTo>
                    <a:cubicBezTo>
                      <a:pt x="21385" y="7815"/>
                      <a:pt x="21387" y="7799"/>
                      <a:pt x="21321" y="7722"/>
                    </a:cubicBezTo>
                    <a:cubicBezTo>
                      <a:pt x="21256" y="7645"/>
                      <a:pt x="21257" y="7629"/>
                      <a:pt x="21338" y="7482"/>
                    </a:cubicBezTo>
                    <a:cubicBezTo>
                      <a:pt x="21415" y="7343"/>
                      <a:pt x="21417" y="7316"/>
                      <a:pt x="21362" y="7266"/>
                    </a:cubicBezTo>
                    <a:cubicBezTo>
                      <a:pt x="21306" y="7218"/>
                      <a:pt x="21313" y="7190"/>
                      <a:pt x="21410" y="7054"/>
                    </a:cubicBezTo>
                    <a:cubicBezTo>
                      <a:pt x="21471" y="6969"/>
                      <a:pt x="21512" y="6890"/>
                      <a:pt x="21500" y="6877"/>
                    </a:cubicBezTo>
                    <a:cubicBezTo>
                      <a:pt x="21488" y="6865"/>
                      <a:pt x="21268" y="6956"/>
                      <a:pt x="21012" y="7081"/>
                    </a:cubicBezTo>
                    <a:cubicBezTo>
                      <a:pt x="20619" y="7273"/>
                      <a:pt x="20415" y="7338"/>
                      <a:pt x="19718" y="7492"/>
                    </a:cubicBezTo>
                    <a:cubicBezTo>
                      <a:pt x="19263" y="7592"/>
                      <a:pt x="18650" y="7716"/>
                      <a:pt x="18357" y="7766"/>
                    </a:cubicBezTo>
                    <a:cubicBezTo>
                      <a:pt x="18064" y="7817"/>
                      <a:pt x="17640" y="7907"/>
                      <a:pt x="17413" y="7967"/>
                    </a:cubicBezTo>
                    <a:lnTo>
                      <a:pt x="17001" y="8074"/>
                    </a:lnTo>
                    <a:lnTo>
                      <a:pt x="16603" y="7957"/>
                    </a:lnTo>
                    <a:cubicBezTo>
                      <a:pt x="16210" y="7841"/>
                      <a:pt x="16188" y="7839"/>
                      <a:pt x="14353" y="7821"/>
                    </a:cubicBezTo>
                    <a:cubicBezTo>
                      <a:pt x="12692" y="7805"/>
                      <a:pt x="12492" y="7795"/>
                      <a:pt x="12420" y="7727"/>
                    </a:cubicBezTo>
                    <a:cubicBezTo>
                      <a:pt x="12343" y="7653"/>
                      <a:pt x="12063" y="7299"/>
                      <a:pt x="9901" y="4528"/>
                    </a:cubicBezTo>
                    <a:cubicBezTo>
                      <a:pt x="8986" y="3355"/>
                      <a:pt x="8917" y="3253"/>
                      <a:pt x="8851" y="2990"/>
                    </a:cubicBezTo>
                    <a:cubicBezTo>
                      <a:pt x="8813" y="2834"/>
                      <a:pt x="8663" y="2217"/>
                      <a:pt x="8519" y="1619"/>
                    </a:cubicBezTo>
                    <a:lnTo>
                      <a:pt x="8256" y="529"/>
                    </a:lnTo>
                    <a:lnTo>
                      <a:pt x="8082" y="370"/>
                    </a:lnTo>
                    <a:cubicBezTo>
                      <a:pt x="7841" y="150"/>
                      <a:pt x="7580" y="16"/>
                      <a:pt x="7411" y="1"/>
                    </a:cubicBezTo>
                    <a:close/>
                    <a:moveTo>
                      <a:pt x="7261" y="5814"/>
                    </a:moveTo>
                    <a:lnTo>
                      <a:pt x="7348" y="5929"/>
                    </a:lnTo>
                    <a:cubicBezTo>
                      <a:pt x="7420" y="6023"/>
                      <a:pt x="7452" y="6221"/>
                      <a:pt x="7410" y="6313"/>
                    </a:cubicBezTo>
                    <a:cubicBezTo>
                      <a:pt x="7404" y="6325"/>
                      <a:pt x="7397" y="6362"/>
                      <a:pt x="7394" y="6394"/>
                    </a:cubicBezTo>
                    <a:cubicBezTo>
                      <a:pt x="7391" y="6426"/>
                      <a:pt x="7362" y="6469"/>
                      <a:pt x="7331" y="6490"/>
                    </a:cubicBezTo>
                    <a:cubicBezTo>
                      <a:pt x="7299" y="6511"/>
                      <a:pt x="7273" y="6546"/>
                      <a:pt x="7273" y="6568"/>
                    </a:cubicBezTo>
                    <a:cubicBezTo>
                      <a:pt x="7273" y="6590"/>
                      <a:pt x="7255" y="6602"/>
                      <a:pt x="7234" y="6596"/>
                    </a:cubicBezTo>
                    <a:cubicBezTo>
                      <a:pt x="7183" y="6581"/>
                      <a:pt x="7185" y="6709"/>
                      <a:pt x="7237" y="6743"/>
                    </a:cubicBezTo>
                    <a:cubicBezTo>
                      <a:pt x="7263" y="6760"/>
                      <a:pt x="7264" y="6812"/>
                      <a:pt x="7237" y="6886"/>
                    </a:cubicBezTo>
                    <a:cubicBezTo>
                      <a:pt x="7215" y="6949"/>
                      <a:pt x="7207" y="7020"/>
                      <a:pt x="7220" y="7043"/>
                    </a:cubicBezTo>
                    <a:cubicBezTo>
                      <a:pt x="7233" y="7066"/>
                      <a:pt x="7195" y="7104"/>
                      <a:pt x="7133" y="7129"/>
                    </a:cubicBezTo>
                    <a:cubicBezTo>
                      <a:pt x="7072" y="7154"/>
                      <a:pt x="7016" y="7174"/>
                      <a:pt x="7010" y="7174"/>
                    </a:cubicBezTo>
                    <a:cubicBezTo>
                      <a:pt x="6990" y="7174"/>
                      <a:pt x="6536" y="6579"/>
                      <a:pt x="6477" y="6475"/>
                    </a:cubicBezTo>
                    <a:cubicBezTo>
                      <a:pt x="6393" y="6329"/>
                      <a:pt x="6447" y="6141"/>
                      <a:pt x="6590" y="6079"/>
                    </a:cubicBezTo>
                    <a:cubicBezTo>
                      <a:pt x="6654" y="6052"/>
                      <a:pt x="6831" y="5981"/>
                      <a:pt x="6984" y="5922"/>
                    </a:cubicBezTo>
                    <a:lnTo>
                      <a:pt x="7261" y="5814"/>
                    </a:lnTo>
                    <a:close/>
                    <a:moveTo>
                      <a:pt x="12324" y="13764"/>
                    </a:moveTo>
                    <a:cubicBezTo>
                      <a:pt x="12440" y="13750"/>
                      <a:pt x="12650" y="13778"/>
                      <a:pt x="12697" y="13828"/>
                    </a:cubicBezTo>
                    <a:cubicBezTo>
                      <a:pt x="12720" y="13853"/>
                      <a:pt x="12722" y="13946"/>
                      <a:pt x="12702" y="14050"/>
                    </a:cubicBezTo>
                    <a:cubicBezTo>
                      <a:pt x="12651" y="14311"/>
                      <a:pt x="12533" y="14310"/>
                      <a:pt x="12356" y="14048"/>
                    </a:cubicBezTo>
                    <a:cubicBezTo>
                      <a:pt x="12280" y="13935"/>
                      <a:pt x="12231" y="13820"/>
                      <a:pt x="12248" y="13792"/>
                    </a:cubicBezTo>
                    <a:cubicBezTo>
                      <a:pt x="12256" y="13777"/>
                      <a:pt x="12285" y="13768"/>
                      <a:pt x="12324" y="13764"/>
                    </a:cubicBezTo>
                    <a:close/>
                  </a:path>
                </a:pathLst>
              </a:custGeom>
              <a:ln>
                <a:noFill/>
              </a:ln>
              <a:effectLst/>
            </p:spPr>
          </p:pic>
          <p:pic>
            <p:nvPicPr>
              <p:cNvPr id="323" name="IMG_4735.jpeg" descr="IMG_4735.jpeg"/>
              <p:cNvPicPr>
                <a:picLocks noChangeAspect="0"/>
              </p:cNvPicPr>
              <p:nvPr/>
            </p:nvPicPr>
            <p:blipFill>
              <a:blip r:embed="rId7">
                <a:extLst/>
              </a:blip>
              <a:stretch>
                <a:fillRect/>
              </a:stretch>
            </p:blipFill>
            <p:spPr>
              <a:xfrm>
                <a:off x="-1" y="-1"/>
                <a:ext cx="5589233" cy="5267543"/>
              </a:xfrm>
              <a:prstGeom prst="rect">
                <a:avLst/>
              </a:prstGeom>
              <a:effectLst/>
            </p:spPr>
          </p:pic>
        </p:grpSp>
        <p:sp>
          <p:nvSpPr>
            <p:cNvPr id="326" name="إن النجاح هو محصلة اجتهادات…"/>
            <p:cNvSpPr txBox="1"/>
            <p:nvPr/>
          </p:nvSpPr>
          <p:spPr>
            <a:xfrm>
              <a:off x="0" y="5232418"/>
              <a:ext cx="5567403" cy="1560582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</p:grpSp>
      <p:grpSp>
        <p:nvGrpSpPr>
          <p:cNvPr id="330" name="تجميع"/>
          <p:cNvGrpSpPr/>
          <p:nvPr/>
        </p:nvGrpSpPr>
        <p:grpSpPr>
          <a:xfrm>
            <a:off x="2833042" y="6603175"/>
            <a:ext cx="5324093" cy="6879194"/>
            <a:chOff x="0" y="0"/>
            <a:chExt cx="5324092" cy="6879193"/>
          </a:xfrm>
        </p:grpSpPr>
        <p:sp>
          <p:nvSpPr>
            <p:cNvPr id="328" name="إن النجاح هو محصلة اجتهادات…"/>
            <p:cNvSpPr txBox="1"/>
            <p:nvPr/>
          </p:nvSpPr>
          <p:spPr>
            <a:xfrm>
              <a:off x="6662" y="5315180"/>
              <a:ext cx="5317431" cy="1564014"/>
            </a:xfrm>
            <a:prstGeom prst="rect">
              <a:avLst/>
            </a:prstGeom>
            <a:solidFill>
              <a:srgbClr val="F0E9E3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إن النجاح هو محصلة اجتهادات </a:t>
              </a:r>
            </a:p>
            <a:p>
              <a:pPr rtl="0">
                <a:defRPr b="1">
                  <a:solidFill>
                    <a:srgbClr val="47474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صغيرة تتراكم يوماً بعد يوم . </a:t>
              </a:r>
            </a:p>
            <a:p>
              <a:pPr algn="just" rtl="0">
                <a:defRPr b="1">
                  <a:solidFill>
                    <a:srgbClr val="316E63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solidFill>
                    <a:srgbClr val="791A3D"/>
                  </a:solidFill>
                </a:rPr>
                <a:t>معلمتك :        </a:t>
              </a:r>
            </a:p>
          </p:txBody>
        </p:sp>
        <p:pic>
          <p:nvPicPr>
            <p:cNvPr id="329" name="IMG_4731.jpeg" descr="IMG_4731.jpeg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0" y="0"/>
              <a:ext cx="5295194" cy="5295194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eeza Pro Regular"/>
        <a:ea typeface="Geeza Pro Regular"/>
        <a:cs typeface="Geeza Pro Regular"/>
      </a:majorFont>
      <a:minorFont>
        <a:latin typeface="Geeza Pro Regular"/>
        <a:ea typeface="Geeza Pro Regular"/>
        <a:cs typeface="Geeza Pro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Farah Regular"/>
            <a:ea typeface="Farah Regular"/>
            <a:cs typeface="Farah Regular"/>
            <a:sym typeface="Farah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eeza Pro Regular"/>
        <a:ea typeface="Geeza Pro Regular"/>
        <a:cs typeface="Geeza Pro Regular"/>
      </a:majorFont>
      <a:minorFont>
        <a:latin typeface="Geeza Pro Regular"/>
        <a:ea typeface="Geeza Pro Regular"/>
        <a:cs typeface="Geeza Pro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Farah Regular"/>
            <a:ea typeface="Farah Regular"/>
            <a:cs typeface="Farah Regular"/>
            <a:sym typeface="Farah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