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1pPr>
    <a:lvl2pPr marL="0" marR="0" indent="4572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2pPr>
    <a:lvl3pPr marL="0" marR="0" indent="9144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3pPr>
    <a:lvl4pPr marL="0" marR="0" indent="13716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4pPr>
    <a:lvl5pPr marL="0" marR="0" indent="18288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5pPr>
    <a:lvl6pPr marL="0" marR="0" indent="22860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6pPr>
    <a:lvl7pPr marL="0" marR="0" indent="27432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7pPr>
    <a:lvl8pPr marL="0" marR="0" indent="32004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8pPr>
    <a:lvl9pPr marL="0" marR="0" indent="3657600" algn="ctr" defTabSz="8255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Farah Regular"/>
        <a:ea typeface="Farah Regular"/>
        <a:cs typeface="Farah Regular"/>
        <a:sym typeface="Farah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2387600" y="8953499"/>
            <a:ext cx="19621500" cy="63344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 rtl="1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2387600" y="6039832"/>
            <a:ext cx="19621500" cy="89973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/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منظر للشاطئ والبحر من الكثبان الرملية العشبية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نظر للشاطئ والبحر من الكثبان الرملية العشبية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طائر البلشون يحلق على ارتفاع منخفض فوق الشاطئ خلف سياج قصير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 rtl="1">
              <a:spcBef>
                <a:spcPts val="0"/>
              </a:spcBef>
              <a:buSzTx/>
              <a:buNone/>
              <a:defRPr sz="5400"/>
            </a:lvl1pPr>
            <a:lvl2pPr marL="0" indent="0" algn="ctr" rtl="1">
              <a:spcBef>
                <a:spcPts val="0"/>
              </a:spcBef>
              <a:buSzTx/>
              <a:buNone/>
              <a:defRPr sz="5400"/>
            </a:lvl2pPr>
            <a:lvl3pPr marL="0" indent="0" algn="ctr" rtl="1">
              <a:spcBef>
                <a:spcPts val="0"/>
              </a:spcBef>
              <a:buSzTx/>
              <a:buNone/>
              <a:defRPr sz="5400"/>
            </a:lvl3pPr>
            <a:lvl4pPr marL="0" indent="0" algn="ctr" rtl="1">
              <a:spcBef>
                <a:spcPts val="0"/>
              </a:spcBef>
              <a:buSzTx/>
              <a:buNone/>
              <a:defRPr sz="5400"/>
            </a:lvl4pPr>
            <a:lvl5pPr marL="0" indent="0" algn="ctr" rtl="1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 sz="4800"/>
            </a:lvl1pPr>
            <a:lvl2pPr rtl="1">
              <a:defRPr sz="4800"/>
            </a:lvl2pPr>
            <a:lvl3pPr rtl="1">
              <a:defRPr sz="4800"/>
            </a:lvl3pPr>
            <a:lvl4pPr rtl="1">
              <a:defRPr sz="4800"/>
            </a:lvl4pPr>
            <a:lvl5pPr rtl="1"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طريق رملي بين تلين يؤدي إلى المحيط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 rtl="1">
              <a:spcBef>
                <a:spcPts val="4500"/>
              </a:spcBef>
              <a:defRPr sz="3800"/>
            </a:lvl1pPr>
            <a:lvl2pPr marL="1117600" indent="-558800" rtl="1">
              <a:spcBef>
                <a:spcPts val="4500"/>
              </a:spcBef>
              <a:defRPr sz="3800"/>
            </a:lvl2pPr>
            <a:lvl3pPr marL="1676400" indent="-558800" rtl="1">
              <a:spcBef>
                <a:spcPts val="4500"/>
              </a:spcBef>
              <a:defRPr sz="3800"/>
            </a:lvl3pPr>
            <a:lvl4pPr marL="2235200" indent="-558800" rtl="1">
              <a:spcBef>
                <a:spcPts val="4500"/>
              </a:spcBef>
              <a:defRPr sz="3800"/>
            </a:lvl4pPr>
            <a:lvl5pPr marL="2794000" indent="-558800" rtl="1">
              <a:spcBef>
                <a:spcPts val="4500"/>
              </a:spcBef>
              <a:defRPr sz="3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 rtl="1">
              <a:defRPr sz="4800"/>
            </a:lvl1pPr>
            <a:lvl2pPr rtl="1">
              <a:defRPr sz="4800"/>
            </a:lvl2pPr>
            <a:lvl3pPr rtl="1">
              <a:defRPr sz="4800"/>
            </a:lvl3pPr>
            <a:lvl4pPr rtl="1">
              <a:defRPr sz="4800"/>
            </a:lvl4pPr>
            <a:lvl5pPr rtl="1"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طريق رملي بين تلين يؤدي إلى المحيط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طائر البلشون يحلق على ارتفاع منخفض فوق الشاطئ خلف سياج قصير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منظر للشاطئ والبحر من الكثبان الرملية العشبية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1968383" y="13081000"/>
            <a:ext cx="434534" cy="46666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63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r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.png"/><Relationship Id="rId8" Type="http://schemas.openxmlformats.org/officeDocument/2006/relationships/image" Target="../media/image1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119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20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24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122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23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27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125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26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30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128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29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33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131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32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36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134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35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39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137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38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42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140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41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332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33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37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335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36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40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338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39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43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341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42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48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346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345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344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347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51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349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50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353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54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58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356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57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61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359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60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64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362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63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69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367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366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365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368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72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370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71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374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75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79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377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78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82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380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81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85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383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84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90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388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387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386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389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93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391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92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144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45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49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147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48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52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150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51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55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153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54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58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156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57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61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159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60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64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162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63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67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165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66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169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70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74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172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73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77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175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76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80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178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79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83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181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82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86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184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85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89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187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88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92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190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91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194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95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199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197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198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02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200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01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05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203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04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08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206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07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11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209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10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14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212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13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17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215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16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219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20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24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222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23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27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225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26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30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228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29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33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231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32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36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234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35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39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237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38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42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240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41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تجميع"/>
          <p:cNvGrpSpPr/>
          <p:nvPr/>
        </p:nvGrpSpPr>
        <p:grpSpPr>
          <a:xfrm>
            <a:off x="19306125" y="213980"/>
            <a:ext cx="4729560" cy="6194873"/>
            <a:chOff x="0" y="0"/>
            <a:chExt cx="4729559" cy="6194871"/>
          </a:xfrm>
        </p:grpSpPr>
        <p:pic>
          <p:nvPicPr>
            <p:cNvPr id="244" name="IMG_4729.jpeg" descr="IMG_4729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2700" y="0"/>
              <a:ext cx="4710514" cy="471051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45" name="إن النجاح هو محصلة اجتهادات…"/>
            <p:cNvSpPr txBox="1"/>
            <p:nvPr/>
          </p:nvSpPr>
          <p:spPr>
            <a:xfrm>
              <a:off x="0" y="4704159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49" name="تجميع"/>
          <p:cNvGrpSpPr/>
          <p:nvPr/>
        </p:nvGrpSpPr>
        <p:grpSpPr>
          <a:xfrm>
            <a:off x="13231603" y="204455"/>
            <a:ext cx="4818529" cy="6328292"/>
            <a:chOff x="0" y="0"/>
            <a:chExt cx="4818528" cy="6328290"/>
          </a:xfrm>
        </p:grpSpPr>
        <p:pic>
          <p:nvPicPr>
            <p:cNvPr id="247" name="IMG_4728.jpeg" descr="IMG_4728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4818529" cy="48185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48" name="إن النجاح هو محصلة اجتهادات…"/>
            <p:cNvSpPr txBox="1"/>
            <p:nvPr/>
          </p:nvSpPr>
          <p:spPr>
            <a:xfrm>
              <a:off x="6350" y="4837578"/>
              <a:ext cx="481217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52" name="تجميع"/>
          <p:cNvGrpSpPr/>
          <p:nvPr/>
        </p:nvGrpSpPr>
        <p:grpSpPr>
          <a:xfrm>
            <a:off x="7360771" y="213980"/>
            <a:ext cx="4831229" cy="6334642"/>
            <a:chOff x="0" y="0"/>
            <a:chExt cx="4831228" cy="6334640"/>
          </a:xfrm>
        </p:grpSpPr>
        <p:pic>
          <p:nvPicPr>
            <p:cNvPr id="250" name="IMG_4726.jpeg" descr="IMG_4726.jpe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4831229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51" name="إن النجاح هو محصلة اجتهادات…"/>
            <p:cNvSpPr txBox="1"/>
            <p:nvPr/>
          </p:nvSpPr>
          <p:spPr>
            <a:xfrm>
              <a:off x="6350" y="4843928"/>
              <a:ext cx="4818529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55" name="تجميع"/>
          <p:cNvGrpSpPr/>
          <p:nvPr/>
        </p:nvGrpSpPr>
        <p:grpSpPr>
          <a:xfrm>
            <a:off x="1021092" y="321999"/>
            <a:ext cx="4748610" cy="6226623"/>
            <a:chOff x="0" y="0"/>
            <a:chExt cx="4748609" cy="6226621"/>
          </a:xfrm>
        </p:grpSpPr>
        <p:pic>
          <p:nvPicPr>
            <p:cNvPr id="253" name="IMG_4725.jpeg" descr="IMG_47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" y="0"/>
              <a:ext cx="4723210" cy="4723210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54" name="إن النجاح هو محصلة اجتهادات…"/>
            <p:cNvSpPr txBox="1"/>
            <p:nvPr/>
          </p:nvSpPr>
          <p:spPr>
            <a:xfrm>
              <a:off x="0" y="4735909"/>
              <a:ext cx="474861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58" name="تجميع"/>
          <p:cNvGrpSpPr/>
          <p:nvPr/>
        </p:nvGrpSpPr>
        <p:grpSpPr>
          <a:xfrm>
            <a:off x="19306125" y="7087221"/>
            <a:ext cx="4743988" cy="6253750"/>
            <a:chOff x="0" y="0"/>
            <a:chExt cx="4743986" cy="6253748"/>
          </a:xfrm>
        </p:grpSpPr>
        <p:pic>
          <p:nvPicPr>
            <p:cNvPr id="256" name="IMG_4727.jpeg" descr="IMG_4727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4743987" cy="4743987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57" name="إن النجاح هو محصلة اجتهادات…"/>
            <p:cNvSpPr txBox="1"/>
            <p:nvPr/>
          </p:nvSpPr>
          <p:spPr>
            <a:xfrm>
              <a:off x="12700" y="4763036"/>
              <a:ext cx="4729560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61" name="تجميع"/>
          <p:cNvGrpSpPr/>
          <p:nvPr/>
        </p:nvGrpSpPr>
        <p:grpSpPr>
          <a:xfrm>
            <a:off x="13284376" y="6999979"/>
            <a:ext cx="4841458" cy="6340992"/>
            <a:chOff x="0" y="0"/>
            <a:chExt cx="4841457" cy="6340990"/>
          </a:xfrm>
        </p:grpSpPr>
        <p:pic>
          <p:nvPicPr>
            <p:cNvPr id="259" name="IMG_4719.jpeg" descr="IMG_4719.jpeg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228" y="0"/>
              <a:ext cx="4831230" cy="483122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60" name="إن النجاح هو محصلة اجتهادات…"/>
            <p:cNvSpPr txBox="1"/>
            <p:nvPr/>
          </p:nvSpPr>
          <p:spPr>
            <a:xfrm>
              <a:off x="0" y="4850278"/>
              <a:ext cx="4835108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64" name="تجميع"/>
          <p:cNvGrpSpPr/>
          <p:nvPr/>
        </p:nvGrpSpPr>
        <p:grpSpPr>
          <a:xfrm>
            <a:off x="7360771" y="7020652"/>
            <a:ext cx="4953357" cy="6408082"/>
            <a:chOff x="0" y="0"/>
            <a:chExt cx="4953355" cy="6408080"/>
          </a:xfrm>
        </p:grpSpPr>
        <p:pic>
          <p:nvPicPr>
            <p:cNvPr id="262" name="IMG_4718.jpeg" descr="IMG_4718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4953356" cy="4898319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63" name="إن النجاح هو محصلة اجتهادات…"/>
            <p:cNvSpPr txBox="1"/>
            <p:nvPr/>
          </p:nvSpPr>
          <p:spPr>
            <a:xfrm>
              <a:off x="6350" y="4917368"/>
              <a:ext cx="4940657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67" name="تجميع"/>
          <p:cNvGrpSpPr/>
          <p:nvPr/>
        </p:nvGrpSpPr>
        <p:grpSpPr>
          <a:xfrm>
            <a:off x="1021092" y="6912217"/>
            <a:ext cx="5006754" cy="6516517"/>
            <a:chOff x="0" y="0"/>
            <a:chExt cx="5006753" cy="6516515"/>
          </a:xfrm>
        </p:grpSpPr>
        <p:pic>
          <p:nvPicPr>
            <p:cNvPr id="265" name="IMG_4712.jpeg" descr="IMG_4712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5006754" cy="500675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66" name="إن النجاح هو محصلة اجتهادات…"/>
            <p:cNvSpPr txBox="1"/>
            <p:nvPr/>
          </p:nvSpPr>
          <p:spPr>
            <a:xfrm>
              <a:off x="6350" y="5025803"/>
              <a:ext cx="4994053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269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70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74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272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73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77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275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276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280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278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279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285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283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282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281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284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88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286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287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290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91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95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293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294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298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296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297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01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299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00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06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304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303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302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305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09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307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08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" name="تجميع"/>
          <p:cNvGrpSpPr/>
          <p:nvPr/>
        </p:nvGrpSpPr>
        <p:grpSpPr>
          <a:xfrm>
            <a:off x="17743654" y="670844"/>
            <a:ext cx="5201438" cy="6406790"/>
            <a:chOff x="0" y="0"/>
            <a:chExt cx="5201436" cy="6406788"/>
          </a:xfrm>
        </p:grpSpPr>
        <p:pic>
          <p:nvPicPr>
            <p:cNvPr id="311" name="IMG_4730.jpeg" descr="IMG_4730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201437" cy="478444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12" name="إن النجاح هو محصلة اجتهادات…"/>
            <p:cNvSpPr txBox="1"/>
            <p:nvPr/>
          </p:nvSpPr>
          <p:spPr>
            <a:xfrm>
              <a:off x="6823" y="4804914"/>
              <a:ext cx="5187790" cy="1601875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16" name="تجميع"/>
          <p:cNvGrpSpPr/>
          <p:nvPr/>
        </p:nvGrpSpPr>
        <p:grpSpPr>
          <a:xfrm>
            <a:off x="10336494" y="670844"/>
            <a:ext cx="5816660" cy="5692032"/>
            <a:chOff x="0" y="0"/>
            <a:chExt cx="5816658" cy="5692030"/>
          </a:xfrm>
        </p:grpSpPr>
        <p:pic>
          <p:nvPicPr>
            <p:cNvPr id="314" name="IMG_4720.jpeg" descr="IMG_4720.jpe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591" t="0" r="2591" b="0"/>
            <a:stretch>
              <a:fillRect/>
            </a:stretch>
          </p:blipFill>
          <p:spPr>
            <a:xfrm>
              <a:off x="0" y="0"/>
              <a:ext cx="5717002" cy="4182211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  <p:sp>
          <p:nvSpPr>
            <p:cNvPr id="315" name="إن النجاح هو محصلة اجتهادات…"/>
            <p:cNvSpPr txBox="1"/>
            <p:nvPr/>
          </p:nvSpPr>
          <p:spPr>
            <a:xfrm>
              <a:off x="12987" y="4201318"/>
              <a:ext cx="5803672" cy="1490713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19" name="تجميع"/>
          <p:cNvGrpSpPr/>
          <p:nvPr/>
        </p:nvGrpSpPr>
        <p:grpSpPr>
          <a:xfrm>
            <a:off x="2580792" y="670844"/>
            <a:ext cx="6165202" cy="5654924"/>
            <a:chOff x="0" y="0"/>
            <a:chExt cx="6165200" cy="5654923"/>
          </a:xfrm>
        </p:grpSpPr>
        <p:sp>
          <p:nvSpPr>
            <p:cNvPr id="317" name="إن النجاح هو محصلة اجتهادات…"/>
            <p:cNvSpPr txBox="1"/>
            <p:nvPr/>
          </p:nvSpPr>
          <p:spPr>
            <a:xfrm>
              <a:off x="6349" y="4164210"/>
              <a:ext cx="6152358" cy="14907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18" name="IMG_4736.jpeg" descr="IMG_4736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22282" r="0" b="18596"/>
            <a:stretch>
              <a:fillRect/>
            </a:stretch>
          </p:blipFill>
          <p:spPr>
            <a:xfrm>
              <a:off x="0" y="0"/>
              <a:ext cx="6165201" cy="412698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22" name="تجميع"/>
          <p:cNvGrpSpPr/>
          <p:nvPr/>
        </p:nvGrpSpPr>
        <p:grpSpPr>
          <a:xfrm>
            <a:off x="17302598" y="7874000"/>
            <a:ext cx="6504465" cy="5140761"/>
            <a:chOff x="0" y="0"/>
            <a:chExt cx="6504464" cy="5140760"/>
          </a:xfrm>
        </p:grpSpPr>
        <p:sp>
          <p:nvSpPr>
            <p:cNvPr id="320" name="إن النجاح هو محصلة اجتهادات…"/>
            <p:cNvSpPr txBox="1"/>
            <p:nvPr/>
          </p:nvSpPr>
          <p:spPr>
            <a:xfrm>
              <a:off x="7152" y="3461559"/>
              <a:ext cx="6490369" cy="167920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21" name="IMG_4737.jpeg" descr="IMG_4737.jpe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22453" r="0" b="22453"/>
            <a:stretch>
              <a:fillRect/>
            </a:stretch>
          </p:blipFill>
          <p:spPr>
            <a:xfrm>
              <a:off x="0" y="0"/>
              <a:ext cx="6504465" cy="3440175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  <p:grpSp>
        <p:nvGrpSpPr>
          <p:cNvPr id="327" name="تجميع"/>
          <p:cNvGrpSpPr/>
          <p:nvPr/>
        </p:nvGrpSpPr>
        <p:grpSpPr>
          <a:xfrm>
            <a:off x="10574836" y="6638569"/>
            <a:ext cx="5589232" cy="6843800"/>
            <a:chOff x="-10914" y="-50800"/>
            <a:chExt cx="5589231" cy="6843799"/>
          </a:xfrm>
        </p:grpSpPr>
        <p:grpSp>
          <p:nvGrpSpPr>
            <p:cNvPr id="325" name="IMG_4735.jpeg"/>
            <p:cNvGrpSpPr/>
            <p:nvPr/>
          </p:nvGrpSpPr>
          <p:grpSpPr>
            <a:xfrm>
              <a:off x="-10915" y="-50801"/>
              <a:ext cx="5589233" cy="5267543"/>
              <a:chOff x="0" y="0"/>
              <a:chExt cx="5589231" cy="5267542"/>
            </a:xfrm>
          </p:grpSpPr>
          <p:pic>
            <p:nvPicPr>
              <p:cNvPr id="324" name="IMG_4735.jpeg" descr="IMG_4735.jpe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rcRect l="10321" t="8198" r="10808" b="8588"/>
              <a:stretch>
                <a:fillRect/>
              </a:stretch>
            </p:blipFill>
            <p:spPr>
              <a:xfrm>
                <a:off x="50722" y="50854"/>
                <a:ext cx="5487805" cy="51658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02" h="21551" fill="norm" stroke="1" extrusionOk="0">
                    <a:moveTo>
                      <a:pt x="7411" y="1"/>
                    </a:moveTo>
                    <a:cubicBezTo>
                      <a:pt x="7310" y="-8"/>
                      <a:pt x="7242" y="26"/>
                      <a:pt x="7231" y="110"/>
                    </a:cubicBezTo>
                    <a:cubicBezTo>
                      <a:pt x="7220" y="194"/>
                      <a:pt x="7184" y="216"/>
                      <a:pt x="7035" y="235"/>
                    </a:cubicBezTo>
                    <a:cubicBezTo>
                      <a:pt x="6894" y="252"/>
                      <a:pt x="6841" y="283"/>
                      <a:pt x="6800" y="370"/>
                    </a:cubicBezTo>
                    <a:cubicBezTo>
                      <a:pt x="6770" y="435"/>
                      <a:pt x="6685" y="505"/>
                      <a:pt x="6600" y="534"/>
                    </a:cubicBezTo>
                    <a:cubicBezTo>
                      <a:pt x="6515" y="563"/>
                      <a:pt x="6428" y="634"/>
                      <a:pt x="6397" y="700"/>
                    </a:cubicBezTo>
                    <a:cubicBezTo>
                      <a:pt x="6360" y="781"/>
                      <a:pt x="6299" y="821"/>
                      <a:pt x="6183" y="841"/>
                    </a:cubicBezTo>
                    <a:cubicBezTo>
                      <a:pt x="6051" y="863"/>
                      <a:pt x="6008" y="899"/>
                      <a:pt x="5951" y="1024"/>
                    </a:cubicBezTo>
                    <a:cubicBezTo>
                      <a:pt x="5902" y="1135"/>
                      <a:pt x="5843" y="1188"/>
                      <a:pt x="5751" y="1210"/>
                    </a:cubicBezTo>
                    <a:cubicBezTo>
                      <a:pt x="5644" y="1235"/>
                      <a:pt x="5620" y="1262"/>
                      <a:pt x="5620" y="1362"/>
                    </a:cubicBezTo>
                    <a:cubicBezTo>
                      <a:pt x="5620" y="1522"/>
                      <a:pt x="5521" y="1668"/>
                      <a:pt x="5390" y="1703"/>
                    </a:cubicBezTo>
                    <a:cubicBezTo>
                      <a:pt x="5316" y="1723"/>
                      <a:pt x="5281" y="1769"/>
                      <a:pt x="5272" y="1856"/>
                    </a:cubicBezTo>
                    <a:cubicBezTo>
                      <a:pt x="5263" y="1937"/>
                      <a:pt x="5207" y="2014"/>
                      <a:pt x="5108" y="2084"/>
                    </a:cubicBezTo>
                    <a:cubicBezTo>
                      <a:pt x="4994" y="2165"/>
                      <a:pt x="4955" y="2229"/>
                      <a:pt x="4939" y="2357"/>
                    </a:cubicBezTo>
                    <a:cubicBezTo>
                      <a:pt x="4920" y="2506"/>
                      <a:pt x="4900" y="2529"/>
                      <a:pt x="4762" y="2566"/>
                    </a:cubicBezTo>
                    <a:cubicBezTo>
                      <a:pt x="4635" y="2599"/>
                      <a:pt x="4593" y="2639"/>
                      <a:pt x="4541" y="2781"/>
                    </a:cubicBezTo>
                    <a:cubicBezTo>
                      <a:pt x="4486" y="2931"/>
                      <a:pt x="4459" y="2957"/>
                      <a:pt x="4346" y="2957"/>
                    </a:cubicBezTo>
                    <a:cubicBezTo>
                      <a:pt x="4255" y="2957"/>
                      <a:pt x="4180" y="2997"/>
                      <a:pt x="4101" y="3092"/>
                    </a:cubicBezTo>
                    <a:cubicBezTo>
                      <a:pt x="4020" y="3189"/>
                      <a:pt x="3949" y="3228"/>
                      <a:pt x="3855" y="3228"/>
                    </a:cubicBezTo>
                    <a:cubicBezTo>
                      <a:pt x="3782" y="3228"/>
                      <a:pt x="3647" y="3269"/>
                      <a:pt x="3555" y="3319"/>
                    </a:cubicBezTo>
                    <a:cubicBezTo>
                      <a:pt x="3463" y="3369"/>
                      <a:pt x="3350" y="3410"/>
                      <a:pt x="3306" y="3410"/>
                    </a:cubicBezTo>
                    <a:cubicBezTo>
                      <a:pt x="3262" y="3410"/>
                      <a:pt x="3169" y="3460"/>
                      <a:pt x="3099" y="3523"/>
                    </a:cubicBezTo>
                    <a:cubicBezTo>
                      <a:pt x="3030" y="3585"/>
                      <a:pt x="2926" y="3637"/>
                      <a:pt x="2869" y="3637"/>
                    </a:cubicBezTo>
                    <a:cubicBezTo>
                      <a:pt x="2812" y="3637"/>
                      <a:pt x="2765" y="3651"/>
                      <a:pt x="2765" y="3670"/>
                    </a:cubicBezTo>
                    <a:cubicBezTo>
                      <a:pt x="2764" y="3689"/>
                      <a:pt x="2727" y="3755"/>
                      <a:pt x="2682" y="3818"/>
                    </a:cubicBezTo>
                    <a:lnTo>
                      <a:pt x="2602" y="3930"/>
                    </a:lnTo>
                    <a:lnTo>
                      <a:pt x="2493" y="3821"/>
                    </a:lnTo>
                    <a:cubicBezTo>
                      <a:pt x="2387" y="3715"/>
                      <a:pt x="2380" y="3715"/>
                      <a:pt x="2298" y="3794"/>
                    </a:cubicBezTo>
                    <a:cubicBezTo>
                      <a:pt x="2220" y="3870"/>
                      <a:pt x="2212" y="3870"/>
                      <a:pt x="2186" y="3799"/>
                    </a:cubicBezTo>
                    <a:cubicBezTo>
                      <a:pt x="2161" y="3729"/>
                      <a:pt x="2153" y="3729"/>
                      <a:pt x="2074" y="3804"/>
                    </a:cubicBezTo>
                    <a:cubicBezTo>
                      <a:pt x="1831" y="4038"/>
                      <a:pt x="1741" y="4456"/>
                      <a:pt x="1813" y="5015"/>
                    </a:cubicBezTo>
                    <a:cubicBezTo>
                      <a:pt x="1852" y="5319"/>
                      <a:pt x="2062" y="5545"/>
                      <a:pt x="2686" y="5958"/>
                    </a:cubicBezTo>
                    <a:cubicBezTo>
                      <a:pt x="3064" y="6209"/>
                      <a:pt x="3305" y="6408"/>
                      <a:pt x="3536" y="6662"/>
                    </a:cubicBezTo>
                    <a:cubicBezTo>
                      <a:pt x="4115" y="7298"/>
                      <a:pt x="4387" y="7632"/>
                      <a:pt x="4362" y="7675"/>
                    </a:cubicBezTo>
                    <a:cubicBezTo>
                      <a:pt x="4294" y="7793"/>
                      <a:pt x="4013" y="7698"/>
                      <a:pt x="3165" y="7271"/>
                    </a:cubicBezTo>
                    <a:cubicBezTo>
                      <a:pt x="2676" y="7025"/>
                      <a:pt x="2132" y="6747"/>
                      <a:pt x="1956" y="6652"/>
                    </a:cubicBezTo>
                    <a:lnTo>
                      <a:pt x="1638" y="6480"/>
                    </a:lnTo>
                    <a:lnTo>
                      <a:pt x="1351" y="6533"/>
                    </a:lnTo>
                    <a:cubicBezTo>
                      <a:pt x="796" y="6634"/>
                      <a:pt x="542" y="6825"/>
                      <a:pt x="645" y="7066"/>
                    </a:cubicBezTo>
                    <a:cubicBezTo>
                      <a:pt x="679" y="7144"/>
                      <a:pt x="669" y="7193"/>
                      <a:pt x="593" y="7303"/>
                    </a:cubicBezTo>
                    <a:cubicBezTo>
                      <a:pt x="503" y="7431"/>
                      <a:pt x="501" y="7450"/>
                      <a:pt x="561" y="7546"/>
                    </a:cubicBezTo>
                    <a:cubicBezTo>
                      <a:pt x="621" y="7641"/>
                      <a:pt x="618" y="7666"/>
                      <a:pt x="544" y="7821"/>
                    </a:cubicBezTo>
                    <a:cubicBezTo>
                      <a:pt x="469" y="7979"/>
                      <a:pt x="469" y="7999"/>
                      <a:pt x="532" y="8101"/>
                    </a:cubicBezTo>
                    <a:cubicBezTo>
                      <a:pt x="596" y="8205"/>
                      <a:pt x="594" y="8221"/>
                      <a:pt x="504" y="8351"/>
                    </a:cubicBezTo>
                    <a:cubicBezTo>
                      <a:pt x="410" y="8486"/>
                      <a:pt x="409" y="8495"/>
                      <a:pt x="479" y="8651"/>
                    </a:cubicBezTo>
                    <a:cubicBezTo>
                      <a:pt x="543" y="8793"/>
                      <a:pt x="545" y="8826"/>
                      <a:pt x="490" y="8939"/>
                    </a:cubicBezTo>
                    <a:cubicBezTo>
                      <a:pt x="432" y="9058"/>
                      <a:pt x="436" y="9074"/>
                      <a:pt x="549" y="9220"/>
                    </a:cubicBezTo>
                    <a:cubicBezTo>
                      <a:pt x="659" y="9363"/>
                      <a:pt x="664" y="9389"/>
                      <a:pt x="616" y="9512"/>
                    </a:cubicBezTo>
                    <a:cubicBezTo>
                      <a:pt x="570" y="9628"/>
                      <a:pt x="574" y="9663"/>
                      <a:pt x="645" y="9772"/>
                    </a:cubicBezTo>
                    <a:cubicBezTo>
                      <a:pt x="709" y="9869"/>
                      <a:pt x="722" y="9939"/>
                      <a:pt x="700" y="10078"/>
                    </a:cubicBezTo>
                    <a:cubicBezTo>
                      <a:pt x="675" y="10235"/>
                      <a:pt x="685" y="10269"/>
                      <a:pt x="785" y="10361"/>
                    </a:cubicBezTo>
                    <a:lnTo>
                      <a:pt x="899" y="10465"/>
                    </a:lnTo>
                    <a:lnTo>
                      <a:pt x="824" y="10633"/>
                    </a:lnTo>
                    <a:cubicBezTo>
                      <a:pt x="752" y="10793"/>
                      <a:pt x="752" y="10806"/>
                      <a:pt x="826" y="10952"/>
                    </a:cubicBezTo>
                    <a:cubicBezTo>
                      <a:pt x="899" y="11097"/>
                      <a:pt x="899" y="11112"/>
                      <a:pt x="829" y="11225"/>
                    </a:cubicBezTo>
                    <a:cubicBezTo>
                      <a:pt x="775" y="11312"/>
                      <a:pt x="764" y="11391"/>
                      <a:pt x="784" y="11517"/>
                    </a:cubicBezTo>
                    <a:cubicBezTo>
                      <a:pt x="807" y="11664"/>
                      <a:pt x="796" y="11705"/>
                      <a:pt x="703" y="11798"/>
                    </a:cubicBezTo>
                    <a:cubicBezTo>
                      <a:pt x="635" y="11867"/>
                      <a:pt x="594" y="11957"/>
                      <a:pt x="594" y="12040"/>
                    </a:cubicBezTo>
                    <a:cubicBezTo>
                      <a:pt x="594" y="12113"/>
                      <a:pt x="555" y="12224"/>
                      <a:pt x="509" y="12287"/>
                    </a:cubicBezTo>
                    <a:cubicBezTo>
                      <a:pt x="457" y="12356"/>
                      <a:pt x="432" y="12440"/>
                      <a:pt x="446" y="12499"/>
                    </a:cubicBezTo>
                    <a:cubicBezTo>
                      <a:pt x="459" y="12552"/>
                      <a:pt x="440" y="12672"/>
                      <a:pt x="403" y="12767"/>
                    </a:cubicBezTo>
                    <a:cubicBezTo>
                      <a:pt x="352" y="12895"/>
                      <a:pt x="345" y="12978"/>
                      <a:pt x="375" y="13093"/>
                    </a:cubicBezTo>
                    <a:cubicBezTo>
                      <a:pt x="422" y="13274"/>
                      <a:pt x="407" y="13298"/>
                      <a:pt x="246" y="13298"/>
                    </a:cubicBezTo>
                    <a:cubicBezTo>
                      <a:pt x="153" y="13298"/>
                      <a:pt x="124" y="13318"/>
                      <a:pt x="124" y="13389"/>
                    </a:cubicBezTo>
                    <a:cubicBezTo>
                      <a:pt x="124" y="13440"/>
                      <a:pt x="96" y="13494"/>
                      <a:pt x="61" y="13509"/>
                    </a:cubicBezTo>
                    <a:cubicBezTo>
                      <a:pt x="-88" y="13569"/>
                      <a:pt x="55" y="14083"/>
                      <a:pt x="280" y="14298"/>
                    </a:cubicBezTo>
                    <a:cubicBezTo>
                      <a:pt x="347" y="14363"/>
                      <a:pt x="487" y="14481"/>
                      <a:pt x="591" y="14560"/>
                    </a:cubicBezTo>
                    <a:cubicBezTo>
                      <a:pt x="875" y="14776"/>
                      <a:pt x="1145" y="14762"/>
                      <a:pt x="1924" y="14494"/>
                    </a:cubicBezTo>
                    <a:cubicBezTo>
                      <a:pt x="2578" y="14268"/>
                      <a:pt x="2453" y="14286"/>
                      <a:pt x="4258" y="14182"/>
                    </a:cubicBezTo>
                    <a:cubicBezTo>
                      <a:pt x="4837" y="14149"/>
                      <a:pt x="5082" y="14129"/>
                      <a:pt x="5108" y="14116"/>
                    </a:cubicBezTo>
                    <a:cubicBezTo>
                      <a:pt x="5120" y="14110"/>
                      <a:pt x="5226" y="14107"/>
                      <a:pt x="5343" y="14106"/>
                    </a:cubicBezTo>
                    <a:cubicBezTo>
                      <a:pt x="5460" y="14106"/>
                      <a:pt x="5585" y="14094"/>
                      <a:pt x="5620" y="14080"/>
                    </a:cubicBezTo>
                    <a:cubicBezTo>
                      <a:pt x="5655" y="14066"/>
                      <a:pt x="5717" y="14050"/>
                      <a:pt x="5758" y="14045"/>
                    </a:cubicBezTo>
                    <a:cubicBezTo>
                      <a:pt x="5799" y="14040"/>
                      <a:pt x="5838" y="14030"/>
                      <a:pt x="5844" y="14025"/>
                    </a:cubicBezTo>
                    <a:cubicBezTo>
                      <a:pt x="5878" y="13995"/>
                      <a:pt x="6054" y="14000"/>
                      <a:pt x="6072" y="14032"/>
                    </a:cubicBezTo>
                    <a:cubicBezTo>
                      <a:pt x="6085" y="14053"/>
                      <a:pt x="6126" y="14052"/>
                      <a:pt x="6166" y="14032"/>
                    </a:cubicBezTo>
                    <a:cubicBezTo>
                      <a:pt x="6205" y="14011"/>
                      <a:pt x="6325" y="14001"/>
                      <a:pt x="6430" y="14009"/>
                    </a:cubicBezTo>
                    <a:cubicBezTo>
                      <a:pt x="6536" y="14016"/>
                      <a:pt x="6669" y="14024"/>
                      <a:pt x="6727" y="14027"/>
                    </a:cubicBezTo>
                    <a:cubicBezTo>
                      <a:pt x="6847" y="14032"/>
                      <a:pt x="7047" y="13990"/>
                      <a:pt x="7175" y="13934"/>
                    </a:cubicBezTo>
                    <a:cubicBezTo>
                      <a:pt x="7347" y="13859"/>
                      <a:pt x="8512" y="13729"/>
                      <a:pt x="9111" y="13719"/>
                    </a:cubicBezTo>
                    <a:lnTo>
                      <a:pt x="9727" y="13709"/>
                    </a:lnTo>
                    <a:lnTo>
                      <a:pt x="9901" y="13901"/>
                    </a:lnTo>
                    <a:cubicBezTo>
                      <a:pt x="9996" y="14007"/>
                      <a:pt x="10236" y="14306"/>
                      <a:pt x="10434" y="14565"/>
                    </a:cubicBezTo>
                    <a:cubicBezTo>
                      <a:pt x="10633" y="14824"/>
                      <a:pt x="10911" y="15183"/>
                      <a:pt x="11052" y="15365"/>
                    </a:cubicBezTo>
                    <a:cubicBezTo>
                      <a:pt x="11419" y="15839"/>
                      <a:pt x="12739" y="17549"/>
                      <a:pt x="12852" y="17699"/>
                    </a:cubicBezTo>
                    <a:cubicBezTo>
                      <a:pt x="12919" y="17787"/>
                      <a:pt x="12980" y="17993"/>
                      <a:pt x="13051" y="18363"/>
                    </a:cubicBezTo>
                    <a:cubicBezTo>
                      <a:pt x="13171" y="18984"/>
                      <a:pt x="13313" y="19558"/>
                      <a:pt x="13386" y="19704"/>
                    </a:cubicBezTo>
                    <a:cubicBezTo>
                      <a:pt x="13414" y="19760"/>
                      <a:pt x="13514" y="19910"/>
                      <a:pt x="13608" y="20037"/>
                    </a:cubicBezTo>
                    <a:cubicBezTo>
                      <a:pt x="13702" y="20164"/>
                      <a:pt x="13951" y="20536"/>
                      <a:pt x="14162" y="20862"/>
                    </a:cubicBezTo>
                    <a:cubicBezTo>
                      <a:pt x="14532" y="21434"/>
                      <a:pt x="14550" y="21455"/>
                      <a:pt x="14736" y="21497"/>
                    </a:cubicBezTo>
                    <a:cubicBezTo>
                      <a:pt x="15147" y="21592"/>
                      <a:pt x="15316" y="21568"/>
                      <a:pt x="15585" y="21373"/>
                    </a:cubicBezTo>
                    <a:cubicBezTo>
                      <a:pt x="15721" y="21275"/>
                      <a:pt x="15846" y="21161"/>
                      <a:pt x="15860" y="21122"/>
                    </a:cubicBezTo>
                    <a:cubicBezTo>
                      <a:pt x="15874" y="21082"/>
                      <a:pt x="15951" y="21020"/>
                      <a:pt x="16031" y="20984"/>
                    </a:cubicBezTo>
                    <a:cubicBezTo>
                      <a:pt x="16111" y="20949"/>
                      <a:pt x="16217" y="20850"/>
                      <a:pt x="16267" y="20764"/>
                    </a:cubicBezTo>
                    <a:cubicBezTo>
                      <a:pt x="16325" y="20664"/>
                      <a:pt x="16403" y="20596"/>
                      <a:pt x="16483" y="20577"/>
                    </a:cubicBezTo>
                    <a:cubicBezTo>
                      <a:pt x="16553" y="20561"/>
                      <a:pt x="16648" y="20491"/>
                      <a:pt x="16695" y="20421"/>
                    </a:cubicBezTo>
                    <a:cubicBezTo>
                      <a:pt x="16742" y="20352"/>
                      <a:pt x="16837" y="20269"/>
                      <a:pt x="16908" y="20237"/>
                    </a:cubicBezTo>
                    <a:cubicBezTo>
                      <a:pt x="16979" y="20206"/>
                      <a:pt x="17060" y="20127"/>
                      <a:pt x="17090" y="20062"/>
                    </a:cubicBezTo>
                    <a:cubicBezTo>
                      <a:pt x="17119" y="19996"/>
                      <a:pt x="17213" y="19903"/>
                      <a:pt x="17297" y="19855"/>
                    </a:cubicBezTo>
                    <a:cubicBezTo>
                      <a:pt x="17381" y="19807"/>
                      <a:pt x="17467" y="19726"/>
                      <a:pt x="17488" y="19674"/>
                    </a:cubicBezTo>
                    <a:cubicBezTo>
                      <a:pt x="17509" y="19623"/>
                      <a:pt x="17598" y="19539"/>
                      <a:pt x="17686" y="19489"/>
                    </a:cubicBezTo>
                    <a:cubicBezTo>
                      <a:pt x="17800" y="19424"/>
                      <a:pt x="17846" y="19367"/>
                      <a:pt x="17846" y="19292"/>
                    </a:cubicBezTo>
                    <a:cubicBezTo>
                      <a:pt x="17846" y="19213"/>
                      <a:pt x="17886" y="19169"/>
                      <a:pt x="18006" y="19115"/>
                    </a:cubicBezTo>
                    <a:cubicBezTo>
                      <a:pt x="18104" y="19070"/>
                      <a:pt x="18191" y="18987"/>
                      <a:pt x="18230" y="18903"/>
                    </a:cubicBezTo>
                    <a:cubicBezTo>
                      <a:pt x="18271" y="18813"/>
                      <a:pt x="18340" y="18750"/>
                      <a:pt x="18429" y="18724"/>
                    </a:cubicBezTo>
                    <a:cubicBezTo>
                      <a:pt x="18530" y="18694"/>
                      <a:pt x="18569" y="18653"/>
                      <a:pt x="18578" y="18568"/>
                    </a:cubicBezTo>
                    <a:cubicBezTo>
                      <a:pt x="18592" y="18447"/>
                      <a:pt x="18651" y="18397"/>
                      <a:pt x="18828" y="18358"/>
                    </a:cubicBezTo>
                    <a:cubicBezTo>
                      <a:pt x="18891" y="18344"/>
                      <a:pt x="18960" y="18284"/>
                      <a:pt x="18989" y="18217"/>
                    </a:cubicBezTo>
                    <a:cubicBezTo>
                      <a:pt x="19016" y="18153"/>
                      <a:pt x="19104" y="18071"/>
                      <a:pt x="19185" y="18035"/>
                    </a:cubicBezTo>
                    <a:cubicBezTo>
                      <a:pt x="19279" y="17993"/>
                      <a:pt x="19336" y="17935"/>
                      <a:pt x="19345" y="17870"/>
                    </a:cubicBezTo>
                    <a:cubicBezTo>
                      <a:pt x="19355" y="17794"/>
                      <a:pt x="19399" y="17758"/>
                      <a:pt x="19520" y="17727"/>
                    </a:cubicBezTo>
                    <a:cubicBezTo>
                      <a:pt x="19633" y="17699"/>
                      <a:pt x="19696" y="17653"/>
                      <a:pt x="19723" y="17578"/>
                    </a:cubicBezTo>
                    <a:cubicBezTo>
                      <a:pt x="19752" y="17497"/>
                      <a:pt x="19793" y="17471"/>
                      <a:pt x="19891" y="17471"/>
                    </a:cubicBezTo>
                    <a:cubicBezTo>
                      <a:pt x="19988" y="17471"/>
                      <a:pt x="20030" y="17443"/>
                      <a:pt x="20058" y="17363"/>
                    </a:cubicBezTo>
                    <a:cubicBezTo>
                      <a:pt x="20098" y="17253"/>
                      <a:pt x="20183" y="17199"/>
                      <a:pt x="20314" y="17199"/>
                    </a:cubicBezTo>
                    <a:cubicBezTo>
                      <a:pt x="20355" y="17199"/>
                      <a:pt x="20410" y="17149"/>
                      <a:pt x="20436" y="17088"/>
                    </a:cubicBezTo>
                    <a:cubicBezTo>
                      <a:pt x="20474" y="17000"/>
                      <a:pt x="20521" y="16974"/>
                      <a:pt x="20667" y="16962"/>
                    </a:cubicBezTo>
                    <a:lnTo>
                      <a:pt x="20850" y="16947"/>
                    </a:lnTo>
                    <a:lnTo>
                      <a:pt x="20380" y="16707"/>
                    </a:lnTo>
                    <a:cubicBezTo>
                      <a:pt x="20123" y="16576"/>
                      <a:pt x="19796" y="16373"/>
                      <a:pt x="19656" y="16257"/>
                    </a:cubicBezTo>
                    <a:cubicBezTo>
                      <a:pt x="19071" y="15775"/>
                      <a:pt x="18358" y="15161"/>
                      <a:pt x="18038" y="14868"/>
                    </a:cubicBezTo>
                    <a:cubicBezTo>
                      <a:pt x="17851" y="14696"/>
                      <a:pt x="17551" y="14446"/>
                      <a:pt x="17371" y="14312"/>
                    </a:cubicBezTo>
                    <a:cubicBezTo>
                      <a:pt x="17057" y="14076"/>
                      <a:pt x="16968" y="13969"/>
                      <a:pt x="17017" y="13884"/>
                    </a:cubicBezTo>
                    <a:cubicBezTo>
                      <a:pt x="17030" y="13862"/>
                      <a:pt x="17384" y="14029"/>
                      <a:pt x="17804" y="14255"/>
                    </a:cubicBezTo>
                    <a:cubicBezTo>
                      <a:pt x="18249" y="14495"/>
                      <a:pt x="18635" y="14674"/>
                      <a:pt x="18729" y="14684"/>
                    </a:cubicBezTo>
                    <a:cubicBezTo>
                      <a:pt x="18818" y="14693"/>
                      <a:pt x="19303" y="14736"/>
                      <a:pt x="19808" y="14778"/>
                    </a:cubicBezTo>
                    <a:lnTo>
                      <a:pt x="20727" y="14855"/>
                    </a:lnTo>
                    <a:lnTo>
                      <a:pt x="20920" y="14701"/>
                    </a:lnTo>
                    <a:cubicBezTo>
                      <a:pt x="21026" y="14616"/>
                      <a:pt x="21145" y="14501"/>
                      <a:pt x="21184" y="14446"/>
                    </a:cubicBezTo>
                    <a:cubicBezTo>
                      <a:pt x="21268" y="14328"/>
                      <a:pt x="21356" y="13683"/>
                      <a:pt x="21303" y="13581"/>
                    </a:cubicBezTo>
                    <a:cubicBezTo>
                      <a:pt x="21282" y="13542"/>
                      <a:pt x="21283" y="13447"/>
                      <a:pt x="21309" y="13360"/>
                    </a:cubicBezTo>
                    <a:cubicBezTo>
                      <a:pt x="21340" y="13253"/>
                      <a:pt x="21340" y="13158"/>
                      <a:pt x="21307" y="13045"/>
                    </a:cubicBezTo>
                    <a:cubicBezTo>
                      <a:pt x="21270" y="12917"/>
                      <a:pt x="21274" y="12850"/>
                      <a:pt x="21324" y="12720"/>
                    </a:cubicBezTo>
                    <a:cubicBezTo>
                      <a:pt x="21374" y="12594"/>
                      <a:pt x="21377" y="12532"/>
                      <a:pt x="21341" y="12447"/>
                    </a:cubicBezTo>
                    <a:cubicBezTo>
                      <a:pt x="21308" y="12369"/>
                      <a:pt x="21308" y="12287"/>
                      <a:pt x="21340" y="12161"/>
                    </a:cubicBezTo>
                    <a:cubicBezTo>
                      <a:pt x="21372" y="12033"/>
                      <a:pt x="21372" y="11955"/>
                      <a:pt x="21337" y="11886"/>
                    </a:cubicBezTo>
                    <a:cubicBezTo>
                      <a:pt x="21307" y="11828"/>
                      <a:pt x="21299" y="11712"/>
                      <a:pt x="21317" y="11590"/>
                    </a:cubicBezTo>
                    <a:cubicBezTo>
                      <a:pt x="21334" y="11463"/>
                      <a:pt x="21327" y="11363"/>
                      <a:pt x="21296" y="11325"/>
                    </a:cubicBezTo>
                    <a:cubicBezTo>
                      <a:pt x="21261" y="11279"/>
                      <a:pt x="21261" y="11214"/>
                      <a:pt x="21296" y="11075"/>
                    </a:cubicBezTo>
                    <a:cubicBezTo>
                      <a:pt x="21336" y="10917"/>
                      <a:pt x="21332" y="10868"/>
                      <a:pt x="21275" y="10775"/>
                    </a:cubicBezTo>
                    <a:cubicBezTo>
                      <a:pt x="21217" y="10682"/>
                      <a:pt x="21215" y="10634"/>
                      <a:pt x="21256" y="10503"/>
                    </a:cubicBezTo>
                    <a:cubicBezTo>
                      <a:pt x="21296" y="10373"/>
                      <a:pt x="21292" y="10326"/>
                      <a:pt x="21237" y="10237"/>
                    </a:cubicBezTo>
                    <a:cubicBezTo>
                      <a:pt x="21177" y="10139"/>
                      <a:pt x="21177" y="10112"/>
                      <a:pt x="21236" y="9962"/>
                    </a:cubicBezTo>
                    <a:cubicBezTo>
                      <a:pt x="21295" y="9812"/>
                      <a:pt x="21296" y="9787"/>
                      <a:pt x="21236" y="9717"/>
                    </a:cubicBezTo>
                    <a:cubicBezTo>
                      <a:pt x="21152" y="9619"/>
                      <a:pt x="21152" y="9563"/>
                      <a:pt x="21236" y="9391"/>
                    </a:cubicBezTo>
                    <a:cubicBezTo>
                      <a:pt x="21296" y="9267"/>
                      <a:pt x="21295" y="9244"/>
                      <a:pt x="21236" y="9147"/>
                    </a:cubicBezTo>
                    <a:cubicBezTo>
                      <a:pt x="21178" y="9054"/>
                      <a:pt x="21177" y="9020"/>
                      <a:pt x="21229" y="8889"/>
                    </a:cubicBezTo>
                    <a:cubicBezTo>
                      <a:pt x="21282" y="8757"/>
                      <a:pt x="21282" y="8730"/>
                      <a:pt x="21223" y="8661"/>
                    </a:cubicBezTo>
                    <a:cubicBezTo>
                      <a:pt x="21162" y="8588"/>
                      <a:pt x="21163" y="8565"/>
                      <a:pt x="21233" y="8401"/>
                    </a:cubicBezTo>
                    <a:cubicBezTo>
                      <a:pt x="21294" y="8256"/>
                      <a:pt x="21298" y="8206"/>
                      <a:pt x="21256" y="8152"/>
                    </a:cubicBezTo>
                    <a:cubicBezTo>
                      <a:pt x="21213" y="8097"/>
                      <a:pt x="21222" y="8059"/>
                      <a:pt x="21298" y="7945"/>
                    </a:cubicBezTo>
                    <a:cubicBezTo>
                      <a:pt x="21385" y="7815"/>
                      <a:pt x="21387" y="7799"/>
                      <a:pt x="21321" y="7722"/>
                    </a:cubicBezTo>
                    <a:cubicBezTo>
                      <a:pt x="21256" y="7645"/>
                      <a:pt x="21257" y="7629"/>
                      <a:pt x="21338" y="7482"/>
                    </a:cubicBezTo>
                    <a:cubicBezTo>
                      <a:pt x="21415" y="7343"/>
                      <a:pt x="21417" y="7316"/>
                      <a:pt x="21362" y="7266"/>
                    </a:cubicBezTo>
                    <a:cubicBezTo>
                      <a:pt x="21306" y="7218"/>
                      <a:pt x="21313" y="7190"/>
                      <a:pt x="21410" y="7054"/>
                    </a:cubicBezTo>
                    <a:cubicBezTo>
                      <a:pt x="21471" y="6969"/>
                      <a:pt x="21512" y="6890"/>
                      <a:pt x="21500" y="6877"/>
                    </a:cubicBezTo>
                    <a:cubicBezTo>
                      <a:pt x="21488" y="6865"/>
                      <a:pt x="21268" y="6956"/>
                      <a:pt x="21012" y="7081"/>
                    </a:cubicBezTo>
                    <a:cubicBezTo>
                      <a:pt x="20619" y="7273"/>
                      <a:pt x="20415" y="7338"/>
                      <a:pt x="19718" y="7492"/>
                    </a:cubicBezTo>
                    <a:cubicBezTo>
                      <a:pt x="19263" y="7592"/>
                      <a:pt x="18650" y="7716"/>
                      <a:pt x="18357" y="7766"/>
                    </a:cubicBezTo>
                    <a:cubicBezTo>
                      <a:pt x="18064" y="7817"/>
                      <a:pt x="17640" y="7907"/>
                      <a:pt x="17413" y="7967"/>
                    </a:cubicBezTo>
                    <a:lnTo>
                      <a:pt x="17001" y="8074"/>
                    </a:lnTo>
                    <a:lnTo>
                      <a:pt x="16603" y="7957"/>
                    </a:lnTo>
                    <a:cubicBezTo>
                      <a:pt x="16210" y="7841"/>
                      <a:pt x="16188" y="7839"/>
                      <a:pt x="14353" y="7821"/>
                    </a:cubicBezTo>
                    <a:cubicBezTo>
                      <a:pt x="12692" y="7805"/>
                      <a:pt x="12492" y="7795"/>
                      <a:pt x="12420" y="7727"/>
                    </a:cubicBezTo>
                    <a:cubicBezTo>
                      <a:pt x="12343" y="7653"/>
                      <a:pt x="12063" y="7299"/>
                      <a:pt x="9901" y="4528"/>
                    </a:cubicBezTo>
                    <a:cubicBezTo>
                      <a:pt x="8986" y="3355"/>
                      <a:pt x="8917" y="3253"/>
                      <a:pt x="8851" y="2990"/>
                    </a:cubicBezTo>
                    <a:cubicBezTo>
                      <a:pt x="8813" y="2834"/>
                      <a:pt x="8663" y="2217"/>
                      <a:pt x="8519" y="1619"/>
                    </a:cubicBezTo>
                    <a:lnTo>
                      <a:pt x="8256" y="529"/>
                    </a:lnTo>
                    <a:lnTo>
                      <a:pt x="8082" y="370"/>
                    </a:lnTo>
                    <a:cubicBezTo>
                      <a:pt x="7841" y="150"/>
                      <a:pt x="7580" y="16"/>
                      <a:pt x="7411" y="1"/>
                    </a:cubicBezTo>
                    <a:close/>
                    <a:moveTo>
                      <a:pt x="7261" y="5814"/>
                    </a:moveTo>
                    <a:lnTo>
                      <a:pt x="7348" y="5929"/>
                    </a:lnTo>
                    <a:cubicBezTo>
                      <a:pt x="7420" y="6023"/>
                      <a:pt x="7452" y="6221"/>
                      <a:pt x="7410" y="6313"/>
                    </a:cubicBezTo>
                    <a:cubicBezTo>
                      <a:pt x="7404" y="6325"/>
                      <a:pt x="7397" y="6362"/>
                      <a:pt x="7394" y="6394"/>
                    </a:cubicBezTo>
                    <a:cubicBezTo>
                      <a:pt x="7391" y="6426"/>
                      <a:pt x="7362" y="6469"/>
                      <a:pt x="7331" y="6490"/>
                    </a:cubicBezTo>
                    <a:cubicBezTo>
                      <a:pt x="7299" y="6511"/>
                      <a:pt x="7273" y="6546"/>
                      <a:pt x="7273" y="6568"/>
                    </a:cubicBezTo>
                    <a:cubicBezTo>
                      <a:pt x="7273" y="6590"/>
                      <a:pt x="7255" y="6602"/>
                      <a:pt x="7234" y="6596"/>
                    </a:cubicBezTo>
                    <a:cubicBezTo>
                      <a:pt x="7183" y="6581"/>
                      <a:pt x="7185" y="6709"/>
                      <a:pt x="7237" y="6743"/>
                    </a:cubicBezTo>
                    <a:cubicBezTo>
                      <a:pt x="7263" y="6760"/>
                      <a:pt x="7264" y="6812"/>
                      <a:pt x="7237" y="6886"/>
                    </a:cubicBezTo>
                    <a:cubicBezTo>
                      <a:pt x="7215" y="6949"/>
                      <a:pt x="7207" y="7020"/>
                      <a:pt x="7220" y="7043"/>
                    </a:cubicBezTo>
                    <a:cubicBezTo>
                      <a:pt x="7233" y="7066"/>
                      <a:pt x="7195" y="7104"/>
                      <a:pt x="7133" y="7129"/>
                    </a:cubicBezTo>
                    <a:cubicBezTo>
                      <a:pt x="7072" y="7154"/>
                      <a:pt x="7016" y="7174"/>
                      <a:pt x="7010" y="7174"/>
                    </a:cubicBezTo>
                    <a:cubicBezTo>
                      <a:pt x="6990" y="7174"/>
                      <a:pt x="6536" y="6579"/>
                      <a:pt x="6477" y="6475"/>
                    </a:cubicBezTo>
                    <a:cubicBezTo>
                      <a:pt x="6393" y="6329"/>
                      <a:pt x="6447" y="6141"/>
                      <a:pt x="6590" y="6079"/>
                    </a:cubicBezTo>
                    <a:cubicBezTo>
                      <a:pt x="6654" y="6052"/>
                      <a:pt x="6831" y="5981"/>
                      <a:pt x="6984" y="5922"/>
                    </a:cubicBezTo>
                    <a:lnTo>
                      <a:pt x="7261" y="5814"/>
                    </a:lnTo>
                    <a:close/>
                    <a:moveTo>
                      <a:pt x="12324" y="13764"/>
                    </a:moveTo>
                    <a:cubicBezTo>
                      <a:pt x="12440" y="13750"/>
                      <a:pt x="12650" y="13778"/>
                      <a:pt x="12697" y="13828"/>
                    </a:cubicBezTo>
                    <a:cubicBezTo>
                      <a:pt x="12720" y="13853"/>
                      <a:pt x="12722" y="13946"/>
                      <a:pt x="12702" y="14050"/>
                    </a:cubicBezTo>
                    <a:cubicBezTo>
                      <a:pt x="12651" y="14311"/>
                      <a:pt x="12533" y="14310"/>
                      <a:pt x="12356" y="14048"/>
                    </a:cubicBezTo>
                    <a:cubicBezTo>
                      <a:pt x="12280" y="13935"/>
                      <a:pt x="12231" y="13820"/>
                      <a:pt x="12248" y="13792"/>
                    </a:cubicBezTo>
                    <a:cubicBezTo>
                      <a:pt x="12256" y="13777"/>
                      <a:pt x="12285" y="13768"/>
                      <a:pt x="12324" y="13764"/>
                    </a:cubicBezTo>
                    <a:close/>
                  </a:path>
                </a:pathLst>
              </a:custGeom>
              <a:ln>
                <a:noFill/>
              </a:ln>
              <a:effectLst/>
            </p:spPr>
          </p:pic>
          <p:pic>
            <p:nvPicPr>
              <p:cNvPr id="323" name="IMG_4735.jpeg" descr="IMG_4735.jpeg"/>
              <p:cNvPicPr>
                <a:picLocks noChangeAspect="0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-1" y="-1"/>
                <a:ext cx="5589233" cy="5267543"/>
              </a:xfrm>
              <a:prstGeom prst="rect">
                <a:avLst/>
              </a:prstGeom>
              <a:effectLst/>
            </p:spPr>
          </p:pic>
        </p:grpSp>
        <p:sp>
          <p:nvSpPr>
            <p:cNvPr id="326" name="إن النجاح هو محصلة اجتهادات…"/>
            <p:cNvSpPr txBox="1"/>
            <p:nvPr/>
          </p:nvSpPr>
          <p:spPr>
            <a:xfrm>
              <a:off x="0" y="5232418"/>
              <a:ext cx="5567403" cy="1560582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</p:grpSp>
      <p:grpSp>
        <p:nvGrpSpPr>
          <p:cNvPr id="330" name="تجميع"/>
          <p:cNvGrpSpPr/>
          <p:nvPr/>
        </p:nvGrpSpPr>
        <p:grpSpPr>
          <a:xfrm>
            <a:off x="2833042" y="6603175"/>
            <a:ext cx="5324093" cy="6879194"/>
            <a:chOff x="0" y="0"/>
            <a:chExt cx="5324092" cy="6879193"/>
          </a:xfrm>
        </p:grpSpPr>
        <p:sp>
          <p:nvSpPr>
            <p:cNvPr id="328" name="إن النجاح هو محصلة اجتهادات…"/>
            <p:cNvSpPr txBox="1"/>
            <p:nvPr/>
          </p:nvSpPr>
          <p:spPr>
            <a:xfrm>
              <a:off x="6662" y="5315180"/>
              <a:ext cx="5317431" cy="1564014"/>
            </a:xfrm>
            <a:prstGeom prst="rect">
              <a:avLst/>
            </a:prstGeom>
            <a:solidFill>
              <a:srgbClr val="F0E9E3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إن النجاح هو محصلة اجتهادات </a:t>
              </a:r>
            </a:p>
            <a:p>
              <a:pPr rtl="0">
                <a:defRPr b="1">
                  <a:solidFill>
                    <a:srgbClr val="474747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صغيرة تتراكم يوماً بعد يوم . </a:t>
              </a:r>
            </a:p>
            <a:p>
              <a:pPr algn="just" rtl="0">
                <a:defRPr b="1">
                  <a:solidFill>
                    <a:srgbClr val="316E63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solidFill>
                    <a:srgbClr val="791A3D"/>
                  </a:solidFill>
                </a:rPr>
                <a:t>معلمتك :        </a:t>
              </a:r>
            </a:p>
          </p:txBody>
        </p:sp>
        <p:pic>
          <p:nvPicPr>
            <p:cNvPr id="329" name="IMG_4731.jpeg" descr="IMG_4731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5295194" cy="5295194"/>
            </a:xfrm>
            <a:prstGeom prst="rect">
              <a:avLst/>
            </a:prstGeom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sx="100000" sy="100000" kx="0" ky="0" algn="b" rotWithShape="0" blurRad="63500" dist="25400" dir="5400000">
                <a:srgbClr val="000000">
                  <a:alpha val="50000"/>
                </a:srgbClr>
              </a:outerShdw>
            </a:effectLst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arah Regular"/>
            <a:ea typeface="Farah Regular"/>
            <a:cs typeface="Farah Regular"/>
            <a:sym typeface="Farah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