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56" r:id="rId3"/>
    <p:sldId id="261" r:id="rId4"/>
    <p:sldId id="257" r:id="rId5"/>
    <p:sldId id="258" r:id="rId6"/>
    <p:sldId id="259" r:id="rId7"/>
    <p:sldId id="260" r:id="rId8"/>
    <p:sldId id="262" r:id="rId9"/>
    <p:sldId id="264" r:id="rId10"/>
    <p:sldId id="265" r:id="rId11"/>
    <p:sldId id="266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2" d="100"/>
          <a:sy n="42" d="100"/>
        </p:scale>
        <p:origin x="1829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9DA4-98D1-4804-BEE5-89F9CB592B9D}" type="datetimeFigureOut">
              <a:rPr lang="ar-AE" smtClean="0"/>
              <a:t>22/02/1445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7A85-9FBE-47C4-ADBC-1C361D7470F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8553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9DA4-98D1-4804-BEE5-89F9CB592B9D}" type="datetimeFigureOut">
              <a:rPr lang="ar-AE" smtClean="0"/>
              <a:t>22/02/1445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7A85-9FBE-47C4-ADBC-1C361D7470F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84671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9DA4-98D1-4804-BEE5-89F9CB592B9D}" type="datetimeFigureOut">
              <a:rPr lang="ar-AE" smtClean="0"/>
              <a:t>22/02/1445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7A85-9FBE-47C4-ADBC-1C361D7470F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01812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9DA4-98D1-4804-BEE5-89F9CB592B9D}" type="datetimeFigureOut">
              <a:rPr lang="ar-AE" smtClean="0"/>
              <a:t>22/02/1445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7A85-9FBE-47C4-ADBC-1C361D7470F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41216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9DA4-98D1-4804-BEE5-89F9CB592B9D}" type="datetimeFigureOut">
              <a:rPr lang="ar-AE" smtClean="0"/>
              <a:t>22/02/1445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7A85-9FBE-47C4-ADBC-1C361D7470F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4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9DA4-98D1-4804-BEE5-89F9CB592B9D}" type="datetimeFigureOut">
              <a:rPr lang="ar-AE" smtClean="0"/>
              <a:t>22/02/1445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7A85-9FBE-47C4-ADBC-1C361D7470F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01816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9DA4-98D1-4804-BEE5-89F9CB592B9D}" type="datetimeFigureOut">
              <a:rPr lang="ar-AE" smtClean="0"/>
              <a:t>22/02/1445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7A85-9FBE-47C4-ADBC-1C361D7470F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79834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9DA4-98D1-4804-BEE5-89F9CB592B9D}" type="datetimeFigureOut">
              <a:rPr lang="ar-AE" smtClean="0"/>
              <a:t>22/02/1445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7A85-9FBE-47C4-ADBC-1C361D7470F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0398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9DA4-98D1-4804-BEE5-89F9CB592B9D}" type="datetimeFigureOut">
              <a:rPr lang="ar-AE" smtClean="0"/>
              <a:t>22/02/1445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7A85-9FBE-47C4-ADBC-1C361D7470F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0095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9DA4-98D1-4804-BEE5-89F9CB592B9D}" type="datetimeFigureOut">
              <a:rPr lang="ar-AE" smtClean="0"/>
              <a:t>22/02/1445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7A85-9FBE-47C4-ADBC-1C361D7470F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3362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9DA4-98D1-4804-BEE5-89F9CB592B9D}" type="datetimeFigureOut">
              <a:rPr lang="ar-AE" smtClean="0"/>
              <a:t>22/02/1445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7A85-9FBE-47C4-ADBC-1C361D7470F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59961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C9DA4-98D1-4804-BEE5-89F9CB592B9D}" type="datetimeFigureOut">
              <a:rPr lang="ar-AE" smtClean="0"/>
              <a:t>22/02/1445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F7A85-9FBE-47C4-ADBC-1C361D7470F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2861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t.me/zaina_almarzooqi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frame with a white background&#10;&#10;Description automatically generated">
            <a:extLst>
              <a:ext uri="{FF2B5EF4-FFF2-40B4-BE49-F238E27FC236}">
                <a16:creationId xmlns:a16="http://schemas.microsoft.com/office/drawing/2014/main" id="{5027507C-9E5B-7F8A-38E5-6F186D7DF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6" y="71839"/>
            <a:ext cx="6400813" cy="5074930"/>
          </a:xfrm>
          <a:prstGeom prst="rect">
            <a:avLst/>
          </a:prstGeom>
        </p:spPr>
      </p:pic>
      <p:pic>
        <p:nvPicPr>
          <p:cNvPr id="5" name="Picture 4" descr="A cartoon of a child pointing&#10;&#10;Description automatically generated">
            <a:extLst>
              <a:ext uri="{FF2B5EF4-FFF2-40B4-BE49-F238E27FC236}">
                <a16:creationId xmlns:a16="http://schemas.microsoft.com/office/drawing/2014/main" id="{C5460708-4F2E-D48F-7995-3A316B357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208" y="1763862"/>
            <a:ext cx="2695896" cy="5094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21484C-87B7-5859-DC92-F361618165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66"/>
          <a:stretch/>
        </p:blipFill>
        <p:spPr>
          <a:xfrm>
            <a:off x="3834556" y="559001"/>
            <a:ext cx="1313304" cy="417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A64C2-E5DF-8EB2-CA73-6B7547ECA0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54" b="512"/>
          <a:stretch/>
        </p:blipFill>
        <p:spPr>
          <a:xfrm>
            <a:off x="3834556" y="1462015"/>
            <a:ext cx="1313304" cy="480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FEF1AD-F5C1-8B3E-6281-C0D02C3652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13"/>
          <a:stretch/>
        </p:blipFill>
        <p:spPr>
          <a:xfrm>
            <a:off x="3834555" y="1038027"/>
            <a:ext cx="1437761" cy="4176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94D65B-0FD0-187E-3E5B-F4C6441AD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9" b="-5686"/>
          <a:stretch/>
        </p:blipFill>
        <p:spPr>
          <a:xfrm>
            <a:off x="3834555" y="3799586"/>
            <a:ext cx="1437761" cy="527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086989-2422-DF4A-66E3-9B15AF4B12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31"/>
          <a:stretch/>
        </p:blipFill>
        <p:spPr>
          <a:xfrm>
            <a:off x="3834555" y="1970604"/>
            <a:ext cx="1437760" cy="417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7F16B6-DF06-844E-3273-A98FD40E58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3" b="-4486"/>
          <a:stretch/>
        </p:blipFill>
        <p:spPr>
          <a:xfrm>
            <a:off x="3834555" y="3323412"/>
            <a:ext cx="1437760" cy="5273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D40FB0-3FB8-ABCC-4DE4-865B3C9496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69"/>
          <a:stretch/>
        </p:blipFill>
        <p:spPr>
          <a:xfrm>
            <a:off x="3819239" y="2903182"/>
            <a:ext cx="1437760" cy="417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C25D35-D212-86E7-A236-D6B99AF711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89" b="-3755"/>
          <a:stretch/>
        </p:blipFill>
        <p:spPr>
          <a:xfrm>
            <a:off x="3834555" y="2421667"/>
            <a:ext cx="1407129" cy="51614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70ABD92-766C-5BA4-822B-D73CBEFB162B}"/>
              </a:ext>
            </a:extLst>
          </p:cNvPr>
          <p:cNvSpPr/>
          <p:nvPr/>
        </p:nvSpPr>
        <p:spPr>
          <a:xfrm>
            <a:off x="873152" y="748175"/>
            <a:ext cx="289892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latin typeface="Janna LT" panose="01000000000000000000" pitchFamily="2" charset="-78"/>
                <a:cs typeface="Janna LT" panose="01000000000000000000" pitchFamily="2" charset="-78"/>
              </a:rPr>
              <a:t>تصميم: </a:t>
            </a:r>
          </a:p>
          <a:p>
            <a:pPr algn="ctr"/>
            <a:r>
              <a:rPr lang="ar-SA" sz="2800" dirty="0">
                <a:ln w="0"/>
                <a:latin typeface="Janna LT" panose="01000000000000000000" pitchFamily="2" charset="-78"/>
                <a:cs typeface="Janna LT" panose="01000000000000000000" pitchFamily="2" charset="-78"/>
              </a:rPr>
              <a:t>زينة المرزوقي</a:t>
            </a:r>
            <a:endParaRPr lang="en-US" sz="2800" b="0" cap="none" spc="0" dirty="0">
              <a:ln w="0"/>
              <a:latin typeface="Janna LT" panose="01000000000000000000" pitchFamily="2" charset="-78"/>
              <a:cs typeface="Janna LT" panose="01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81ECAE-49E1-D02E-76BF-02E66ED3946E}"/>
              </a:ext>
            </a:extLst>
          </p:cNvPr>
          <p:cNvSpPr/>
          <p:nvPr/>
        </p:nvSpPr>
        <p:spPr>
          <a:xfrm>
            <a:off x="4796587" y="5125221"/>
            <a:ext cx="3975344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3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لكل عابر مر من هنا </a:t>
            </a:r>
          </a:p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كن كالغيث وأروي قبر أبي بدعائك</a:t>
            </a:r>
          </a:p>
          <a:p>
            <a:pPr algn="ctr"/>
            <a:endParaRPr lang="ar-SA" sz="9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  <a:p>
            <a:pPr algn="ctr"/>
            <a:r>
              <a:rPr lang="ar-SA" sz="1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للمزيد من الملفات يرجى الإنضمام للقناة</a:t>
            </a:r>
            <a:endParaRPr lang="en-US" sz="1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094D14-22E0-C55A-04C4-3BD3ED154735}"/>
              </a:ext>
            </a:extLst>
          </p:cNvPr>
          <p:cNvSpPr txBox="1"/>
          <p:nvPr/>
        </p:nvSpPr>
        <p:spPr>
          <a:xfrm>
            <a:off x="5317372" y="6352829"/>
            <a:ext cx="373842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16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https://t.me/zaina_almarzooqi</a:t>
            </a:r>
            <a:endParaRPr lang="ar-AE" sz="1600" dirty="0"/>
          </a:p>
          <a:p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975856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EF7311-547C-FBB6-62EC-6175ED56397F}"/>
              </a:ext>
            </a:extLst>
          </p:cNvPr>
          <p:cNvSpPr/>
          <p:nvPr/>
        </p:nvSpPr>
        <p:spPr>
          <a:xfrm>
            <a:off x="406908" y="448056"/>
            <a:ext cx="4227576" cy="298094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CC1E0A-FF9F-3B42-B532-265EDB31F5BA}"/>
              </a:ext>
            </a:extLst>
          </p:cNvPr>
          <p:cNvSpPr/>
          <p:nvPr/>
        </p:nvSpPr>
        <p:spPr>
          <a:xfrm>
            <a:off x="5131308" y="448056"/>
            <a:ext cx="4227576" cy="298094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3FB166-D5F2-1350-FF12-BF27D915C12B}"/>
              </a:ext>
            </a:extLst>
          </p:cNvPr>
          <p:cNvSpPr/>
          <p:nvPr/>
        </p:nvSpPr>
        <p:spPr>
          <a:xfrm>
            <a:off x="406908" y="3727704"/>
            <a:ext cx="4227576" cy="298094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60750-D41E-1C3B-6507-F5E46325827B}"/>
              </a:ext>
            </a:extLst>
          </p:cNvPr>
          <p:cNvSpPr/>
          <p:nvPr/>
        </p:nvSpPr>
        <p:spPr>
          <a:xfrm>
            <a:off x="5131308" y="3727704"/>
            <a:ext cx="4227576" cy="298094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897269-9E01-866D-16E9-BAC4DC91A2BD}"/>
              </a:ext>
            </a:extLst>
          </p:cNvPr>
          <p:cNvSpPr/>
          <p:nvPr/>
        </p:nvSpPr>
        <p:spPr>
          <a:xfrm>
            <a:off x="2577957" y="449473"/>
            <a:ext cx="19992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مشمس</a:t>
            </a:r>
            <a:endParaRPr lang="en-US" sz="5400" b="0" cap="none" spc="0" dirty="0">
              <a:ln w="0"/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2F6C41-6905-F323-896A-389CD8C5A9C4}"/>
              </a:ext>
            </a:extLst>
          </p:cNvPr>
          <p:cNvSpPr/>
          <p:nvPr/>
        </p:nvSpPr>
        <p:spPr>
          <a:xfrm>
            <a:off x="643259" y="448056"/>
            <a:ext cx="18774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sunny</a:t>
            </a:r>
            <a:endParaRPr lang="en-US" sz="4800" b="0" cap="none" spc="0" dirty="0">
              <a:ln w="0"/>
              <a:solidFill>
                <a:srgbClr val="0070C0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B6B7E4-F159-7F52-DE4B-67B05DE5E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91" y="1172403"/>
            <a:ext cx="2380362" cy="22205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70EE00-C1B9-5020-2523-405B775DB6D0}"/>
              </a:ext>
            </a:extLst>
          </p:cNvPr>
          <p:cNvSpPr/>
          <p:nvPr/>
        </p:nvSpPr>
        <p:spPr>
          <a:xfrm>
            <a:off x="7610574" y="520101"/>
            <a:ext cx="14398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dirty="0">
                <a:ln w="0"/>
                <a:latin typeface="Dubai" panose="020B0503030403030204" pitchFamily="34" charset="-78"/>
                <a:cs typeface="Dubai" panose="020B0503030403030204" pitchFamily="34" charset="-78"/>
              </a:rPr>
              <a:t>ممطر</a:t>
            </a:r>
            <a:endParaRPr lang="en-US" sz="5400" b="0" cap="none" spc="0" dirty="0">
              <a:ln w="0"/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E11979-5790-C26A-58C8-34178D779C12}"/>
              </a:ext>
            </a:extLst>
          </p:cNvPr>
          <p:cNvSpPr/>
          <p:nvPr/>
        </p:nvSpPr>
        <p:spPr>
          <a:xfrm>
            <a:off x="5457820" y="448056"/>
            <a:ext cx="16193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rainy</a:t>
            </a:r>
            <a:endParaRPr lang="en-US" sz="4800" b="0" cap="none" spc="0" dirty="0">
              <a:ln w="0"/>
              <a:solidFill>
                <a:srgbClr val="0070C0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9D59C7-F0C5-FE66-8063-9606A5BAD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90" y="1279053"/>
            <a:ext cx="2422396" cy="243230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A4A2AF-20FE-B2C7-1E1E-89BA6F01DC6B}"/>
              </a:ext>
            </a:extLst>
          </p:cNvPr>
          <p:cNvSpPr/>
          <p:nvPr/>
        </p:nvSpPr>
        <p:spPr>
          <a:xfrm>
            <a:off x="7585728" y="3916543"/>
            <a:ext cx="14895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dirty="0">
                <a:ln w="0"/>
                <a:latin typeface="Dubai" panose="020B0503030403030204" pitchFamily="34" charset="-78"/>
                <a:cs typeface="Dubai" panose="020B0503030403030204" pitchFamily="34" charset="-78"/>
              </a:rPr>
              <a:t>ضبابي</a:t>
            </a:r>
            <a:endParaRPr lang="en-US" sz="5400" b="0" cap="none" spc="0" dirty="0">
              <a:ln w="0"/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B3D04C-E29B-EC6D-52D8-EF01ABFF69D9}"/>
              </a:ext>
            </a:extLst>
          </p:cNvPr>
          <p:cNvSpPr/>
          <p:nvPr/>
        </p:nvSpPr>
        <p:spPr>
          <a:xfrm>
            <a:off x="5451346" y="3915161"/>
            <a:ext cx="19383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foggy</a:t>
            </a:r>
            <a:endParaRPr lang="en-US" sz="4800" b="0" cap="none" spc="0" dirty="0">
              <a:ln w="0"/>
              <a:solidFill>
                <a:srgbClr val="0070C0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9D6F0D-51C1-AE2B-11CA-86CED42C0F75}"/>
              </a:ext>
            </a:extLst>
          </p:cNvPr>
          <p:cNvSpPr/>
          <p:nvPr/>
        </p:nvSpPr>
        <p:spPr>
          <a:xfrm>
            <a:off x="2607560" y="4069755"/>
            <a:ext cx="17491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dirty="0">
                <a:ln w="0"/>
                <a:latin typeface="Dubai" panose="020B0503030403030204" pitchFamily="34" charset="-78"/>
                <a:cs typeface="Dubai" panose="020B0503030403030204" pitchFamily="34" charset="-78"/>
              </a:rPr>
              <a:t>عاصف</a:t>
            </a:r>
            <a:endParaRPr lang="en-US" sz="5400" b="0" cap="none" spc="0" dirty="0">
              <a:ln w="0"/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3FD3C7-BFB6-90C3-9790-988D08B0A68F}"/>
              </a:ext>
            </a:extLst>
          </p:cNvPr>
          <p:cNvSpPr/>
          <p:nvPr/>
        </p:nvSpPr>
        <p:spPr>
          <a:xfrm>
            <a:off x="465162" y="4069754"/>
            <a:ext cx="19463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windy</a:t>
            </a:r>
            <a:endParaRPr lang="en-US" sz="4800" b="0" cap="none" spc="0" dirty="0">
              <a:ln w="0"/>
              <a:solidFill>
                <a:srgbClr val="0070C0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F12DB7F-B114-A38D-B290-0EB35F603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316" y="5004165"/>
            <a:ext cx="1860546" cy="16010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0C276C-A7D5-F91E-EF3A-62BE0B4E8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162" y="5004164"/>
            <a:ext cx="2264994" cy="8806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B4D946-134D-6473-28CD-98C21AB228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401" y="4746158"/>
            <a:ext cx="2399082" cy="185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65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EF7311-547C-FBB6-62EC-6175ED56397F}"/>
              </a:ext>
            </a:extLst>
          </p:cNvPr>
          <p:cNvSpPr/>
          <p:nvPr/>
        </p:nvSpPr>
        <p:spPr>
          <a:xfrm>
            <a:off x="406908" y="448056"/>
            <a:ext cx="4227576" cy="298094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CC1E0A-FF9F-3B42-B532-265EDB31F5BA}"/>
              </a:ext>
            </a:extLst>
          </p:cNvPr>
          <p:cNvSpPr/>
          <p:nvPr/>
        </p:nvSpPr>
        <p:spPr>
          <a:xfrm>
            <a:off x="5131308" y="448056"/>
            <a:ext cx="4227576" cy="298094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3FB166-D5F2-1350-FF12-BF27D915C12B}"/>
              </a:ext>
            </a:extLst>
          </p:cNvPr>
          <p:cNvSpPr/>
          <p:nvPr/>
        </p:nvSpPr>
        <p:spPr>
          <a:xfrm>
            <a:off x="406908" y="3727704"/>
            <a:ext cx="4227576" cy="298094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60750-D41E-1C3B-6507-F5E46325827B}"/>
              </a:ext>
            </a:extLst>
          </p:cNvPr>
          <p:cNvSpPr/>
          <p:nvPr/>
        </p:nvSpPr>
        <p:spPr>
          <a:xfrm>
            <a:off x="5131308" y="3727704"/>
            <a:ext cx="4227576" cy="298094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70EE00-C1B9-5020-2523-405B775DB6D0}"/>
              </a:ext>
            </a:extLst>
          </p:cNvPr>
          <p:cNvSpPr/>
          <p:nvPr/>
        </p:nvSpPr>
        <p:spPr>
          <a:xfrm>
            <a:off x="7904636" y="448056"/>
            <a:ext cx="11881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dirty="0">
                <a:ln w="0"/>
                <a:latin typeface="Dubai" panose="020B0503030403030204" pitchFamily="34" charset="-78"/>
                <a:cs typeface="Dubai" panose="020B0503030403030204" pitchFamily="34" charset="-78"/>
              </a:rPr>
              <a:t>غائم</a:t>
            </a:r>
            <a:endParaRPr lang="en-US" sz="5400" b="0" cap="none" spc="0" dirty="0">
              <a:ln w="0"/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E11979-5790-C26A-58C8-34178D779C12}"/>
              </a:ext>
            </a:extLst>
          </p:cNvPr>
          <p:cNvSpPr/>
          <p:nvPr/>
        </p:nvSpPr>
        <p:spPr>
          <a:xfrm>
            <a:off x="5254693" y="448056"/>
            <a:ext cx="22333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cloudy</a:t>
            </a:r>
            <a:endParaRPr lang="en-US" sz="4800" b="0" cap="none" spc="0" dirty="0">
              <a:ln w="0"/>
              <a:solidFill>
                <a:srgbClr val="0070C0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4B478E-A255-CC2D-B936-CE7E179F4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631" y="1366004"/>
            <a:ext cx="2887863" cy="183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68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06EFE94-A3D0-D99E-D242-FF3967B2B2BB}"/>
              </a:ext>
            </a:extLst>
          </p:cNvPr>
          <p:cNvGrpSpPr/>
          <p:nvPr/>
        </p:nvGrpSpPr>
        <p:grpSpPr>
          <a:xfrm>
            <a:off x="341060" y="311953"/>
            <a:ext cx="9223879" cy="6129591"/>
            <a:chOff x="341060" y="311953"/>
            <a:chExt cx="9223879" cy="612959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F3D6F4B-3FE1-E335-37D8-83C05C7474AF}"/>
                </a:ext>
              </a:extLst>
            </p:cNvPr>
            <p:cNvGrpSpPr/>
            <p:nvPr/>
          </p:nvGrpSpPr>
          <p:grpSpPr>
            <a:xfrm rot="10800000">
              <a:off x="341060" y="311953"/>
              <a:ext cx="9223879" cy="2769325"/>
              <a:chOff x="1760281" y="817346"/>
              <a:chExt cx="3160431" cy="60986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7CBD0CF-D931-73D8-95C2-FE633C602F9E}"/>
                  </a:ext>
                </a:extLst>
              </p:cNvPr>
              <p:cNvSpPr/>
              <p:nvPr/>
            </p:nvSpPr>
            <p:spPr>
              <a:xfrm>
                <a:off x="1760281" y="817346"/>
                <a:ext cx="3160431" cy="609864"/>
              </a:xfrm>
              <a:prstGeom prst="rect">
                <a:avLst/>
              </a:prstGeom>
              <a:solidFill>
                <a:schemeClr val="bg1"/>
              </a:solidFill>
              <a:ln w="136525">
                <a:solidFill>
                  <a:srgbClr val="4884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7B0839-36FD-E135-6AB9-62C457916001}"/>
                  </a:ext>
                </a:extLst>
              </p:cNvPr>
              <p:cNvSpPr/>
              <p:nvPr/>
            </p:nvSpPr>
            <p:spPr>
              <a:xfrm>
                <a:off x="1800075" y="849592"/>
                <a:ext cx="3074129" cy="554604"/>
              </a:xfrm>
              <a:prstGeom prst="rect">
                <a:avLst/>
              </a:prstGeom>
              <a:solidFill>
                <a:schemeClr val="bg1"/>
              </a:solidFill>
              <a:ln w="155575">
                <a:solidFill>
                  <a:srgbClr val="9FFB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579842-7AFA-D258-1F05-472B76995C73}"/>
                </a:ext>
              </a:extLst>
            </p:cNvPr>
            <p:cNvSpPr/>
            <p:nvPr/>
          </p:nvSpPr>
          <p:spPr>
            <a:xfrm>
              <a:off x="1419085" y="555594"/>
              <a:ext cx="679778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8000" dirty="0">
                  <a:ln w="0"/>
                  <a:latin typeface="Dubai" panose="020B0503030403030204" pitchFamily="34" charset="-78"/>
                  <a:cs typeface="Dubai" panose="020B0503030403030204" pitchFamily="34" charset="-78"/>
                </a:rPr>
                <a:t>البرنامج اليومي</a:t>
              </a:r>
              <a:endParaRPr lang="en-US" sz="3200" b="0" cap="none" spc="0" dirty="0">
                <a:ln w="0"/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4007B1-BD2C-B6C6-C2CC-36BCE411742D}"/>
                </a:ext>
              </a:extLst>
            </p:cNvPr>
            <p:cNvSpPr/>
            <p:nvPr/>
          </p:nvSpPr>
          <p:spPr>
            <a:xfrm>
              <a:off x="1689125" y="1572964"/>
              <a:ext cx="652774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7200" dirty="0">
                  <a:ln w="0"/>
                  <a:solidFill>
                    <a:srgbClr val="0070C0"/>
                  </a:solidFill>
                  <a:latin typeface="Century Gothic" panose="020B0502020202020204" pitchFamily="34" charset="0"/>
                  <a:cs typeface="Dubai" panose="020B0503030403030204" pitchFamily="34" charset="-78"/>
                </a:rPr>
                <a:t>Daily program</a:t>
              </a:r>
              <a:endParaRPr lang="en-US" sz="3600" b="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Dubai" panose="020B0503030403030204" pitchFamily="34" charset="-78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F004FA-DE19-88F5-2854-0802F9CCB2EE}"/>
                </a:ext>
              </a:extLst>
            </p:cNvPr>
            <p:cNvGrpSpPr/>
            <p:nvPr/>
          </p:nvGrpSpPr>
          <p:grpSpPr>
            <a:xfrm rot="10800000">
              <a:off x="341060" y="3672219"/>
              <a:ext cx="9223879" cy="2769325"/>
              <a:chOff x="1760281" y="817346"/>
              <a:chExt cx="3160431" cy="60986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88E437-27CF-F622-E0F9-A0CDE67FF889}"/>
                  </a:ext>
                </a:extLst>
              </p:cNvPr>
              <p:cNvSpPr/>
              <p:nvPr/>
            </p:nvSpPr>
            <p:spPr>
              <a:xfrm>
                <a:off x="1760281" y="817346"/>
                <a:ext cx="3160431" cy="609864"/>
              </a:xfrm>
              <a:prstGeom prst="rect">
                <a:avLst/>
              </a:prstGeom>
              <a:solidFill>
                <a:schemeClr val="bg1"/>
              </a:solidFill>
              <a:ln w="136525">
                <a:solidFill>
                  <a:srgbClr val="4884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B69E1F4-6DE8-B038-B01D-F71A3E840287}"/>
                  </a:ext>
                </a:extLst>
              </p:cNvPr>
              <p:cNvSpPr/>
              <p:nvPr/>
            </p:nvSpPr>
            <p:spPr>
              <a:xfrm>
                <a:off x="1800075" y="849592"/>
                <a:ext cx="3074129" cy="554604"/>
              </a:xfrm>
              <a:prstGeom prst="rect">
                <a:avLst/>
              </a:prstGeom>
              <a:solidFill>
                <a:schemeClr val="bg1"/>
              </a:solidFill>
              <a:ln w="155575">
                <a:solidFill>
                  <a:srgbClr val="9FFB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F2EFA1-3B4B-42E1-1C4F-E8708D861C5C}"/>
                </a:ext>
              </a:extLst>
            </p:cNvPr>
            <p:cNvSpPr/>
            <p:nvPr/>
          </p:nvSpPr>
          <p:spPr>
            <a:xfrm>
              <a:off x="2709081" y="3947362"/>
              <a:ext cx="6797788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8800" dirty="0">
                  <a:ln w="0"/>
                  <a:latin typeface="Dubai" panose="020B0503030403030204" pitchFamily="34" charset="-78"/>
                  <a:cs typeface="Dubai" panose="020B0503030403030204" pitchFamily="34" charset="-78"/>
                </a:rPr>
                <a:t>اللغة العربية</a:t>
              </a:r>
              <a:endParaRPr lang="en-US" sz="3600" b="0" cap="none" spc="0" dirty="0">
                <a:ln w="0"/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FC7742-DEBC-5F47-2304-8B170C01B242}"/>
                </a:ext>
              </a:extLst>
            </p:cNvPr>
            <p:cNvSpPr/>
            <p:nvPr/>
          </p:nvSpPr>
          <p:spPr>
            <a:xfrm>
              <a:off x="4556902" y="5147042"/>
              <a:ext cx="318709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7200" b="0" cap="none" spc="0" dirty="0">
                  <a:ln w="0"/>
                  <a:solidFill>
                    <a:srgbClr val="0070C0"/>
                  </a:solidFill>
                  <a:latin typeface="Century Gothic" panose="020B0502020202020204" pitchFamily="34" charset="0"/>
                  <a:cs typeface="Dubai" panose="020B0503030403030204" pitchFamily="34" charset="-78"/>
                </a:rPr>
                <a:t>Arabic</a:t>
              </a:r>
              <a:endParaRPr lang="en-US" sz="3600" b="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Dubai" panose="020B0503030403030204" pitchFamily="34" charset="-78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EBEF63D-9D37-8953-098C-B3A5E279F9CA}"/>
                </a:ext>
              </a:extLst>
            </p:cNvPr>
            <p:cNvGrpSpPr/>
            <p:nvPr/>
          </p:nvGrpSpPr>
          <p:grpSpPr>
            <a:xfrm>
              <a:off x="620978" y="4180596"/>
              <a:ext cx="2561828" cy="2219027"/>
              <a:chOff x="341059" y="4259050"/>
              <a:chExt cx="2346158" cy="2032216"/>
            </a:xfrm>
          </p:grpSpPr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5FBD4BE4-2738-8A0D-1CB4-A10C70C4550B}"/>
                  </a:ext>
                </a:extLst>
              </p:cNvPr>
              <p:cNvSpPr/>
              <p:nvPr/>
            </p:nvSpPr>
            <p:spPr>
              <a:xfrm>
                <a:off x="341059" y="4259050"/>
                <a:ext cx="2346158" cy="2032216"/>
              </a:xfrm>
              <a:custGeom>
                <a:avLst/>
                <a:gdLst/>
                <a:ahLst/>
                <a:cxnLst/>
                <a:rect l="l" t="t" r="r" b="b"/>
                <a:pathLst>
                  <a:path w="2387603" h="1983457">
                    <a:moveTo>
                      <a:pt x="0" y="0"/>
                    </a:moveTo>
                    <a:lnTo>
                      <a:pt x="2387603" y="0"/>
                    </a:lnTo>
                    <a:lnTo>
                      <a:pt x="2387603" y="1983457"/>
                    </a:lnTo>
                    <a:lnTo>
                      <a:pt x="0" y="19834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ar-AE" dirty="0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294DBAA1-E941-6E9A-1EED-DA1AFBB05B38}"/>
                  </a:ext>
                </a:extLst>
              </p:cNvPr>
              <p:cNvSpPr txBox="1"/>
              <p:nvPr/>
            </p:nvSpPr>
            <p:spPr>
              <a:xfrm>
                <a:off x="1800287" y="4835148"/>
                <a:ext cx="449699" cy="124835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11199"/>
                  </a:lnSpc>
                </a:pPr>
                <a:r>
                  <a:rPr lang="ar-SA" sz="5400" spc="-183" dirty="0">
                    <a:latin typeface="Montserrat"/>
                  </a:rPr>
                  <a:t>أ</a:t>
                </a:r>
                <a:endParaRPr lang="en-US" sz="5400" spc="-183" dirty="0">
                  <a:latin typeface="Montserrat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DF7A465-FADF-5C92-3962-A42D8B2E4E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876" y="5200940"/>
                <a:ext cx="669262" cy="72778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96778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653BC79-ABE8-B9BC-706F-CF64F1AFC107}"/>
              </a:ext>
            </a:extLst>
          </p:cNvPr>
          <p:cNvGrpSpPr/>
          <p:nvPr/>
        </p:nvGrpSpPr>
        <p:grpSpPr>
          <a:xfrm>
            <a:off x="341060" y="311953"/>
            <a:ext cx="10173523" cy="6212948"/>
            <a:chOff x="341060" y="311953"/>
            <a:chExt cx="10173523" cy="621294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F3D6F4B-3FE1-E335-37D8-83C05C7474AF}"/>
                </a:ext>
              </a:extLst>
            </p:cNvPr>
            <p:cNvGrpSpPr/>
            <p:nvPr/>
          </p:nvGrpSpPr>
          <p:grpSpPr>
            <a:xfrm rot="10800000">
              <a:off x="341060" y="311953"/>
              <a:ext cx="9223879" cy="2769325"/>
              <a:chOff x="1760281" y="817346"/>
              <a:chExt cx="3160431" cy="60986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7CBD0CF-D931-73D8-95C2-FE633C602F9E}"/>
                  </a:ext>
                </a:extLst>
              </p:cNvPr>
              <p:cNvSpPr/>
              <p:nvPr/>
            </p:nvSpPr>
            <p:spPr>
              <a:xfrm>
                <a:off x="1760281" y="817346"/>
                <a:ext cx="3160431" cy="609864"/>
              </a:xfrm>
              <a:prstGeom prst="rect">
                <a:avLst/>
              </a:prstGeom>
              <a:solidFill>
                <a:schemeClr val="bg1"/>
              </a:solidFill>
              <a:ln w="136525">
                <a:solidFill>
                  <a:srgbClr val="4884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7B0839-36FD-E135-6AB9-62C457916001}"/>
                  </a:ext>
                </a:extLst>
              </p:cNvPr>
              <p:cNvSpPr/>
              <p:nvPr/>
            </p:nvSpPr>
            <p:spPr>
              <a:xfrm>
                <a:off x="1800075" y="849592"/>
                <a:ext cx="3074129" cy="554604"/>
              </a:xfrm>
              <a:prstGeom prst="rect">
                <a:avLst/>
              </a:prstGeom>
              <a:solidFill>
                <a:schemeClr val="bg1"/>
              </a:solidFill>
              <a:ln w="155575">
                <a:solidFill>
                  <a:srgbClr val="9FFB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F004FA-DE19-88F5-2854-0802F9CCB2EE}"/>
                </a:ext>
              </a:extLst>
            </p:cNvPr>
            <p:cNvGrpSpPr/>
            <p:nvPr/>
          </p:nvGrpSpPr>
          <p:grpSpPr>
            <a:xfrm rot="10800000">
              <a:off x="341060" y="3672219"/>
              <a:ext cx="9223879" cy="2769325"/>
              <a:chOff x="1760281" y="817346"/>
              <a:chExt cx="3160431" cy="60986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88E437-27CF-F622-E0F9-A0CDE67FF889}"/>
                  </a:ext>
                </a:extLst>
              </p:cNvPr>
              <p:cNvSpPr/>
              <p:nvPr/>
            </p:nvSpPr>
            <p:spPr>
              <a:xfrm>
                <a:off x="1760281" y="817346"/>
                <a:ext cx="3160431" cy="609864"/>
              </a:xfrm>
              <a:prstGeom prst="rect">
                <a:avLst/>
              </a:prstGeom>
              <a:solidFill>
                <a:schemeClr val="bg1"/>
              </a:solidFill>
              <a:ln w="136525">
                <a:solidFill>
                  <a:srgbClr val="4884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B69E1F4-6DE8-B038-B01D-F71A3E840287}"/>
                  </a:ext>
                </a:extLst>
              </p:cNvPr>
              <p:cNvSpPr/>
              <p:nvPr/>
            </p:nvSpPr>
            <p:spPr>
              <a:xfrm>
                <a:off x="1800075" y="849592"/>
                <a:ext cx="3074129" cy="554604"/>
              </a:xfrm>
              <a:prstGeom prst="rect">
                <a:avLst/>
              </a:prstGeom>
              <a:solidFill>
                <a:schemeClr val="bg1"/>
              </a:solidFill>
              <a:ln w="155575">
                <a:solidFill>
                  <a:srgbClr val="9FFB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58F386-8915-C81B-16FE-BB62356F32A8}"/>
                </a:ext>
              </a:extLst>
            </p:cNvPr>
            <p:cNvSpPr/>
            <p:nvPr/>
          </p:nvSpPr>
          <p:spPr>
            <a:xfrm>
              <a:off x="1786306" y="555660"/>
              <a:ext cx="785535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8000" dirty="0">
                  <a:ln w="0"/>
                  <a:latin typeface="Dubai" panose="020B0503030403030204" pitchFamily="34" charset="-78"/>
                  <a:cs typeface="Dubai" panose="020B0503030403030204" pitchFamily="34" charset="-78"/>
                </a:rPr>
                <a:t>لقاء الصباح</a:t>
              </a:r>
              <a:endParaRPr lang="en-US" sz="3200" b="0" cap="none" spc="0" dirty="0">
                <a:ln w="0"/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438A85-82C6-23BD-41AC-C3278297665A}"/>
                </a:ext>
              </a:extLst>
            </p:cNvPr>
            <p:cNvSpPr/>
            <p:nvPr/>
          </p:nvSpPr>
          <p:spPr>
            <a:xfrm>
              <a:off x="6123521" y="5020221"/>
              <a:ext cx="43954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7200" b="0" cap="none" spc="0" dirty="0">
                  <a:ln w="0"/>
                  <a:solidFill>
                    <a:srgbClr val="0070C0"/>
                  </a:solidFill>
                  <a:latin typeface="Century Gothic" panose="020B0502020202020204" pitchFamily="34" charset="0"/>
                  <a:cs typeface="Dubai" panose="020B0503030403030204" pitchFamily="34" charset="-78"/>
                </a:rPr>
                <a:t> </a:t>
              </a:r>
              <a:endParaRPr lang="en-US" sz="3600" b="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Dubai" panose="020B0503030403030204" pitchFamily="34" charset="-7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579842-7AFA-D258-1F05-472B76995C73}"/>
                </a:ext>
              </a:extLst>
            </p:cNvPr>
            <p:cNvSpPr/>
            <p:nvPr/>
          </p:nvSpPr>
          <p:spPr>
            <a:xfrm>
              <a:off x="2574222" y="3878366"/>
              <a:ext cx="7940361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8800" dirty="0">
                  <a:ln w="0"/>
                  <a:latin typeface="Dubai" panose="020B0503030403030204" pitchFamily="34" charset="-78"/>
                  <a:cs typeface="Dubai" panose="020B0503030403030204" pitchFamily="34" charset="-78"/>
                </a:rPr>
                <a:t>الإنصراف</a:t>
              </a:r>
              <a:endParaRPr lang="en-US" sz="3600" b="0" cap="none" spc="0" dirty="0">
                <a:ln w="0"/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52C72E9-8967-5532-46AA-11179DBECAD1}"/>
                </a:ext>
              </a:extLst>
            </p:cNvPr>
            <p:cNvSpPr/>
            <p:nvPr/>
          </p:nvSpPr>
          <p:spPr>
            <a:xfrm>
              <a:off x="4335305" y="4897111"/>
              <a:ext cx="44181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8000" dirty="0">
                  <a:ln w="0"/>
                  <a:solidFill>
                    <a:srgbClr val="0070C0"/>
                  </a:solidFill>
                  <a:latin typeface="Century Gothic" panose="020B0502020202020204" pitchFamily="34" charset="0"/>
                  <a:cs typeface="Janna LT" panose="01000000000000000000" pitchFamily="2" charset="-78"/>
                </a:rPr>
                <a:t>Dismissal</a:t>
              </a:r>
              <a:endParaRPr lang="en-US" sz="720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Janna LT" panose="01000000000000000000" pitchFamily="2" charset="-7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486FCDB-6418-5C27-D4EA-962F950F5705}"/>
                </a:ext>
              </a:extLst>
            </p:cNvPr>
            <p:cNvSpPr/>
            <p:nvPr/>
          </p:nvSpPr>
          <p:spPr>
            <a:xfrm>
              <a:off x="2574222" y="1681991"/>
              <a:ext cx="662392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6600" dirty="0">
                  <a:ln w="0"/>
                  <a:solidFill>
                    <a:srgbClr val="0070C0"/>
                  </a:solidFill>
                  <a:latin typeface="Century Gothic" panose="020B0502020202020204" pitchFamily="34" charset="0"/>
                  <a:cs typeface="Janna LT" panose="01000000000000000000" pitchFamily="2" charset="-78"/>
                </a:rPr>
                <a:t>Morning routine</a:t>
              </a:r>
              <a:endParaRPr lang="en-US" sz="600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Janna LT" panose="01000000000000000000" pitchFamily="2" charset="-78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6AEACF5-A85B-C4A0-250A-E6173E3B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7774" y="3857219"/>
              <a:ext cx="1844512" cy="266768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00ACD87-8F0E-75B8-F7DA-55BA867C9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41" y="3827544"/>
              <a:ext cx="1860137" cy="264653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9AB7F9F-3CF4-76A5-F201-FB77C92E9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99" y="505267"/>
              <a:ext cx="2255487" cy="2510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723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C27FBBD1-758C-DCE9-F915-B1C45B75BF40}"/>
              </a:ext>
            </a:extLst>
          </p:cNvPr>
          <p:cNvGrpSpPr/>
          <p:nvPr/>
        </p:nvGrpSpPr>
        <p:grpSpPr>
          <a:xfrm>
            <a:off x="341060" y="308099"/>
            <a:ext cx="9725096" cy="6159572"/>
            <a:chOff x="341060" y="308099"/>
            <a:chExt cx="9725096" cy="615957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F3D6F4B-3FE1-E335-37D8-83C05C7474AF}"/>
                </a:ext>
              </a:extLst>
            </p:cNvPr>
            <p:cNvGrpSpPr/>
            <p:nvPr/>
          </p:nvGrpSpPr>
          <p:grpSpPr>
            <a:xfrm rot="10800000">
              <a:off x="341060" y="311953"/>
              <a:ext cx="9223879" cy="2769325"/>
              <a:chOff x="1760281" y="817346"/>
              <a:chExt cx="3160431" cy="60986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7CBD0CF-D931-73D8-95C2-FE633C602F9E}"/>
                  </a:ext>
                </a:extLst>
              </p:cNvPr>
              <p:cNvSpPr/>
              <p:nvPr/>
            </p:nvSpPr>
            <p:spPr>
              <a:xfrm>
                <a:off x="1760281" y="817346"/>
                <a:ext cx="3160431" cy="609864"/>
              </a:xfrm>
              <a:prstGeom prst="rect">
                <a:avLst/>
              </a:prstGeom>
              <a:solidFill>
                <a:schemeClr val="bg1"/>
              </a:solidFill>
              <a:ln w="136525">
                <a:solidFill>
                  <a:srgbClr val="4884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7B0839-36FD-E135-6AB9-62C457916001}"/>
                  </a:ext>
                </a:extLst>
              </p:cNvPr>
              <p:cNvSpPr/>
              <p:nvPr/>
            </p:nvSpPr>
            <p:spPr>
              <a:xfrm>
                <a:off x="1800075" y="849592"/>
                <a:ext cx="3074129" cy="554604"/>
              </a:xfrm>
              <a:prstGeom prst="rect">
                <a:avLst/>
              </a:prstGeom>
              <a:solidFill>
                <a:schemeClr val="bg1"/>
              </a:solidFill>
              <a:ln w="155575">
                <a:solidFill>
                  <a:srgbClr val="9FFB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579842-7AFA-D258-1F05-472B76995C73}"/>
                </a:ext>
              </a:extLst>
            </p:cNvPr>
            <p:cNvSpPr/>
            <p:nvPr/>
          </p:nvSpPr>
          <p:spPr>
            <a:xfrm>
              <a:off x="3268368" y="610434"/>
              <a:ext cx="6797788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8800" dirty="0">
                  <a:ln w="0"/>
                  <a:latin typeface="Dubai" panose="020B0503030403030204" pitchFamily="34" charset="-78"/>
                  <a:cs typeface="Dubai" panose="020B0503030403030204" pitchFamily="34" charset="-78"/>
                </a:rPr>
                <a:t> الرياضيات</a:t>
              </a:r>
              <a:endParaRPr lang="en-US" sz="3600" b="0" cap="none" spc="0" dirty="0">
                <a:ln w="0"/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4007B1-BD2C-B6C6-C2CC-36BCE411742D}"/>
                </a:ext>
              </a:extLst>
            </p:cNvPr>
            <p:cNvSpPr/>
            <p:nvPr/>
          </p:nvSpPr>
          <p:spPr>
            <a:xfrm>
              <a:off x="5167022" y="1752290"/>
              <a:ext cx="253787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7200" dirty="0">
                  <a:ln w="0"/>
                  <a:solidFill>
                    <a:srgbClr val="0070C0"/>
                  </a:solidFill>
                  <a:latin typeface="Century Gothic" panose="020B0502020202020204" pitchFamily="34" charset="0"/>
                  <a:cs typeface="Dubai" panose="020B0503030403030204" pitchFamily="34" charset="-78"/>
                </a:rPr>
                <a:t>Math</a:t>
              </a:r>
              <a:endParaRPr lang="en-US" sz="3600" b="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Dubai" panose="020B0503030403030204" pitchFamily="34" charset="-78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F004FA-DE19-88F5-2854-0802F9CCB2EE}"/>
                </a:ext>
              </a:extLst>
            </p:cNvPr>
            <p:cNvGrpSpPr/>
            <p:nvPr/>
          </p:nvGrpSpPr>
          <p:grpSpPr>
            <a:xfrm rot="10800000">
              <a:off x="341060" y="3672219"/>
              <a:ext cx="9223879" cy="2769325"/>
              <a:chOff x="1760281" y="817346"/>
              <a:chExt cx="3160431" cy="60986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88E437-27CF-F622-E0F9-A0CDE67FF889}"/>
                  </a:ext>
                </a:extLst>
              </p:cNvPr>
              <p:cNvSpPr/>
              <p:nvPr/>
            </p:nvSpPr>
            <p:spPr>
              <a:xfrm>
                <a:off x="1760281" y="817346"/>
                <a:ext cx="3160431" cy="609864"/>
              </a:xfrm>
              <a:prstGeom prst="rect">
                <a:avLst/>
              </a:prstGeom>
              <a:solidFill>
                <a:schemeClr val="bg1"/>
              </a:solidFill>
              <a:ln w="136525">
                <a:solidFill>
                  <a:srgbClr val="4884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B69E1F4-6DE8-B038-B01D-F71A3E840287}"/>
                  </a:ext>
                </a:extLst>
              </p:cNvPr>
              <p:cNvSpPr/>
              <p:nvPr/>
            </p:nvSpPr>
            <p:spPr>
              <a:xfrm>
                <a:off x="1800075" y="849592"/>
                <a:ext cx="3074129" cy="554604"/>
              </a:xfrm>
              <a:prstGeom prst="rect">
                <a:avLst/>
              </a:prstGeom>
              <a:solidFill>
                <a:schemeClr val="bg1"/>
              </a:solidFill>
              <a:ln w="155575">
                <a:solidFill>
                  <a:srgbClr val="9FFB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58F386-8915-C81B-16FE-BB62356F32A8}"/>
                </a:ext>
              </a:extLst>
            </p:cNvPr>
            <p:cNvSpPr/>
            <p:nvPr/>
          </p:nvSpPr>
          <p:spPr>
            <a:xfrm>
              <a:off x="2751553" y="3932949"/>
              <a:ext cx="6797788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8800" dirty="0">
                  <a:ln w="0"/>
                  <a:latin typeface="Dubai" panose="020B0503030403030204" pitchFamily="34" charset="-78"/>
                  <a:cs typeface="Dubai" panose="020B0503030403030204" pitchFamily="34" charset="-78"/>
                </a:rPr>
                <a:t>اللغة الإنجليزية</a:t>
              </a:r>
              <a:endParaRPr lang="en-US" sz="3600" b="0" cap="none" spc="0" dirty="0">
                <a:ln w="0"/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438A85-82C6-23BD-41AC-C3278297665A}"/>
                </a:ext>
              </a:extLst>
            </p:cNvPr>
            <p:cNvSpPr/>
            <p:nvPr/>
          </p:nvSpPr>
          <p:spPr>
            <a:xfrm>
              <a:off x="4572932" y="5147042"/>
              <a:ext cx="315503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7200" b="0" cap="none" spc="0" dirty="0">
                  <a:ln w="0"/>
                  <a:solidFill>
                    <a:srgbClr val="0070C0"/>
                  </a:solidFill>
                  <a:latin typeface="Century Gothic" panose="020B0502020202020204" pitchFamily="34" charset="0"/>
                  <a:cs typeface="Dubai" panose="020B0503030403030204" pitchFamily="34" charset="-78"/>
                </a:rPr>
                <a:t>English</a:t>
              </a:r>
              <a:endParaRPr lang="en-US" sz="3600" b="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Dubai" panose="020B0503030403030204" pitchFamily="34" charset="-78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ED80552-BB64-3470-9DF7-D1F9E1FEA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10" y="308099"/>
              <a:ext cx="2081812" cy="272842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1662E95-00DC-7B2F-BF9B-953E32F3C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217" y="489669"/>
              <a:ext cx="1339547" cy="25183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5755B19-72B4-6C45-0946-3658BA014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2" y="3872204"/>
              <a:ext cx="2122103" cy="259546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511D933-3325-D713-33CB-0A323F312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6535" y="4757053"/>
              <a:ext cx="1559583" cy="1710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6030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2149B93-4B35-3B8A-F030-49516959776E}"/>
              </a:ext>
            </a:extLst>
          </p:cNvPr>
          <p:cNvGrpSpPr/>
          <p:nvPr/>
        </p:nvGrpSpPr>
        <p:grpSpPr>
          <a:xfrm>
            <a:off x="341060" y="311953"/>
            <a:ext cx="9972414" cy="6348511"/>
            <a:chOff x="341060" y="311953"/>
            <a:chExt cx="9972414" cy="63485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F3D6F4B-3FE1-E335-37D8-83C05C7474AF}"/>
                </a:ext>
              </a:extLst>
            </p:cNvPr>
            <p:cNvGrpSpPr/>
            <p:nvPr/>
          </p:nvGrpSpPr>
          <p:grpSpPr>
            <a:xfrm rot="10800000">
              <a:off x="341060" y="311953"/>
              <a:ext cx="9223879" cy="2769325"/>
              <a:chOff x="1760281" y="817346"/>
              <a:chExt cx="3160431" cy="60986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7CBD0CF-D931-73D8-95C2-FE633C602F9E}"/>
                  </a:ext>
                </a:extLst>
              </p:cNvPr>
              <p:cNvSpPr/>
              <p:nvPr/>
            </p:nvSpPr>
            <p:spPr>
              <a:xfrm>
                <a:off x="1760281" y="817346"/>
                <a:ext cx="3160431" cy="609864"/>
              </a:xfrm>
              <a:prstGeom prst="rect">
                <a:avLst/>
              </a:prstGeom>
              <a:solidFill>
                <a:schemeClr val="bg1"/>
              </a:solidFill>
              <a:ln w="136525">
                <a:solidFill>
                  <a:srgbClr val="4884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7B0839-36FD-E135-6AB9-62C457916001}"/>
                  </a:ext>
                </a:extLst>
              </p:cNvPr>
              <p:cNvSpPr/>
              <p:nvPr/>
            </p:nvSpPr>
            <p:spPr>
              <a:xfrm>
                <a:off x="1800075" y="849592"/>
                <a:ext cx="3074129" cy="554604"/>
              </a:xfrm>
              <a:prstGeom prst="rect">
                <a:avLst/>
              </a:prstGeom>
              <a:solidFill>
                <a:schemeClr val="bg1"/>
              </a:solidFill>
              <a:ln w="155575">
                <a:solidFill>
                  <a:srgbClr val="9FFB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579842-7AFA-D258-1F05-472B76995C73}"/>
                </a:ext>
              </a:extLst>
            </p:cNvPr>
            <p:cNvSpPr/>
            <p:nvPr/>
          </p:nvSpPr>
          <p:spPr>
            <a:xfrm>
              <a:off x="2373113" y="591232"/>
              <a:ext cx="7940361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7200" dirty="0">
                  <a:ln w="0"/>
                  <a:latin typeface="Dubai" panose="020B0503030403030204" pitchFamily="34" charset="-78"/>
                  <a:cs typeface="Dubai" panose="020B0503030403030204" pitchFamily="34" charset="-78"/>
                </a:rPr>
                <a:t>وقت الوجبة</a:t>
              </a:r>
              <a:endParaRPr lang="en-US" sz="2800" b="0" cap="none" spc="0" dirty="0">
                <a:ln w="0"/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4007B1-BD2C-B6C6-C2CC-36BCE411742D}"/>
                </a:ext>
              </a:extLst>
            </p:cNvPr>
            <p:cNvSpPr/>
            <p:nvPr/>
          </p:nvSpPr>
          <p:spPr>
            <a:xfrm>
              <a:off x="2860932" y="1619962"/>
              <a:ext cx="6494086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7200" b="0" cap="none" spc="0" dirty="0">
                  <a:ln w="0"/>
                  <a:solidFill>
                    <a:srgbClr val="0070C0"/>
                  </a:solidFill>
                  <a:latin typeface="Century Gothic" panose="020B0502020202020204" pitchFamily="34" charset="0"/>
                  <a:cs typeface="Dubai" panose="020B0503030403030204" pitchFamily="34" charset="-78"/>
                </a:rPr>
                <a:t>Breakfast time</a:t>
              </a:r>
              <a:endParaRPr lang="en-US" sz="3600" b="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Dubai" panose="020B0503030403030204" pitchFamily="34" charset="-78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F004FA-DE19-88F5-2854-0802F9CCB2EE}"/>
                </a:ext>
              </a:extLst>
            </p:cNvPr>
            <p:cNvGrpSpPr/>
            <p:nvPr/>
          </p:nvGrpSpPr>
          <p:grpSpPr>
            <a:xfrm rot="10800000">
              <a:off x="341060" y="3672219"/>
              <a:ext cx="9223879" cy="2769325"/>
              <a:chOff x="1760281" y="817346"/>
              <a:chExt cx="3160431" cy="60986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88E437-27CF-F622-E0F9-A0CDE67FF889}"/>
                  </a:ext>
                </a:extLst>
              </p:cNvPr>
              <p:cNvSpPr/>
              <p:nvPr/>
            </p:nvSpPr>
            <p:spPr>
              <a:xfrm>
                <a:off x="1760281" y="817346"/>
                <a:ext cx="3160431" cy="609864"/>
              </a:xfrm>
              <a:prstGeom prst="rect">
                <a:avLst/>
              </a:prstGeom>
              <a:solidFill>
                <a:schemeClr val="bg1"/>
              </a:solidFill>
              <a:ln w="136525">
                <a:solidFill>
                  <a:srgbClr val="4884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B69E1F4-6DE8-B038-B01D-F71A3E840287}"/>
                  </a:ext>
                </a:extLst>
              </p:cNvPr>
              <p:cNvSpPr/>
              <p:nvPr/>
            </p:nvSpPr>
            <p:spPr>
              <a:xfrm>
                <a:off x="1800075" y="849592"/>
                <a:ext cx="3074129" cy="554604"/>
              </a:xfrm>
              <a:prstGeom prst="rect">
                <a:avLst/>
              </a:prstGeom>
              <a:solidFill>
                <a:schemeClr val="bg1"/>
              </a:solidFill>
              <a:ln w="155575">
                <a:solidFill>
                  <a:srgbClr val="9FFB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58F386-8915-C81B-16FE-BB62356F32A8}"/>
                </a:ext>
              </a:extLst>
            </p:cNvPr>
            <p:cNvSpPr/>
            <p:nvPr/>
          </p:nvSpPr>
          <p:spPr>
            <a:xfrm>
              <a:off x="2709081" y="4000473"/>
              <a:ext cx="679778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8000" dirty="0">
                  <a:ln w="0"/>
                  <a:latin typeface="Dubai" panose="020B0503030403030204" pitchFamily="34" charset="-78"/>
                  <a:cs typeface="Dubai" panose="020B0503030403030204" pitchFamily="34" charset="-78"/>
                </a:rPr>
                <a:t>أنشطة العلوم</a:t>
              </a:r>
              <a:endParaRPr lang="en-US" sz="3200" b="0" cap="none" spc="0" dirty="0">
                <a:ln w="0"/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438A85-82C6-23BD-41AC-C3278297665A}"/>
                </a:ext>
              </a:extLst>
            </p:cNvPr>
            <p:cNvSpPr/>
            <p:nvPr/>
          </p:nvSpPr>
          <p:spPr>
            <a:xfrm>
              <a:off x="4445629" y="5022830"/>
              <a:ext cx="404149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7200" b="0" cap="none" spc="0" dirty="0">
                  <a:ln w="0"/>
                  <a:solidFill>
                    <a:srgbClr val="0070C0"/>
                  </a:solidFill>
                  <a:latin typeface="Century Gothic" panose="020B0502020202020204" pitchFamily="34" charset="0"/>
                  <a:cs typeface="Dubai" panose="020B0503030403030204" pitchFamily="34" charset="-78"/>
                </a:rPr>
                <a:t>Science </a:t>
              </a:r>
              <a:endParaRPr lang="en-US" sz="3600" b="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Dubai" panose="020B0503030403030204" pitchFamily="34" charset="-78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7DCF218-DBB6-5041-BBFD-0403A2544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82" y="416455"/>
              <a:ext cx="2422475" cy="251839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7198288-71EA-26CE-38F2-C4EEEB876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48" y="3776723"/>
              <a:ext cx="1600463" cy="275302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AC6DBD6-54F2-867C-39CF-078196DB1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5838" y="3646003"/>
              <a:ext cx="2010188" cy="3014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6828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EBD03A6-4520-1CDC-F667-8D7733189889}"/>
              </a:ext>
            </a:extLst>
          </p:cNvPr>
          <p:cNvGrpSpPr/>
          <p:nvPr/>
        </p:nvGrpSpPr>
        <p:grpSpPr>
          <a:xfrm>
            <a:off x="288838" y="311953"/>
            <a:ext cx="9942372" cy="6129591"/>
            <a:chOff x="288838" y="311953"/>
            <a:chExt cx="9942372" cy="612959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F3D6F4B-3FE1-E335-37D8-83C05C7474AF}"/>
                </a:ext>
              </a:extLst>
            </p:cNvPr>
            <p:cNvGrpSpPr/>
            <p:nvPr/>
          </p:nvGrpSpPr>
          <p:grpSpPr>
            <a:xfrm rot="10800000">
              <a:off x="341060" y="311953"/>
              <a:ext cx="9223879" cy="2769325"/>
              <a:chOff x="1760281" y="817346"/>
              <a:chExt cx="3160431" cy="60986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7CBD0CF-D931-73D8-95C2-FE633C602F9E}"/>
                  </a:ext>
                </a:extLst>
              </p:cNvPr>
              <p:cNvSpPr/>
              <p:nvPr/>
            </p:nvSpPr>
            <p:spPr>
              <a:xfrm>
                <a:off x="1760281" y="817346"/>
                <a:ext cx="3160431" cy="609864"/>
              </a:xfrm>
              <a:prstGeom prst="rect">
                <a:avLst/>
              </a:prstGeom>
              <a:solidFill>
                <a:schemeClr val="bg1"/>
              </a:solidFill>
              <a:ln w="136525">
                <a:solidFill>
                  <a:srgbClr val="4884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7B0839-36FD-E135-6AB9-62C457916001}"/>
                  </a:ext>
                </a:extLst>
              </p:cNvPr>
              <p:cNvSpPr/>
              <p:nvPr/>
            </p:nvSpPr>
            <p:spPr>
              <a:xfrm>
                <a:off x="1800075" y="849592"/>
                <a:ext cx="3074129" cy="554604"/>
              </a:xfrm>
              <a:prstGeom prst="rect">
                <a:avLst/>
              </a:prstGeom>
              <a:solidFill>
                <a:schemeClr val="bg1"/>
              </a:solidFill>
              <a:ln w="155575">
                <a:solidFill>
                  <a:srgbClr val="9FFB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F004FA-DE19-88F5-2854-0802F9CCB2EE}"/>
                </a:ext>
              </a:extLst>
            </p:cNvPr>
            <p:cNvGrpSpPr/>
            <p:nvPr/>
          </p:nvGrpSpPr>
          <p:grpSpPr>
            <a:xfrm rot="10800000">
              <a:off x="341060" y="3672219"/>
              <a:ext cx="9223879" cy="2769325"/>
              <a:chOff x="1760281" y="817346"/>
              <a:chExt cx="3160431" cy="60986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88E437-27CF-F622-E0F9-A0CDE67FF889}"/>
                  </a:ext>
                </a:extLst>
              </p:cNvPr>
              <p:cNvSpPr/>
              <p:nvPr/>
            </p:nvSpPr>
            <p:spPr>
              <a:xfrm>
                <a:off x="1760281" y="817346"/>
                <a:ext cx="3160431" cy="609864"/>
              </a:xfrm>
              <a:prstGeom prst="rect">
                <a:avLst/>
              </a:prstGeom>
              <a:solidFill>
                <a:schemeClr val="bg1"/>
              </a:solidFill>
              <a:ln w="136525">
                <a:solidFill>
                  <a:srgbClr val="4884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B69E1F4-6DE8-B038-B01D-F71A3E840287}"/>
                  </a:ext>
                </a:extLst>
              </p:cNvPr>
              <p:cNvSpPr/>
              <p:nvPr/>
            </p:nvSpPr>
            <p:spPr>
              <a:xfrm>
                <a:off x="1800075" y="849592"/>
                <a:ext cx="3074129" cy="554604"/>
              </a:xfrm>
              <a:prstGeom prst="rect">
                <a:avLst/>
              </a:prstGeom>
              <a:solidFill>
                <a:schemeClr val="bg1"/>
              </a:solidFill>
              <a:ln w="155575">
                <a:solidFill>
                  <a:srgbClr val="9FFB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58F386-8915-C81B-16FE-BB62356F32A8}"/>
                </a:ext>
              </a:extLst>
            </p:cNvPr>
            <p:cNvSpPr/>
            <p:nvPr/>
          </p:nvSpPr>
          <p:spPr>
            <a:xfrm>
              <a:off x="1845324" y="3985808"/>
              <a:ext cx="7855351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7200" dirty="0">
                  <a:ln w="0"/>
                  <a:latin typeface="Dubai" panose="020B0503030403030204" pitchFamily="34" charset="-78"/>
                  <a:cs typeface="Dubai" panose="020B0503030403030204" pitchFamily="34" charset="-78"/>
                </a:rPr>
                <a:t>الدراسات الإجتماعية</a:t>
              </a:r>
              <a:endParaRPr lang="en-US" sz="2800" b="0" cap="none" spc="0" dirty="0">
                <a:ln w="0"/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438A85-82C6-23BD-41AC-C3278297665A}"/>
                </a:ext>
              </a:extLst>
            </p:cNvPr>
            <p:cNvSpPr/>
            <p:nvPr/>
          </p:nvSpPr>
          <p:spPr>
            <a:xfrm>
              <a:off x="3484978" y="5020221"/>
              <a:ext cx="571663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7200" b="0" cap="none" spc="0" dirty="0">
                  <a:ln w="0"/>
                  <a:solidFill>
                    <a:srgbClr val="0070C0"/>
                  </a:solidFill>
                  <a:latin typeface="Century Gothic" panose="020B0502020202020204" pitchFamily="34" charset="0"/>
                  <a:cs typeface="Dubai" panose="020B0503030403030204" pitchFamily="34" charset="-78"/>
                </a:rPr>
                <a:t>Social study </a:t>
              </a:r>
              <a:endParaRPr lang="en-US" sz="3600" b="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Dubai" panose="020B0503030403030204" pitchFamily="34" charset="-78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FB8673-139A-19DA-6318-D8724943C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38" y="4023765"/>
              <a:ext cx="2398378" cy="241777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450DB5-E384-B6B0-31B9-FD8F8AA6183E}"/>
                </a:ext>
              </a:extLst>
            </p:cNvPr>
            <p:cNvSpPr/>
            <p:nvPr/>
          </p:nvSpPr>
          <p:spPr>
            <a:xfrm>
              <a:off x="2375859" y="541214"/>
              <a:ext cx="785535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8000" dirty="0">
                  <a:ln w="0"/>
                  <a:latin typeface="Dubai" panose="020B0503030403030204" pitchFamily="34" charset="-78"/>
                  <a:cs typeface="Dubai" panose="020B0503030403030204" pitchFamily="34" charset="-78"/>
                </a:rPr>
                <a:t>التربية البدنية</a:t>
              </a:r>
              <a:endParaRPr lang="en-US" sz="3200" b="0" cap="none" spc="0" dirty="0">
                <a:ln w="0"/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698E7A-728E-9A0E-48BF-65C652C7E8B2}"/>
                </a:ext>
              </a:extLst>
            </p:cNvPr>
            <p:cNvSpPr/>
            <p:nvPr/>
          </p:nvSpPr>
          <p:spPr>
            <a:xfrm>
              <a:off x="5486806" y="1684985"/>
              <a:ext cx="1481496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7200" cap="none" spc="0" dirty="0">
                  <a:ln w="0"/>
                  <a:solidFill>
                    <a:srgbClr val="0070C0"/>
                  </a:solidFill>
                  <a:latin typeface="Century Gothic" panose="020B0502020202020204" pitchFamily="34" charset="0"/>
                  <a:cs typeface="Janna LT" panose="01000000000000000000" pitchFamily="2" charset="-78"/>
                </a:rPr>
                <a:t>P.E</a:t>
              </a:r>
              <a:endParaRPr lang="en-US" sz="660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Janna LT" panose="01000000000000000000" pitchFamily="2" charset="-78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3D5A0E4-16A1-73CD-06F2-2CBEA8AD5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26" y="757375"/>
              <a:ext cx="1409393" cy="222535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240389C-7BFA-B323-D8DE-E295DD616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5639" y="670659"/>
              <a:ext cx="1622104" cy="2244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8678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D854867-F792-BFA4-D0BC-AF2F39764785}"/>
              </a:ext>
            </a:extLst>
          </p:cNvPr>
          <p:cNvGrpSpPr/>
          <p:nvPr/>
        </p:nvGrpSpPr>
        <p:grpSpPr>
          <a:xfrm>
            <a:off x="341060" y="311953"/>
            <a:ext cx="9972414" cy="6129591"/>
            <a:chOff x="341060" y="311953"/>
            <a:chExt cx="9972414" cy="612959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F3D6F4B-3FE1-E335-37D8-83C05C7474AF}"/>
                </a:ext>
              </a:extLst>
            </p:cNvPr>
            <p:cNvGrpSpPr/>
            <p:nvPr/>
          </p:nvGrpSpPr>
          <p:grpSpPr>
            <a:xfrm rot="10800000">
              <a:off x="341060" y="311953"/>
              <a:ext cx="9223879" cy="2769325"/>
              <a:chOff x="1760281" y="817346"/>
              <a:chExt cx="3160431" cy="60986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7CBD0CF-D931-73D8-95C2-FE633C602F9E}"/>
                  </a:ext>
                </a:extLst>
              </p:cNvPr>
              <p:cNvSpPr/>
              <p:nvPr/>
            </p:nvSpPr>
            <p:spPr>
              <a:xfrm>
                <a:off x="1760281" y="817346"/>
                <a:ext cx="3160431" cy="609864"/>
              </a:xfrm>
              <a:prstGeom prst="rect">
                <a:avLst/>
              </a:prstGeom>
              <a:solidFill>
                <a:schemeClr val="bg1"/>
              </a:solidFill>
              <a:ln w="136525">
                <a:solidFill>
                  <a:srgbClr val="4884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7B0839-36FD-E135-6AB9-62C457916001}"/>
                  </a:ext>
                </a:extLst>
              </p:cNvPr>
              <p:cNvSpPr/>
              <p:nvPr/>
            </p:nvSpPr>
            <p:spPr>
              <a:xfrm>
                <a:off x="1800075" y="849592"/>
                <a:ext cx="3074129" cy="554604"/>
              </a:xfrm>
              <a:prstGeom prst="rect">
                <a:avLst/>
              </a:prstGeom>
              <a:solidFill>
                <a:schemeClr val="bg1"/>
              </a:solidFill>
              <a:ln w="155575">
                <a:solidFill>
                  <a:srgbClr val="9FFB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579842-7AFA-D258-1F05-472B76995C73}"/>
                </a:ext>
              </a:extLst>
            </p:cNvPr>
            <p:cNvSpPr/>
            <p:nvPr/>
          </p:nvSpPr>
          <p:spPr>
            <a:xfrm>
              <a:off x="2373113" y="591232"/>
              <a:ext cx="7940361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7200" dirty="0">
                  <a:ln w="0"/>
                  <a:latin typeface="Dubai" panose="020B0503030403030204" pitchFamily="34" charset="-78"/>
                  <a:cs typeface="Dubai" panose="020B0503030403030204" pitchFamily="34" charset="-78"/>
                </a:rPr>
                <a:t>فترة الملعب</a:t>
              </a:r>
              <a:endParaRPr lang="en-US" sz="2800" b="0" cap="none" spc="0" dirty="0">
                <a:ln w="0"/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4007B1-BD2C-B6C6-C2CC-36BCE411742D}"/>
                </a:ext>
              </a:extLst>
            </p:cNvPr>
            <p:cNvSpPr/>
            <p:nvPr/>
          </p:nvSpPr>
          <p:spPr>
            <a:xfrm>
              <a:off x="3979030" y="1619962"/>
              <a:ext cx="425789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7200" b="0" cap="none" spc="0" dirty="0">
                  <a:ln w="0"/>
                  <a:solidFill>
                    <a:srgbClr val="0070C0"/>
                  </a:solidFill>
                  <a:latin typeface="Century Gothic" panose="020B0502020202020204" pitchFamily="34" charset="0"/>
                  <a:cs typeface="Dubai" panose="020B0503030403030204" pitchFamily="34" charset="-78"/>
                </a:rPr>
                <a:t>Play time</a:t>
              </a:r>
              <a:endParaRPr lang="en-US" sz="3600" b="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Dubai" panose="020B0503030403030204" pitchFamily="34" charset="-78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F004FA-DE19-88F5-2854-0802F9CCB2EE}"/>
                </a:ext>
              </a:extLst>
            </p:cNvPr>
            <p:cNvGrpSpPr/>
            <p:nvPr/>
          </p:nvGrpSpPr>
          <p:grpSpPr>
            <a:xfrm rot="10800000">
              <a:off x="341060" y="3672219"/>
              <a:ext cx="9223879" cy="2769325"/>
              <a:chOff x="1760281" y="817346"/>
              <a:chExt cx="3160431" cy="60986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88E437-27CF-F622-E0F9-A0CDE67FF889}"/>
                  </a:ext>
                </a:extLst>
              </p:cNvPr>
              <p:cNvSpPr/>
              <p:nvPr/>
            </p:nvSpPr>
            <p:spPr>
              <a:xfrm>
                <a:off x="1760281" y="817346"/>
                <a:ext cx="3160431" cy="609864"/>
              </a:xfrm>
              <a:prstGeom prst="rect">
                <a:avLst/>
              </a:prstGeom>
              <a:solidFill>
                <a:schemeClr val="bg1"/>
              </a:solidFill>
              <a:ln w="136525">
                <a:solidFill>
                  <a:srgbClr val="4884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B69E1F4-6DE8-B038-B01D-F71A3E840287}"/>
                  </a:ext>
                </a:extLst>
              </p:cNvPr>
              <p:cNvSpPr/>
              <p:nvPr/>
            </p:nvSpPr>
            <p:spPr>
              <a:xfrm>
                <a:off x="1800075" y="849592"/>
                <a:ext cx="3074129" cy="554604"/>
              </a:xfrm>
              <a:prstGeom prst="rect">
                <a:avLst/>
              </a:prstGeom>
              <a:solidFill>
                <a:schemeClr val="bg1"/>
              </a:solidFill>
              <a:ln w="155575">
                <a:solidFill>
                  <a:srgbClr val="9FFB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58F386-8915-C81B-16FE-BB62356F32A8}"/>
                </a:ext>
              </a:extLst>
            </p:cNvPr>
            <p:cNvSpPr/>
            <p:nvPr/>
          </p:nvSpPr>
          <p:spPr>
            <a:xfrm>
              <a:off x="1940767" y="4005008"/>
              <a:ext cx="785535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8000" dirty="0">
                  <a:ln w="0"/>
                  <a:latin typeface="Dubai" panose="020B0503030403030204" pitchFamily="34" charset="-78"/>
                  <a:cs typeface="Dubai" panose="020B0503030403030204" pitchFamily="34" charset="-78"/>
                </a:rPr>
                <a:t>التربية الإسلامية</a:t>
              </a:r>
              <a:endParaRPr lang="en-US" sz="3200" b="0" cap="none" spc="0" dirty="0">
                <a:ln w="0"/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438A85-82C6-23BD-41AC-C3278297665A}"/>
                </a:ext>
              </a:extLst>
            </p:cNvPr>
            <p:cNvSpPr/>
            <p:nvPr/>
          </p:nvSpPr>
          <p:spPr>
            <a:xfrm>
              <a:off x="4608683" y="5020221"/>
              <a:ext cx="346921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7200" b="0" cap="none" spc="0" dirty="0">
                  <a:ln w="0"/>
                  <a:solidFill>
                    <a:srgbClr val="0070C0"/>
                  </a:solidFill>
                  <a:latin typeface="Century Gothic" panose="020B0502020202020204" pitchFamily="34" charset="0"/>
                  <a:cs typeface="Dubai" panose="020B0503030403030204" pitchFamily="34" charset="-78"/>
                </a:rPr>
                <a:t>Islamic </a:t>
              </a:r>
              <a:endParaRPr lang="en-US" sz="3600" b="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Dubai" panose="020B0503030403030204" pitchFamily="34" charset="-78"/>
              </a:endParaRPr>
            </a:p>
          </p:txBody>
        </p:sp>
        <p:pic>
          <p:nvPicPr>
            <p:cNvPr id="2" name="Picture 1" descr="A picture containing text, window, vector graphics&#10;&#10;Description automatically generated">
              <a:extLst>
                <a:ext uri="{FF2B5EF4-FFF2-40B4-BE49-F238E27FC236}">
                  <a16:creationId xmlns:a16="http://schemas.microsoft.com/office/drawing/2014/main" id="{BB0ED279-78B5-7198-73BB-3734949BC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926" y="637450"/>
              <a:ext cx="3017479" cy="219574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C32C52-9027-5924-1EE5-D4F4D3A93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2" y="4856936"/>
              <a:ext cx="2273559" cy="1409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0774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F3D6F4B-3FE1-E335-37D8-83C05C7474AF}"/>
              </a:ext>
            </a:extLst>
          </p:cNvPr>
          <p:cNvGrpSpPr/>
          <p:nvPr/>
        </p:nvGrpSpPr>
        <p:grpSpPr>
          <a:xfrm rot="10800000">
            <a:off x="341060" y="311953"/>
            <a:ext cx="9223879" cy="2769325"/>
            <a:chOff x="1760281" y="817346"/>
            <a:chExt cx="3160431" cy="6098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CBD0CF-D931-73D8-95C2-FE633C602F9E}"/>
                </a:ext>
              </a:extLst>
            </p:cNvPr>
            <p:cNvSpPr/>
            <p:nvPr/>
          </p:nvSpPr>
          <p:spPr>
            <a:xfrm>
              <a:off x="1760281" y="817346"/>
              <a:ext cx="3160431" cy="609864"/>
            </a:xfrm>
            <a:prstGeom prst="rect">
              <a:avLst/>
            </a:prstGeom>
            <a:solidFill>
              <a:schemeClr val="bg1"/>
            </a:solidFill>
            <a:ln w="136525">
              <a:solidFill>
                <a:srgbClr val="4884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37B0839-36FD-E135-6AB9-62C457916001}"/>
                </a:ext>
              </a:extLst>
            </p:cNvPr>
            <p:cNvSpPr/>
            <p:nvPr/>
          </p:nvSpPr>
          <p:spPr>
            <a:xfrm>
              <a:off x="1800075" y="849592"/>
              <a:ext cx="3074129" cy="554604"/>
            </a:xfrm>
            <a:prstGeom prst="rect">
              <a:avLst/>
            </a:prstGeom>
            <a:solidFill>
              <a:schemeClr val="bg1"/>
            </a:solidFill>
            <a:ln w="155575">
              <a:solidFill>
                <a:srgbClr val="9FFB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FF004FA-DE19-88F5-2854-0802F9CCB2EE}"/>
              </a:ext>
            </a:extLst>
          </p:cNvPr>
          <p:cNvGrpSpPr/>
          <p:nvPr/>
        </p:nvGrpSpPr>
        <p:grpSpPr>
          <a:xfrm rot="10800000">
            <a:off x="341060" y="3672219"/>
            <a:ext cx="9223879" cy="2769325"/>
            <a:chOff x="1760281" y="817346"/>
            <a:chExt cx="3160431" cy="6098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88E437-27CF-F622-E0F9-A0CDE67FF889}"/>
                </a:ext>
              </a:extLst>
            </p:cNvPr>
            <p:cNvSpPr/>
            <p:nvPr/>
          </p:nvSpPr>
          <p:spPr>
            <a:xfrm>
              <a:off x="1760281" y="817346"/>
              <a:ext cx="3160431" cy="609864"/>
            </a:xfrm>
            <a:prstGeom prst="rect">
              <a:avLst/>
            </a:prstGeom>
            <a:solidFill>
              <a:schemeClr val="bg1"/>
            </a:solidFill>
            <a:ln w="136525">
              <a:solidFill>
                <a:srgbClr val="4884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69E1F4-6DE8-B038-B01D-F71A3E840287}"/>
                </a:ext>
              </a:extLst>
            </p:cNvPr>
            <p:cNvSpPr/>
            <p:nvPr/>
          </p:nvSpPr>
          <p:spPr>
            <a:xfrm>
              <a:off x="1800075" y="849592"/>
              <a:ext cx="3074129" cy="554604"/>
            </a:xfrm>
            <a:prstGeom prst="rect">
              <a:avLst/>
            </a:prstGeom>
            <a:solidFill>
              <a:schemeClr val="bg1"/>
            </a:solidFill>
            <a:ln w="155575">
              <a:solidFill>
                <a:srgbClr val="9FFB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8438A85-82C6-23BD-41AC-C3278297665A}"/>
              </a:ext>
            </a:extLst>
          </p:cNvPr>
          <p:cNvSpPr/>
          <p:nvPr/>
        </p:nvSpPr>
        <p:spPr>
          <a:xfrm>
            <a:off x="6123521" y="5020221"/>
            <a:ext cx="4395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7200" b="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 </a:t>
            </a:r>
            <a:endParaRPr lang="en-US" sz="3600" b="0" cap="none" spc="0" dirty="0">
              <a:ln w="0"/>
              <a:solidFill>
                <a:srgbClr val="0070C0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579842-7AFA-D258-1F05-472B76995C73}"/>
              </a:ext>
            </a:extLst>
          </p:cNvPr>
          <p:cNvSpPr/>
          <p:nvPr/>
        </p:nvSpPr>
        <p:spPr>
          <a:xfrm>
            <a:off x="2057938" y="556062"/>
            <a:ext cx="79403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800" dirty="0">
                <a:ln w="0"/>
                <a:latin typeface="Dubai" panose="020B0503030403030204" pitchFamily="34" charset="-78"/>
                <a:cs typeface="Dubai" panose="020B0503030403030204" pitchFamily="34" charset="-78"/>
              </a:rPr>
              <a:t>الفنون البصرية</a:t>
            </a:r>
            <a:endParaRPr lang="en-US" sz="3600" b="0" cap="none" spc="0" dirty="0">
              <a:ln w="0"/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2C72E9-8967-5532-46AA-11179DBECAD1}"/>
              </a:ext>
            </a:extLst>
          </p:cNvPr>
          <p:cNvSpPr/>
          <p:nvPr/>
        </p:nvSpPr>
        <p:spPr>
          <a:xfrm>
            <a:off x="5181596" y="1636361"/>
            <a:ext cx="18838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000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  <a:cs typeface="Janna LT" panose="01000000000000000000" pitchFamily="2" charset="-78"/>
              </a:rPr>
              <a:t>Art </a:t>
            </a:r>
            <a:endParaRPr lang="en-US" sz="7200" cap="none" spc="0" dirty="0">
              <a:ln w="0"/>
              <a:solidFill>
                <a:srgbClr val="0070C0"/>
              </a:solidFill>
              <a:latin typeface="Century Gothic" panose="020B0502020202020204" pitchFamily="34" charset="0"/>
              <a:cs typeface="Janna LT" panose="010000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695583-EF50-174E-350B-EC2D6E0D4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" y="548575"/>
            <a:ext cx="1377372" cy="21755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FE64A3-A7BD-2EC8-3CA7-C7CE86CDF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38" y="807555"/>
            <a:ext cx="848413" cy="20219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EB21A6-8854-2BEC-63C8-F5F9535D1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7" y="912910"/>
            <a:ext cx="1153086" cy="20219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00FA3B-3B03-C703-D00D-E217487B64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33" y="1016093"/>
            <a:ext cx="525861" cy="80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94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92E6E1-1679-A3E2-49FA-5E1E51FC1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50" y="154300"/>
            <a:ext cx="9317931" cy="654939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D4E72E-C0E0-8168-4D40-DECBA0A15AB7}"/>
              </a:ext>
            </a:extLst>
          </p:cNvPr>
          <p:cNvSpPr/>
          <p:nvPr/>
        </p:nvSpPr>
        <p:spPr>
          <a:xfrm>
            <a:off x="2684365" y="1987801"/>
            <a:ext cx="47932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حالة الطقس لليوم:</a:t>
            </a:r>
            <a:endParaRPr lang="en-US" sz="5400" b="0" cap="none" spc="0" dirty="0">
              <a:ln w="0"/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B47653-DBB7-FC64-2151-73954DDC3810}"/>
              </a:ext>
            </a:extLst>
          </p:cNvPr>
          <p:cNvSpPr/>
          <p:nvPr/>
        </p:nvSpPr>
        <p:spPr>
          <a:xfrm>
            <a:off x="2839212" y="3547872"/>
            <a:ext cx="4227576" cy="298094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DE14A1-58BC-8A24-D214-8B1D6FB2F5C0}"/>
              </a:ext>
            </a:extLst>
          </p:cNvPr>
          <p:cNvSpPr/>
          <p:nvPr/>
        </p:nvSpPr>
        <p:spPr>
          <a:xfrm>
            <a:off x="2178618" y="2716875"/>
            <a:ext cx="58047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0" cap="none" spc="0" dirty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Today</a:t>
            </a:r>
            <a:r>
              <a:rPr lang="en-GB" sz="4800" dirty="0">
                <a:ln w="0"/>
                <a:latin typeface="Century Gothic" panose="020B0502020202020204" pitchFamily="34" charset="0"/>
                <a:cs typeface="Dubai" panose="020B0503030403030204" pitchFamily="34" charset="-78"/>
              </a:rPr>
              <a:t>s weather is :</a:t>
            </a:r>
            <a:endParaRPr lang="en-US" sz="4800" b="0" cap="none" spc="0" dirty="0">
              <a:ln w="0"/>
              <a:solidFill>
                <a:schemeClr val="tx1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2238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68</TotalTime>
  <Words>96</Words>
  <Application>Microsoft Office PowerPoint</Application>
  <PresentationFormat>A4 Paper (210x297 mm)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Dubai</vt:lpstr>
      <vt:lpstr>Janna LT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زينة سلطان محمد المرزوقي</dc:creator>
  <cp:lastModifiedBy>زينة سلطان محمد المرزوقي</cp:lastModifiedBy>
  <cp:revision>4</cp:revision>
  <dcterms:created xsi:type="dcterms:W3CDTF">2023-09-07T06:32:18Z</dcterms:created>
  <dcterms:modified xsi:type="dcterms:W3CDTF">2023-09-07T07:41:09Z</dcterms:modified>
</cp:coreProperties>
</file>