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sldIdLst>
    <p:sldId id="256" r:id="rId2"/>
    <p:sldId id="266" r:id="rId3"/>
    <p:sldId id="265" r:id="rId4"/>
    <p:sldId id="272" r:id="rId5"/>
    <p:sldId id="257" r:id="rId6"/>
    <p:sldId id="258" r:id="rId7"/>
    <p:sldId id="259" r:id="rId8"/>
    <p:sldId id="260" r:id="rId9"/>
    <p:sldId id="261" r:id="rId10"/>
    <p:sldId id="262" r:id="rId11"/>
    <p:sldId id="267" r:id="rId12"/>
    <p:sldId id="263" r:id="rId13"/>
    <p:sldId id="269" r:id="rId14"/>
    <p:sldId id="264"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CE4984-179D-460C-B998-547A1993880B}" type="doc">
      <dgm:prSet loTypeId="urn:microsoft.com/office/officeart/2008/layout/NameandTitleOrganizationalChart" loCatId="hierarchy" qsTypeId="urn:microsoft.com/office/officeart/2005/8/quickstyle/simple4" qsCatId="simple" csTypeId="urn:microsoft.com/office/officeart/2005/8/colors/accent1_2" csCatId="accent1" phldr="1"/>
      <dgm:spPr/>
      <dgm:t>
        <a:bodyPr/>
        <a:lstStyle/>
        <a:p>
          <a:pPr rtl="1"/>
          <a:endParaRPr lang="ar-SA"/>
        </a:p>
      </dgm:t>
    </dgm:pt>
    <dgm:pt modelId="{7D4ADB07-15EC-46F9-B402-ABC07A9AD489}">
      <dgm:prSet phldrT="[نص]" custT="1"/>
      <dgm:spPr/>
      <dgm:t>
        <a:bodyPr/>
        <a:lstStyle/>
        <a:p>
          <a:pPr rtl="1"/>
          <a:r>
            <a:rPr lang="ar-SA" sz="4800" dirty="0"/>
            <a:t>الخاصـة</a:t>
          </a:r>
        </a:p>
      </dgm:t>
    </dgm:pt>
    <dgm:pt modelId="{592206AD-AB36-44B0-8DDD-E46AFD55CBE9}" type="parTrans" cxnId="{BBBC9A1F-8104-46A4-AFE1-D50B08B5019B}">
      <dgm:prSet/>
      <dgm:spPr/>
      <dgm:t>
        <a:bodyPr/>
        <a:lstStyle/>
        <a:p>
          <a:pPr rtl="1"/>
          <a:endParaRPr lang="ar-SA"/>
        </a:p>
      </dgm:t>
    </dgm:pt>
    <dgm:pt modelId="{082D5371-F895-4AE0-9209-C869FBC06D4B}" type="sibTrans" cxnId="{BBBC9A1F-8104-46A4-AFE1-D50B08B5019B}">
      <dgm:prSet/>
      <dgm:spPr/>
      <dgm:t>
        <a:bodyPr/>
        <a:lstStyle/>
        <a:p>
          <a:pPr rtl="1"/>
          <a:endParaRPr lang="ar-SA"/>
        </a:p>
      </dgm:t>
    </dgm:pt>
    <dgm:pt modelId="{72D10266-A95D-4B00-B3F2-58D125D72116}">
      <dgm:prSet phldrT="[نص]" custT="1"/>
      <dgm:spPr/>
      <dgm:t>
        <a:bodyPr/>
        <a:lstStyle/>
        <a:p>
          <a:pPr rtl="1"/>
          <a:r>
            <a:rPr lang="ar-SA" sz="4000" dirty="0"/>
            <a:t>العــامة</a:t>
          </a:r>
        </a:p>
      </dgm:t>
    </dgm:pt>
    <dgm:pt modelId="{AE9549FE-F660-4430-A2FD-9BE3E0A797E1}" type="parTrans" cxnId="{64CFC17D-D89E-4C0B-86B9-A1D4F4F0DCD3}">
      <dgm:prSet/>
      <dgm:spPr/>
      <dgm:t>
        <a:bodyPr/>
        <a:lstStyle/>
        <a:p>
          <a:pPr rtl="1"/>
          <a:endParaRPr lang="ar-SA"/>
        </a:p>
      </dgm:t>
    </dgm:pt>
    <dgm:pt modelId="{E71278AD-1EF9-4402-9B4E-4C899A48EDCD}" type="sibTrans" cxnId="{64CFC17D-D89E-4C0B-86B9-A1D4F4F0DCD3}">
      <dgm:prSet/>
      <dgm:spPr/>
      <dgm:t>
        <a:bodyPr/>
        <a:lstStyle/>
        <a:p>
          <a:pPr rtl="1"/>
          <a:endParaRPr lang="ar-SA"/>
        </a:p>
      </dgm:t>
    </dgm:pt>
    <dgm:pt modelId="{A8ADCB7B-6324-4968-AD23-B24E09BB319E}">
      <dgm:prSet phldrT="[نص]" custT="1"/>
      <dgm:spPr/>
      <dgm:t>
        <a:bodyPr/>
        <a:lstStyle/>
        <a:p>
          <a:pPr rtl="1"/>
          <a:r>
            <a:rPr lang="ar-SA" sz="3600" dirty="0">
              <a:solidFill>
                <a:schemeClr val="tx1"/>
              </a:solidFill>
            </a:rPr>
            <a:t>أنواع العبوديـة</a:t>
          </a:r>
        </a:p>
      </dgm:t>
    </dgm:pt>
    <dgm:pt modelId="{D65F4B39-559E-4844-9F0C-932C1B80A96A}" type="sibTrans" cxnId="{75E1F8A0-864E-42A8-AE05-2AB1E6E71900}">
      <dgm:prSet/>
      <dgm:spPr/>
      <dgm:t>
        <a:bodyPr/>
        <a:lstStyle/>
        <a:p>
          <a:pPr rtl="1"/>
          <a:endParaRPr lang="ar-SA"/>
        </a:p>
      </dgm:t>
    </dgm:pt>
    <dgm:pt modelId="{4855F298-24CF-4C1C-BC0F-C4C7DCC25A21}" type="parTrans" cxnId="{75E1F8A0-864E-42A8-AE05-2AB1E6E71900}">
      <dgm:prSet/>
      <dgm:spPr/>
      <dgm:t>
        <a:bodyPr/>
        <a:lstStyle/>
        <a:p>
          <a:pPr rtl="1"/>
          <a:endParaRPr lang="ar-SA"/>
        </a:p>
      </dgm:t>
    </dgm:pt>
    <dgm:pt modelId="{6D76B85F-AFBC-4B9B-9615-8AF51B50AE3B}" type="pres">
      <dgm:prSet presAssocID="{6BCE4984-179D-460C-B998-547A1993880B}" presName="hierChild1" presStyleCnt="0">
        <dgm:presLayoutVars>
          <dgm:orgChart val="1"/>
          <dgm:chPref val="1"/>
          <dgm:dir/>
          <dgm:animOne val="branch"/>
          <dgm:animLvl val="lvl"/>
          <dgm:resizeHandles/>
        </dgm:presLayoutVars>
      </dgm:prSet>
      <dgm:spPr/>
    </dgm:pt>
    <dgm:pt modelId="{00CCC1B7-A93A-46B5-81EB-F37FE49A5C02}" type="pres">
      <dgm:prSet presAssocID="{A8ADCB7B-6324-4968-AD23-B24E09BB319E}" presName="hierRoot1" presStyleCnt="0">
        <dgm:presLayoutVars>
          <dgm:hierBranch val="init"/>
        </dgm:presLayoutVars>
      </dgm:prSet>
      <dgm:spPr/>
    </dgm:pt>
    <dgm:pt modelId="{ECA26F9B-8F0C-413E-8D25-7F1B2AF4F674}" type="pres">
      <dgm:prSet presAssocID="{A8ADCB7B-6324-4968-AD23-B24E09BB319E}" presName="rootComposite1" presStyleCnt="0"/>
      <dgm:spPr/>
    </dgm:pt>
    <dgm:pt modelId="{1521306B-C8FA-41E2-9E9E-9AD5642C8A19}" type="pres">
      <dgm:prSet presAssocID="{A8ADCB7B-6324-4968-AD23-B24E09BB319E}" presName="rootText1" presStyleLbl="node0" presStyleIdx="0" presStyleCnt="1">
        <dgm:presLayoutVars>
          <dgm:chMax/>
          <dgm:chPref val="3"/>
        </dgm:presLayoutVars>
      </dgm:prSet>
      <dgm:spPr/>
    </dgm:pt>
    <dgm:pt modelId="{EF2887DC-37E7-4BF8-A053-3C62E26A5978}" type="pres">
      <dgm:prSet presAssocID="{A8ADCB7B-6324-4968-AD23-B24E09BB319E}" presName="titleText1" presStyleLbl="fgAcc0" presStyleIdx="0" presStyleCnt="1" custFlipVert="1" custFlipHor="1" custScaleX="7993" custScaleY="14872">
        <dgm:presLayoutVars>
          <dgm:chMax val="0"/>
          <dgm:chPref val="0"/>
        </dgm:presLayoutVars>
      </dgm:prSet>
      <dgm:spPr/>
    </dgm:pt>
    <dgm:pt modelId="{A6C9FFDA-FEED-4F39-82E4-53753FADC244}" type="pres">
      <dgm:prSet presAssocID="{A8ADCB7B-6324-4968-AD23-B24E09BB319E}" presName="rootConnector1" presStyleLbl="node1" presStyleIdx="0" presStyleCnt="2"/>
      <dgm:spPr/>
    </dgm:pt>
    <dgm:pt modelId="{3C6E651A-884B-4938-A7DE-ABC8F9A3FC8C}" type="pres">
      <dgm:prSet presAssocID="{A8ADCB7B-6324-4968-AD23-B24E09BB319E}" presName="hierChild2" presStyleCnt="0"/>
      <dgm:spPr/>
    </dgm:pt>
    <dgm:pt modelId="{CF5985B0-FDDF-4065-9F12-4D99343EF875}" type="pres">
      <dgm:prSet presAssocID="{592206AD-AB36-44B0-8DDD-E46AFD55CBE9}" presName="Name37" presStyleLbl="parChTrans1D2" presStyleIdx="0" presStyleCnt="2"/>
      <dgm:spPr/>
    </dgm:pt>
    <dgm:pt modelId="{5237AAA7-714D-4A4C-B111-385305E278D7}" type="pres">
      <dgm:prSet presAssocID="{7D4ADB07-15EC-46F9-B402-ABC07A9AD489}" presName="hierRoot2" presStyleCnt="0">
        <dgm:presLayoutVars>
          <dgm:hierBranch val="init"/>
        </dgm:presLayoutVars>
      </dgm:prSet>
      <dgm:spPr/>
    </dgm:pt>
    <dgm:pt modelId="{9DBE7C64-538C-40AD-9ACF-69127F5767BC}" type="pres">
      <dgm:prSet presAssocID="{7D4ADB07-15EC-46F9-B402-ABC07A9AD489}" presName="rootComposite" presStyleCnt="0"/>
      <dgm:spPr/>
    </dgm:pt>
    <dgm:pt modelId="{60CBDFCF-6AE1-46A8-A343-740A1581AA55}" type="pres">
      <dgm:prSet presAssocID="{7D4ADB07-15EC-46F9-B402-ABC07A9AD489}" presName="rootText" presStyleLbl="node1" presStyleIdx="0" presStyleCnt="2">
        <dgm:presLayoutVars>
          <dgm:chMax/>
          <dgm:chPref val="3"/>
        </dgm:presLayoutVars>
      </dgm:prSet>
      <dgm:spPr/>
    </dgm:pt>
    <dgm:pt modelId="{FDC688C0-344D-45FA-8C72-1F5A92A0B0D6}" type="pres">
      <dgm:prSet presAssocID="{7D4ADB07-15EC-46F9-B402-ABC07A9AD489}" presName="titleText2" presStyleLbl="fgAcc1" presStyleIdx="0" presStyleCnt="2" custFlipVert="1" custFlipHor="1" custScaleX="5856" custScaleY="31921">
        <dgm:presLayoutVars>
          <dgm:chMax val="0"/>
          <dgm:chPref val="0"/>
        </dgm:presLayoutVars>
      </dgm:prSet>
      <dgm:spPr/>
    </dgm:pt>
    <dgm:pt modelId="{2DAC4B53-82F8-477F-955E-7049E2C9C41D}" type="pres">
      <dgm:prSet presAssocID="{7D4ADB07-15EC-46F9-B402-ABC07A9AD489}" presName="rootConnector" presStyleLbl="node2" presStyleIdx="0" presStyleCnt="0"/>
      <dgm:spPr/>
    </dgm:pt>
    <dgm:pt modelId="{A8D41DFF-87BE-4E64-9236-5BDDFCE79F9A}" type="pres">
      <dgm:prSet presAssocID="{7D4ADB07-15EC-46F9-B402-ABC07A9AD489}" presName="hierChild4" presStyleCnt="0"/>
      <dgm:spPr/>
    </dgm:pt>
    <dgm:pt modelId="{BEE11CBC-0867-4E0B-876F-F8F8BDF05644}" type="pres">
      <dgm:prSet presAssocID="{7D4ADB07-15EC-46F9-B402-ABC07A9AD489}" presName="hierChild5" presStyleCnt="0"/>
      <dgm:spPr/>
    </dgm:pt>
    <dgm:pt modelId="{74EA94FB-9DF3-4444-8833-1D2BB2B7DBE5}" type="pres">
      <dgm:prSet presAssocID="{AE9549FE-F660-4430-A2FD-9BE3E0A797E1}" presName="Name37" presStyleLbl="parChTrans1D2" presStyleIdx="1" presStyleCnt="2"/>
      <dgm:spPr/>
    </dgm:pt>
    <dgm:pt modelId="{6503C96E-6DC3-47D0-ABD6-4AD3DC6B6651}" type="pres">
      <dgm:prSet presAssocID="{72D10266-A95D-4B00-B3F2-58D125D72116}" presName="hierRoot2" presStyleCnt="0">
        <dgm:presLayoutVars>
          <dgm:hierBranch val="init"/>
        </dgm:presLayoutVars>
      </dgm:prSet>
      <dgm:spPr/>
    </dgm:pt>
    <dgm:pt modelId="{131E1E1F-F2CF-40F7-87B3-C9AC40F35F2A}" type="pres">
      <dgm:prSet presAssocID="{72D10266-A95D-4B00-B3F2-58D125D72116}" presName="rootComposite" presStyleCnt="0"/>
      <dgm:spPr/>
    </dgm:pt>
    <dgm:pt modelId="{FE57B7E0-64AD-4A96-B7E7-B7184B0EE46A}" type="pres">
      <dgm:prSet presAssocID="{72D10266-A95D-4B00-B3F2-58D125D72116}" presName="rootText" presStyleLbl="node1" presStyleIdx="1" presStyleCnt="2">
        <dgm:presLayoutVars>
          <dgm:chMax/>
          <dgm:chPref val="3"/>
        </dgm:presLayoutVars>
      </dgm:prSet>
      <dgm:spPr/>
    </dgm:pt>
    <dgm:pt modelId="{3B6C0224-8550-407A-8909-0E173F7B9816}" type="pres">
      <dgm:prSet presAssocID="{72D10266-A95D-4B00-B3F2-58D125D72116}" presName="titleText2" presStyleLbl="fgAcc1" presStyleIdx="1" presStyleCnt="2" custFlipVert="1" custScaleX="6517" custScaleY="30415">
        <dgm:presLayoutVars>
          <dgm:chMax val="0"/>
          <dgm:chPref val="0"/>
        </dgm:presLayoutVars>
      </dgm:prSet>
      <dgm:spPr/>
    </dgm:pt>
    <dgm:pt modelId="{1AD6D062-D4E9-4EA8-B4A0-EE416B06CA60}" type="pres">
      <dgm:prSet presAssocID="{72D10266-A95D-4B00-B3F2-58D125D72116}" presName="rootConnector" presStyleLbl="node2" presStyleIdx="0" presStyleCnt="0"/>
      <dgm:spPr/>
    </dgm:pt>
    <dgm:pt modelId="{3C5BB2A6-5C55-4D41-963F-FE5B97643A2E}" type="pres">
      <dgm:prSet presAssocID="{72D10266-A95D-4B00-B3F2-58D125D72116}" presName="hierChild4" presStyleCnt="0"/>
      <dgm:spPr/>
    </dgm:pt>
    <dgm:pt modelId="{AE424115-A95B-4A74-AD47-B87A7A69A6D6}" type="pres">
      <dgm:prSet presAssocID="{72D10266-A95D-4B00-B3F2-58D125D72116}" presName="hierChild5" presStyleCnt="0"/>
      <dgm:spPr/>
    </dgm:pt>
    <dgm:pt modelId="{4CD2552D-1413-4BB9-A3BD-6600DEE1D253}" type="pres">
      <dgm:prSet presAssocID="{A8ADCB7B-6324-4968-AD23-B24E09BB319E}" presName="hierChild3" presStyleCnt="0"/>
      <dgm:spPr/>
    </dgm:pt>
  </dgm:ptLst>
  <dgm:cxnLst>
    <dgm:cxn modelId="{F50E050A-ED3D-4CB3-81CC-B1C31B9F81B3}" type="presOf" srcId="{E71278AD-1EF9-4402-9B4E-4C899A48EDCD}" destId="{3B6C0224-8550-407A-8909-0E173F7B9816}" srcOrd="0" destOrd="0" presId="urn:microsoft.com/office/officeart/2008/layout/NameandTitleOrganizationalChart"/>
    <dgm:cxn modelId="{BBBC9A1F-8104-46A4-AFE1-D50B08B5019B}" srcId="{A8ADCB7B-6324-4968-AD23-B24E09BB319E}" destId="{7D4ADB07-15EC-46F9-B402-ABC07A9AD489}" srcOrd="0" destOrd="0" parTransId="{592206AD-AB36-44B0-8DDD-E46AFD55CBE9}" sibTransId="{082D5371-F895-4AE0-9209-C869FBC06D4B}"/>
    <dgm:cxn modelId="{F6D5132A-5DB1-45E5-9422-C7424D828870}" type="presOf" srcId="{592206AD-AB36-44B0-8DDD-E46AFD55CBE9}" destId="{CF5985B0-FDDF-4065-9F12-4D99343EF875}" srcOrd="0" destOrd="0" presId="urn:microsoft.com/office/officeart/2008/layout/NameandTitleOrganizationalChart"/>
    <dgm:cxn modelId="{DEE08631-665F-42DA-82B4-2837AD8D19B5}" type="presOf" srcId="{72D10266-A95D-4B00-B3F2-58D125D72116}" destId="{1AD6D062-D4E9-4EA8-B4A0-EE416B06CA60}" srcOrd="1" destOrd="0" presId="urn:microsoft.com/office/officeart/2008/layout/NameandTitleOrganizationalChart"/>
    <dgm:cxn modelId="{8920E566-81D1-4C5B-AA7E-310C206BB6BD}" type="presOf" srcId="{A8ADCB7B-6324-4968-AD23-B24E09BB319E}" destId="{A6C9FFDA-FEED-4F39-82E4-53753FADC244}" srcOrd="1" destOrd="0" presId="urn:microsoft.com/office/officeart/2008/layout/NameandTitleOrganizationalChart"/>
    <dgm:cxn modelId="{4900FD74-302A-4E06-8C7A-80495E8AC0D6}" type="presOf" srcId="{6BCE4984-179D-460C-B998-547A1993880B}" destId="{6D76B85F-AFBC-4B9B-9615-8AF51B50AE3B}" srcOrd="0" destOrd="0" presId="urn:microsoft.com/office/officeart/2008/layout/NameandTitleOrganizationalChart"/>
    <dgm:cxn modelId="{64CFC17D-D89E-4C0B-86B9-A1D4F4F0DCD3}" srcId="{A8ADCB7B-6324-4968-AD23-B24E09BB319E}" destId="{72D10266-A95D-4B00-B3F2-58D125D72116}" srcOrd="1" destOrd="0" parTransId="{AE9549FE-F660-4430-A2FD-9BE3E0A797E1}" sibTransId="{E71278AD-1EF9-4402-9B4E-4C899A48EDCD}"/>
    <dgm:cxn modelId="{96AD8D83-0CA7-4A7A-8D53-3A0A36D26314}" type="presOf" srcId="{082D5371-F895-4AE0-9209-C869FBC06D4B}" destId="{FDC688C0-344D-45FA-8C72-1F5A92A0B0D6}" srcOrd="0" destOrd="0" presId="urn:microsoft.com/office/officeart/2008/layout/NameandTitleOrganizationalChart"/>
    <dgm:cxn modelId="{4EB7A092-18E1-440A-80E9-6B531D91F509}" type="presOf" srcId="{A8ADCB7B-6324-4968-AD23-B24E09BB319E}" destId="{1521306B-C8FA-41E2-9E9E-9AD5642C8A19}" srcOrd="0" destOrd="0" presId="urn:microsoft.com/office/officeart/2008/layout/NameandTitleOrganizationalChart"/>
    <dgm:cxn modelId="{75E1F8A0-864E-42A8-AE05-2AB1E6E71900}" srcId="{6BCE4984-179D-460C-B998-547A1993880B}" destId="{A8ADCB7B-6324-4968-AD23-B24E09BB319E}" srcOrd="0" destOrd="0" parTransId="{4855F298-24CF-4C1C-BC0F-C4C7DCC25A21}" sibTransId="{D65F4B39-559E-4844-9F0C-932C1B80A96A}"/>
    <dgm:cxn modelId="{003288A5-814A-4A7F-A5ED-29FB97662A0D}" type="presOf" srcId="{72D10266-A95D-4B00-B3F2-58D125D72116}" destId="{FE57B7E0-64AD-4A96-B7E7-B7184B0EE46A}" srcOrd="0" destOrd="0" presId="urn:microsoft.com/office/officeart/2008/layout/NameandTitleOrganizationalChart"/>
    <dgm:cxn modelId="{5BCE0FCB-30D0-44B1-8995-7C78DA03A342}" type="presOf" srcId="{7D4ADB07-15EC-46F9-B402-ABC07A9AD489}" destId="{2DAC4B53-82F8-477F-955E-7049E2C9C41D}" srcOrd="1" destOrd="0" presId="urn:microsoft.com/office/officeart/2008/layout/NameandTitleOrganizationalChart"/>
    <dgm:cxn modelId="{402EECEA-91B8-43E0-8212-B72F90913742}" type="presOf" srcId="{D65F4B39-559E-4844-9F0C-932C1B80A96A}" destId="{EF2887DC-37E7-4BF8-A053-3C62E26A5978}" srcOrd="0" destOrd="0" presId="urn:microsoft.com/office/officeart/2008/layout/NameandTitleOrganizationalChart"/>
    <dgm:cxn modelId="{E85CC1FC-AC4F-4C05-B14F-CC7DC2DC701D}" type="presOf" srcId="{7D4ADB07-15EC-46F9-B402-ABC07A9AD489}" destId="{60CBDFCF-6AE1-46A8-A343-740A1581AA55}" srcOrd="0" destOrd="0" presId="urn:microsoft.com/office/officeart/2008/layout/NameandTitleOrganizationalChart"/>
    <dgm:cxn modelId="{C9EE13FD-7CEF-4C5E-B354-623FDBAF5DC2}" type="presOf" srcId="{AE9549FE-F660-4430-A2FD-9BE3E0A797E1}" destId="{74EA94FB-9DF3-4444-8833-1D2BB2B7DBE5}" srcOrd="0" destOrd="0" presId="urn:microsoft.com/office/officeart/2008/layout/NameandTitleOrganizationalChart"/>
    <dgm:cxn modelId="{DB5724EC-2F17-42FF-A833-B7FC6BA1E317}" type="presParOf" srcId="{6D76B85F-AFBC-4B9B-9615-8AF51B50AE3B}" destId="{00CCC1B7-A93A-46B5-81EB-F37FE49A5C02}" srcOrd="0" destOrd="0" presId="urn:microsoft.com/office/officeart/2008/layout/NameandTitleOrganizationalChart"/>
    <dgm:cxn modelId="{3BAC4868-AB54-4801-B70D-7B380394B8A4}" type="presParOf" srcId="{00CCC1B7-A93A-46B5-81EB-F37FE49A5C02}" destId="{ECA26F9B-8F0C-413E-8D25-7F1B2AF4F674}" srcOrd="0" destOrd="0" presId="urn:microsoft.com/office/officeart/2008/layout/NameandTitleOrganizationalChart"/>
    <dgm:cxn modelId="{6C705106-2882-42DB-8330-EC3AF06A3813}" type="presParOf" srcId="{ECA26F9B-8F0C-413E-8D25-7F1B2AF4F674}" destId="{1521306B-C8FA-41E2-9E9E-9AD5642C8A19}" srcOrd="0" destOrd="0" presId="urn:microsoft.com/office/officeart/2008/layout/NameandTitleOrganizationalChart"/>
    <dgm:cxn modelId="{253F6F35-9C3A-4F42-9B0F-D80E68B33FFC}" type="presParOf" srcId="{ECA26F9B-8F0C-413E-8D25-7F1B2AF4F674}" destId="{EF2887DC-37E7-4BF8-A053-3C62E26A5978}" srcOrd="1" destOrd="0" presId="urn:microsoft.com/office/officeart/2008/layout/NameandTitleOrganizationalChart"/>
    <dgm:cxn modelId="{B02BEAC5-B033-44A1-89E7-BA0A7E157483}" type="presParOf" srcId="{ECA26F9B-8F0C-413E-8D25-7F1B2AF4F674}" destId="{A6C9FFDA-FEED-4F39-82E4-53753FADC244}" srcOrd="2" destOrd="0" presId="urn:microsoft.com/office/officeart/2008/layout/NameandTitleOrganizationalChart"/>
    <dgm:cxn modelId="{D18240F4-4338-480D-98E7-10818392F308}" type="presParOf" srcId="{00CCC1B7-A93A-46B5-81EB-F37FE49A5C02}" destId="{3C6E651A-884B-4938-A7DE-ABC8F9A3FC8C}" srcOrd="1" destOrd="0" presId="urn:microsoft.com/office/officeart/2008/layout/NameandTitleOrganizationalChart"/>
    <dgm:cxn modelId="{ACF7353B-68AE-40A4-A8AC-31BCE8678B3F}" type="presParOf" srcId="{3C6E651A-884B-4938-A7DE-ABC8F9A3FC8C}" destId="{CF5985B0-FDDF-4065-9F12-4D99343EF875}" srcOrd="0" destOrd="0" presId="urn:microsoft.com/office/officeart/2008/layout/NameandTitleOrganizationalChart"/>
    <dgm:cxn modelId="{5370D2D9-A688-437B-9A4A-E77A10987B6A}" type="presParOf" srcId="{3C6E651A-884B-4938-A7DE-ABC8F9A3FC8C}" destId="{5237AAA7-714D-4A4C-B111-385305E278D7}" srcOrd="1" destOrd="0" presId="urn:microsoft.com/office/officeart/2008/layout/NameandTitleOrganizationalChart"/>
    <dgm:cxn modelId="{0370829A-251D-48F9-9374-2D7A3EA395FD}" type="presParOf" srcId="{5237AAA7-714D-4A4C-B111-385305E278D7}" destId="{9DBE7C64-538C-40AD-9ACF-69127F5767BC}" srcOrd="0" destOrd="0" presId="urn:microsoft.com/office/officeart/2008/layout/NameandTitleOrganizationalChart"/>
    <dgm:cxn modelId="{77CBFEA7-BEB6-4280-807F-C65EEC95E1F0}" type="presParOf" srcId="{9DBE7C64-538C-40AD-9ACF-69127F5767BC}" destId="{60CBDFCF-6AE1-46A8-A343-740A1581AA55}" srcOrd="0" destOrd="0" presId="urn:microsoft.com/office/officeart/2008/layout/NameandTitleOrganizationalChart"/>
    <dgm:cxn modelId="{2084C1B3-5C14-4B25-92A0-DB721E7E60A0}" type="presParOf" srcId="{9DBE7C64-538C-40AD-9ACF-69127F5767BC}" destId="{FDC688C0-344D-45FA-8C72-1F5A92A0B0D6}" srcOrd="1" destOrd="0" presId="urn:microsoft.com/office/officeart/2008/layout/NameandTitleOrganizationalChart"/>
    <dgm:cxn modelId="{49A148F7-37F1-400A-B40B-314602DE84E7}" type="presParOf" srcId="{9DBE7C64-538C-40AD-9ACF-69127F5767BC}" destId="{2DAC4B53-82F8-477F-955E-7049E2C9C41D}" srcOrd="2" destOrd="0" presId="urn:microsoft.com/office/officeart/2008/layout/NameandTitleOrganizationalChart"/>
    <dgm:cxn modelId="{1E587912-72DC-4D6C-9815-8F6F725E2629}" type="presParOf" srcId="{5237AAA7-714D-4A4C-B111-385305E278D7}" destId="{A8D41DFF-87BE-4E64-9236-5BDDFCE79F9A}" srcOrd="1" destOrd="0" presId="urn:microsoft.com/office/officeart/2008/layout/NameandTitleOrganizationalChart"/>
    <dgm:cxn modelId="{266341DE-5198-4713-A80F-206F00CE7495}" type="presParOf" srcId="{5237AAA7-714D-4A4C-B111-385305E278D7}" destId="{BEE11CBC-0867-4E0B-876F-F8F8BDF05644}" srcOrd="2" destOrd="0" presId="urn:microsoft.com/office/officeart/2008/layout/NameandTitleOrganizationalChart"/>
    <dgm:cxn modelId="{154E4546-463A-49C0-9F71-A79D37543F60}" type="presParOf" srcId="{3C6E651A-884B-4938-A7DE-ABC8F9A3FC8C}" destId="{74EA94FB-9DF3-4444-8833-1D2BB2B7DBE5}" srcOrd="2" destOrd="0" presId="urn:microsoft.com/office/officeart/2008/layout/NameandTitleOrganizationalChart"/>
    <dgm:cxn modelId="{22F5B5DD-A99C-45CC-8702-225BA15AA3BA}" type="presParOf" srcId="{3C6E651A-884B-4938-A7DE-ABC8F9A3FC8C}" destId="{6503C96E-6DC3-47D0-ABD6-4AD3DC6B6651}" srcOrd="3" destOrd="0" presId="urn:microsoft.com/office/officeart/2008/layout/NameandTitleOrganizationalChart"/>
    <dgm:cxn modelId="{06B8910B-2A63-4B7A-996E-B82B6AB1F922}" type="presParOf" srcId="{6503C96E-6DC3-47D0-ABD6-4AD3DC6B6651}" destId="{131E1E1F-F2CF-40F7-87B3-C9AC40F35F2A}" srcOrd="0" destOrd="0" presId="urn:microsoft.com/office/officeart/2008/layout/NameandTitleOrganizationalChart"/>
    <dgm:cxn modelId="{87D11695-C4AC-4B66-9E1C-430FE91F2850}" type="presParOf" srcId="{131E1E1F-F2CF-40F7-87B3-C9AC40F35F2A}" destId="{FE57B7E0-64AD-4A96-B7E7-B7184B0EE46A}" srcOrd="0" destOrd="0" presId="urn:microsoft.com/office/officeart/2008/layout/NameandTitleOrganizationalChart"/>
    <dgm:cxn modelId="{083FE148-6EFD-44E0-9EEC-A5E0D588E3C3}" type="presParOf" srcId="{131E1E1F-F2CF-40F7-87B3-C9AC40F35F2A}" destId="{3B6C0224-8550-407A-8909-0E173F7B9816}" srcOrd="1" destOrd="0" presId="urn:microsoft.com/office/officeart/2008/layout/NameandTitleOrganizationalChart"/>
    <dgm:cxn modelId="{03BBC89D-E349-47DE-82CD-1389F9E79880}" type="presParOf" srcId="{131E1E1F-F2CF-40F7-87B3-C9AC40F35F2A}" destId="{1AD6D062-D4E9-4EA8-B4A0-EE416B06CA60}" srcOrd="2" destOrd="0" presId="urn:microsoft.com/office/officeart/2008/layout/NameandTitleOrganizationalChart"/>
    <dgm:cxn modelId="{94DE0C36-20B3-4D4F-8FFA-1147BB6DCE65}" type="presParOf" srcId="{6503C96E-6DC3-47D0-ABD6-4AD3DC6B6651}" destId="{3C5BB2A6-5C55-4D41-963F-FE5B97643A2E}" srcOrd="1" destOrd="0" presId="urn:microsoft.com/office/officeart/2008/layout/NameandTitleOrganizationalChart"/>
    <dgm:cxn modelId="{D29E13A8-81BE-4B4C-961A-1EB8AF9747A9}" type="presParOf" srcId="{6503C96E-6DC3-47D0-ABD6-4AD3DC6B6651}" destId="{AE424115-A95B-4A74-AD47-B87A7A69A6D6}" srcOrd="2" destOrd="0" presId="urn:microsoft.com/office/officeart/2008/layout/NameandTitleOrganizationalChart"/>
    <dgm:cxn modelId="{A644D8A5-ABDF-45EC-8E77-4CBD87793720}" type="presParOf" srcId="{00CCC1B7-A93A-46B5-81EB-F37FE49A5C02}" destId="{4CD2552D-1413-4BB9-A3BD-6600DEE1D253}"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A94FB-9DF3-4444-8833-1D2BB2B7DBE5}">
      <dsp:nvSpPr>
        <dsp:cNvPr id="0" name=""/>
        <dsp:cNvSpPr/>
      </dsp:nvSpPr>
      <dsp:spPr>
        <a:xfrm>
          <a:off x="4145625" y="964995"/>
          <a:ext cx="1156377" cy="450062"/>
        </a:xfrm>
        <a:custGeom>
          <a:avLst/>
          <a:gdLst/>
          <a:ahLst/>
          <a:cxnLst/>
          <a:rect l="0" t="0" r="0" b="0"/>
          <a:pathLst>
            <a:path>
              <a:moveTo>
                <a:pt x="0" y="0"/>
              </a:moveTo>
              <a:lnTo>
                <a:pt x="0" y="225031"/>
              </a:lnTo>
              <a:lnTo>
                <a:pt x="1156377" y="225031"/>
              </a:lnTo>
              <a:lnTo>
                <a:pt x="1156377" y="45006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5985B0-FDDF-4065-9F12-4D99343EF875}">
      <dsp:nvSpPr>
        <dsp:cNvPr id="0" name=""/>
        <dsp:cNvSpPr/>
      </dsp:nvSpPr>
      <dsp:spPr>
        <a:xfrm>
          <a:off x="2989247" y="964995"/>
          <a:ext cx="1156377" cy="450062"/>
        </a:xfrm>
        <a:custGeom>
          <a:avLst/>
          <a:gdLst/>
          <a:ahLst/>
          <a:cxnLst/>
          <a:rect l="0" t="0" r="0" b="0"/>
          <a:pathLst>
            <a:path>
              <a:moveTo>
                <a:pt x="1156377" y="0"/>
              </a:moveTo>
              <a:lnTo>
                <a:pt x="1156377" y="225031"/>
              </a:lnTo>
              <a:lnTo>
                <a:pt x="0" y="225031"/>
              </a:lnTo>
              <a:lnTo>
                <a:pt x="0" y="45006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21306B-C8FA-41E2-9E9E-9AD5642C8A19}">
      <dsp:nvSpPr>
        <dsp:cNvPr id="0" name=""/>
        <dsp:cNvSpPr/>
      </dsp:nvSpPr>
      <dsp:spPr>
        <a:xfrm>
          <a:off x="3214279" y="575"/>
          <a:ext cx="1862692" cy="964419"/>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136090" numCol="1" spcCol="1270" anchor="ctr" anchorCtr="0">
          <a:noAutofit/>
        </a:bodyPr>
        <a:lstStyle/>
        <a:p>
          <a:pPr marL="0" lvl="0" indent="0" algn="ctr" defTabSz="1600200" rtl="1">
            <a:lnSpc>
              <a:spcPct val="90000"/>
            </a:lnSpc>
            <a:spcBef>
              <a:spcPct val="0"/>
            </a:spcBef>
            <a:spcAft>
              <a:spcPct val="35000"/>
            </a:spcAft>
            <a:buNone/>
          </a:pPr>
          <a:r>
            <a:rPr lang="ar-SA" sz="3600" kern="1200" dirty="0">
              <a:solidFill>
                <a:schemeClr val="tx1"/>
              </a:solidFill>
            </a:rPr>
            <a:t>أنواع العبوديـة</a:t>
          </a:r>
        </a:p>
      </dsp:txBody>
      <dsp:txXfrm>
        <a:off x="3214279" y="575"/>
        <a:ext cx="1862692" cy="964419"/>
      </dsp:txXfrm>
    </dsp:sp>
    <dsp:sp modelId="{EF2887DC-37E7-4BF8-A053-3C62E26A5978}">
      <dsp:nvSpPr>
        <dsp:cNvPr id="0" name=""/>
        <dsp:cNvSpPr/>
      </dsp:nvSpPr>
      <dsp:spPr>
        <a:xfrm flipH="1" flipV="1">
          <a:off x="4358031" y="887511"/>
          <a:ext cx="133996" cy="4780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rot="10800000">
        <a:off x="4358031" y="887511"/>
        <a:ext cx="133996" cy="47809"/>
      </dsp:txXfrm>
    </dsp:sp>
    <dsp:sp modelId="{60CBDFCF-6AE1-46A8-A343-740A1581AA55}">
      <dsp:nvSpPr>
        <dsp:cNvPr id="0" name=""/>
        <dsp:cNvSpPr/>
      </dsp:nvSpPr>
      <dsp:spPr>
        <a:xfrm>
          <a:off x="2057901" y="1415057"/>
          <a:ext cx="1862692" cy="964419"/>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136090" numCol="1" spcCol="1270" anchor="ctr" anchorCtr="0">
          <a:noAutofit/>
        </a:bodyPr>
        <a:lstStyle/>
        <a:p>
          <a:pPr marL="0" lvl="0" indent="0" algn="ctr" defTabSz="2133600" rtl="1">
            <a:lnSpc>
              <a:spcPct val="90000"/>
            </a:lnSpc>
            <a:spcBef>
              <a:spcPct val="0"/>
            </a:spcBef>
            <a:spcAft>
              <a:spcPct val="35000"/>
            </a:spcAft>
            <a:buNone/>
          </a:pPr>
          <a:r>
            <a:rPr lang="ar-SA" sz="4800" kern="1200" dirty="0"/>
            <a:t>الخاصـة</a:t>
          </a:r>
        </a:p>
      </dsp:txBody>
      <dsp:txXfrm>
        <a:off x="2057901" y="1415057"/>
        <a:ext cx="1862692" cy="964419"/>
      </dsp:txXfrm>
    </dsp:sp>
    <dsp:sp modelId="{FDC688C0-344D-45FA-8C72-1F5A92A0B0D6}">
      <dsp:nvSpPr>
        <dsp:cNvPr id="0" name=""/>
        <dsp:cNvSpPr/>
      </dsp:nvSpPr>
      <dsp:spPr>
        <a:xfrm flipH="1" flipV="1">
          <a:off x="3219566" y="2274589"/>
          <a:ext cx="98171" cy="10261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rtl="1">
            <a:lnSpc>
              <a:spcPct val="90000"/>
            </a:lnSpc>
            <a:spcBef>
              <a:spcPct val="0"/>
            </a:spcBef>
            <a:spcAft>
              <a:spcPct val="35000"/>
            </a:spcAft>
            <a:buNone/>
          </a:pPr>
          <a:endParaRPr lang="ar-SA" sz="700" kern="1200"/>
        </a:p>
      </dsp:txBody>
      <dsp:txXfrm rot="10800000">
        <a:off x="3219566" y="2274589"/>
        <a:ext cx="98171" cy="102617"/>
      </dsp:txXfrm>
    </dsp:sp>
    <dsp:sp modelId="{FE57B7E0-64AD-4A96-B7E7-B7184B0EE46A}">
      <dsp:nvSpPr>
        <dsp:cNvPr id="0" name=""/>
        <dsp:cNvSpPr/>
      </dsp:nvSpPr>
      <dsp:spPr>
        <a:xfrm>
          <a:off x="4370656" y="1415057"/>
          <a:ext cx="1862692" cy="964419"/>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136090" numCol="1" spcCol="1270" anchor="ctr" anchorCtr="0">
          <a:noAutofit/>
        </a:bodyPr>
        <a:lstStyle/>
        <a:p>
          <a:pPr marL="0" lvl="0" indent="0" algn="ctr" defTabSz="1778000" rtl="1">
            <a:lnSpc>
              <a:spcPct val="90000"/>
            </a:lnSpc>
            <a:spcBef>
              <a:spcPct val="0"/>
            </a:spcBef>
            <a:spcAft>
              <a:spcPct val="35000"/>
            </a:spcAft>
            <a:buNone/>
          </a:pPr>
          <a:r>
            <a:rPr lang="ar-SA" sz="4000" kern="1200" dirty="0"/>
            <a:t>العــامة</a:t>
          </a:r>
        </a:p>
      </dsp:txBody>
      <dsp:txXfrm>
        <a:off x="4370656" y="1415057"/>
        <a:ext cx="1862692" cy="964419"/>
      </dsp:txXfrm>
    </dsp:sp>
    <dsp:sp modelId="{3B6C0224-8550-407A-8909-0E173F7B9816}">
      <dsp:nvSpPr>
        <dsp:cNvPr id="0" name=""/>
        <dsp:cNvSpPr/>
      </dsp:nvSpPr>
      <dsp:spPr>
        <a:xfrm flipV="1">
          <a:off x="5526780" y="2277010"/>
          <a:ext cx="109252" cy="9777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marL="0" lvl="0" indent="0" algn="ctr" defTabSz="266700" rtl="1">
            <a:lnSpc>
              <a:spcPct val="90000"/>
            </a:lnSpc>
            <a:spcBef>
              <a:spcPct val="0"/>
            </a:spcBef>
            <a:spcAft>
              <a:spcPct val="35000"/>
            </a:spcAft>
            <a:buNone/>
          </a:pPr>
          <a:endParaRPr lang="ar-SA" sz="600" kern="1200"/>
        </a:p>
      </dsp:txBody>
      <dsp:txXfrm rot="10800000">
        <a:off x="5526780" y="2277010"/>
        <a:ext cx="109252" cy="97776"/>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39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653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69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3387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5A61015F-7CC6-4D0A-9D87-873EA4C304CC}"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6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4987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2412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ar-SA"/>
              <a:t>انقر لتحرير أنماط نص الشكل الرئيسي</a:t>
            </a:r>
          </a:p>
        </p:txBody>
      </p:sp>
      <p:sp>
        <p:nvSpPr>
          <p:cNvPr id="6" name="Content Placeholder 5"/>
          <p:cNvSpPr>
            <a:spLocks noGrp="1"/>
          </p:cNvSpPr>
          <p:nvPr>
            <p:ph sz="quarter" idx="4"/>
          </p:nvPr>
        </p:nvSpPr>
        <p:spPr>
          <a:xfrm>
            <a:off x="599088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8/17/2024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5225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8/17/2024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58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8/17/2024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0189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05C68B11-C5A8-448C-8CE9-B1A273C79CFC}"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0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C7616CA0-919D-4A49-9C8A-62FDFB3A5183}"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75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8/17/2024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3410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B4E7F6-5D9B-49AF-8347-7E7488DD8EE8}"/>
              </a:ext>
            </a:extLst>
          </p:cNvPr>
          <p:cNvSpPr>
            <a:spLocks noGrp="1"/>
          </p:cNvSpPr>
          <p:nvPr>
            <p:ph type="ctrTitle"/>
          </p:nvPr>
        </p:nvSpPr>
        <p:spPr>
          <a:xfrm>
            <a:off x="381000" y="4960137"/>
            <a:ext cx="7772400" cy="1463040"/>
          </a:xfrm>
        </p:spPr>
        <p:txBody>
          <a:bodyPr>
            <a:normAutofit/>
          </a:bodyPr>
          <a:lstStyle/>
          <a:p>
            <a:pPr algn="ctr"/>
            <a:r>
              <a:rPr lang="ar-SA" sz="4000" dirty="0"/>
              <a:t>السلام عليكم ورحمة الله وبركاته </a:t>
            </a:r>
            <a:r>
              <a:rPr lang="ar-SA" sz="4400" dirty="0">
                <a:solidFill>
                  <a:schemeClr val="accent2"/>
                </a:solidFill>
              </a:rPr>
              <a:t>..</a:t>
            </a:r>
            <a:br>
              <a:rPr lang="ar-SA" sz="4400" dirty="0">
                <a:solidFill>
                  <a:schemeClr val="accent2"/>
                </a:solidFill>
              </a:rPr>
            </a:br>
            <a:r>
              <a:rPr lang="ar-SA" sz="4400" dirty="0">
                <a:solidFill>
                  <a:schemeClr val="accent2"/>
                </a:solidFill>
              </a:rPr>
              <a:t>أهلاً وسهلاً بكم طالباتي العزيزات </a:t>
            </a:r>
            <a:r>
              <a:rPr lang="ar-SA" sz="4400" dirty="0">
                <a:solidFill>
                  <a:schemeClr val="tx1"/>
                </a:solidFill>
              </a:rPr>
              <a:t>..</a:t>
            </a:r>
            <a:endParaRPr lang="ar-SA" sz="4000" dirty="0">
              <a:solidFill>
                <a:schemeClr val="tx1"/>
              </a:solidFill>
            </a:endParaRPr>
          </a:p>
        </p:txBody>
      </p:sp>
      <p:sp>
        <p:nvSpPr>
          <p:cNvPr id="3" name="عنوان فرعي 2">
            <a:extLst>
              <a:ext uri="{FF2B5EF4-FFF2-40B4-BE49-F238E27FC236}">
                <a16:creationId xmlns:a16="http://schemas.microsoft.com/office/drawing/2014/main" id="{D99D3EBA-BD03-4374-9562-702A5B5BEBAD}"/>
              </a:ext>
            </a:extLst>
          </p:cNvPr>
          <p:cNvSpPr>
            <a:spLocks noGrp="1"/>
          </p:cNvSpPr>
          <p:nvPr>
            <p:ph type="subTitle" idx="1"/>
          </p:nvPr>
        </p:nvSpPr>
        <p:spPr/>
        <p:txBody>
          <a:bodyPr>
            <a:normAutofit/>
          </a:bodyPr>
          <a:lstStyle/>
          <a:p>
            <a:pPr algn="ctr"/>
            <a:r>
              <a:rPr lang="ar-SA" sz="2400" dirty="0">
                <a:solidFill>
                  <a:schemeClr val="accent2"/>
                </a:solidFill>
              </a:rPr>
              <a:t>الأستاذة</a:t>
            </a:r>
            <a:r>
              <a:rPr lang="ar-SA" sz="2000" dirty="0"/>
              <a:t> : خلود العتيبي </a:t>
            </a:r>
          </a:p>
        </p:txBody>
      </p:sp>
    </p:spTree>
    <p:extLst>
      <p:ext uri="{BB962C8B-B14F-4D97-AF65-F5344CB8AC3E}">
        <p14:creationId xmlns:p14="http://schemas.microsoft.com/office/powerpoint/2010/main" val="369386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94BA5D3-636F-459E-B2C3-6090DF8537A7}"/>
              </a:ext>
            </a:extLst>
          </p:cNvPr>
          <p:cNvSpPr>
            <a:spLocks noGrp="1"/>
          </p:cNvSpPr>
          <p:nvPr>
            <p:ph type="title"/>
          </p:nvPr>
        </p:nvSpPr>
        <p:spPr>
          <a:xfrm>
            <a:off x="447621" y="1734748"/>
            <a:ext cx="9720072" cy="5123252"/>
          </a:xfrm>
        </p:spPr>
        <p:txBody>
          <a:bodyPr>
            <a:normAutofit/>
          </a:bodyPr>
          <a:lstStyle/>
          <a:p>
            <a:pPr algn="r"/>
            <a:r>
              <a:rPr lang="ar-SA" sz="6000" dirty="0">
                <a:solidFill>
                  <a:schemeClr val="accent2"/>
                </a:solidFill>
                <a:effectLst>
                  <a:outerShdw blurRad="38100" dist="38100" dir="2700000" algn="tl">
                    <a:srgbClr val="000000">
                      <a:alpha val="43137"/>
                    </a:srgbClr>
                  </a:outerShdw>
                </a:effectLst>
              </a:rPr>
              <a:t>هذه الأقسام الثلاثة للتوحيد متلازمة, من لم يؤمن بها جميعاً لم يكن موحداً ...</a:t>
            </a:r>
          </a:p>
        </p:txBody>
      </p:sp>
      <p:pic>
        <p:nvPicPr>
          <p:cNvPr id="1026" name="Picture 2" descr="تنبيه-الرموز-أيقونة الحرة تحميل مجاني">
            <a:extLst>
              <a:ext uri="{FF2B5EF4-FFF2-40B4-BE49-F238E27FC236}">
                <a16:creationId xmlns:a16="http://schemas.microsoft.com/office/drawing/2014/main" id="{5CB837FB-9E2B-4990-B9BA-2412E140D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979" y="515548"/>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84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A68157-E694-46D4-84A6-8CC9C5AB57A2}"/>
              </a:ext>
            </a:extLst>
          </p:cNvPr>
          <p:cNvSpPr>
            <a:spLocks noGrp="1"/>
          </p:cNvSpPr>
          <p:nvPr>
            <p:ph type="title"/>
          </p:nvPr>
        </p:nvSpPr>
        <p:spPr/>
        <p:txBody>
          <a:bodyPr/>
          <a:lstStyle/>
          <a:p>
            <a:pPr marL="685800" indent="-685800" algn="r">
              <a:buFont typeface="Wingdings" panose="05000000000000000000" pitchFamily="2" charset="2"/>
              <a:buChar char="v"/>
            </a:pPr>
            <a:r>
              <a:rPr lang="ar-SA" dirty="0">
                <a:solidFill>
                  <a:schemeClr val="accent2"/>
                </a:solidFill>
              </a:rPr>
              <a:t>طالبتي المُبدعــة خلال دقيقة واحدة, ما معنى العبودية </a:t>
            </a:r>
            <a:r>
              <a:rPr lang="ar-SA" dirty="0">
                <a:solidFill>
                  <a:schemeClr val="tx1"/>
                </a:solidFill>
              </a:rPr>
              <a:t>؟</a:t>
            </a:r>
            <a:r>
              <a:rPr lang="ar-SA" dirty="0">
                <a:solidFill>
                  <a:schemeClr val="accent2"/>
                </a:solidFill>
              </a:rPr>
              <a:t> </a:t>
            </a:r>
          </a:p>
        </p:txBody>
      </p:sp>
      <p:pic>
        <p:nvPicPr>
          <p:cNvPr id="4" name="عنصر نائب للمحتوى 3">
            <a:extLst>
              <a:ext uri="{FF2B5EF4-FFF2-40B4-BE49-F238E27FC236}">
                <a16:creationId xmlns:a16="http://schemas.microsoft.com/office/drawing/2014/main" id="{173B721D-2439-44F6-80CE-76BB850B6D82}"/>
              </a:ext>
            </a:extLst>
          </p:cNvPr>
          <p:cNvPicPr>
            <a:picLocks noGrp="1" noChangeAspect="1"/>
          </p:cNvPicPr>
          <p:nvPr>
            <p:ph idx="1"/>
          </p:nvPr>
        </p:nvPicPr>
        <p:blipFill>
          <a:blip r:embed="rId2">
            <a:duotone>
              <a:schemeClr val="accent2">
                <a:shade val="45000"/>
                <a:satMod val="135000"/>
              </a:schemeClr>
              <a:prstClr val="white"/>
            </a:duotone>
          </a:blip>
          <a:stretch>
            <a:fillRect/>
          </a:stretch>
        </p:blipFill>
        <p:spPr>
          <a:xfrm>
            <a:off x="3461659" y="2084832"/>
            <a:ext cx="4558936" cy="4381522"/>
          </a:xfrm>
          <a:prstGeom prst="rect">
            <a:avLst/>
          </a:prstGeom>
          <a:ln>
            <a:noFill/>
          </a:ln>
          <a:effectLst>
            <a:softEdge rad="112500"/>
          </a:effectLst>
        </p:spPr>
      </p:pic>
    </p:spTree>
    <p:extLst>
      <p:ext uri="{BB962C8B-B14F-4D97-AF65-F5344CB8AC3E}">
        <p14:creationId xmlns:p14="http://schemas.microsoft.com/office/powerpoint/2010/main" val="425572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8619DA0-3F4C-4A12-A844-C4DA266423FB}"/>
              </a:ext>
            </a:extLst>
          </p:cNvPr>
          <p:cNvSpPr>
            <a:spLocks noGrp="1"/>
          </p:cNvSpPr>
          <p:nvPr>
            <p:ph type="title"/>
          </p:nvPr>
        </p:nvSpPr>
        <p:spPr/>
        <p:txBody>
          <a:bodyPr>
            <a:normAutofit fontScale="90000"/>
          </a:bodyPr>
          <a:lstStyle/>
          <a:p>
            <a:pPr algn="r"/>
            <a:r>
              <a:rPr lang="ar-SA" dirty="0"/>
              <a:t>معنى العبوديــة: </a:t>
            </a:r>
            <a:br>
              <a:rPr lang="ar-SA" dirty="0"/>
            </a:br>
            <a:r>
              <a:rPr lang="ar-SA" dirty="0">
                <a:solidFill>
                  <a:schemeClr val="accent2"/>
                </a:solidFill>
                <a:effectLst>
                  <a:outerShdw blurRad="38100" dist="38100" dir="2700000" algn="tl">
                    <a:srgbClr val="000000">
                      <a:alpha val="43137"/>
                    </a:srgbClr>
                  </a:outerShdw>
                </a:effectLst>
              </a:rPr>
              <a:t>الخضوع والتذلل لله, فالخلق كلهم خاضعون له سبحانه وتعالى ... </a:t>
            </a:r>
          </a:p>
        </p:txBody>
      </p:sp>
      <p:sp>
        <p:nvSpPr>
          <p:cNvPr id="3" name="عنصر نائب للمحتوى 2">
            <a:extLst>
              <a:ext uri="{FF2B5EF4-FFF2-40B4-BE49-F238E27FC236}">
                <a16:creationId xmlns:a16="http://schemas.microsoft.com/office/drawing/2014/main" id="{81EC2849-58E6-49AC-9530-CDCFB46D5693}"/>
              </a:ext>
            </a:extLst>
          </p:cNvPr>
          <p:cNvSpPr>
            <a:spLocks noGrp="1"/>
          </p:cNvSpPr>
          <p:nvPr>
            <p:ph idx="1"/>
          </p:nvPr>
        </p:nvSpPr>
        <p:spPr/>
        <p:txBody>
          <a:bodyPr>
            <a:normAutofit/>
          </a:bodyPr>
          <a:lstStyle/>
          <a:p>
            <a:pPr marL="0" indent="0">
              <a:buNone/>
            </a:pPr>
            <a:endParaRPr lang="ar-SA" sz="2400" dirty="0">
              <a:effectLst>
                <a:outerShdw blurRad="38100" dist="38100" dir="2700000" algn="tl">
                  <a:srgbClr val="000000">
                    <a:alpha val="43137"/>
                  </a:srgbClr>
                </a:outerShdw>
              </a:effectLst>
            </a:endParaRPr>
          </a:p>
          <a:p>
            <a:endParaRPr lang="ar-SA" sz="2400" dirty="0">
              <a:effectLst>
                <a:outerShdw blurRad="38100" dist="38100" dir="2700000" algn="tl">
                  <a:srgbClr val="000000">
                    <a:alpha val="43137"/>
                  </a:srgbClr>
                </a:outerShdw>
              </a:effectLst>
            </a:endParaRPr>
          </a:p>
        </p:txBody>
      </p:sp>
      <p:pic>
        <p:nvPicPr>
          <p:cNvPr id="5" name="أنواع العبودية 2">
            <a:hlinkClick r:id="" action="ppaction://media"/>
            <a:extLst>
              <a:ext uri="{FF2B5EF4-FFF2-40B4-BE49-F238E27FC236}">
                <a16:creationId xmlns:a16="http://schemas.microsoft.com/office/drawing/2014/main" id="{EF5353EC-1514-4A8F-81ED-EC5D75A8A4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1783" y="2286000"/>
            <a:ext cx="9078686" cy="4248695"/>
          </a:xfrm>
          <a:prstGeom prst="rect">
            <a:avLst/>
          </a:prstGeom>
        </p:spPr>
      </p:pic>
    </p:spTree>
    <p:extLst>
      <p:ext uri="{BB962C8B-B14F-4D97-AF65-F5344CB8AC3E}">
        <p14:creationId xmlns:p14="http://schemas.microsoft.com/office/powerpoint/2010/main" val="37122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4217EE-C14A-46B2-952B-84E0B277D3AC}"/>
              </a:ext>
            </a:extLst>
          </p:cNvPr>
          <p:cNvSpPr>
            <a:spLocks noGrp="1"/>
          </p:cNvSpPr>
          <p:nvPr>
            <p:ph type="title"/>
          </p:nvPr>
        </p:nvSpPr>
        <p:spPr/>
        <p:txBody>
          <a:bodyPr>
            <a:normAutofit/>
          </a:bodyPr>
          <a:lstStyle/>
          <a:p>
            <a:pPr marL="685800" indent="-685800" algn="r">
              <a:buFont typeface="Wingdings" panose="05000000000000000000" pitchFamily="2" charset="2"/>
              <a:buChar char="v"/>
            </a:pPr>
            <a:r>
              <a:rPr lang="ar-SA" sz="4000" dirty="0">
                <a:solidFill>
                  <a:schemeClr val="accent2"/>
                </a:solidFill>
              </a:rPr>
              <a:t>طالبتي المُبدعة من خلال مشاهدتك للمقطع صممي خريطة مفاهيـم, توضح أنواع العبوديــة.</a:t>
            </a:r>
          </a:p>
        </p:txBody>
      </p:sp>
      <p:sp>
        <p:nvSpPr>
          <p:cNvPr id="3" name="عنصر نائب للمحتوى 2">
            <a:extLst>
              <a:ext uri="{FF2B5EF4-FFF2-40B4-BE49-F238E27FC236}">
                <a16:creationId xmlns:a16="http://schemas.microsoft.com/office/drawing/2014/main" id="{74DE8958-2BFB-408A-9C52-8E3D42745341}"/>
              </a:ext>
            </a:extLst>
          </p:cNvPr>
          <p:cNvSpPr>
            <a:spLocks noGrp="1"/>
          </p:cNvSpPr>
          <p:nvPr>
            <p:ph idx="1"/>
          </p:nvPr>
        </p:nvSpPr>
        <p:spPr>
          <a:xfrm>
            <a:off x="1422763" y="4187346"/>
            <a:ext cx="10182498" cy="4153989"/>
          </a:xfrm>
        </p:spPr>
        <p:txBody>
          <a:bodyPr/>
          <a:lstStyle/>
          <a:p>
            <a:r>
              <a:rPr lang="ar-SA" sz="2400" dirty="0">
                <a:solidFill>
                  <a:schemeClr val="accent2"/>
                </a:solidFill>
                <a:effectLst>
                  <a:outerShdw blurRad="38100" dist="38100" dir="2700000" algn="tl">
                    <a:srgbClr val="000000">
                      <a:alpha val="43137"/>
                    </a:srgbClr>
                  </a:outerShdw>
                </a:effectLst>
              </a:rPr>
              <a:t>1</a:t>
            </a:r>
            <a:r>
              <a:rPr lang="ar-SA" sz="2800" dirty="0">
                <a:solidFill>
                  <a:schemeClr val="accent2"/>
                </a:solidFill>
                <a:effectLst>
                  <a:outerShdw blurRad="38100" dist="38100" dir="2700000" algn="tl">
                    <a:srgbClr val="000000">
                      <a:alpha val="43137"/>
                    </a:srgbClr>
                  </a:outerShdw>
                </a:effectLst>
              </a:rPr>
              <a:t>/ العبوديــة العامة </a:t>
            </a:r>
          </a:p>
          <a:p>
            <a:r>
              <a:rPr lang="ar-SA" dirty="0"/>
              <a:t>ومعناها: خضوع جميع المخلوقات لله تعالى, فالملائكة , والإنس , والجن مؤمنهم وكافرهم والحيوانات, والطيور, والجمادات, والنباتات كلها ملك لله وتحت قدرته, و </a:t>
            </a:r>
            <a:r>
              <a:rPr lang="ar-SA" dirty="0" err="1"/>
              <a:t>لايقدر</a:t>
            </a:r>
            <a:r>
              <a:rPr lang="ar-SA" dirty="0"/>
              <a:t> أحد أن يخرج عن هذه العبوديــة </a:t>
            </a:r>
          </a:p>
          <a:p>
            <a:r>
              <a:rPr lang="ar-SA" dirty="0"/>
              <a:t>قال تعالى : </a:t>
            </a:r>
            <a:r>
              <a:rPr lang="ar-SA" sz="2000" dirty="0">
                <a:solidFill>
                  <a:srgbClr val="00B050"/>
                </a:solidFill>
              </a:rPr>
              <a:t>(</a:t>
            </a:r>
            <a:r>
              <a:rPr lang="ar-SA" sz="2000" b="1" i="0" dirty="0">
                <a:solidFill>
                  <a:srgbClr val="00B050"/>
                </a:solidFill>
                <a:effectLst/>
                <a:latin typeface="Traditional Arabic" panose="02020603050405020304" pitchFamily="18" charset="-78"/>
                <a:cs typeface="Traditional Arabic" panose="02020603050405020304" pitchFamily="18" charset="-78"/>
              </a:rPr>
              <a:t>إِن كُلُّ مَن فِي السَّمَاوَاتِ وَالْأَرضِ إِلَّا آتِي </a:t>
            </a:r>
            <a:r>
              <a:rPr lang="ar-SA" sz="2000" b="1" i="0" dirty="0" err="1">
                <a:solidFill>
                  <a:srgbClr val="00B050"/>
                </a:solidFill>
                <a:effectLst/>
                <a:latin typeface="Traditional Arabic" panose="02020603050405020304" pitchFamily="18" charset="-78"/>
                <a:cs typeface="Traditional Arabic" panose="02020603050405020304" pitchFamily="18" charset="-78"/>
              </a:rPr>
              <a:t>الرَّحْمَٰنِ</a:t>
            </a:r>
            <a:r>
              <a:rPr lang="ar-SA" sz="2000" b="1" i="0" dirty="0">
                <a:solidFill>
                  <a:srgbClr val="00B050"/>
                </a:solidFill>
                <a:effectLst/>
                <a:latin typeface="Traditional Arabic" panose="02020603050405020304" pitchFamily="18" charset="-78"/>
                <a:cs typeface="Traditional Arabic" panose="02020603050405020304" pitchFamily="18" charset="-78"/>
              </a:rPr>
              <a:t> عَبْدًا </a:t>
            </a:r>
            <a:r>
              <a:rPr lang="ar-SA" sz="2400" b="1" i="0" dirty="0">
                <a:solidFill>
                  <a:srgbClr val="00B050"/>
                </a:solidFill>
                <a:effectLst/>
                <a:latin typeface="Traditional Arabic" panose="02020603050405020304" pitchFamily="18" charset="-78"/>
                <a:cs typeface="Traditional Arabic" panose="02020603050405020304" pitchFamily="18" charset="-78"/>
              </a:rPr>
              <a:t>93</a:t>
            </a:r>
            <a:r>
              <a:rPr lang="ar-SA" sz="2000" b="1" i="0" dirty="0">
                <a:solidFill>
                  <a:srgbClr val="00B050"/>
                </a:solidFill>
                <a:effectLst/>
                <a:latin typeface="Traditional Arabic" panose="02020603050405020304" pitchFamily="18" charset="-78"/>
                <a:cs typeface="Traditional Arabic" panose="02020603050405020304" pitchFamily="18" charset="-78"/>
              </a:rPr>
              <a:t>لَّقَدْ أَحْصَاهُمْ وَعَدَّهُمْ عَدًّا 94 </a:t>
            </a:r>
            <a:r>
              <a:rPr lang="ar-SA" sz="2400" b="1" i="0" dirty="0">
                <a:solidFill>
                  <a:srgbClr val="00B050"/>
                </a:solidFill>
                <a:effectLst/>
                <a:latin typeface="Traditional Arabic" panose="02020603050405020304" pitchFamily="18" charset="-78"/>
                <a:cs typeface="Traditional Arabic" panose="02020603050405020304" pitchFamily="18" charset="-78"/>
              </a:rPr>
              <a:t> </a:t>
            </a:r>
            <a:r>
              <a:rPr lang="ar-SA" sz="2000" b="1" i="0" dirty="0">
                <a:solidFill>
                  <a:srgbClr val="00B050"/>
                </a:solidFill>
                <a:effectLst/>
                <a:latin typeface="Traditional Arabic" panose="02020603050405020304" pitchFamily="18" charset="-78"/>
                <a:cs typeface="Traditional Arabic" panose="02020603050405020304" pitchFamily="18" charset="-78"/>
              </a:rPr>
              <a:t>وَكُلُّهُمْ آتِيهِ يَوْمَ الْقِيَامَةِ فَرْدًا (95)</a:t>
            </a:r>
            <a:r>
              <a:rPr lang="ar-SA" sz="2000" dirty="0">
                <a:solidFill>
                  <a:srgbClr val="00B050"/>
                </a:solidFill>
              </a:rPr>
              <a:t> ) </a:t>
            </a:r>
            <a:endParaRPr lang="ar-SA" dirty="0">
              <a:solidFill>
                <a:srgbClr val="00B050"/>
              </a:solidFill>
            </a:endParaRPr>
          </a:p>
          <a:p>
            <a:endParaRPr lang="ar-SA" dirty="0"/>
          </a:p>
        </p:txBody>
      </p:sp>
      <p:pic>
        <p:nvPicPr>
          <p:cNvPr id="4" name="صوت مسجّل">
            <a:hlinkClick r:id="" action="ppaction://media"/>
            <a:extLst>
              <a:ext uri="{FF2B5EF4-FFF2-40B4-BE49-F238E27FC236}">
                <a16:creationId xmlns:a16="http://schemas.microsoft.com/office/drawing/2014/main" id="{45A21AEB-D26B-4A60-83BC-B7AB3CCD68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751" y="5466805"/>
            <a:ext cx="304800" cy="304800"/>
          </a:xfrm>
          <a:prstGeom prst="rect">
            <a:avLst/>
          </a:prstGeom>
        </p:spPr>
      </p:pic>
      <p:graphicFrame>
        <p:nvGraphicFramePr>
          <p:cNvPr id="5" name="رسم تخطيطي 4">
            <a:extLst>
              <a:ext uri="{FF2B5EF4-FFF2-40B4-BE49-F238E27FC236}">
                <a16:creationId xmlns:a16="http://schemas.microsoft.com/office/drawing/2014/main" id="{75BAD55B-1126-4AAE-98BB-084A6F26103D}"/>
              </a:ext>
            </a:extLst>
          </p:cNvPr>
          <p:cNvGraphicFramePr/>
          <p:nvPr>
            <p:extLst>
              <p:ext uri="{D42A27DB-BD31-4B8C-83A1-F6EECF244321}">
                <p14:modId xmlns:p14="http://schemas.microsoft.com/office/powerpoint/2010/main" val="3771549188"/>
              </p:ext>
            </p:extLst>
          </p:nvPr>
        </p:nvGraphicFramePr>
        <p:xfrm>
          <a:off x="2145972" y="2084832"/>
          <a:ext cx="8291251" cy="23800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84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0F8A7E-A66E-4FE3-BDB6-810A3D4A8AA9}"/>
              </a:ext>
            </a:extLst>
          </p:cNvPr>
          <p:cNvSpPr>
            <a:spLocks noGrp="1"/>
          </p:cNvSpPr>
          <p:nvPr>
            <p:ph type="title"/>
          </p:nvPr>
        </p:nvSpPr>
        <p:spPr/>
        <p:txBody>
          <a:bodyPr/>
          <a:lstStyle/>
          <a:p>
            <a:pPr algn="r"/>
            <a:r>
              <a:rPr lang="ar-SA" dirty="0">
                <a:solidFill>
                  <a:schemeClr val="accent2"/>
                </a:solidFill>
                <a:effectLst>
                  <a:outerShdw blurRad="38100" dist="38100" dir="2700000" algn="tl">
                    <a:srgbClr val="000000">
                      <a:alpha val="43137"/>
                    </a:srgbClr>
                  </a:outerShdw>
                </a:effectLst>
              </a:rPr>
              <a:t>2/ العبوديــة الخاصة </a:t>
            </a:r>
          </a:p>
        </p:txBody>
      </p:sp>
      <p:sp>
        <p:nvSpPr>
          <p:cNvPr id="3" name="عنصر نائب للمحتوى 2">
            <a:extLst>
              <a:ext uri="{FF2B5EF4-FFF2-40B4-BE49-F238E27FC236}">
                <a16:creationId xmlns:a16="http://schemas.microsoft.com/office/drawing/2014/main" id="{A9AE9285-6A54-44C6-B1ED-8D6CB49E8FA9}"/>
              </a:ext>
            </a:extLst>
          </p:cNvPr>
          <p:cNvSpPr>
            <a:spLocks noGrp="1"/>
          </p:cNvSpPr>
          <p:nvPr>
            <p:ph idx="1"/>
          </p:nvPr>
        </p:nvSpPr>
        <p:spPr/>
        <p:txBody>
          <a:bodyPr>
            <a:normAutofit/>
          </a:bodyPr>
          <a:lstStyle/>
          <a:p>
            <a:r>
              <a:rPr lang="ar-SA" sz="3200" dirty="0"/>
              <a:t>وهي عبوديــة الطاعة واستجابة المؤمنين لربهم, واتباعهم لرسوله صلى الله عليه وسلم, قال الله تعالى: </a:t>
            </a:r>
            <a:r>
              <a:rPr lang="ar-SA" sz="3200" dirty="0">
                <a:solidFill>
                  <a:srgbClr val="00B050"/>
                </a:solidFill>
              </a:rPr>
              <a:t>(</a:t>
            </a:r>
            <a:r>
              <a:rPr lang="ar-SA" sz="3600" b="1" i="0" dirty="0">
                <a:solidFill>
                  <a:srgbClr val="00B050"/>
                </a:solidFill>
                <a:effectLst/>
                <a:latin typeface="Traditional Arabic" panose="02020603050405020304" pitchFamily="18" charset="-78"/>
                <a:cs typeface="Traditional Arabic" panose="02020603050405020304" pitchFamily="18" charset="-78"/>
              </a:rPr>
              <a:t>فَاعْبُدْهُ وَتَوَكَّلْ عَلَيْه)ِ ۚ </a:t>
            </a:r>
          </a:p>
          <a:p>
            <a:r>
              <a:rPr lang="ar-SA" sz="2800" b="1" dirty="0">
                <a:latin typeface="Traditional Arabic" panose="02020603050405020304" pitchFamily="18" charset="-78"/>
                <a:cs typeface="Traditional Arabic" panose="02020603050405020304" pitchFamily="18" charset="-78"/>
              </a:rPr>
              <a:t>وهذه تعم كُل من يعبد الله بما شرعه, فالله هو المستحق للعبادة  وحده . </a:t>
            </a:r>
            <a:endParaRPr lang="ar-SA" sz="2400" dirty="0"/>
          </a:p>
        </p:txBody>
      </p:sp>
    </p:spTree>
    <p:extLst>
      <p:ext uri="{BB962C8B-B14F-4D97-AF65-F5344CB8AC3E}">
        <p14:creationId xmlns:p14="http://schemas.microsoft.com/office/powerpoint/2010/main" val="271919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2F3E20-827B-4D08-984D-7C725E6FB6BA}"/>
              </a:ext>
            </a:extLst>
          </p:cNvPr>
          <p:cNvSpPr>
            <a:spLocks noGrp="1"/>
          </p:cNvSpPr>
          <p:nvPr>
            <p:ph type="title"/>
          </p:nvPr>
        </p:nvSpPr>
        <p:spPr>
          <a:xfrm>
            <a:off x="2052828" y="2668"/>
            <a:ext cx="9720072" cy="1499616"/>
          </a:xfrm>
        </p:spPr>
        <p:txBody>
          <a:bodyPr>
            <a:normAutofit/>
          </a:bodyPr>
          <a:lstStyle/>
          <a:p>
            <a:pPr algn="r"/>
            <a:r>
              <a:rPr lang="ar-SA" sz="7200" dirty="0">
                <a:effectLst>
                  <a:outerShdw blurRad="38100" dist="38100" dir="2700000" algn="tl">
                    <a:srgbClr val="000000">
                      <a:alpha val="43137"/>
                    </a:srgbClr>
                  </a:outerShdw>
                </a:effectLst>
              </a:rPr>
              <a:t>فكر</a:t>
            </a:r>
            <a:r>
              <a:rPr lang="ar-SA" sz="9600" dirty="0">
                <a:solidFill>
                  <a:srgbClr val="FFFF00"/>
                </a:solidFill>
                <a:effectLst>
                  <a:outerShdw blurRad="38100" dist="38100" dir="2700000" algn="tl">
                    <a:srgbClr val="000000">
                      <a:alpha val="43137"/>
                    </a:srgbClr>
                  </a:outerShdw>
                </a:effectLst>
              </a:rPr>
              <a:t>؟</a:t>
            </a:r>
            <a:endParaRPr lang="ar-SA" sz="7200" dirty="0">
              <a:solidFill>
                <a:srgbClr val="FFFF00"/>
              </a:solidFill>
              <a:effectLst>
                <a:outerShdw blurRad="38100" dist="38100" dir="2700000" algn="tl">
                  <a:srgbClr val="000000">
                    <a:alpha val="43137"/>
                  </a:srgbClr>
                </a:outerShdw>
              </a:effectLst>
            </a:endParaRPr>
          </a:p>
        </p:txBody>
      </p:sp>
      <p:pic>
        <p:nvPicPr>
          <p:cNvPr id="4" name="عنصر نائب للمحتوى 3">
            <a:extLst>
              <a:ext uri="{FF2B5EF4-FFF2-40B4-BE49-F238E27FC236}">
                <a16:creationId xmlns:a16="http://schemas.microsoft.com/office/drawing/2014/main" id="{55224ED8-385E-4D7F-B4E8-4AC497145F4A}"/>
              </a:ext>
            </a:extLst>
          </p:cNvPr>
          <p:cNvPicPr>
            <a:picLocks noGrp="1" noChangeAspect="1"/>
          </p:cNvPicPr>
          <p:nvPr>
            <p:ph idx="1"/>
          </p:nvPr>
        </p:nvPicPr>
        <p:blipFill>
          <a:blip r:embed="rId2"/>
          <a:stretch>
            <a:fillRect/>
          </a:stretch>
        </p:blipFill>
        <p:spPr>
          <a:xfrm rot="16200000">
            <a:off x="2372375" y="-644766"/>
            <a:ext cx="6248401" cy="8751795"/>
          </a:xfrm>
          <a:prstGeom prst="rect">
            <a:avLst/>
          </a:prstGeom>
        </p:spPr>
      </p:pic>
    </p:spTree>
    <p:extLst>
      <p:ext uri="{BB962C8B-B14F-4D97-AF65-F5344CB8AC3E}">
        <p14:creationId xmlns:p14="http://schemas.microsoft.com/office/powerpoint/2010/main" val="179358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4F14494-042F-4F51-A2B3-5497E37C85BE}"/>
              </a:ext>
            </a:extLst>
          </p:cNvPr>
          <p:cNvSpPr>
            <a:spLocks noGrp="1"/>
          </p:cNvSpPr>
          <p:nvPr>
            <p:ph type="title"/>
          </p:nvPr>
        </p:nvSpPr>
        <p:spPr/>
        <p:txBody>
          <a:bodyPr/>
          <a:lstStyle/>
          <a:p>
            <a:pPr marL="685800" indent="-685800" algn="r">
              <a:buFont typeface="Wingdings" panose="05000000000000000000" pitchFamily="2" charset="2"/>
              <a:buChar char="v"/>
            </a:pPr>
            <a:r>
              <a:rPr lang="ar-SA" dirty="0">
                <a:solidFill>
                  <a:schemeClr val="accent2"/>
                </a:solidFill>
              </a:rPr>
              <a:t>الواجب</a:t>
            </a:r>
          </a:p>
        </p:txBody>
      </p:sp>
      <p:sp>
        <p:nvSpPr>
          <p:cNvPr id="3" name="عنصر نائب للمحتوى 2">
            <a:extLst>
              <a:ext uri="{FF2B5EF4-FFF2-40B4-BE49-F238E27FC236}">
                <a16:creationId xmlns:a16="http://schemas.microsoft.com/office/drawing/2014/main" id="{46DEAE6B-DA83-4ED7-8CA4-1D4E8ACF186A}"/>
              </a:ext>
            </a:extLst>
          </p:cNvPr>
          <p:cNvSpPr>
            <a:spLocks noGrp="1"/>
          </p:cNvSpPr>
          <p:nvPr>
            <p:ph idx="1"/>
          </p:nvPr>
        </p:nvSpPr>
        <p:spPr/>
        <p:txBody>
          <a:bodyPr>
            <a:normAutofit/>
          </a:bodyPr>
          <a:lstStyle/>
          <a:p>
            <a:r>
              <a:rPr lang="ar-SA" sz="5400" dirty="0"/>
              <a:t>س1/ صـــ 17</a:t>
            </a:r>
          </a:p>
          <a:p>
            <a:endParaRPr lang="ar-SA" sz="5400" dirty="0"/>
          </a:p>
          <a:p>
            <a:pPr algn="ctr"/>
            <a:endParaRPr lang="ar-SA" sz="5400" dirty="0"/>
          </a:p>
        </p:txBody>
      </p:sp>
      <p:pic>
        <p:nvPicPr>
          <p:cNvPr id="1026" name="Picture 2" descr="رابط منصة مدرستي التعليمية الإلكترونية | المصري اليوم">
            <a:extLst>
              <a:ext uri="{FF2B5EF4-FFF2-40B4-BE49-F238E27FC236}">
                <a16:creationId xmlns:a16="http://schemas.microsoft.com/office/drawing/2014/main" id="{F226522B-A4CC-C99E-A62C-744A35BC1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73" y="846698"/>
            <a:ext cx="4758554" cy="341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95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4100C3-AA0B-4009-BA26-240545A37B9E}"/>
              </a:ext>
            </a:extLst>
          </p:cNvPr>
          <p:cNvPicPr>
            <a:picLocks noChangeAspect="1"/>
          </p:cNvPicPr>
          <p:nvPr/>
        </p:nvPicPr>
        <p:blipFill>
          <a:blip r:embed="rId2"/>
          <a:stretch>
            <a:fillRect/>
          </a:stretch>
        </p:blipFill>
        <p:spPr>
          <a:xfrm>
            <a:off x="901337" y="0"/>
            <a:ext cx="11290663" cy="6858000"/>
          </a:xfrm>
          <a:prstGeom prst="rect">
            <a:avLst/>
          </a:prstGeom>
        </p:spPr>
      </p:pic>
    </p:spTree>
    <p:extLst>
      <p:ext uri="{BB962C8B-B14F-4D97-AF65-F5344CB8AC3E}">
        <p14:creationId xmlns:p14="http://schemas.microsoft.com/office/powerpoint/2010/main" val="599790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35BC38-4066-4460-AB4F-EFA31EE4F149}"/>
              </a:ext>
            </a:extLst>
          </p:cNvPr>
          <p:cNvSpPr>
            <a:spLocks noGrp="1"/>
          </p:cNvSpPr>
          <p:nvPr>
            <p:ph type="title"/>
          </p:nvPr>
        </p:nvSpPr>
        <p:spPr>
          <a:xfrm>
            <a:off x="1024128" y="585215"/>
            <a:ext cx="9720072" cy="1700785"/>
          </a:xfrm>
        </p:spPr>
        <p:txBody>
          <a:bodyPr>
            <a:normAutofit fontScale="90000"/>
          </a:bodyPr>
          <a:lstStyle/>
          <a:p>
            <a:pPr marL="685800" indent="-685800" algn="r">
              <a:buFont typeface="Wingdings" panose="05000000000000000000" pitchFamily="2" charset="2"/>
              <a:buChar char="v"/>
            </a:pPr>
            <a:r>
              <a:rPr lang="ar-SA" dirty="0"/>
              <a:t>المادة: </a:t>
            </a:r>
            <a:r>
              <a:rPr lang="ar-SA" dirty="0">
                <a:solidFill>
                  <a:schemeClr val="accent2"/>
                </a:solidFill>
              </a:rPr>
              <a:t>توحيـــد    </a:t>
            </a:r>
            <a:r>
              <a:rPr lang="ar-SA" dirty="0"/>
              <a:t> </a:t>
            </a:r>
            <a:br>
              <a:rPr lang="ar-SA" dirty="0"/>
            </a:br>
            <a:r>
              <a:rPr lang="ar-SA" dirty="0"/>
              <a:t>اليــوم: </a:t>
            </a:r>
            <a:r>
              <a:rPr lang="ar-SA" dirty="0">
                <a:solidFill>
                  <a:schemeClr val="accent2"/>
                </a:solidFill>
              </a:rPr>
              <a:t>الأثنين </a:t>
            </a:r>
            <a:br>
              <a:rPr lang="ar-SA" dirty="0"/>
            </a:br>
            <a:r>
              <a:rPr lang="ar-SA" dirty="0"/>
              <a:t>التاريخ:</a:t>
            </a:r>
            <a:r>
              <a:rPr lang="ar-SA" dirty="0">
                <a:solidFill>
                  <a:schemeClr val="accent2"/>
                </a:solidFill>
              </a:rPr>
              <a:t>2/14/ 1446هـ </a:t>
            </a:r>
          </a:p>
        </p:txBody>
      </p:sp>
      <p:sp>
        <p:nvSpPr>
          <p:cNvPr id="3" name="عنصر نائب للمحتوى 2">
            <a:extLst>
              <a:ext uri="{FF2B5EF4-FFF2-40B4-BE49-F238E27FC236}">
                <a16:creationId xmlns:a16="http://schemas.microsoft.com/office/drawing/2014/main" id="{ED76FA64-9AAE-4259-8072-5CCC6144BAC4}"/>
              </a:ext>
            </a:extLst>
          </p:cNvPr>
          <p:cNvSpPr>
            <a:spLocks noGrp="1"/>
          </p:cNvSpPr>
          <p:nvPr>
            <p:ph idx="1"/>
          </p:nvPr>
        </p:nvSpPr>
        <p:spPr>
          <a:xfrm>
            <a:off x="1139080" y="3004457"/>
            <a:ext cx="9490167" cy="2416629"/>
          </a:xfrm>
          <a:ln>
            <a:solidFill>
              <a:srgbClr val="00B0F0"/>
            </a:solidFill>
          </a:ln>
        </p:spPr>
        <p:txBody>
          <a:bodyPr>
            <a:normAutofit/>
          </a:bodyPr>
          <a:lstStyle/>
          <a:p>
            <a:pPr algn="ctr"/>
            <a:r>
              <a:rPr lang="ar-SA" sz="4400" dirty="0">
                <a:effectLst>
                  <a:outerShdw blurRad="38100" dist="38100" dir="2700000" algn="tl">
                    <a:srgbClr val="000000">
                      <a:alpha val="43137"/>
                    </a:srgbClr>
                  </a:outerShdw>
                </a:effectLst>
              </a:rPr>
              <a:t>موضوع الدرس </a:t>
            </a:r>
          </a:p>
          <a:p>
            <a:pPr algn="ctr"/>
            <a:r>
              <a:rPr lang="ar-SA" sz="4400" b="1" spc="50" dirty="0">
                <a:ln w="9525" cmpd="sng">
                  <a:solidFill>
                    <a:schemeClr val="accent1"/>
                  </a:solidFill>
                  <a:prstDash val="solid"/>
                </a:ln>
                <a:solidFill>
                  <a:schemeClr val="accent2"/>
                </a:solidFill>
                <a:effectLst>
                  <a:glow rad="38100">
                    <a:schemeClr val="accent1">
                      <a:alpha val="40000"/>
                    </a:schemeClr>
                  </a:glow>
                </a:effectLst>
              </a:rPr>
              <a:t>التوحيـــد و أقسامه . . .</a:t>
            </a:r>
          </a:p>
          <a:p>
            <a:pPr algn="ctr"/>
            <a:endParaRPr lang="ar-SA"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صورة 5">
            <a:extLst>
              <a:ext uri="{FF2B5EF4-FFF2-40B4-BE49-F238E27FC236}">
                <a16:creationId xmlns:a16="http://schemas.microsoft.com/office/drawing/2014/main" id="{AAD0ECB7-A67D-42D0-8772-4883AF90F31A}"/>
              </a:ext>
            </a:extLst>
          </p:cNvPr>
          <p:cNvPicPr>
            <a:picLocks noChangeAspect="1"/>
          </p:cNvPicPr>
          <p:nvPr/>
        </p:nvPicPr>
        <p:blipFill>
          <a:blip r:embed="rId2"/>
          <a:stretch>
            <a:fillRect/>
          </a:stretch>
        </p:blipFill>
        <p:spPr>
          <a:xfrm>
            <a:off x="0" y="2286000"/>
            <a:ext cx="3315789" cy="3315789"/>
          </a:xfrm>
          <a:prstGeom prst="rect">
            <a:avLst/>
          </a:prstGeom>
          <a:ln>
            <a:noFill/>
          </a:ln>
          <a:effectLst>
            <a:softEdge rad="112500"/>
          </a:effectLst>
        </p:spPr>
      </p:pic>
    </p:spTree>
    <p:extLst>
      <p:ext uri="{BB962C8B-B14F-4D97-AF65-F5344CB8AC3E}">
        <p14:creationId xmlns:p14="http://schemas.microsoft.com/office/powerpoint/2010/main" val="158731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8750CE-BA49-45D4-8E12-6B5D39461777}"/>
              </a:ext>
            </a:extLst>
          </p:cNvPr>
          <p:cNvSpPr>
            <a:spLocks noGrp="1"/>
          </p:cNvSpPr>
          <p:nvPr>
            <p:ph type="title"/>
          </p:nvPr>
        </p:nvSpPr>
        <p:spPr/>
        <p:txBody>
          <a:bodyPr/>
          <a:lstStyle/>
          <a:p>
            <a:pPr marL="685800" indent="-685800" algn="r">
              <a:buFont typeface="Wingdings" panose="05000000000000000000" pitchFamily="2" charset="2"/>
              <a:buChar char="v"/>
            </a:pPr>
            <a:r>
              <a:rPr lang="ar-SA" dirty="0">
                <a:solidFill>
                  <a:schemeClr val="accent2"/>
                </a:solidFill>
              </a:rPr>
              <a:t>أهداف الدرس: </a:t>
            </a:r>
          </a:p>
        </p:txBody>
      </p:sp>
      <p:sp>
        <p:nvSpPr>
          <p:cNvPr id="3" name="عنصر نائب للمحتوى 2">
            <a:extLst>
              <a:ext uri="{FF2B5EF4-FFF2-40B4-BE49-F238E27FC236}">
                <a16:creationId xmlns:a16="http://schemas.microsoft.com/office/drawing/2014/main" id="{EFD9E0BF-4F9E-4DFA-9E13-6436F03652DC}"/>
              </a:ext>
            </a:extLst>
          </p:cNvPr>
          <p:cNvSpPr>
            <a:spLocks noGrp="1"/>
          </p:cNvSpPr>
          <p:nvPr>
            <p:ph idx="1"/>
          </p:nvPr>
        </p:nvSpPr>
        <p:spPr/>
        <p:txBody>
          <a:bodyPr>
            <a:normAutofit/>
          </a:bodyPr>
          <a:lstStyle/>
          <a:p>
            <a:r>
              <a:rPr lang="ar-SA" sz="3200" dirty="0"/>
              <a:t>1/ أن تذكر الطالبة معنى التوحيــــد.</a:t>
            </a:r>
          </a:p>
          <a:p>
            <a:r>
              <a:rPr lang="ar-SA" sz="3200" dirty="0"/>
              <a:t>2/ أن تذكر الطالبة أقسام التوحيــد.</a:t>
            </a:r>
          </a:p>
          <a:p>
            <a:r>
              <a:rPr lang="ar-SA" sz="3200" dirty="0"/>
              <a:t>3/ أن تبين الطالبة معنى العبوديـــة. </a:t>
            </a:r>
          </a:p>
          <a:p>
            <a:r>
              <a:rPr lang="ar-SA" sz="3200" dirty="0"/>
              <a:t>4/ أن تستدل الطالبة من القرآن الكريم على معنى العبوديــة الخاصة.</a:t>
            </a:r>
          </a:p>
          <a:p>
            <a:endParaRPr lang="ar-SA" sz="3200" dirty="0"/>
          </a:p>
          <a:p>
            <a:endParaRPr lang="ar-SA" sz="3200" dirty="0"/>
          </a:p>
        </p:txBody>
      </p:sp>
      <p:cxnSp>
        <p:nvCxnSpPr>
          <p:cNvPr id="6" name="رابط مستقيم 5">
            <a:extLst>
              <a:ext uri="{FF2B5EF4-FFF2-40B4-BE49-F238E27FC236}">
                <a16:creationId xmlns:a16="http://schemas.microsoft.com/office/drawing/2014/main" id="{B59A7C87-1FB9-4E4D-866C-07B71B358759}"/>
              </a:ext>
            </a:extLst>
          </p:cNvPr>
          <p:cNvCxnSpPr/>
          <p:nvPr/>
        </p:nvCxnSpPr>
        <p:spPr>
          <a:xfrm>
            <a:off x="3111500" y="5359400"/>
            <a:ext cx="6019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37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E00738A-6AA8-4DF5-AF2D-3DE57DBB83FE}"/>
              </a:ext>
            </a:extLst>
          </p:cNvPr>
          <p:cNvSpPr>
            <a:spLocks noGrp="1"/>
          </p:cNvSpPr>
          <p:nvPr>
            <p:ph type="title"/>
          </p:nvPr>
        </p:nvSpPr>
        <p:spPr/>
        <p:txBody>
          <a:bodyPr/>
          <a:lstStyle/>
          <a:p>
            <a:pPr algn="r"/>
            <a:r>
              <a:rPr lang="ar-SA" cap="none" spc="0" dirty="0">
                <a:ln w="0"/>
                <a:solidFill>
                  <a:schemeClr val="accent1"/>
                </a:solidFill>
                <a:effectLst>
                  <a:outerShdw blurRad="38100" dist="25400" dir="5400000" algn="ctr" rotWithShape="0">
                    <a:srgbClr val="6E747A">
                      <a:alpha val="43000"/>
                    </a:srgbClr>
                  </a:outerShdw>
                </a:effectLst>
              </a:rPr>
              <a:t>التمهيد: </a:t>
            </a:r>
            <a:r>
              <a:rPr lang="ar-SA" sz="2800" cap="none" spc="0" dirty="0">
                <a:ln w="0"/>
                <a:solidFill>
                  <a:schemeClr val="tx1"/>
                </a:solidFill>
                <a:effectLst>
                  <a:outerShdw blurRad="38100" dist="25400" dir="5400000" algn="ctr" rotWithShape="0">
                    <a:srgbClr val="6E747A">
                      <a:alpha val="43000"/>
                    </a:srgbClr>
                  </a:outerShdw>
                </a:effectLst>
              </a:rPr>
              <a:t>الإيمان معنى عام ,والتوحيد جزء منه , فالإيمان شامل  بالله وملائكته وكتبه ورسله واليوم الآخر وبالقدر خيره وشره , والتوحيد داخل في ركن الإيمان بالله تعالى فلا يصح الإيمان بالله تعالى إلا بتوحيده سبحانه. </a:t>
            </a:r>
            <a:endParaRPr lang="ar-SA" dirty="0"/>
          </a:p>
        </p:txBody>
      </p:sp>
      <p:sp>
        <p:nvSpPr>
          <p:cNvPr id="3" name="عنصر نائب للمحتوى 2">
            <a:extLst>
              <a:ext uri="{FF2B5EF4-FFF2-40B4-BE49-F238E27FC236}">
                <a16:creationId xmlns:a16="http://schemas.microsoft.com/office/drawing/2014/main" id="{15E3258D-3BF3-4365-8DD3-221E3D223BDE}"/>
              </a:ext>
            </a:extLst>
          </p:cNvPr>
          <p:cNvSpPr>
            <a:spLocks noGrp="1"/>
          </p:cNvSpPr>
          <p:nvPr>
            <p:ph idx="1"/>
          </p:nvPr>
        </p:nvSpPr>
        <p:spPr/>
        <p:txBody>
          <a:bodyPr/>
          <a:lstStyle/>
          <a:p>
            <a:pPr>
              <a:buFont typeface="Courier New" panose="02070309020205020404" pitchFamily="49" charset="0"/>
              <a:buChar char="o"/>
            </a:pPr>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فما التوحيد وما أقسامه ؟ </a:t>
            </a:r>
          </a:p>
          <a:p>
            <a:pPr marL="0" indent="0">
              <a:buNone/>
            </a:pPr>
            <a:r>
              <a:rPr lang="ar-SA" sz="2800" dirty="0">
                <a:solidFill>
                  <a:schemeClr val="accent2"/>
                </a:solidFill>
              </a:rPr>
              <a:t>تعريف التوحيد :</a:t>
            </a:r>
          </a:p>
          <a:p>
            <a:pPr marL="0" indent="0">
              <a:buNone/>
            </a:pPr>
            <a:r>
              <a:rPr lang="ar-SA" dirty="0">
                <a:solidFill>
                  <a:schemeClr val="accent2"/>
                </a:solidFill>
              </a:rPr>
              <a:t>لغةٌ: </a:t>
            </a:r>
            <a:r>
              <a:rPr lang="ar-SA" dirty="0"/>
              <a:t>مصدر وحده يوحده توحيداً, اعتقده واحداً أي: فرداً.</a:t>
            </a:r>
          </a:p>
          <a:p>
            <a:pPr marL="0" indent="0" algn="ctr">
              <a:buNone/>
            </a:pPr>
            <a:r>
              <a:rPr lang="ar-SA" dirty="0">
                <a:latin typeface="Calibri" panose="020F0502020204030204" pitchFamily="34" charset="0"/>
                <a:cs typeface="Calibri" panose="020F0502020204030204" pitchFamily="34" charset="0"/>
              </a:rPr>
              <a:t> * طالبتي المُبدعة أمامك عدةً مربعات رتبيها لتحصلي على معنى التوحيد </a:t>
            </a:r>
          </a:p>
          <a:p>
            <a:pPr marL="0" indent="0">
              <a:buNone/>
            </a:pPr>
            <a:r>
              <a:rPr lang="ar-SA" dirty="0">
                <a:solidFill>
                  <a:schemeClr val="accent2"/>
                </a:solidFill>
              </a:rPr>
              <a:t>شرعاً: </a:t>
            </a:r>
          </a:p>
          <a:p>
            <a:pPr marL="0" indent="0">
              <a:buNone/>
            </a:pPr>
            <a:endParaRPr lang="ar-SA" dirty="0">
              <a:solidFill>
                <a:schemeClr val="accent2"/>
              </a:solidFill>
            </a:endParaRPr>
          </a:p>
          <a:p>
            <a:pPr marL="0" indent="0" algn="ctr">
              <a:buNone/>
            </a:pPr>
            <a:r>
              <a:rPr lang="ar-SA" dirty="0">
                <a:solidFill>
                  <a:schemeClr val="accent2"/>
                </a:solidFill>
              </a:rPr>
              <a:t>الجواب: </a:t>
            </a:r>
            <a:r>
              <a:rPr lang="ar-SA" dirty="0"/>
              <a:t>إفرادُ الله تعالى في ربوبيته, وألوهيته, وأسمائه الحسنى وصفاته العُلى.</a:t>
            </a:r>
          </a:p>
        </p:txBody>
      </p:sp>
      <p:sp>
        <p:nvSpPr>
          <p:cNvPr id="4" name="وجه ضاحك 3">
            <a:extLst>
              <a:ext uri="{FF2B5EF4-FFF2-40B4-BE49-F238E27FC236}">
                <a16:creationId xmlns:a16="http://schemas.microsoft.com/office/drawing/2014/main" id="{6935B4EC-AF79-452D-95E6-A09836EC7964}"/>
              </a:ext>
            </a:extLst>
          </p:cNvPr>
          <p:cNvSpPr/>
          <p:nvPr/>
        </p:nvSpPr>
        <p:spPr>
          <a:xfrm>
            <a:off x="2096588" y="3735978"/>
            <a:ext cx="450669" cy="431074"/>
          </a:xfrm>
          <a:prstGeom prst="smileyFac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6" name="مستطيل 5">
            <a:extLst>
              <a:ext uri="{FF2B5EF4-FFF2-40B4-BE49-F238E27FC236}">
                <a16:creationId xmlns:a16="http://schemas.microsoft.com/office/drawing/2014/main" id="{369425CC-DC8C-4F1D-AA66-F85AB8E90FFB}"/>
              </a:ext>
            </a:extLst>
          </p:cNvPr>
          <p:cNvSpPr/>
          <p:nvPr/>
        </p:nvSpPr>
        <p:spPr>
          <a:xfrm>
            <a:off x="8699863" y="4415246"/>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الله تعالى</a:t>
            </a:r>
          </a:p>
        </p:txBody>
      </p:sp>
      <p:sp>
        <p:nvSpPr>
          <p:cNvPr id="7" name="مستطيل 6">
            <a:extLst>
              <a:ext uri="{FF2B5EF4-FFF2-40B4-BE49-F238E27FC236}">
                <a16:creationId xmlns:a16="http://schemas.microsoft.com/office/drawing/2014/main" id="{5ED3FDAD-B881-4037-80E2-8BE3B1D33FA3}"/>
              </a:ext>
            </a:extLst>
          </p:cNvPr>
          <p:cNvSpPr/>
          <p:nvPr/>
        </p:nvSpPr>
        <p:spPr>
          <a:xfrm>
            <a:off x="7580810" y="4402184"/>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واسمائه الحسنى</a:t>
            </a:r>
          </a:p>
        </p:txBody>
      </p:sp>
      <p:sp>
        <p:nvSpPr>
          <p:cNvPr id="8" name="مستطيل 7">
            <a:extLst>
              <a:ext uri="{FF2B5EF4-FFF2-40B4-BE49-F238E27FC236}">
                <a16:creationId xmlns:a16="http://schemas.microsoft.com/office/drawing/2014/main" id="{E2E94E73-D74C-4DAF-8AF3-CE540A0AB181}"/>
              </a:ext>
            </a:extLst>
          </p:cNvPr>
          <p:cNvSpPr/>
          <p:nvPr/>
        </p:nvSpPr>
        <p:spPr>
          <a:xfrm>
            <a:off x="6461757" y="4402184"/>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والوهيته</a:t>
            </a:r>
          </a:p>
        </p:txBody>
      </p:sp>
      <p:sp>
        <p:nvSpPr>
          <p:cNvPr id="9" name="مستطيل 8">
            <a:extLst>
              <a:ext uri="{FF2B5EF4-FFF2-40B4-BE49-F238E27FC236}">
                <a16:creationId xmlns:a16="http://schemas.microsoft.com/office/drawing/2014/main" id="{903DAD23-6A20-41DE-909E-3B7062BECC2C}"/>
              </a:ext>
            </a:extLst>
          </p:cNvPr>
          <p:cNvSpPr/>
          <p:nvPr/>
        </p:nvSpPr>
        <p:spPr>
          <a:xfrm>
            <a:off x="5453090" y="4415246"/>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a:t>إفرادُ</a:t>
            </a:r>
          </a:p>
        </p:txBody>
      </p:sp>
      <p:sp>
        <p:nvSpPr>
          <p:cNvPr id="10" name="مستطيل 9">
            <a:extLst>
              <a:ext uri="{FF2B5EF4-FFF2-40B4-BE49-F238E27FC236}">
                <a16:creationId xmlns:a16="http://schemas.microsoft.com/office/drawing/2014/main" id="{74299C78-AFC2-435F-B001-6A19E82C15BA}"/>
              </a:ext>
            </a:extLst>
          </p:cNvPr>
          <p:cNvSpPr/>
          <p:nvPr/>
        </p:nvSpPr>
        <p:spPr>
          <a:xfrm>
            <a:off x="4314407" y="4415246"/>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وصفاته</a:t>
            </a:r>
          </a:p>
        </p:txBody>
      </p:sp>
      <p:sp>
        <p:nvSpPr>
          <p:cNvPr id="11" name="مستطيل 10">
            <a:extLst>
              <a:ext uri="{FF2B5EF4-FFF2-40B4-BE49-F238E27FC236}">
                <a16:creationId xmlns:a16="http://schemas.microsoft.com/office/drawing/2014/main" id="{11371DCE-DC6D-477F-A766-A5D63F61C1B3}"/>
              </a:ext>
            </a:extLst>
          </p:cNvPr>
          <p:cNvSpPr/>
          <p:nvPr/>
        </p:nvSpPr>
        <p:spPr>
          <a:xfrm>
            <a:off x="3127898" y="4415246"/>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في ربوبيته</a:t>
            </a:r>
          </a:p>
        </p:txBody>
      </p:sp>
      <p:sp>
        <p:nvSpPr>
          <p:cNvPr id="12" name="مستطيل 11">
            <a:extLst>
              <a:ext uri="{FF2B5EF4-FFF2-40B4-BE49-F238E27FC236}">
                <a16:creationId xmlns:a16="http://schemas.microsoft.com/office/drawing/2014/main" id="{E28AB7B4-4948-4914-8778-9AF37296A343}"/>
              </a:ext>
            </a:extLst>
          </p:cNvPr>
          <p:cNvSpPr/>
          <p:nvPr/>
        </p:nvSpPr>
        <p:spPr>
          <a:xfrm>
            <a:off x="1890848" y="4415246"/>
            <a:ext cx="862148"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العى</a:t>
            </a:r>
          </a:p>
        </p:txBody>
      </p:sp>
    </p:spTree>
    <p:extLst>
      <p:ext uri="{BB962C8B-B14F-4D97-AF65-F5344CB8AC3E}">
        <p14:creationId xmlns:p14="http://schemas.microsoft.com/office/powerpoint/2010/main" val="28309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CC74CD8-1998-4141-812D-3BE0DCA317BD}"/>
              </a:ext>
            </a:extLst>
          </p:cNvPr>
          <p:cNvSpPr>
            <a:spLocks noGrp="1"/>
          </p:cNvSpPr>
          <p:nvPr>
            <p:ph type="title"/>
          </p:nvPr>
        </p:nvSpPr>
        <p:spPr/>
        <p:txBody>
          <a:bodyPr>
            <a:normAutofit/>
          </a:bodyPr>
          <a:lstStyle/>
          <a:p>
            <a:pPr algn="r"/>
            <a:r>
              <a:rPr lang="ar-SA" sz="5400" b="1" dirty="0">
                <a:solidFill>
                  <a:schemeClr val="accent2"/>
                </a:solidFill>
                <a:effectLst>
                  <a:outerShdw blurRad="38100" dist="38100" dir="2700000" algn="tl">
                    <a:srgbClr val="000000">
                      <a:alpha val="43137"/>
                    </a:srgbClr>
                  </a:outerShdw>
                </a:effectLst>
                <a:cs typeface="Akhbar MT" pitchFamily="2" charset="-78"/>
              </a:rPr>
              <a:t>من خلال مشاهدتك للمقطع ماهي أقسام التوحيد الثلاثة :</a:t>
            </a:r>
          </a:p>
        </p:txBody>
      </p:sp>
      <p:pic>
        <p:nvPicPr>
          <p:cNvPr id="7" name="توحيد الربوبية">
            <a:hlinkClick r:id="" action="ppaction://media"/>
            <a:extLst>
              <a:ext uri="{FF2B5EF4-FFF2-40B4-BE49-F238E27FC236}">
                <a16:creationId xmlns:a16="http://schemas.microsoft.com/office/drawing/2014/main" id="{35C124F6-6862-458D-B822-5D3F80F1C9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1733" y="2286000"/>
            <a:ext cx="7808534" cy="4392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66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185272-3ACC-4E9E-8D68-839ACEE3968D}"/>
              </a:ext>
            </a:extLst>
          </p:cNvPr>
          <p:cNvSpPr>
            <a:spLocks noGrp="1"/>
          </p:cNvSpPr>
          <p:nvPr>
            <p:ph type="title"/>
          </p:nvPr>
        </p:nvSpPr>
        <p:spPr/>
        <p:txBody>
          <a:bodyPr>
            <a:normAutofit/>
          </a:bodyPr>
          <a:lstStyle/>
          <a:p>
            <a:pPr algn="r"/>
            <a:r>
              <a:rPr lang="ar-SA" sz="4000" dirty="0">
                <a:solidFill>
                  <a:schemeClr val="accent2"/>
                </a:solidFill>
              </a:rPr>
              <a:t>أقسام التوحيــــد:</a:t>
            </a:r>
            <a:br>
              <a:rPr lang="ar-SA" sz="4000" dirty="0">
                <a:solidFill>
                  <a:schemeClr val="accent2"/>
                </a:solidFill>
              </a:rPr>
            </a:br>
            <a:r>
              <a:rPr lang="ar-SA" sz="4000" dirty="0">
                <a:solidFill>
                  <a:schemeClr val="accent2"/>
                </a:solidFill>
              </a:rPr>
              <a:t>أقسام التوحيد ثلاثة هي: </a:t>
            </a:r>
          </a:p>
        </p:txBody>
      </p:sp>
      <p:sp>
        <p:nvSpPr>
          <p:cNvPr id="3" name="عنصر نائب للمحتوى 2">
            <a:extLst>
              <a:ext uri="{FF2B5EF4-FFF2-40B4-BE49-F238E27FC236}">
                <a16:creationId xmlns:a16="http://schemas.microsoft.com/office/drawing/2014/main" id="{519764E3-1732-4C86-AB8C-CA24E9808681}"/>
              </a:ext>
            </a:extLst>
          </p:cNvPr>
          <p:cNvSpPr>
            <a:spLocks noGrp="1"/>
          </p:cNvSpPr>
          <p:nvPr>
            <p:ph idx="1"/>
          </p:nvPr>
        </p:nvSpPr>
        <p:spPr/>
        <p:txBody>
          <a:bodyPr/>
          <a:lstStyle/>
          <a:p>
            <a:r>
              <a:rPr lang="ar-SA" sz="2800" dirty="0"/>
              <a:t>القسم الأول: </a:t>
            </a:r>
            <a:r>
              <a:rPr lang="ar-SA" sz="3600" dirty="0">
                <a:solidFill>
                  <a:schemeClr val="accent2"/>
                </a:solidFill>
                <a:effectLst>
                  <a:outerShdw blurRad="38100" dist="38100" dir="2700000" algn="tl">
                    <a:srgbClr val="000000">
                      <a:alpha val="43137"/>
                    </a:srgbClr>
                  </a:outerShdw>
                </a:effectLst>
              </a:rPr>
              <a:t>توحيدُ الربوبية . . . </a:t>
            </a:r>
          </a:p>
          <a:p>
            <a:r>
              <a:rPr lang="ar-SA" dirty="0"/>
              <a:t>                   </a:t>
            </a:r>
            <a:r>
              <a:rPr lang="ar-SA" sz="2000" dirty="0"/>
              <a:t>إفراد الله بأفعاله سبحانه فهو الخالق, الرازق, المالك, ُ المحيي المميت, المُدبر لأمور خلقه جميعاً.</a:t>
            </a:r>
          </a:p>
          <a:p>
            <a:endParaRPr lang="ar-SA" dirty="0"/>
          </a:p>
          <a:p>
            <a:pPr algn="ctr"/>
            <a:r>
              <a:rPr lang="ar-SA" dirty="0"/>
              <a:t>                     قول الله تعالى : </a:t>
            </a:r>
            <a:r>
              <a:rPr lang="ar-SA" dirty="0">
                <a:solidFill>
                  <a:srgbClr val="00B050"/>
                </a:solidFill>
              </a:rPr>
              <a:t>( إنَّ رَبَّكُمُ اللَّهُ الَّذِي خَلَقَ السَّمَاوَاتِ وَالأَرْضَ فِي سِتَّةِ أَيَّامٍ ثُمَّ اسْتَوَى عَلى ا لْعَرْشِ يُدَبِّرُ الأَمْرَ) </a:t>
            </a:r>
            <a:r>
              <a:rPr lang="ar-SA" dirty="0"/>
              <a:t>وقول الله تعالى : </a:t>
            </a:r>
            <a:r>
              <a:rPr lang="ar-SA" dirty="0">
                <a:solidFill>
                  <a:srgbClr val="00B050"/>
                </a:solidFill>
              </a:rPr>
              <a:t>(  وَلِلَّهِ مُلْكُ السَّمَاوَاتِ وَالْأَرْضِ )</a:t>
            </a:r>
          </a:p>
        </p:txBody>
      </p:sp>
      <p:sp>
        <p:nvSpPr>
          <p:cNvPr id="4" name="مستطيل: زوايا مستديرة 3">
            <a:extLst>
              <a:ext uri="{FF2B5EF4-FFF2-40B4-BE49-F238E27FC236}">
                <a16:creationId xmlns:a16="http://schemas.microsoft.com/office/drawing/2014/main" id="{06CEAD7F-4520-421A-95D1-33072A6D9B0D}"/>
              </a:ext>
            </a:extLst>
          </p:cNvPr>
          <p:cNvSpPr/>
          <p:nvPr/>
        </p:nvSpPr>
        <p:spPr>
          <a:xfrm>
            <a:off x="9242947" y="2842146"/>
            <a:ext cx="1337480" cy="58685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chemeClr val="accent2"/>
                </a:solidFill>
              </a:rPr>
              <a:t>المراد به</a:t>
            </a:r>
          </a:p>
        </p:txBody>
      </p:sp>
      <p:sp>
        <p:nvSpPr>
          <p:cNvPr id="5" name="مستطيل: زوايا مستديرة 4">
            <a:extLst>
              <a:ext uri="{FF2B5EF4-FFF2-40B4-BE49-F238E27FC236}">
                <a16:creationId xmlns:a16="http://schemas.microsoft.com/office/drawing/2014/main" id="{191F7FCA-F807-4866-8F56-DE25A32A4507}"/>
              </a:ext>
            </a:extLst>
          </p:cNvPr>
          <p:cNvSpPr/>
          <p:nvPr/>
        </p:nvSpPr>
        <p:spPr>
          <a:xfrm>
            <a:off x="9242947" y="3913836"/>
            <a:ext cx="1337480" cy="58685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chemeClr val="accent2"/>
                </a:solidFill>
              </a:rPr>
              <a:t>دليـــله</a:t>
            </a:r>
          </a:p>
        </p:txBody>
      </p:sp>
      <p:pic>
        <p:nvPicPr>
          <p:cNvPr id="8" name="صوت مسجّل">
            <a:hlinkClick r:id="" action="ppaction://media"/>
            <a:extLst>
              <a:ext uri="{FF2B5EF4-FFF2-40B4-BE49-F238E27FC236}">
                <a16:creationId xmlns:a16="http://schemas.microsoft.com/office/drawing/2014/main" id="{D74F4A28-666E-4151-B249-D82E64AF7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68286" y="4280798"/>
            <a:ext cx="439783" cy="439783"/>
          </a:xfrm>
          <a:prstGeom prst="rect">
            <a:avLst/>
          </a:prstGeom>
        </p:spPr>
      </p:pic>
    </p:spTree>
    <p:extLst>
      <p:ext uri="{BB962C8B-B14F-4D97-AF65-F5344CB8AC3E}">
        <p14:creationId xmlns:p14="http://schemas.microsoft.com/office/powerpoint/2010/main" val="251980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7DC45A7-10A9-4DF7-B62A-8A5EDA8DAF9E}"/>
              </a:ext>
            </a:extLst>
          </p:cNvPr>
          <p:cNvSpPr>
            <a:spLocks noGrp="1"/>
          </p:cNvSpPr>
          <p:nvPr>
            <p:ph type="title"/>
          </p:nvPr>
        </p:nvSpPr>
        <p:spPr/>
        <p:txBody>
          <a:bodyPr>
            <a:normAutofit/>
          </a:bodyPr>
          <a:lstStyle/>
          <a:p>
            <a:pPr algn="r"/>
            <a:r>
              <a:rPr lang="ar-SA" sz="4400" dirty="0"/>
              <a:t>القسم الثاني: </a:t>
            </a:r>
            <a:r>
              <a:rPr lang="ar-SA" sz="4400" dirty="0">
                <a:solidFill>
                  <a:schemeClr val="accent2"/>
                </a:solidFill>
                <a:effectLst>
                  <a:outerShdw blurRad="38100" dist="38100" dir="2700000" algn="tl">
                    <a:srgbClr val="000000">
                      <a:alpha val="43137"/>
                    </a:srgbClr>
                  </a:outerShdw>
                </a:effectLst>
              </a:rPr>
              <a:t>توحيد الألوهية . . .</a:t>
            </a:r>
          </a:p>
        </p:txBody>
      </p:sp>
      <p:sp>
        <p:nvSpPr>
          <p:cNvPr id="6" name="عنصر نائب للمحتوى 5">
            <a:extLst>
              <a:ext uri="{FF2B5EF4-FFF2-40B4-BE49-F238E27FC236}">
                <a16:creationId xmlns:a16="http://schemas.microsoft.com/office/drawing/2014/main" id="{42DCA37C-E28A-4BB8-AA5F-5C857387EBD6}"/>
              </a:ext>
            </a:extLst>
          </p:cNvPr>
          <p:cNvSpPr>
            <a:spLocks noGrp="1"/>
          </p:cNvSpPr>
          <p:nvPr>
            <p:ph idx="1"/>
          </p:nvPr>
        </p:nvSpPr>
        <p:spPr>
          <a:xfrm>
            <a:off x="1024128" y="1753035"/>
            <a:ext cx="9948672" cy="4519749"/>
          </a:xfrm>
        </p:spPr>
        <p:txBody>
          <a:bodyPr/>
          <a:lstStyle/>
          <a:p>
            <a:r>
              <a:rPr lang="ar-SA" dirty="0"/>
              <a:t>                     إفراد الله بالعبادة, كالصلاة, والدعاء, والخوف, والرجاء, والتوكل, </a:t>
            </a:r>
            <a:r>
              <a:rPr lang="ar-SA" dirty="0" err="1"/>
              <a:t>ونحوذلك</a:t>
            </a:r>
            <a:r>
              <a:rPr lang="ar-SA" dirty="0"/>
              <a:t> .</a:t>
            </a:r>
          </a:p>
          <a:p>
            <a:r>
              <a:rPr lang="ar-SA" dirty="0"/>
              <a:t>                    </a:t>
            </a:r>
          </a:p>
          <a:p>
            <a:r>
              <a:rPr lang="ar-SA" dirty="0"/>
              <a:t>                   قول الله تعالى : </a:t>
            </a:r>
            <a:r>
              <a:rPr lang="ar-SA" dirty="0">
                <a:solidFill>
                  <a:srgbClr val="00B050"/>
                </a:solidFill>
              </a:rPr>
              <a:t>(</a:t>
            </a:r>
            <a:r>
              <a:rPr lang="ar-SA" b="1" i="0" dirty="0">
                <a:solidFill>
                  <a:srgbClr val="00B050"/>
                </a:solidFill>
                <a:effectLst/>
                <a:latin typeface="Traditional Arabic" panose="02020603050405020304" pitchFamily="18" charset="-78"/>
                <a:cs typeface="Traditional Arabic" panose="02020603050405020304" pitchFamily="18" charset="-78"/>
              </a:rPr>
              <a:t>وَلَقَدْ بَعَثْنَا فِي كُلِّ أُمَّةٍ رَّسُولًا أَنِ اعْبُدُوا اللَّهَ وَاجْتَنِبُوا الطَّاغُوتَ ۖ ) </a:t>
            </a:r>
          </a:p>
          <a:p>
            <a:pPr algn="ctr"/>
            <a:r>
              <a:rPr lang="ar-SA" b="1" dirty="0">
                <a:solidFill>
                  <a:srgbClr val="00B050"/>
                </a:solidFill>
                <a:latin typeface="Traditional Arabic" panose="02020603050405020304" pitchFamily="18" charset="-78"/>
                <a:cs typeface="Traditional Arabic" panose="02020603050405020304" pitchFamily="18" charset="-78"/>
              </a:rPr>
              <a:t>ويسمىً: ( توحيــد العبادة ) </a:t>
            </a:r>
            <a:endParaRPr lang="ar-SA" dirty="0">
              <a:solidFill>
                <a:srgbClr val="00B050"/>
              </a:solidFill>
            </a:endParaRPr>
          </a:p>
        </p:txBody>
      </p:sp>
      <p:sp>
        <p:nvSpPr>
          <p:cNvPr id="7" name="مستطيل: زوايا مستديرة 6">
            <a:extLst>
              <a:ext uri="{FF2B5EF4-FFF2-40B4-BE49-F238E27FC236}">
                <a16:creationId xmlns:a16="http://schemas.microsoft.com/office/drawing/2014/main" id="{6F3C2D46-3D81-4FA3-8A8C-D43A76478EB9}"/>
              </a:ext>
            </a:extLst>
          </p:cNvPr>
          <p:cNvSpPr/>
          <p:nvPr/>
        </p:nvSpPr>
        <p:spPr>
          <a:xfrm>
            <a:off x="9601200" y="1753035"/>
            <a:ext cx="1143000" cy="506839"/>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solidFill>
                  <a:schemeClr val="accent2"/>
                </a:solidFill>
              </a:rPr>
              <a:t>المراد به</a:t>
            </a:r>
          </a:p>
        </p:txBody>
      </p:sp>
      <p:sp>
        <p:nvSpPr>
          <p:cNvPr id="8" name="مستطيل: زوايا مستديرة 7">
            <a:extLst>
              <a:ext uri="{FF2B5EF4-FFF2-40B4-BE49-F238E27FC236}">
                <a16:creationId xmlns:a16="http://schemas.microsoft.com/office/drawing/2014/main" id="{2E59B93A-8969-41E7-8754-B4809CAC3E28}"/>
              </a:ext>
            </a:extLst>
          </p:cNvPr>
          <p:cNvSpPr/>
          <p:nvPr/>
        </p:nvSpPr>
        <p:spPr>
          <a:xfrm>
            <a:off x="9637123" y="2623892"/>
            <a:ext cx="1143000" cy="506839"/>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solidFill>
                  <a:schemeClr val="accent2"/>
                </a:solidFill>
              </a:rPr>
              <a:t>دليــــله</a:t>
            </a:r>
          </a:p>
        </p:txBody>
      </p:sp>
      <p:sp>
        <p:nvSpPr>
          <p:cNvPr id="9" name="سحابة 8">
            <a:extLst>
              <a:ext uri="{FF2B5EF4-FFF2-40B4-BE49-F238E27FC236}">
                <a16:creationId xmlns:a16="http://schemas.microsoft.com/office/drawing/2014/main" id="{3B246A7E-2AD2-4760-9A55-D22FF5CAE392}"/>
              </a:ext>
            </a:extLst>
          </p:cNvPr>
          <p:cNvSpPr/>
          <p:nvPr/>
        </p:nvSpPr>
        <p:spPr>
          <a:xfrm>
            <a:off x="2312126" y="3775166"/>
            <a:ext cx="2455817" cy="1499616"/>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كل من رضي أن يعبد من دون الله .</a:t>
            </a:r>
          </a:p>
        </p:txBody>
      </p:sp>
      <p:cxnSp>
        <p:nvCxnSpPr>
          <p:cNvPr id="11" name="رابط كسهم مستقيم 10">
            <a:extLst>
              <a:ext uri="{FF2B5EF4-FFF2-40B4-BE49-F238E27FC236}">
                <a16:creationId xmlns:a16="http://schemas.microsoft.com/office/drawing/2014/main" id="{C5C3D140-8CC1-4E04-9E24-8A3807B03372}"/>
              </a:ext>
            </a:extLst>
          </p:cNvPr>
          <p:cNvCxnSpPr>
            <a:cxnSpLocks/>
          </p:cNvCxnSpPr>
          <p:nvPr/>
        </p:nvCxnSpPr>
        <p:spPr>
          <a:xfrm>
            <a:off x="3526972" y="3130731"/>
            <a:ext cx="0" cy="521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صوت مسجّل">
            <a:hlinkClick r:id="" action="ppaction://media"/>
            <a:extLst>
              <a:ext uri="{FF2B5EF4-FFF2-40B4-BE49-F238E27FC236}">
                <a16:creationId xmlns:a16="http://schemas.microsoft.com/office/drawing/2014/main" id="{A093EE0D-CA35-4916-B572-4F3ED142D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42478" y="2777164"/>
            <a:ext cx="240356" cy="240356"/>
          </a:xfrm>
          <a:prstGeom prst="rect">
            <a:avLst/>
          </a:prstGeom>
        </p:spPr>
      </p:pic>
    </p:spTree>
    <p:extLst>
      <p:ext uri="{BB962C8B-B14F-4D97-AF65-F5344CB8AC3E}">
        <p14:creationId xmlns:p14="http://schemas.microsoft.com/office/powerpoint/2010/main" val="10199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5EBA0C-7D7B-4687-8626-4E76CA888F86}"/>
              </a:ext>
            </a:extLst>
          </p:cNvPr>
          <p:cNvSpPr>
            <a:spLocks noGrp="1"/>
          </p:cNvSpPr>
          <p:nvPr>
            <p:ph type="title"/>
          </p:nvPr>
        </p:nvSpPr>
        <p:spPr/>
        <p:txBody>
          <a:bodyPr>
            <a:normAutofit/>
          </a:bodyPr>
          <a:lstStyle/>
          <a:p>
            <a:pPr algn="r"/>
            <a:r>
              <a:rPr lang="ar-SA" sz="4400" dirty="0"/>
              <a:t>القسم الثالث : </a:t>
            </a:r>
            <a:r>
              <a:rPr lang="ar-SA" sz="4400" dirty="0">
                <a:solidFill>
                  <a:schemeClr val="accent2"/>
                </a:solidFill>
                <a:effectLst>
                  <a:outerShdw blurRad="38100" dist="38100" dir="2700000" algn="tl">
                    <a:srgbClr val="000000">
                      <a:alpha val="43137"/>
                    </a:srgbClr>
                  </a:outerShdw>
                </a:effectLst>
              </a:rPr>
              <a:t>توحيد الأسماء والصفات . . .</a:t>
            </a:r>
          </a:p>
        </p:txBody>
      </p:sp>
      <p:sp>
        <p:nvSpPr>
          <p:cNvPr id="3" name="عنصر نائب للمحتوى 2">
            <a:extLst>
              <a:ext uri="{FF2B5EF4-FFF2-40B4-BE49-F238E27FC236}">
                <a16:creationId xmlns:a16="http://schemas.microsoft.com/office/drawing/2014/main" id="{3CFAE79E-FEF7-4006-BA4F-2831914C7854}"/>
              </a:ext>
            </a:extLst>
          </p:cNvPr>
          <p:cNvSpPr>
            <a:spLocks noGrp="1"/>
          </p:cNvSpPr>
          <p:nvPr>
            <p:ph idx="1"/>
          </p:nvPr>
        </p:nvSpPr>
        <p:spPr>
          <a:xfrm>
            <a:off x="718457" y="1854926"/>
            <a:ext cx="10025744" cy="4846320"/>
          </a:xfrm>
        </p:spPr>
        <p:txBody>
          <a:bodyPr>
            <a:normAutofit/>
          </a:bodyPr>
          <a:lstStyle/>
          <a:p>
            <a:r>
              <a:rPr lang="ar-SA" sz="2800" dirty="0"/>
              <a:t>                </a:t>
            </a:r>
          </a:p>
          <a:p>
            <a:r>
              <a:rPr lang="ar-SA" sz="2800" dirty="0"/>
              <a:t> إفراد الله بالكمال المطلق في أسمائه وصفاته وذلك بإثبات ما أثبته الله تعالى لنفسه, أوثبته له رسوله من الأسماء الحسنى والصفات العُلى على الوجه الذي يليق بجلاله الله وعظمته, من غير تحريف </a:t>
            </a:r>
            <a:r>
              <a:rPr lang="ar-SA" sz="2800" dirty="0" err="1"/>
              <a:t>ولاتعطيل</a:t>
            </a:r>
            <a:r>
              <a:rPr lang="ar-SA" sz="2800" dirty="0"/>
              <a:t>, ومن غير تكييف ولا تمثيل, كإثبات اسم السميع , وصفة السمع , وإثبات صفة القدرة .</a:t>
            </a:r>
          </a:p>
          <a:p>
            <a:r>
              <a:rPr lang="ar-SA" sz="2800" dirty="0"/>
              <a:t>ونفي ما نفاه الله عن نفسه أو نفاه عنه رسوله صلى الله عليه وسلم . كنفي العجز والنوم عنه . </a:t>
            </a:r>
          </a:p>
          <a:p>
            <a:r>
              <a:rPr lang="ar-SA" sz="2800" dirty="0"/>
              <a:t>               </a:t>
            </a:r>
          </a:p>
          <a:p>
            <a:pPr marL="0" indent="0" algn="ctr">
              <a:buNone/>
            </a:pPr>
            <a:r>
              <a:rPr lang="ar-SA" sz="2800" dirty="0"/>
              <a:t>قول الله تعالى: </a:t>
            </a:r>
            <a:r>
              <a:rPr lang="ar-SA" sz="2800" dirty="0">
                <a:solidFill>
                  <a:srgbClr val="00B050"/>
                </a:solidFill>
              </a:rPr>
              <a:t>(</a:t>
            </a:r>
            <a:r>
              <a:rPr lang="ar-SA" sz="2000" b="1" i="0" dirty="0">
                <a:solidFill>
                  <a:srgbClr val="00B050"/>
                </a:solidFill>
                <a:effectLst/>
                <a:latin typeface="taha-naskh"/>
              </a:rPr>
              <a:t>لَيْسَ كَمِثْلِهِ شَيْءٌ وَهُوَ السَّمِيعُ البَصِيرُ</a:t>
            </a:r>
            <a:r>
              <a:rPr lang="ar-SA" sz="2800" dirty="0">
                <a:solidFill>
                  <a:srgbClr val="00B050"/>
                </a:solidFill>
              </a:rPr>
              <a:t> ) </a:t>
            </a:r>
          </a:p>
        </p:txBody>
      </p:sp>
      <p:sp>
        <p:nvSpPr>
          <p:cNvPr id="4" name="مستطيل: زوايا مستديرة 3">
            <a:extLst>
              <a:ext uri="{FF2B5EF4-FFF2-40B4-BE49-F238E27FC236}">
                <a16:creationId xmlns:a16="http://schemas.microsoft.com/office/drawing/2014/main" id="{AFA6504D-A059-4D88-B31A-263CCEF4455B}"/>
              </a:ext>
            </a:extLst>
          </p:cNvPr>
          <p:cNvSpPr/>
          <p:nvPr/>
        </p:nvSpPr>
        <p:spPr>
          <a:xfrm>
            <a:off x="9385662" y="1632857"/>
            <a:ext cx="1306286" cy="65314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solidFill>
                  <a:schemeClr val="accent2"/>
                </a:solidFill>
              </a:rPr>
              <a:t>المراد به</a:t>
            </a:r>
          </a:p>
        </p:txBody>
      </p:sp>
      <p:sp>
        <p:nvSpPr>
          <p:cNvPr id="5" name="مستطيل: زوايا مستديرة 4">
            <a:extLst>
              <a:ext uri="{FF2B5EF4-FFF2-40B4-BE49-F238E27FC236}">
                <a16:creationId xmlns:a16="http://schemas.microsoft.com/office/drawing/2014/main" id="{A4C037C6-0108-4EE5-88CD-B042EFF6C404}"/>
              </a:ext>
            </a:extLst>
          </p:cNvPr>
          <p:cNvSpPr/>
          <p:nvPr/>
        </p:nvSpPr>
        <p:spPr>
          <a:xfrm>
            <a:off x="9385662" y="4545873"/>
            <a:ext cx="1306286" cy="65314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solidFill>
                  <a:schemeClr val="accent2"/>
                </a:solidFill>
              </a:rPr>
              <a:t>دليـــله </a:t>
            </a:r>
          </a:p>
        </p:txBody>
      </p:sp>
    </p:spTree>
    <p:extLst>
      <p:ext uri="{BB962C8B-B14F-4D97-AF65-F5344CB8AC3E}">
        <p14:creationId xmlns:p14="http://schemas.microsoft.com/office/powerpoint/2010/main" val="39382237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كامل">
  <a:themeElements>
    <a:clrScheme name="تكامل">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تكامل">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تكامل">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236</TotalTime>
  <Words>601</Words>
  <Application>Microsoft Office PowerPoint</Application>
  <PresentationFormat>شاشة عريضة</PresentationFormat>
  <Paragraphs>65</Paragraphs>
  <Slides>16</Slides>
  <Notes>0</Notes>
  <HiddenSlides>0</HiddenSlides>
  <MMClips>5</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16</vt:i4>
      </vt:variant>
    </vt:vector>
  </HeadingPairs>
  <TitlesOfParts>
    <vt:vector size="26" baseType="lpstr">
      <vt:lpstr>Arial</vt:lpstr>
      <vt:lpstr>Calibri</vt:lpstr>
      <vt:lpstr>Courier New</vt:lpstr>
      <vt:lpstr>taha-naskh</vt:lpstr>
      <vt:lpstr>Traditional Arabic</vt:lpstr>
      <vt:lpstr>Tw Cen MT</vt:lpstr>
      <vt:lpstr>Tw Cen MT Condensed</vt:lpstr>
      <vt:lpstr>Wingdings</vt:lpstr>
      <vt:lpstr>Wingdings 3</vt:lpstr>
      <vt:lpstr>تكامل</vt:lpstr>
      <vt:lpstr>السلام عليكم ورحمة الله وبركاته .. أهلاً وسهلاً بكم طالباتي العزيزات ..</vt:lpstr>
      <vt:lpstr>عرض تقديمي في PowerPoint</vt:lpstr>
      <vt:lpstr>المادة: توحيـــد      اليــوم: الأثنين  التاريخ:2/14/ 1446هـ </vt:lpstr>
      <vt:lpstr>أهداف الدرس: </vt:lpstr>
      <vt:lpstr>التمهيد: الإيمان معنى عام ,والتوحيد جزء منه , فالإيمان شامل  بالله وملائكته وكتبه ورسله واليوم الآخر وبالقدر خيره وشره , والتوحيد داخل في ركن الإيمان بالله تعالى فلا يصح الإيمان بالله تعالى إلا بتوحيده سبحانه. </vt:lpstr>
      <vt:lpstr>من خلال مشاهدتك للمقطع ماهي أقسام التوحيد الثلاثة :</vt:lpstr>
      <vt:lpstr>أقسام التوحيــــد: أقسام التوحيد ثلاثة هي: </vt:lpstr>
      <vt:lpstr>القسم الثاني: توحيد الألوهية . . .</vt:lpstr>
      <vt:lpstr>القسم الثالث : توحيد الأسماء والصفات . . .</vt:lpstr>
      <vt:lpstr>هذه الأقسام الثلاثة للتوحيد متلازمة, من لم يؤمن بها جميعاً لم يكن موحداً ...</vt:lpstr>
      <vt:lpstr>طالبتي المُبدعــة خلال دقيقة واحدة, ما معنى العبودية ؟ </vt:lpstr>
      <vt:lpstr>معنى العبوديــة:  الخضوع والتذلل لله, فالخلق كلهم خاضعون له سبحانه وتعالى ... </vt:lpstr>
      <vt:lpstr>طالبتي المُبدعة من خلال مشاهدتك للمقطع صممي خريطة مفاهيـم, توضح أنواع العبوديــة.</vt:lpstr>
      <vt:lpstr>2/ العبوديــة الخاصة </vt:lpstr>
      <vt:lpstr>فكر؟</vt:lpstr>
      <vt:lpstr>الواجب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السلام عليكم ورحمة الله وبركاته .. أهلاً وسهلاً بكم طالباتي العزيزات ..</dc:title>
  <dc:creator>خلود بنت الغربي</dc:creator>
  <cp:lastModifiedBy>خلود الغربي</cp:lastModifiedBy>
  <cp:revision>20</cp:revision>
  <dcterms:created xsi:type="dcterms:W3CDTF">2021-08-28T18:44:00Z</dcterms:created>
  <dcterms:modified xsi:type="dcterms:W3CDTF">2024-08-17T12:14:28Z</dcterms:modified>
</cp:coreProperties>
</file>