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6858000" cy="12192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55" d="100"/>
          <a:sy n="55" d="100"/>
        </p:scale>
        <p:origin x="2640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gs" Target="tags/tag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1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97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90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542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80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61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91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1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6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0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6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38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8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4BA9-85BF-4CCC-AD26-2DB040408943}" type="datetimeFigureOut">
              <a:rPr lang="ar-SA" smtClean="0"/>
              <a:t>05/11/1443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CA20C-6E09-4B2C-BAA4-8C716F7371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83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3.png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6" Type="http://schemas.openxmlformats.org/officeDocument/2006/relationships/image" Target="../media/image2.jpg" /><Relationship Id="rId5" Type="http://schemas.openxmlformats.org/officeDocument/2006/relationships/hyperlink" Target="http://commons.wikimedia.org/wiki/File:Basmala.svg" TargetMode="External" /><Relationship Id="rId10" Type="http://schemas.openxmlformats.org/officeDocument/2006/relationships/image" Target="../media/image6.png" /><Relationship Id="rId4" Type="http://schemas.openxmlformats.org/officeDocument/2006/relationships/image" Target="../media/image1.png" /><Relationship Id="rId9" Type="http://schemas.openxmlformats.org/officeDocument/2006/relationships/image" Target="../media/image5.gif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hyperlink" Target="http://commons.wikimedia.org/wiki/File:Basmala.svg" TargetMode="External" /><Relationship Id="rId7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gif" /><Relationship Id="rId5" Type="http://schemas.openxmlformats.org/officeDocument/2006/relationships/image" Target="../media/image3.png" /><Relationship Id="rId4" Type="http://schemas.openxmlformats.org/officeDocument/2006/relationships/image" Target="../media/image2.jp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13" Type="http://schemas.microsoft.com/office/2007/relationships/hdphoto" Target="../media/hdphoto1.wdp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3.png" /><Relationship Id="rId12" Type="http://schemas.openxmlformats.org/officeDocument/2006/relationships/image" Target="../media/image11.png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2.jpg" /><Relationship Id="rId11" Type="http://schemas.openxmlformats.org/officeDocument/2006/relationships/image" Target="../media/image10.png" /><Relationship Id="rId5" Type="http://schemas.openxmlformats.org/officeDocument/2006/relationships/hyperlink" Target="http://commons.wikimedia.org/wiki/File:Basmala.svg" TargetMode="External" /><Relationship Id="rId10" Type="http://schemas.openxmlformats.org/officeDocument/2006/relationships/image" Target="../media/image9.jpeg" /><Relationship Id="rId4" Type="http://schemas.openxmlformats.org/officeDocument/2006/relationships/image" Target="../media/image1.png" /><Relationship Id="rId9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smala.svg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gif" /><Relationship Id="rId5" Type="http://schemas.openxmlformats.org/officeDocument/2006/relationships/image" Target="../media/image3.png" /><Relationship Id="rId4" Type="http://schemas.openxmlformats.org/officeDocument/2006/relationships/image" Target="../media/image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E774E2A-030D-4111-E6BD-4C8C093C7346}"/>
              </a:ext>
            </a:extLst>
          </p:cNvPr>
          <p:cNvSpPr txBox="1"/>
          <p:nvPr/>
        </p:nvSpPr>
        <p:spPr>
          <a:xfrm>
            <a:off x="4345341" y="803358"/>
            <a:ext cx="2344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المملكة العربية السعودية</a:t>
            </a:r>
            <a:endParaRPr lang="ar-SA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وزارة التعليم 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إدارة التعليم .</a:t>
            </a:r>
          </a:p>
          <a:p>
            <a:pPr algn="r"/>
            <a:r>
              <a:rPr lang="ar-SA" b="1" dirty="0">
                <a:solidFill>
                  <a:srgbClr val="000000"/>
                </a:solidFill>
                <a:latin typeface="Segoe UI" panose="020B0502040204020203" pitchFamily="34" charset="0"/>
              </a:rPr>
              <a:t>الابتدائية 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8CB8E5-6EF5-5242-DDE4-A86077E7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31336" y="186964"/>
            <a:ext cx="4843805" cy="5013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6A6C3B-8799-AEDA-806E-DCE4E32E0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270004"/>
            <a:ext cx="1276167" cy="729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893176-353A-8908-96CE-0473D81CE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60" y="217537"/>
            <a:ext cx="2064557" cy="10555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8042CF-775E-EFB8-F0A6-4E29AF2242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345668" y="4378303"/>
            <a:ext cx="6215511" cy="5727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17EE772-F00D-448D-49F0-FF112E5051E8}"/>
              </a:ext>
            </a:extLst>
          </p:cNvPr>
          <p:cNvSpPr/>
          <p:nvPr/>
        </p:nvSpPr>
        <p:spPr>
          <a:xfrm>
            <a:off x="517363" y="2413361"/>
            <a:ext cx="5872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اختبار الاستماع للصف السادس الفصل الدراسي الثالث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EF6CA59-EB77-0CF6-FDC7-F43D266006DF}"/>
              </a:ext>
            </a:extLst>
          </p:cNvPr>
          <p:cNvSpPr/>
          <p:nvPr/>
        </p:nvSpPr>
        <p:spPr>
          <a:xfrm>
            <a:off x="-32027" y="3096859"/>
            <a:ext cx="6890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Listen then Answer the following questions:</a:t>
            </a:r>
            <a:endParaRPr lang="ar-SA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898E459-1E49-3B61-6BE0-69CE0ED7B476}"/>
              </a:ext>
            </a:extLst>
          </p:cNvPr>
          <p:cNvGrpSpPr/>
          <p:nvPr/>
        </p:nvGrpSpPr>
        <p:grpSpPr>
          <a:xfrm>
            <a:off x="322194" y="999242"/>
            <a:ext cx="1276167" cy="1060748"/>
            <a:chOff x="829559" y="2108884"/>
            <a:chExt cx="1276167" cy="1060748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31A282B-D968-2D85-1677-DB3FBA0FC4C7}"/>
                </a:ext>
              </a:extLst>
            </p:cNvPr>
            <p:cNvSpPr/>
            <p:nvPr/>
          </p:nvSpPr>
          <p:spPr>
            <a:xfrm>
              <a:off x="829559" y="2129846"/>
              <a:ext cx="1276167" cy="100649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3D6067BC-3760-949B-823E-1CA0ABE8D1DA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>
              <a:off x="829559" y="2633095"/>
              <a:ext cx="12761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C79A82C5-3171-5A45-548D-8C88F7687FB4}"/>
                </a:ext>
              </a:extLst>
            </p:cNvPr>
            <p:cNvSpPr/>
            <p:nvPr/>
          </p:nvSpPr>
          <p:spPr>
            <a:xfrm>
              <a:off x="1258290" y="2108884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28B6186C-CE9A-33E0-69DB-6D30235899A5}"/>
                </a:ext>
              </a:extLst>
            </p:cNvPr>
            <p:cNvSpPr/>
            <p:nvPr/>
          </p:nvSpPr>
          <p:spPr>
            <a:xfrm>
              <a:off x="1229032" y="2523301"/>
              <a:ext cx="4187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A1C53110-DA40-332B-6925-BB4EE4B12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38" y="10378744"/>
            <a:ext cx="3528215" cy="2163363"/>
          </a:xfrm>
          <a:prstGeom prst="rect">
            <a:avLst/>
          </a:prstGeom>
        </p:spPr>
      </p:pic>
      <p:pic>
        <p:nvPicPr>
          <p:cNvPr id="3" name="Places Around ESL Video Lesson">
            <a:hlinkClick r:id="" action="ppaction://media"/>
            <a:extLst>
              <a:ext uri="{FF2B5EF4-FFF2-40B4-BE49-F238E27FC236}">
                <a16:creationId xmlns:a16="http://schemas.microsoft.com/office/drawing/2014/main" id="{37B2B088-0013-D219-E546-056373ABF2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5667" y="4436252"/>
            <a:ext cx="6166665" cy="55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EAEF30-2006-E7A1-17C5-C4D5DEDD0792}"/>
              </a:ext>
            </a:extLst>
          </p:cNvPr>
          <p:cNvSpPr txBox="1"/>
          <p:nvPr/>
        </p:nvSpPr>
        <p:spPr>
          <a:xfrm>
            <a:off x="4354948" y="477050"/>
            <a:ext cx="2344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المملكة العربية السعودية</a:t>
            </a:r>
            <a:endParaRPr lang="ar-SA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وزارة التعليم 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إدارة التعليم .</a:t>
            </a:r>
          </a:p>
          <a:p>
            <a:pPr algn="r"/>
            <a:r>
              <a:rPr lang="ar-SA" b="1" dirty="0">
                <a:solidFill>
                  <a:srgbClr val="000000"/>
                </a:solidFill>
                <a:latin typeface="Segoe UI" panose="020B0502040204020203" pitchFamily="34" charset="0"/>
              </a:rPr>
              <a:t>الابتدائية 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835152-C8A2-5866-15E5-229156FB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1335" y="51311"/>
            <a:ext cx="4843805" cy="5013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578966-B4E7-0BC6-DB94-9F17F389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270004"/>
            <a:ext cx="1276167" cy="729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769BA2-7BEA-160E-5218-88473020C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60" y="217537"/>
            <a:ext cx="2064557" cy="10555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28D7C8E-C9AE-2F27-2CCA-14B4C19217E0}"/>
              </a:ext>
            </a:extLst>
          </p:cNvPr>
          <p:cNvSpPr/>
          <p:nvPr/>
        </p:nvSpPr>
        <p:spPr>
          <a:xfrm>
            <a:off x="1950314" y="1740394"/>
            <a:ext cx="3805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اختبار الاستماع للصف السادس  الفصل الدراسي الثالث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3BAF15-59C3-7388-EC3F-D38F6994A0DC}"/>
              </a:ext>
            </a:extLst>
          </p:cNvPr>
          <p:cNvSpPr/>
          <p:nvPr/>
        </p:nvSpPr>
        <p:spPr>
          <a:xfrm>
            <a:off x="284397" y="2391947"/>
            <a:ext cx="59907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الاسم:                                           الصف:                        </a:t>
            </a:r>
            <a:endParaRPr lang="ar-SA" sz="2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CA2AD6A-1F12-8964-5998-4B2206489BE5}"/>
              </a:ext>
            </a:extLst>
          </p:cNvPr>
          <p:cNvSpPr/>
          <p:nvPr/>
        </p:nvSpPr>
        <p:spPr>
          <a:xfrm>
            <a:off x="452165" y="1059832"/>
            <a:ext cx="1276167" cy="1006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AC0587B-1835-3DBF-E609-1387DF1B90F0}"/>
              </a:ext>
            </a:extLst>
          </p:cNvPr>
          <p:cNvCxnSpPr>
            <a:stCxn id="10" idx="2"/>
            <a:endCxn id="10" idx="6"/>
          </p:cNvCxnSpPr>
          <p:nvPr/>
        </p:nvCxnSpPr>
        <p:spPr>
          <a:xfrm>
            <a:off x="452165" y="1563081"/>
            <a:ext cx="1276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C5076E9-EBEA-BB8D-9A6D-53565A1509FD}"/>
              </a:ext>
            </a:extLst>
          </p:cNvPr>
          <p:cNvSpPr/>
          <p:nvPr/>
        </p:nvSpPr>
        <p:spPr>
          <a:xfrm>
            <a:off x="839586" y="144642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918BC01-575F-457F-24DD-91287F580739}"/>
              </a:ext>
            </a:extLst>
          </p:cNvPr>
          <p:cNvSpPr/>
          <p:nvPr/>
        </p:nvSpPr>
        <p:spPr>
          <a:xfrm>
            <a:off x="0" y="2890742"/>
            <a:ext cx="5133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Choose the correct answer 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3964F6C5-DFA0-8083-9F9B-67B36C2B6E7A}"/>
              </a:ext>
            </a:extLst>
          </p:cNvPr>
          <p:cNvSpPr/>
          <p:nvPr/>
        </p:nvSpPr>
        <p:spPr>
          <a:xfrm>
            <a:off x="1198450" y="8716484"/>
            <a:ext cx="41016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 There is a …………………  on the other side of the street. </a:t>
            </a:r>
          </a:p>
          <a:p>
            <a:pPr algn="ctr"/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1-bank </a:t>
            </a:r>
          </a:p>
          <a:p>
            <a:pPr algn="ctr"/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2-park</a:t>
            </a:r>
            <a:endParaRPr lang="ar-SA" sz="2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882681A-A82A-5D6E-D68F-E7017AD41786}"/>
              </a:ext>
            </a:extLst>
          </p:cNvPr>
          <p:cNvSpPr/>
          <p:nvPr/>
        </p:nvSpPr>
        <p:spPr>
          <a:xfrm>
            <a:off x="1600604" y="5418404"/>
            <a:ext cx="33994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1- Do pilots fly planes?</a:t>
            </a:r>
          </a:p>
          <a:p>
            <a:pPr algn="ctr"/>
            <a:r>
              <a:rPr lang="en-US" sz="20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1-Yes, they do </a:t>
            </a:r>
          </a:p>
          <a:p>
            <a:pPr algn="ctr"/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2-No, they don’t</a:t>
            </a:r>
            <a:endParaRPr lang="ar-SA" sz="2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659F33D-81DF-DCF2-3C5B-5B71D8AFA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78" y="11091741"/>
            <a:ext cx="1199622" cy="9002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34DA2CB-8361-0AB4-3015-3BED81F5D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060" y="6920628"/>
            <a:ext cx="2791958" cy="162027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058483A-55C4-81B0-CD81-8592D67A7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960" y="3487488"/>
            <a:ext cx="2672279" cy="18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E774E2A-030D-4111-E6BD-4C8C093C7346}"/>
              </a:ext>
            </a:extLst>
          </p:cNvPr>
          <p:cNvSpPr txBox="1"/>
          <p:nvPr/>
        </p:nvSpPr>
        <p:spPr>
          <a:xfrm>
            <a:off x="4345341" y="803358"/>
            <a:ext cx="2344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المملكة العربية السعودية</a:t>
            </a:r>
            <a:endParaRPr lang="ar-SA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وزارة التعليم 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إدارة التعليم .</a:t>
            </a:r>
          </a:p>
          <a:p>
            <a:pPr algn="r"/>
            <a:r>
              <a:rPr lang="ar-SA" b="1" dirty="0">
                <a:solidFill>
                  <a:srgbClr val="000000"/>
                </a:solidFill>
                <a:latin typeface="Segoe UI" panose="020B0502040204020203" pitchFamily="34" charset="0"/>
              </a:rPr>
              <a:t>الابتدائية 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8CB8E5-6EF5-5242-DDE4-A86077E7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31336" y="186964"/>
            <a:ext cx="4843805" cy="5013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6A6C3B-8799-AEDA-806E-DCE4E32E0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270004"/>
            <a:ext cx="1276167" cy="729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893176-353A-8908-96CE-0473D81CE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60" y="217537"/>
            <a:ext cx="2064557" cy="1055528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17EE772-F00D-448D-49F0-FF112E5051E8}"/>
              </a:ext>
            </a:extLst>
          </p:cNvPr>
          <p:cNvSpPr/>
          <p:nvPr/>
        </p:nvSpPr>
        <p:spPr>
          <a:xfrm>
            <a:off x="510950" y="2738004"/>
            <a:ext cx="58849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اختبار الاستماع للصف الخامس الفصل الدراسي الثالث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EF6CA59-EB77-0CF6-FDC7-F43D266006DF}"/>
              </a:ext>
            </a:extLst>
          </p:cNvPr>
          <p:cNvSpPr/>
          <p:nvPr/>
        </p:nvSpPr>
        <p:spPr>
          <a:xfrm>
            <a:off x="-76804" y="3745625"/>
            <a:ext cx="6890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Listen then Answer the following questions:</a:t>
            </a:r>
            <a:endParaRPr lang="ar-SA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F9B8AE7-009A-E0D5-DC9D-61FDB86B91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6" t="18813" r="25971" b="25115"/>
          <a:stretch/>
        </p:blipFill>
        <p:spPr>
          <a:xfrm>
            <a:off x="345667" y="4846749"/>
            <a:ext cx="6215511" cy="5419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1C53110-DA40-332B-6925-BB4EE4B123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446505"/>
            <a:ext cx="3132178" cy="1745495"/>
          </a:xfrm>
          <a:prstGeom prst="rect">
            <a:avLst/>
          </a:prstGeom>
        </p:spPr>
      </p:pic>
      <p:pic>
        <p:nvPicPr>
          <p:cNvPr id="11" name="عنصر نائب للمحتوى 4">
            <a:extLst>
              <a:ext uri="{FF2B5EF4-FFF2-40B4-BE49-F238E27FC236}">
                <a16:creationId xmlns:a16="http://schemas.microsoft.com/office/drawing/2014/main" id="{B00E956C-D946-3A00-45BA-C439F702F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4799122"/>
            <a:ext cx="6236741" cy="53185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4A03871-EAD6-2EE1-6C88-08C7B162A8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2846" y="5980053"/>
            <a:ext cx="4000303" cy="3388504"/>
          </a:xfrm>
          <a:prstGeom prst="rect">
            <a:avLst/>
          </a:prstGeom>
        </p:spPr>
      </p:pic>
      <p:pic>
        <p:nvPicPr>
          <p:cNvPr id="14" name="We Can 6 (2020) SB_CD 1_32">
            <a:hlinkClick r:id="" action="ppaction://media"/>
            <a:extLst>
              <a:ext uri="{FF2B5EF4-FFF2-40B4-BE49-F238E27FC236}">
                <a16:creationId xmlns:a16="http://schemas.microsoft.com/office/drawing/2014/main" id="{0368A9B3-E57E-E902-2879-BFEDA62021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032" y="8037673"/>
            <a:ext cx="699117" cy="6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3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EAEF30-2006-E7A1-17C5-C4D5DEDD0792}"/>
              </a:ext>
            </a:extLst>
          </p:cNvPr>
          <p:cNvSpPr txBox="1"/>
          <p:nvPr/>
        </p:nvSpPr>
        <p:spPr>
          <a:xfrm>
            <a:off x="4354948" y="477050"/>
            <a:ext cx="23449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المملكة العربية السعودية</a:t>
            </a:r>
            <a:endParaRPr lang="ar-SA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وزارة التعليم 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إدارة التعليم .</a:t>
            </a:r>
          </a:p>
          <a:p>
            <a:pPr algn="r"/>
            <a:r>
              <a:rPr lang="ar-SA" b="1" dirty="0">
                <a:solidFill>
                  <a:srgbClr val="000000"/>
                </a:solidFill>
                <a:latin typeface="Segoe UI" panose="020B0502040204020203" pitchFamily="34" charset="0"/>
              </a:rPr>
              <a:t>الابتدائية </a:t>
            </a:r>
            <a:br>
              <a:rPr lang="ar-SA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835152-C8A2-5866-15E5-229156FB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1335" y="51311"/>
            <a:ext cx="4843805" cy="50132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578966-B4E7-0BC6-DB94-9F17F3890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7" y="270004"/>
            <a:ext cx="1276167" cy="729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B769BA2-7BEA-160E-5218-88473020C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60" y="217537"/>
            <a:ext cx="2064557" cy="1055528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B28D7C8E-C9AE-2F27-2CCA-14B4C19217E0}"/>
              </a:ext>
            </a:extLst>
          </p:cNvPr>
          <p:cNvSpPr/>
          <p:nvPr/>
        </p:nvSpPr>
        <p:spPr>
          <a:xfrm>
            <a:off x="1950314" y="1740394"/>
            <a:ext cx="38058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اختبار الاستماع للصف السادس  الفصل الدراسي الثالث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A3BAF15-59C3-7388-EC3F-D38F6994A0DC}"/>
              </a:ext>
            </a:extLst>
          </p:cNvPr>
          <p:cNvSpPr/>
          <p:nvPr/>
        </p:nvSpPr>
        <p:spPr>
          <a:xfrm>
            <a:off x="284397" y="2391947"/>
            <a:ext cx="59907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الاسم:                                           الصف:                        </a:t>
            </a:r>
            <a:endParaRPr lang="ar-SA" sz="2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CA2AD6A-1F12-8964-5998-4B2206489BE5}"/>
              </a:ext>
            </a:extLst>
          </p:cNvPr>
          <p:cNvSpPr/>
          <p:nvPr/>
        </p:nvSpPr>
        <p:spPr>
          <a:xfrm>
            <a:off x="452165" y="1059832"/>
            <a:ext cx="1276167" cy="1006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CAC0587B-1835-3DBF-E609-1387DF1B90F0}"/>
              </a:ext>
            </a:extLst>
          </p:cNvPr>
          <p:cNvCxnSpPr>
            <a:stCxn id="10" idx="2"/>
            <a:endCxn id="10" idx="6"/>
          </p:cNvCxnSpPr>
          <p:nvPr/>
        </p:nvCxnSpPr>
        <p:spPr>
          <a:xfrm>
            <a:off x="452165" y="1563081"/>
            <a:ext cx="1276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C5076E9-EBEA-BB8D-9A6D-53565A1509FD}"/>
              </a:ext>
            </a:extLst>
          </p:cNvPr>
          <p:cNvSpPr/>
          <p:nvPr/>
        </p:nvSpPr>
        <p:spPr>
          <a:xfrm>
            <a:off x="839586" y="144642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918BC01-575F-457F-24DD-91287F580739}"/>
              </a:ext>
            </a:extLst>
          </p:cNvPr>
          <p:cNvSpPr/>
          <p:nvPr/>
        </p:nvSpPr>
        <p:spPr>
          <a:xfrm>
            <a:off x="0" y="2790550"/>
            <a:ext cx="51330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Choose the correct answer 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F0685D7F-A0FD-C746-17C2-435CCB06B531}"/>
              </a:ext>
            </a:extLst>
          </p:cNvPr>
          <p:cNvSpPr/>
          <p:nvPr/>
        </p:nvSpPr>
        <p:spPr>
          <a:xfrm>
            <a:off x="206937" y="5148157"/>
            <a:ext cx="59907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 Our school …………… a school bus.</a:t>
            </a:r>
          </a:p>
          <a:p>
            <a:pPr algn="ctr"/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{ has  / doesn’t have }  </a:t>
            </a:r>
            <a:endParaRPr lang="ar-SA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72748CD8-0B31-0803-5CAB-DF0BFDC634B8}"/>
              </a:ext>
            </a:extLst>
          </p:cNvPr>
          <p:cNvSpPr/>
          <p:nvPr/>
        </p:nvSpPr>
        <p:spPr>
          <a:xfrm>
            <a:off x="146429" y="6432524"/>
            <a:ext cx="6111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3-We …………… a school uniform.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{ h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ave </a:t>
            </a:r>
            <a:r>
              <a:rPr lang="en-US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  don’t have }</a:t>
            </a:r>
            <a:endParaRPr lang="ar-SA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882681A-A82A-5D6E-D68F-E7017AD41786}"/>
              </a:ext>
            </a:extLst>
          </p:cNvPr>
          <p:cNvSpPr/>
          <p:nvPr/>
        </p:nvSpPr>
        <p:spPr>
          <a:xfrm>
            <a:off x="738606" y="3647363"/>
            <a:ext cx="51330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1-We……………. School lunch at our school.</a:t>
            </a: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{ have /  don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’t have </a:t>
            </a:r>
            <a:r>
              <a:rPr lang="en-US" sz="2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}</a:t>
            </a:r>
            <a:endParaRPr lang="ar-SA" sz="2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659F33D-81DF-DCF2-3C5B-5B71D8AFA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1026"/>
            <a:ext cx="2651353" cy="19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9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1721566"/>
</p:tagLst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176</Words>
  <Application>Microsoft Office PowerPoint</Application>
  <PresentationFormat>شاشة عريضة</PresentationFormat>
  <Paragraphs>39</Paragraphs>
  <Slides>4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Om Azooz</dc:creator>
  <cp:lastModifiedBy>رغد العوفي</cp:lastModifiedBy>
  <cp:revision>9</cp:revision>
  <dcterms:created xsi:type="dcterms:W3CDTF">2022-05-24T13:04:29Z</dcterms:created>
  <dcterms:modified xsi:type="dcterms:W3CDTF">2022-06-04T18:21:09Z</dcterms:modified>
</cp:coreProperties>
</file>