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3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75" autoAdjust="0"/>
    <p:restoredTop sz="94660"/>
  </p:normalViewPr>
  <p:slideViewPr>
    <p:cSldViewPr>
      <p:cViewPr varScale="1">
        <p:scale>
          <a:sx n="69" d="100"/>
          <a:sy n="69" d="100"/>
        </p:scale>
        <p:origin x="-16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slide" Target="slides/slide13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slide" Target="slides/slide8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54768-73AE-41A7-97EC-F208F51ED9AA}" type="doc">
      <dgm:prSet loTypeId="urn:microsoft.com/office/officeart/2008/layout/RadialCluster" loCatId="cycle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2A4079DE-6E50-4F35-B7BF-F5BF3C0B4D46}">
      <dgm:prSet phldrT="[نص]"/>
      <dgm:spPr/>
      <dgm:t>
        <a:bodyPr/>
        <a:lstStyle/>
        <a:p>
          <a:pPr rtl="1"/>
          <a:r>
            <a:rPr lang="ar-SA" smtClean="0"/>
            <a:t>الاهداف</a:t>
          </a:r>
          <a:endParaRPr lang="ar-SA" dirty="0"/>
        </a:p>
      </dgm:t>
    </dgm:pt>
    <dgm:pt modelId="{4723406A-FF64-441C-8E26-0ECD728FD8A6}" type="parTrans" cxnId="{CEF0B5DF-54D5-41E7-9A93-896A9F3D4E78}">
      <dgm:prSet/>
      <dgm:spPr/>
      <dgm:t>
        <a:bodyPr/>
        <a:lstStyle/>
        <a:p>
          <a:pPr rtl="1"/>
          <a:endParaRPr lang="ar-SA"/>
        </a:p>
      </dgm:t>
    </dgm:pt>
    <dgm:pt modelId="{9E1C0F95-E670-461F-951C-CD8764356BCD}" type="sibTrans" cxnId="{CEF0B5DF-54D5-41E7-9A93-896A9F3D4E78}">
      <dgm:prSet/>
      <dgm:spPr/>
      <dgm:t>
        <a:bodyPr/>
        <a:lstStyle/>
        <a:p>
          <a:pPr rtl="1"/>
          <a:endParaRPr lang="ar-SA"/>
        </a:p>
      </dgm:t>
    </dgm:pt>
    <dgm:pt modelId="{8E137B68-BF63-4FE7-8C7E-A078EBF7CCA7}">
      <dgm:prSet phldrT="[نص]"/>
      <dgm:spPr/>
      <dgm:t>
        <a:bodyPr/>
        <a:lstStyle/>
        <a:p>
          <a:pPr rtl="1"/>
          <a:r>
            <a:rPr lang="ar-SA" smtClean="0"/>
            <a:t>التعرف على مفهوم الرسالة الوظيفية </a:t>
          </a:r>
          <a:endParaRPr lang="ar-SA" dirty="0"/>
        </a:p>
      </dgm:t>
    </dgm:pt>
    <dgm:pt modelId="{600E98B9-9425-40E3-9FE9-A6EAE70D4953}" type="parTrans" cxnId="{26252C99-8816-4441-BD9F-4ED6E689E371}">
      <dgm:prSet/>
      <dgm:spPr/>
      <dgm:t>
        <a:bodyPr/>
        <a:lstStyle/>
        <a:p>
          <a:pPr rtl="1"/>
          <a:endParaRPr lang="ar-SA"/>
        </a:p>
      </dgm:t>
    </dgm:pt>
    <dgm:pt modelId="{21BC3E64-DD2F-4213-BA7F-50AE44442EFC}" type="sibTrans" cxnId="{26252C99-8816-4441-BD9F-4ED6E689E371}">
      <dgm:prSet/>
      <dgm:spPr/>
      <dgm:t>
        <a:bodyPr/>
        <a:lstStyle/>
        <a:p>
          <a:pPr rtl="1"/>
          <a:endParaRPr lang="ar-SA"/>
        </a:p>
      </dgm:t>
    </dgm:pt>
    <dgm:pt modelId="{FA6B76BA-198A-4833-AABD-5CC88A17DB2A}">
      <dgm:prSet phldrT="[نص]"/>
      <dgm:spPr/>
      <dgm:t>
        <a:bodyPr/>
        <a:lstStyle/>
        <a:p>
          <a:pPr rtl="1"/>
          <a:r>
            <a:rPr lang="ar-SA" smtClean="0"/>
            <a:t>اكتساب مهارات كتابة الرسالة الوظيفية </a:t>
          </a:r>
          <a:endParaRPr lang="ar-SA" dirty="0"/>
        </a:p>
      </dgm:t>
    </dgm:pt>
    <dgm:pt modelId="{8E0C52FB-CEA5-41FE-9841-B8D0B488FA52}" type="parTrans" cxnId="{37A94595-F013-40AD-9BA3-F14528EBBA05}">
      <dgm:prSet/>
      <dgm:spPr/>
      <dgm:t>
        <a:bodyPr/>
        <a:lstStyle/>
        <a:p>
          <a:pPr rtl="1"/>
          <a:endParaRPr lang="ar-SA"/>
        </a:p>
      </dgm:t>
    </dgm:pt>
    <dgm:pt modelId="{811A0DAB-8A30-4611-9C81-31C66A3B028E}" type="sibTrans" cxnId="{37A94595-F013-40AD-9BA3-F14528EBBA05}">
      <dgm:prSet/>
      <dgm:spPr/>
      <dgm:t>
        <a:bodyPr/>
        <a:lstStyle/>
        <a:p>
          <a:pPr rtl="1"/>
          <a:endParaRPr lang="ar-SA"/>
        </a:p>
      </dgm:t>
    </dgm:pt>
    <dgm:pt modelId="{58E5D1B7-E131-48A0-8175-84F23469B411}">
      <dgm:prSet phldrT="[نص]"/>
      <dgm:spPr/>
      <dgm:t>
        <a:bodyPr/>
        <a:lstStyle/>
        <a:p>
          <a:pPr rtl="1"/>
          <a:r>
            <a:rPr lang="ar-SA" smtClean="0"/>
            <a:t>اكتساب مهارات تعبئة النماذج الوظيفية المتنوعة</a:t>
          </a:r>
          <a:endParaRPr lang="ar-SA" dirty="0"/>
        </a:p>
      </dgm:t>
    </dgm:pt>
    <dgm:pt modelId="{B4BEC1CF-919D-466F-AF78-B033684CC1BF}" type="parTrans" cxnId="{FC5F1950-D130-4267-94B0-8B0DAD160684}">
      <dgm:prSet/>
      <dgm:spPr/>
      <dgm:t>
        <a:bodyPr/>
        <a:lstStyle/>
        <a:p>
          <a:pPr rtl="1"/>
          <a:endParaRPr lang="ar-SA"/>
        </a:p>
      </dgm:t>
    </dgm:pt>
    <dgm:pt modelId="{31D9133F-2F69-4EF8-A902-6AA4F40311FA}" type="sibTrans" cxnId="{FC5F1950-D130-4267-94B0-8B0DAD160684}">
      <dgm:prSet/>
      <dgm:spPr/>
      <dgm:t>
        <a:bodyPr/>
        <a:lstStyle/>
        <a:p>
          <a:pPr rtl="1"/>
          <a:endParaRPr lang="ar-SA"/>
        </a:p>
      </dgm:t>
    </dgm:pt>
    <dgm:pt modelId="{BE2BB3AF-6E71-468E-A82E-6E61450E06A2}" type="pres">
      <dgm:prSet presAssocID="{B4754768-73AE-41A7-97EC-F208F51ED9A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E9733255-28DA-4B2E-BCA7-854630BDF721}" type="pres">
      <dgm:prSet presAssocID="{2A4079DE-6E50-4F35-B7BF-F5BF3C0B4D46}" presName="singleCycle" presStyleCnt="0"/>
      <dgm:spPr/>
      <dgm:t>
        <a:bodyPr/>
        <a:lstStyle/>
        <a:p>
          <a:pPr rtl="1"/>
          <a:endParaRPr lang="ar-SA"/>
        </a:p>
      </dgm:t>
    </dgm:pt>
    <dgm:pt modelId="{BD43A4D5-AE77-49C1-9852-D814EFA02513}" type="pres">
      <dgm:prSet presAssocID="{2A4079DE-6E50-4F35-B7BF-F5BF3C0B4D46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pPr rtl="1"/>
          <a:endParaRPr lang="ar-SA"/>
        </a:p>
      </dgm:t>
    </dgm:pt>
    <dgm:pt modelId="{D1CA9075-1D71-48E7-AB0B-556C1689FE40}" type="pres">
      <dgm:prSet presAssocID="{600E98B9-9425-40E3-9FE9-A6EAE70D4953}" presName="Name56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3DF3B08A-70D1-49A6-A434-8EF22EBB4776}" type="pres">
      <dgm:prSet presAssocID="{8E137B68-BF63-4FE7-8C7E-A078EBF7CCA7}" presName="text0" presStyleLbl="node1" presStyleIdx="1" presStyleCnt="4" custScaleX="57198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C814764-C38B-42D1-8583-7E02E0EBC434}" type="pres">
      <dgm:prSet presAssocID="{8E0C52FB-CEA5-41FE-9841-B8D0B488FA52}" presName="Name56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079577B4-F9F7-4BC7-B389-483B44E4192B}" type="pres">
      <dgm:prSet presAssocID="{FA6B76BA-198A-4833-AABD-5CC88A17DB2A}" presName="text0" presStyleLbl="node1" presStyleIdx="2" presStyleCnt="4" custScaleX="222745" custRadScaleRad="111916" custRadScaleInc="-679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D808512-3CC7-4E34-BD30-30FCBD470EBC}" type="pres">
      <dgm:prSet presAssocID="{B4BEC1CF-919D-466F-AF78-B033684CC1BF}" presName="Name56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857D62BD-EC9F-45C0-9112-39F1A41FF78C}" type="pres">
      <dgm:prSet presAssocID="{58E5D1B7-E131-48A0-8175-84F23469B411}" presName="text0" presStyleLbl="node1" presStyleIdx="3" presStyleCnt="4" custScaleX="236000" custRadScaleRad="110746" custRadScaleInc="899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2C1EEC3-18A2-4943-A350-DB98AC5A6DE8}" type="presOf" srcId="{2A4079DE-6E50-4F35-B7BF-F5BF3C0B4D46}" destId="{BD43A4D5-AE77-49C1-9852-D814EFA02513}" srcOrd="0" destOrd="0" presId="urn:microsoft.com/office/officeart/2008/layout/RadialCluster"/>
    <dgm:cxn modelId="{EA7BB980-466A-44D7-9FB6-F742C9D8A0A6}" type="presOf" srcId="{58E5D1B7-E131-48A0-8175-84F23469B411}" destId="{857D62BD-EC9F-45C0-9112-39F1A41FF78C}" srcOrd="0" destOrd="0" presId="urn:microsoft.com/office/officeart/2008/layout/RadialCluster"/>
    <dgm:cxn modelId="{61CF3BA6-F0DE-414C-BEC0-933CE4155ECD}" type="presOf" srcId="{FA6B76BA-198A-4833-AABD-5CC88A17DB2A}" destId="{079577B4-F9F7-4BC7-B389-483B44E4192B}" srcOrd="0" destOrd="0" presId="urn:microsoft.com/office/officeart/2008/layout/RadialCluster"/>
    <dgm:cxn modelId="{7DDAE184-25C2-4580-B093-F9AA62FE13BB}" type="presOf" srcId="{8E137B68-BF63-4FE7-8C7E-A078EBF7CCA7}" destId="{3DF3B08A-70D1-49A6-A434-8EF22EBB4776}" srcOrd="0" destOrd="0" presId="urn:microsoft.com/office/officeart/2008/layout/RadialCluster"/>
    <dgm:cxn modelId="{FC5F1950-D130-4267-94B0-8B0DAD160684}" srcId="{2A4079DE-6E50-4F35-B7BF-F5BF3C0B4D46}" destId="{58E5D1B7-E131-48A0-8175-84F23469B411}" srcOrd="2" destOrd="0" parTransId="{B4BEC1CF-919D-466F-AF78-B033684CC1BF}" sibTransId="{31D9133F-2F69-4EF8-A902-6AA4F40311FA}"/>
    <dgm:cxn modelId="{E02A8A50-D1B4-4D04-9C7F-204FE76662BB}" type="presOf" srcId="{B4754768-73AE-41A7-97EC-F208F51ED9AA}" destId="{BE2BB3AF-6E71-468E-A82E-6E61450E06A2}" srcOrd="0" destOrd="0" presId="urn:microsoft.com/office/officeart/2008/layout/RadialCluster"/>
    <dgm:cxn modelId="{096FB239-B17B-4574-B9E7-EC83E44BD475}" type="presOf" srcId="{8E0C52FB-CEA5-41FE-9841-B8D0B488FA52}" destId="{9C814764-C38B-42D1-8583-7E02E0EBC434}" srcOrd="0" destOrd="0" presId="urn:microsoft.com/office/officeart/2008/layout/RadialCluster"/>
    <dgm:cxn modelId="{784061C6-7C7C-42B1-9EB6-A81D68E774E5}" type="presOf" srcId="{600E98B9-9425-40E3-9FE9-A6EAE70D4953}" destId="{D1CA9075-1D71-48E7-AB0B-556C1689FE40}" srcOrd="0" destOrd="0" presId="urn:microsoft.com/office/officeart/2008/layout/RadialCluster"/>
    <dgm:cxn modelId="{37A94595-F013-40AD-9BA3-F14528EBBA05}" srcId="{2A4079DE-6E50-4F35-B7BF-F5BF3C0B4D46}" destId="{FA6B76BA-198A-4833-AABD-5CC88A17DB2A}" srcOrd="1" destOrd="0" parTransId="{8E0C52FB-CEA5-41FE-9841-B8D0B488FA52}" sibTransId="{811A0DAB-8A30-4611-9C81-31C66A3B028E}"/>
    <dgm:cxn modelId="{CEF0B5DF-54D5-41E7-9A93-896A9F3D4E78}" srcId="{B4754768-73AE-41A7-97EC-F208F51ED9AA}" destId="{2A4079DE-6E50-4F35-B7BF-F5BF3C0B4D46}" srcOrd="0" destOrd="0" parTransId="{4723406A-FF64-441C-8E26-0ECD728FD8A6}" sibTransId="{9E1C0F95-E670-461F-951C-CD8764356BCD}"/>
    <dgm:cxn modelId="{26252C99-8816-4441-BD9F-4ED6E689E371}" srcId="{2A4079DE-6E50-4F35-B7BF-F5BF3C0B4D46}" destId="{8E137B68-BF63-4FE7-8C7E-A078EBF7CCA7}" srcOrd="0" destOrd="0" parTransId="{600E98B9-9425-40E3-9FE9-A6EAE70D4953}" sibTransId="{21BC3E64-DD2F-4213-BA7F-50AE44442EFC}"/>
    <dgm:cxn modelId="{46CDC3AB-F1E9-4924-BC6D-86C18C93E628}" type="presOf" srcId="{B4BEC1CF-919D-466F-AF78-B033684CC1BF}" destId="{FD808512-3CC7-4E34-BD30-30FCBD470EBC}" srcOrd="0" destOrd="0" presId="urn:microsoft.com/office/officeart/2008/layout/RadialCluster"/>
    <dgm:cxn modelId="{CB693950-534F-41A8-BB53-0BB0AEF5674F}" type="presParOf" srcId="{BE2BB3AF-6E71-468E-A82E-6E61450E06A2}" destId="{E9733255-28DA-4B2E-BCA7-854630BDF721}" srcOrd="0" destOrd="0" presId="urn:microsoft.com/office/officeart/2008/layout/RadialCluster"/>
    <dgm:cxn modelId="{79D51E93-D5A8-483E-BB49-27D2DA75291C}" type="presParOf" srcId="{E9733255-28DA-4B2E-BCA7-854630BDF721}" destId="{BD43A4D5-AE77-49C1-9852-D814EFA02513}" srcOrd="0" destOrd="0" presId="urn:microsoft.com/office/officeart/2008/layout/RadialCluster"/>
    <dgm:cxn modelId="{16BE8CBE-81CA-40E1-927C-2A06264FE5AF}" type="presParOf" srcId="{E9733255-28DA-4B2E-BCA7-854630BDF721}" destId="{D1CA9075-1D71-48E7-AB0B-556C1689FE40}" srcOrd="1" destOrd="0" presId="urn:microsoft.com/office/officeart/2008/layout/RadialCluster"/>
    <dgm:cxn modelId="{525EB21E-8F3A-4CA4-A597-85EDEDA0040D}" type="presParOf" srcId="{E9733255-28DA-4B2E-BCA7-854630BDF721}" destId="{3DF3B08A-70D1-49A6-A434-8EF22EBB4776}" srcOrd="2" destOrd="0" presId="urn:microsoft.com/office/officeart/2008/layout/RadialCluster"/>
    <dgm:cxn modelId="{6B072728-6D74-4B15-8F37-5373E64AF1CF}" type="presParOf" srcId="{E9733255-28DA-4B2E-BCA7-854630BDF721}" destId="{9C814764-C38B-42D1-8583-7E02E0EBC434}" srcOrd="3" destOrd="0" presId="urn:microsoft.com/office/officeart/2008/layout/RadialCluster"/>
    <dgm:cxn modelId="{DB02FF1F-609E-47E1-9A97-A70EFC9F0EE1}" type="presParOf" srcId="{E9733255-28DA-4B2E-BCA7-854630BDF721}" destId="{079577B4-F9F7-4BC7-B389-483B44E4192B}" srcOrd="4" destOrd="0" presId="urn:microsoft.com/office/officeart/2008/layout/RadialCluster"/>
    <dgm:cxn modelId="{B789A9C9-F11C-46F0-A833-8E67C552E4F3}" type="presParOf" srcId="{E9733255-28DA-4B2E-BCA7-854630BDF721}" destId="{FD808512-3CC7-4E34-BD30-30FCBD470EBC}" srcOrd="5" destOrd="0" presId="urn:microsoft.com/office/officeart/2008/layout/RadialCluster"/>
    <dgm:cxn modelId="{3D918DCF-D60F-4C98-9D92-93494CAB620B}" type="presParOf" srcId="{E9733255-28DA-4B2E-BCA7-854630BDF721}" destId="{857D62BD-EC9F-45C0-9112-39F1A41FF78C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83CBDC-E1D1-45F7-BF3B-4EAE81E8D6A2}" type="doc">
      <dgm:prSet loTypeId="urn:microsoft.com/office/officeart/2005/8/layout/arrow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6B335F04-FBEF-4BE0-BF1F-3E07442B4020}">
      <dgm:prSet phldrT="[نص]"/>
      <dgm:spPr/>
      <dgm:t>
        <a:bodyPr/>
        <a:lstStyle/>
        <a:p>
          <a:pPr rtl="1"/>
          <a:r>
            <a:rPr lang="ar-SA" dirty="0" smtClean="0"/>
            <a:t>التوظيف</a:t>
          </a:r>
          <a:endParaRPr lang="ar-SA" dirty="0"/>
        </a:p>
      </dgm:t>
    </dgm:pt>
    <dgm:pt modelId="{BC880646-C4F5-4894-A6C9-375504C01585}" type="parTrans" cxnId="{4E682331-A1A3-42AC-9B7B-B1A4D057C5D9}">
      <dgm:prSet/>
      <dgm:spPr/>
      <dgm:t>
        <a:bodyPr/>
        <a:lstStyle/>
        <a:p>
          <a:pPr rtl="1"/>
          <a:endParaRPr lang="ar-SA"/>
        </a:p>
      </dgm:t>
    </dgm:pt>
    <dgm:pt modelId="{91835EDC-B08C-4BC5-A670-1D83B2D75BB6}" type="sibTrans" cxnId="{4E682331-A1A3-42AC-9B7B-B1A4D057C5D9}">
      <dgm:prSet/>
      <dgm:spPr/>
      <dgm:t>
        <a:bodyPr/>
        <a:lstStyle/>
        <a:p>
          <a:pPr rtl="1"/>
          <a:endParaRPr lang="ar-SA"/>
        </a:p>
      </dgm:t>
    </dgm:pt>
    <dgm:pt modelId="{516F9D4F-50ED-43AD-9B51-1AD743A13F70}">
      <dgm:prSet phldrT="[نص]"/>
      <dgm:spPr/>
      <dgm:t>
        <a:bodyPr/>
        <a:lstStyle/>
        <a:p>
          <a:pPr rtl="1"/>
          <a:r>
            <a:rPr lang="ar-SA" dirty="0" smtClean="0"/>
            <a:t>الاتصال الكتابي</a:t>
          </a:r>
          <a:endParaRPr lang="ar-SA" dirty="0"/>
        </a:p>
      </dgm:t>
    </dgm:pt>
    <dgm:pt modelId="{8E283690-6AC0-4457-9A4B-6086E9204400}" type="parTrans" cxnId="{536CE0B3-75AE-4A6B-B8E6-7EF347757DC0}">
      <dgm:prSet/>
      <dgm:spPr/>
      <dgm:t>
        <a:bodyPr/>
        <a:lstStyle/>
        <a:p>
          <a:pPr rtl="1"/>
          <a:endParaRPr lang="ar-SA"/>
        </a:p>
      </dgm:t>
    </dgm:pt>
    <dgm:pt modelId="{D00E7F0B-7AEC-4DFD-91F4-8F40F88DC2C7}" type="sibTrans" cxnId="{536CE0B3-75AE-4A6B-B8E6-7EF347757DC0}">
      <dgm:prSet/>
      <dgm:spPr/>
      <dgm:t>
        <a:bodyPr/>
        <a:lstStyle/>
        <a:p>
          <a:pPr rtl="1"/>
          <a:endParaRPr lang="ar-SA"/>
        </a:p>
      </dgm:t>
    </dgm:pt>
    <dgm:pt modelId="{AC738556-DCB2-4592-B0D6-231A3B66ED5F}" type="pres">
      <dgm:prSet presAssocID="{F483CBDC-E1D1-45F7-BF3B-4EAE81E8D6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465A7BD4-D677-4B6B-B5F2-439E7CFEC729}" type="pres">
      <dgm:prSet presAssocID="{6B335F04-FBEF-4BE0-BF1F-3E07442B4020}" presName="arrow" presStyleLbl="node1" presStyleIdx="0" presStyleCnt="2" custScaleX="95286" custScaleY="100021" custRadScaleRad="75472" custRadScaleInc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0896830-EB7E-45A7-8A80-357DE8ED21D0}" type="pres">
      <dgm:prSet presAssocID="{516F9D4F-50ED-43AD-9B51-1AD743A13F70}" presName="arrow" presStyleLbl="node1" presStyleIdx="1" presStyleCnt="2" custScaleX="90573" custScaleY="100021" custRadScaleRad="90584" custRadScaleInc="-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36CE0B3-75AE-4A6B-B8E6-7EF347757DC0}" srcId="{F483CBDC-E1D1-45F7-BF3B-4EAE81E8D6A2}" destId="{516F9D4F-50ED-43AD-9B51-1AD743A13F70}" srcOrd="1" destOrd="0" parTransId="{8E283690-6AC0-4457-9A4B-6086E9204400}" sibTransId="{D00E7F0B-7AEC-4DFD-91F4-8F40F88DC2C7}"/>
    <dgm:cxn modelId="{37BBBB78-44D4-4D60-973E-8A5EF455EB4D}" type="presOf" srcId="{516F9D4F-50ED-43AD-9B51-1AD743A13F70}" destId="{B0896830-EB7E-45A7-8A80-357DE8ED21D0}" srcOrd="0" destOrd="0" presId="urn:microsoft.com/office/officeart/2005/8/layout/arrow5"/>
    <dgm:cxn modelId="{4E682331-A1A3-42AC-9B7B-B1A4D057C5D9}" srcId="{F483CBDC-E1D1-45F7-BF3B-4EAE81E8D6A2}" destId="{6B335F04-FBEF-4BE0-BF1F-3E07442B4020}" srcOrd="0" destOrd="0" parTransId="{BC880646-C4F5-4894-A6C9-375504C01585}" sibTransId="{91835EDC-B08C-4BC5-A670-1D83B2D75BB6}"/>
    <dgm:cxn modelId="{3C072AF7-8609-435F-87AE-4AFAE947C537}" type="presOf" srcId="{F483CBDC-E1D1-45F7-BF3B-4EAE81E8D6A2}" destId="{AC738556-DCB2-4592-B0D6-231A3B66ED5F}" srcOrd="0" destOrd="0" presId="urn:microsoft.com/office/officeart/2005/8/layout/arrow5"/>
    <dgm:cxn modelId="{7C3D7CD1-CD6A-4DA6-803F-55CEFE522D91}" type="presOf" srcId="{6B335F04-FBEF-4BE0-BF1F-3E07442B4020}" destId="{465A7BD4-D677-4B6B-B5F2-439E7CFEC729}" srcOrd="0" destOrd="0" presId="urn:microsoft.com/office/officeart/2005/8/layout/arrow5"/>
    <dgm:cxn modelId="{09EC6B34-FDBF-4058-9346-9A91B78CA161}" type="presParOf" srcId="{AC738556-DCB2-4592-B0D6-231A3B66ED5F}" destId="{465A7BD4-D677-4B6B-B5F2-439E7CFEC729}" srcOrd="0" destOrd="0" presId="urn:microsoft.com/office/officeart/2005/8/layout/arrow5"/>
    <dgm:cxn modelId="{49E14176-F45D-42E3-98EA-C7CD853D5628}" type="presParOf" srcId="{AC738556-DCB2-4592-B0D6-231A3B66ED5F}" destId="{B0896830-EB7E-45A7-8A80-357DE8ED21D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986BFF-416F-47BB-9100-00F62FEE55AC}" type="doc">
      <dgm:prSet loTypeId="urn:microsoft.com/office/officeart/2005/8/layout/bProcess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4CBF9100-59B7-4808-8373-B4F0A130510B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النماذج الوظيفية</a:t>
          </a:r>
          <a:endParaRPr lang="ar-SA" dirty="0">
            <a:solidFill>
              <a:schemeClr val="tx1"/>
            </a:solidFill>
          </a:endParaRPr>
        </a:p>
      </dgm:t>
    </dgm:pt>
    <dgm:pt modelId="{842E1683-F5A0-415E-B66A-0A3B806BC468}" type="parTrans" cxnId="{76944ADF-37D8-4514-B3B6-49743048EDA8}">
      <dgm:prSet/>
      <dgm:spPr/>
      <dgm:t>
        <a:bodyPr/>
        <a:lstStyle/>
        <a:p>
          <a:pPr rtl="1"/>
          <a:endParaRPr lang="ar-SA"/>
        </a:p>
      </dgm:t>
    </dgm:pt>
    <dgm:pt modelId="{200A46D4-FE73-44D9-B3C1-70A5A3261862}" type="sibTrans" cxnId="{76944ADF-37D8-4514-B3B6-49743048EDA8}">
      <dgm:prSet/>
      <dgm:spPr/>
      <dgm:t>
        <a:bodyPr/>
        <a:lstStyle/>
        <a:p>
          <a:pPr rtl="1"/>
          <a:endParaRPr lang="ar-SA"/>
        </a:p>
      </dgm:t>
    </dgm:pt>
    <dgm:pt modelId="{64789091-E4EF-4EA6-B651-9A3C5EDA0F35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لها هيكلية خاصة في تصميمها</a:t>
          </a:r>
          <a:endParaRPr lang="ar-SA" dirty="0">
            <a:solidFill>
              <a:schemeClr val="tx1"/>
            </a:solidFill>
          </a:endParaRPr>
        </a:p>
      </dgm:t>
    </dgm:pt>
    <dgm:pt modelId="{367152A3-C365-42F4-9BAD-A49366D84502}" type="parTrans" cxnId="{6BE75CFD-5B0B-405D-9D2D-A50043654399}">
      <dgm:prSet/>
      <dgm:spPr/>
      <dgm:t>
        <a:bodyPr/>
        <a:lstStyle/>
        <a:p>
          <a:pPr rtl="1"/>
          <a:endParaRPr lang="ar-SA"/>
        </a:p>
      </dgm:t>
    </dgm:pt>
    <dgm:pt modelId="{3585A24D-F349-4BF4-AB2D-FB16E2A250B6}" type="sibTrans" cxnId="{6BE75CFD-5B0B-405D-9D2D-A50043654399}">
      <dgm:prSet/>
      <dgm:spPr/>
      <dgm:t>
        <a:bodyPr/>
        <a:lstStyle/>
        <a:p>
          <a:pPr rtl="1"/>
          <a:endParaRPr lang="ar-SA"/>
        </a:p>
      </dgm:t>
    </dgm:pt>
    <dgm:pt modelId="{C3DE08C8-81AE-41C6-8991-7C53F060D613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تتنوع الى نماذج ورقية وإلكترونية</a:t>
          </a:r>
          <a:endParaRPr lang="ar-SA" dirty="0">
            <a:solidFill>
              <a:schemeClr val="tx1"/>
            </a:solidFill>
          </a:endParaRPr>
        </a:p>
      </dgm:t>
    </dgm:pt>
    <dgm:pt modelId="{3CD9C127-3E40-4633-9C4F-AE03F13F1962}" type="parTrans" cxnId="{2F5D8410-B3FB-4BF0-87A0-00A93FE08813}">
      <dgm:prSet/>
      <dgm:spPr/>
      <dgm:t>
        <a:bodyPr/>
        <a:lstStyle/>
        <a:p>
          <a:pPr rtl="1"/>
          <a:endParaRPr lang="ar-SA"/>
        </a:p>
      </dgm:t>
    </dgm:pt>
    <dgm:pt modelId="{C2A75918-0248-473E-9153-E3C5F778283B}" type="sibTrans" cxnId="{2F5D8410-B3FB-4BF0-87A0-00A93FE08813}">
      <dgm:prSet/>
      <dgm:spPr/>
      <dgm:t>
        <a:bodyPr/>
        <a:lstStyle/>
        <a:p>
          <a:pPr rtl="1"/>
          <a:endParaRPr lang="ar-SA"/>
        </a:p>
      </dgm:t>
    </dgm:pt>
    <dgm:pt modelId="{923022EB-F20A-40D2-B321-B43BAE17F24B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تختلف في بياناتها وفقاً لنوع الوظيفية المتقدم إليها الفرد</a:t>
          </a:r>
          <a:endParaRPr lang="ar-SA" dirty="0">
            <a:solidFill>
              <a:schemeClr val="tx1"/>
            </a:solidFill>
          </a:endParaRPr>
        </a:p>
      </dgm:t>
    </dgm:pt>
    <dgm:pt modelId="{A9D5F729-E2BC-4090-A62D-B1F3F68BA089}" type="parTrans" cxnId="{2A2D28F0-8DAC-45C8-B2BD-C749FF931593}">
      <dgm:prSet/>
      <dgm:spPr/>
      <dgm:t>
        <a:bodyPr/>
        <a:lstStyle/>
        <a:p>
          <a:pPr rtl="1"/>
          <a:endParaRPr lang="ar-SA"/>
        </a:p>
      </dgm:t>
    </dgm:pt>
    <dgm:pt modelId="{CF966A0F-4575-4FC0-AB59-D78FF457E461}" type="sibTrans" cxnId="{2A2D28F0-8DAC-45C8-B2BD-C749FF931593}">
      <dgm:prSet/>
      <dgm:spPr/>
      <dgm:t>
        <a:bodyPr/>
        <a:lstStyle/>
        <a:p>
          <a:pPr rtl="1"/>
          <a:endParaRPr lang="ar-SA"/>
        </a:p>
      </dgm:t>
    </dgm:pt>
    <dgm:pt modelId="{09311DA0-EB24-41B1-AC8F-F25F0C00C41D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تُعد بمثابة جسر من جسور الوصول للوظيفة المطلوبة</a:t>
          </a:r>
          <a:endParaRPr lang="ar-SA" dirty="0">
            <a:solidFill>
              <a:schemeClr val="tx1"/>
            </a:solidFill>
          </a:endParaRPr>
        </a:p>
      </dgm:t>
    </dgm:pt>
    <dgm:pt modelId="{18F06D08-7652-4CB4-951B-DA815865843F}" type="parTrans" cxnId="{E857B930-7BE7-4A99-830D-96939F577A4A}">
      <dgm:prSet/>
      <dgm:spPr/>
      <dgm:t>
        <a:bodyPr/>
        <a:lstStyle/>
        <a:p>
          <a:pPr rtl="1"/>
          <a:endParaRPr lang="ar-SA"/>
        </a:p>
      </dgm:t>
    </dgm:pt>
    <dgm:pt modelId="{60C2A61F-AEB3-48C4-8849-A8FEA1AF523A}" type="sibTrans" cxnId="{E857B930-7BE7-4A99-830D-96939F577A4A}">
      <dgm:prSet/>
      <dgm:spPr/>
      <dgm:t>
        <a:bodyPr/>
        <a:lstStyle/>
        <a:p>
          <a:pPr rtl="1"/>
          <a:endParaRPr lang="ar-SA"/>
        </a:p>
      </dgm:t>
    </dgm:pt>
    <dgm:pt modelId="{C68ABF9A-FB91-4558-A47A-DBFAE68D2DF7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تعتمد على وجود استمارات أخرى مساندة</a:t>
          </a:r>
          <a:endParaRPr lang="ar-SA" dirty="0">
            <a:solidFill>
              <a:schemeClr val="tx1"/>
            </a:solidFill>
          </a:endParaRPr>
        </a:p>
      </dgm:t>
    </dgm:pt>
    <dgm:pt modelId="{2927A97D-1AA8-47D0-9A96-D5B564705005}" type="parTrans" cxnId="{22CEC0C2-01A6-4C3D-8E98-4331B982DB77}">
      <dgm:prSet/>
      <dgm:spPr/>
      <dgm:t>
        <a:bodyPr/>
        <a:lstStyle/>
        <a:p>
          <a:pPr rtl="1"/>
          <a:endParaRPr lang="ar-SA"/>
        </a:p>
      </dgm:t>
    </dgm:pt>
    <dgm:pt modelId="{50CBF50F-9CDA-4FEA-A5D1-5590F1A9EDA0}" type="sibTrans" cxnId="{22CEC0C2-01A6-4C3D-8E98-4331B982DB77}">
      <dgm:prSet/>
      <dgm:spPr/>
      <dgm:t>
        <a:bodyPr/>
        <a:lstStyle/>
        <a:p>
          <a:pPr rtl="1"/>
          <a:endParaRPr lang="ar-SA"/>
        </a:p>
      </dgm:t>
    </dgm:pt>
    <dgm:pt modelId="{17D42195-C35C-4935-A7F1-7AE77C1C0D66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ممثلة في الخطاب التمهيدي والسيرة الذاتية</a:t>
          </a:r>
          <a:endParaRPr lang="ar-SA" dirty="0">
            <a:solidFill>
              <a:schemeClr val="tx1"/>
            </a:solidFill>
          </a:endParaRPr>
        </a:p>
      </dgm:t>
    </dgm:pt>
    <dgm:pt modelId="{EC17CD8F-B19C-4B7D-B23F-194622A38A14}" type="parTrans" cxnId="{E580A5F8-650B-4314-A30D-3DACFB1186B1}">
      <dgm:prSet/>
      <dgm:spPr/>
      <dgm:t>
        <a:bodyPr/>
        <a:lstStyle/>
        <a:p>
          <a:pPr rtl="1"/>
          <a:endParaRPr lang="ar-SA"/>
        </a:p>
      </dgm:t>
    </dgm:pt>
    <dgm:pt modelId="{399F1DBB-23FB-4A8A-8D4E-683566658C3C}" type="sibTrans" cxnId="{E580A5F8-650B-4314-A30D-3DACFB1186B1}">
      <dgm:prSet/>
      <dgm:spPr/>
      <dgm:t>
        <a:bodyPr/>
        <a:lstStyle/>
        <a:p>
          <a:pPr rtl="1"/>
          <a:endParaRPr lang="ar-SA"/>
        </a:p>
      </dgm:t>
    </dgm:pt>
    <dgm:pt modelId="{132EDBB8-A389-4839-BEB8-4A3479F3A172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لها تنظيم محدد في كتابتها </a:t>
          </a:r>
          <a:endParaRPr lang="ar-SA" dirty="0">
            <a:solidFill>
              <a:schemeClr val="tx1"/>
            </a:solidFill>
          </a:endParaRPr>
        </a:p>
      </dgm:t>
    </dgm:pt>
    <dgm:pt modelId="{D1192170-B659-4D7F-8EA9-A1E0CFAD7CCF}" type="parTrans" cxnId="{2FC2B78F-FBAC-49A4-BC1C-331920A2BDAB}">
      <dgm:prSet/>
      <dgm:spPr/>
      <dgm:t>
        <a:bodyPr/>
        <a:lstStyle/>
        <a:p>
          <a:pPr rtl="1"/>
          <a:endParaRPr lang="ar-SA"/>
        </a:p>
      </dgm:t>
    </dgm:pt>
    <dgm:pt modelId="{B6B5A1D7-4B8F-4083-955D-858ED652A048}" type="sibTrans" cxnId="{2FC2B78F-FBAC-49A4-BC1C-331920A2BDAB}">
      <dgm:prSet/>
      <dgm:spPr/>
      <dgm:t>
        <a:bodyPr/>
        <a:lstStyle/>
        <a:p>
          <a:pPr rtl="1"/>
          <a:endParaRPr lang="ar-SA"/>
        </a:p>
      </dgm:t>
    </dgm:pt>
    <dgm:pt modelId="{28035C0D-E631-48E3-B072-010F999008EC}">
      <dgm:prSet phldrT="[نص]"/>
      <dgm:spPr/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يتوافق مع متطلبات الوظيفة الشاغرة</a:t>
          </a:r>
          <a:endParaRPr lang="ar-SA" dirty="0">
            <a:solidFill>
              <a:schemeClr val="tx1"/>
            </a:solidFill>
          </a:endParaRPr>
        </a:p>
      </dgm:t>
    </dgm:pt>
    <dgm:pt modelId="{5D2F11B5-7CAA-4D53-83E2-3E9158FB01A5}" type="parTrans" cxnId="{C290620C-0A96-4777-8620-D4DC2C7FF8CB}">
      <dgm:prSet/>
      <dgm:spPr/>
      <dgm:t>
        <a:bodyPr/>
        <a:lstStyle/>
        <a:p>
          <a:pPr rtl="1"/>
          <a:endParaRPr lang="ar-SA"/>
        </a:p>
      </dgm:t>
    </dgm:pt>
    <dgm:pt modelId="{D4536E68-3D52-4A8D-9674-9C28B82B3819}" type="sibTrans" cxnId="{C290620C-0A96-4777-8620-D4DC2C7FF8CB}">
      <dgm:prSet/>
      <dgm:spPr/>
      <dgm:t>
        <a:bodyPr/>
        <a:lstStyle/>
        <a:p>
          <a:pPr rtl="1"/>
          <a:endParaRPr lang="ar-SA"/>
        </a:p>
      </dgm:t>
    </dgm:pt>
    <dgm:pt modelId="{F7ED82A3-B5E1-480F-A188-FBF3C1D94427}" type="pres">
      <dgm:prSet presAssocID="{D3986BFF-416F-47BB-9100-00F62FEE55AC}" presName="diagram" presStyleCnt="0">
        <dgm:presLayoutVars>
          <dgm:dir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25423FC5-EBF9-4DFB-A404-84A2D0C54EFD}" type="pres">
      <dgm:prSet presAssocID="{4CBF9100-59B7-4808-8373-B4F0A130510B}" presName="firstNode" presStyleLbl="node1" presStyleIdx="0" presStyleCnt="9" custScaleX="106472" custScaleY="9977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31AF5BD-F8CE-452B-9C72-7B3A2272072B}" type="pres">
      <dgm:prSet presAssocID="{200A46D4-FE73-44D9-B3C1-70A5A3261862}" presName="sibTrans" presStyleLbl="sibTrans2D1" presStyleIdx="0" presStyleCnt="8"/>
      <dgm:spPr/>
      <dgm:t>
        <a:bodyPr/>
        <a:lstStyle/>
        <a:p>
          <a:pPr rtl="1"/>
          <a:endParaRPr lang="ar-SA"/>
        </a:p>
      </dgm:t>
    </dgm:pt>
    <dgm:pt modelId="{06F18B61-A85E-41D0-BE4D-160CEB9195AC}" type="pres">
      <dgm:prSet presAssocID="{64789091-E4EF-4EA6-B651-9A3C5EDA0F35}" presName="middleNode" presStyleCnt="0"/>
      <dgm:spPr/>
    </dgm:pt>
    <dgm:pt modelId="{6C0B596C-ABAB-4C4A-B8CA-7E9A1F42493F}" type="pres">
      <dgm:prSet presAssocID="{64789091-E4EF-4EA6-B651-9A3C5EDA0F35}" presName="padding" presStyleLbl="node1" presStyleIdx="0" presStyleCnt="9"/>
      <dgm:spPr/>
    </dgm:pt>
    <dgm:pt modelId="{AEEE3DA0-B540-42E8-BDD1-C185E95ED3F8}" type="pres">
      <dgm:prSet presAssocID="{64789091-E4EF-4EA6-B651-9A3C5EDA0F35}" presName="shape" presStyleLbl="node1" presStyleIdx="1" presStyleCnt="9" custScaleX="170389" custScaleY="13708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90FED41-63A5-4FC6-8811-46EFA497912B}" type="pres">
      <dgm:prSet presAssocID="{3585A24D-F349-4BF4-AB2D-FB16E2A250B6}" presName="sibTrans" presStyleLbl="sibTrans2D1" presStyleIdx="1" presStyleCnt="8"/>
      <dgm:spPr/>
      <dgm:t>
        <a:bodyPr/>
        <a:lstStyle/>
        <a:p>
          <a:pPr rtl="1"/>
          <a:endParaRPr lang="ar-SA"/>
        </a:p>
      </dgm:t>
    </dgm:pt>
    <dgm:pt modelId="{22E63B1C-4268-45E4-9FD9-04A11E74883E}" type="pres">
      <dgm:prSet presAssocID="{C3DE08C8-81AE-41C6-8991-7C53F060D613}" presName="middleNode" presStyleCnt="0"/>
      <dgm:spPr/>
    </dgm:pt>
    <dgm:pt modelId="{9A310625-5F2C-40A3-AFCD-78F8EA8C5985}" type="pres">
      <dgm:prSet presAssocID="{C3DE08C8-81AE-41C6-8991-7C53F060D613}" presName="padding" presStyleLbl="node1" presStyleIdx="1" presStyleCnt="9"/>
      <dgm:spPr/>
    </dgm:pt>
    <dgm:pt modelId="{F8E20E89-516E-4599-AA7F-3F6EC1D7EFAB}" type="pres">
      <dgm:prSet presAssocID="{C3DE08C8-81AE-41C6-8991-7C53F060D613}" presName="shape" presStyleLbl="node1" presStyleIdx="2" presStyleCnt="9" custScaleX="159629" custScaleY="12597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ADE813F-93BE-41BC-8426-4AD2E49C9058}" type="pres">
      <dgm:prSet presAssocID="{C2A75918-0248-473E-9153-E3C5F778283B}" presName="sibTrans" presStyleLbl="sibTrans2D1" presStyleIdx="2" presStyleCnt="8"/>
      <dgm:spPr/>
      <dgm:t>
        <a:bodyPr/>
        <a:lstStyle/>
        <a:p>
          <a:pPr rtl="1"/>
          <a:endParaRPr lang="ar-SA"/>
        </a:p>
      </dgm:t>
    </dgm:pt>
    <dgm:pt modelId="{6B48FB8A-E9D6-43B9-9D81-64AFA07C3451}" type="pres">
      <dgm:prSet presAssocID="{923022EB-F20A-40D2-B321-B43BAE17F24B}" presName="middleNode" presStyleCnt="0"/>
      <dgm:spPr/>
    </dgm:pt>
    <dgm:pt modelId="{F57792EF-63CD-48A1-B31B-2304718E1BB9}" type="pres">
      <dgm:prSet presAssocID="{923022EB-F20A-40D2-B321-B43BAE17F24B}" presName="padding" presStyleLbl="node1" presStyleIdx="2" presStyleCnt="9"/>
      <dgm:spPr/>
    </dgm:pt>
    <dgm:pt modelId="{837E235D-D5B5-4C25-969F-D8BB08AF44E6}" type="pres">
      <dgm:prSet presAssocID="{923022EB-F20A-40D2-B321-B43BAE17F24B}" presName="shape" presStyleLbl="node1" presStyleIdx="3" presStyleCnt="9" custScaleX="195345" custScaleY="12383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7F7D57-BD23-4348-A26C-BA0236D16F7C}" type="pres">
      <dgm:prSet presAssocID="{CF966A0F-4575-4FC0-AB59-D78FF457E461}" presName="sibTrans" presStyleLbl="sibTrans2D1" presStyleIdx="3" presStyleCnt="8"/>
      <dgm:spPr/>
      <dgm:t>
        <a:bodyPr/>
        <a:lstStyle/>
        <a:p>
          <a:pPr rtl="1"/>
          <a:endParaRPr lang="ar-SA"/>
        </a:p>
      </dgm:t>
    </dgm:pt>
    <dgm:pt modelId="{09C969FB-338B-4575-A342-973A9129AFED}" type="pres">
      <dgm:prSet presAssocID="{09311DA0-EB24-41B1-AC8F-F25F0C00C41D}" presName="middleNode" presStyleCnt="0"/>
      <dgm:spPr/>
    </dgm:pt>
    <dgm:pt modelId="{64F013EB-B573-4AB7-8B50-3852118F42E8}" type="pres">
      <dgm:prSet presAssocID="{09311DA0-EB24-41B1-AC8F-F25F0C00C41D}" presName="padding" presStyleLbl="node1" presStyleIdx="3" presStyleCnt="9"/>
      <dgm:spPr/>
    </dgm:pt>
    <dgm:pt modelId="{F421F805-029A-431A-9ACB-1F2FFDA071ED}" type="pres">
      <dgm:prSet presAssocID="{09311DA0-EB24-41B1-AC8F-F25F0C00C41D}" presName="shape" presStyleLbl="node1" presStyleIdx="4" presStyleCnt="9" custScaleX="195344" custScaleY="1109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EEC24CD-B37D-49ED-BF77-4897AF19F9F7}" type="pres">
      <dgm:prSet presAssocID="{60C2A61F-AEB3-48C4-8849-A8FEA1AF523A}" presName="sibTrans" presStyleLbl="sibTrans2D1" presStyleIdx="4" presStyleCnt="8"/>
      <dgm:spPr/>
      <dgm:t>
        <a:bodyPr/>
        <a:lstStyle/>
        <a:p>
          <a:pPr rtl="1"/>
          <a:endParaRPr lang="ar-SA"/>
        </a:p>
      </dgm:t>
    </dgm:pt>
    <dgm:pt modelId="{D5108B4E-8EFC-4BD8-A043-4CC9C042F261}" type="pres">
      <dgm:prSet presAssocID="{C68ABF9A-FB91-4558-A47A-DBFAE68D2DF7}" presName="middleNode" presStyleCnt="0"/>
      <dgm:spPr/>
    </dgm:pt>
    <dgm:pt modelId="{D9ACC331-314A-4E74-8A8F-B7E8C9B382D6}" type="pres">
      <dgm:prSet presAssocID="{C68ABF9A-FB91-4558-A47A-DBFAE68D2DF7}" presName="padding" presStyleLbl="node1" presStyleIdx="4" presStyleCnt="9"/>
      <dgm:spPr/>
    </dgm:pt>
    <dgm:pt modelId="{F377454A-5F9D-4AA3-92A6-D51E96D792F2}" type="pres">
      <dgm:prSet presAssocID="{C68ABF9A-FB91-4558-A47A-DBFAE68D2DF7}" presName="shape" presStyleLbl="node1" presStyleIdx="5" presStyleCnt="9" custScaleX="183182" custScaleY="11111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40DF3AD-387C-4653-A76B-8ACB8151293C}" type="pres">
      <dgm:prSet presAssocID="{50CBF50F-9CDA-4FEA-A5D1-5590F1A9EDA0}" presName="sibTrans" presStyleLbl="sibTrans2D1" presStyleIdx="5" presStyleCnt="8"/>
      <dgm:spPr/>
      <dgm:t>
        <a:bodyPr/>
        <a:lstStyle/>
        <a:p>
          <a:pPr rtl="1"/>
          <a:endParaRPr lang="ar-SA"/>
        </a:p>
      </dgm:t>
    </dgm:pt>
    <dgm:pt modelId="{E0A68B5F-F1D8-4F57-AAEA-ADE3AADE6F1C}" type="pres">
      <dgm:prSet presAssocID="{17D42195-C35C-4935-A7F1-7AE77C1C0D66}" presName="middleNode" presStyleCnt="0"/>
      <dgm:spPr/>
    </dgm:pt>
    <dgm:pt modelId="{F5B29AB2-84BE-4B42-A09D-D092671B56C7}" type="pres">
      <dgm:prSet presAssocID="{17D42195-C35C-4935-A7F1-7AE77C1C0D66}" presName="padding" presStyleLbl="node1" presStyleIdx="5" presStyleCnt="9"/>
      <dgm:spPr/>
    </dgm:pt>
    <dgm:pt modelId="{7CFEF1FE-65E2-496A-BC7B-74C450D85DEB}" type="pres">
      <dgm:prSet presAssocID="{17D42195-C35C-4935-A7F1-7AE77C1C0D66}" presName="shape" presStyleLbl="node1" presStyleIdx="6" presStyleCnt="9" custScaleX="169764" custScaleY="11111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34D01A2-1C3D-40BD-83B0-0FB1ACEA529F}" type="pres">
      <dgm:prSet presAssocID="{399F1DBB-23FB-4A8A-8D4E-683566658C3C}" presName="sibTrans" presStyleLbl="sibTrans2D1" presStyleIdx="6" presStyleCnt="8"/>
      <dgm:spPr/>
      <dgm:t>
        <a:bodyPr/>
        <a:lstStyle/>
        <a:p>
          <a:pPr rtl="1"/>
          <a:endParaRPr lang="ar-SA"/>
        </a:p>
      </dgm:t>
    </dgm:pt>
    <dgm:pt modelId="{7E8D903C-E39B-47F7-B698-846D28E9F763}" type="pres">
      <dgm:prSet presAssocID="{132EDBB8-A389-4839-BEB8-4A3479F3A172}" presName="middleNode" presStyleCnt="0"/>
      <dgm:spPr/>
    </dgm:pt>
    <dgm:pt modelId="{C7736A28-A654-4108-AEF9-4A9E2FBDEB2C}" type="pres">
      <dgm:prSet presAssocID="{132EDBB8-A389-4839-BEB8-4A3479F3A172}" presName="padding" presStyleLbl="node1" presStyleIdx="6" presStyleCnt="9"/>
      <dgm:spPr/>
    </dgm:pt>
    <dgm:pt modelId="{56EE045D-23CB-479A-B416-D632CCF86033}" type="pres">
      <dgm:prSet presAssocID="{132EDBB8-A389-4839-BEB8-4A3479F3A172}" presName="shape" presStyleLbl="node1" presStyleIdx="7" presStyleCnt="9" custScaleX="169765" custScaleY="1109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679ACC5-B066-47D0-A213-959EA7C3F9FD}" type="pres">
      <dgm:prSet presAssocID="{B6B5A1D7-4B8F-4083-955D-858ED652A048}" presName="sibTrans" presStyleLbl="sibTrans2D1" presStyleIdx="7" presStyleCnt="8"/>
      <dgm:spPr/>
      <dgm:t>
        <a:bodyPr/>
        <a:lstStyle/>
        <a:p>
          <a:pPr rtl="1"/>
          <a:endParaRPr lang="ar-SA"/>
        </a:p>
      </dgm:t>
    </dgm:pt>
    <dgm:pt modelId="{87FAA1A7-D0B2-40DD-ADF5-582FC1C02DF6}" type="pres">
      <dgm:prSet presAssocID="{28035C0D-E631-48E3-B072-010F999008EC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39F74A9D-EDE3-4A34-86B7-D26EB3E10FD9}" type="presOf" srcId="{4CBF9100-59B7-4808-8373-B4F0A130510B}" destId="{25423FC5-EBF9-4DFB-A404-84A2D0C54EFD}" srcOrd="0" destOrd="0" presId="urn:microsoft.com/office/officeart/2005/8/layout/bProcess2"/>
    <dgm:cxn modelId="{C290620C-0A96-4777-8620-D4DC2C7FF8CB}" srcId="{D3986BFF-416F-47BB-9100-00F62FEE55AC}" destId="{28035C0D-E631-48E3-B072-010F999008EC}" srcOrd="8" destOrd="0" parTransId="{5D2F11B5-7CAA-4D53-83E2-3E9158FB01A5}" sibTransId="{D4536E68-3D52-4A8D-9674-9C28B82B3819}"/>
    <dgm:cxn modelId="{441188F5-FB36-41B9-8CE8-FADD6676F71B}" type="presOf" srcId="{28035C0D-E631-48E3-B072-010F999008EC}" destId="{87FAA1A7-D0B2-40DD-ADF5-582FC1C02DF6}" srcOrd="0" destOrd="0" presId="urn:microsoft.com/office/officeart/2005/8/layout/bProcess2"/>
    <dgm:cxn modelId="{BB8C7766-29D1-4AC6-845C-4E182B27B564}" type="presOf" srcId="{200A46D4-FE73-44D9-B3C1-70A5A3261862}" destId="{B31AF5BD-F8CE-452B-9C72-7B3A2272072B}" srcOrd="0" destOrd="0" presId="urn:microsoft.com/office/officeart/2005/8/layout/bProcess2"/>
    <dgm:cxn modelId="{3C6DDF6F-F051-43D6-B3E6-9D93CAD8EE9B}" type="presOf" srcId="{17D42195-C35C-4935-A7F1-7AE77C1C0D66}" destId="{7CFEF1FE-65E2-496A-BC7B-74C450D85DEB}" srcOrd="0" destOrd="0" presId="urn:microsoft.com/office/officeart/2005/8/layout/bProcess2"/>
    <dgm:cxn modelId="{715E0FD3-B855-48A0-9744-947E63C8D3E4}" type="presOf" srcId="{09311DA0-EB24-41B1-AC8F-F25F0C00C41D}" destId="{F421F805-029A-431A-9ACB-1F2FFDA071ED}" srcOrd="0" destOrd="0" presId="urn:microsoft.com/office/officeart/2005/8/layout/bProcess2"/>
    <dgm:cxn modelId="{680F0152-35B9-4474-A56B-280C26EA09DB}" type="presOf" srcId="{3585A24D-F349-4BF4-AB2D-FB16E2A250B6}" destId="{B90FED41-63A5-4FC6-8811-46EFA497912B}" srcOrd="0" destOrd="0" presId="urn:microsoft.com/office/officeart/2005/8/layout/bProcess2"/>
    <dgm:cxn modelId="{4A71B18A-87A3-4910-ABC8-DD934CA9C058}" type="presOf" srcId="{B6B5A1D7-4B8F-4083-955D-858ED652A048}" destId="{8679ACC5-B066-47D0-A213-959EA7C3F9FD}" srcOrd="0" destOrd="0" presId="urn:microsoft.com/office/officeart/2005/8/layout/bProcess2"/>
    <dgm:cxn modelId="{2FC2B78F-FBAC-49A4-BC1C-331920A2BDAB}" srcId="{D3986BFF-416F-47BB-9100-00F62FEE55AC}" destId="{132EDBB8-A389-4839-BEB8-4A3479F3A172}" srcOrd="7" destOrd="0" parTransId="{D1192170-B659-4D7F-8EA9-A1E0CFAD7CCF}" sibTransId="{B6B5A1D7-4B8F-4083-955D-858ED652A048}"/>
    <dgm:cxn modelId="{20A90BF9-083B-4E4A-84AB-2F9F50B39D64}" type="presOf" srcId="{C68ABF9A-FB91-4558-A47A-DBFAE68D2DF7}" destId="{F377454A-5F9D-4AA3-92A6-D51E96D792F2}" srcOrd="0" destOrd="0" presId="urn:microsoft.com/office/officeart/2005/8/layout/bProcess2"/>
    <dgm:cxn modelId="{912EC38B-83B0-45ED-833D-B54BCABEA384}" type="presOf" srcId="{C3DE08C8-81AE-41C6-8991-7C53F060D613}" destId="{F8E20E89-516E-4599-AA7F-3F6EC1D7EFAB}" srcOrd="0" destOrd="0" presId="urn:microsoft.com/office/officeart/2005/8/layout/bProcess2"/>
    <dgm:cxn modelId="{6BE75CFD-5B0B-405D-9D2D-A50043654399}" srcId="{D3986BFF-416F-47BB-9100-00F62FEE55AC}" destId="{64789091-E4EF-4EA6-B651-9A3C5EDA0F35}" srcOrd="1" destOrd="0" parTransId="{367152A3-C365-42F4-9BAD-A49366D84502}" sibTransId="{3585A24D-F349-4BF4-AB2D-FB16E2A250B6}"/>
    <dgm:cxn modelId="{2F5D8410-B3FB-4BF0-87A0-00A93FE08813}" srcId="{D3986BFF-416F-47BB-9100-00F62FEE55AC}" destId="{C3DE08C8-81AE-41C6-8991-7C53F060D613}" srcOrd="2" destOrd="0" parTransId="{3CD9C127-3E40-4633-9C4F-AE03F13F1962}" sibTransId="{C2A75918-0248-473E-9153-E3C5F778283B}"/>
    <dgm:cxn modelId="{22CEC0C2-01A6-4C3D-8E98-4331B982DB77}" srcId="{D3986BFF-416F-47BB-9100-00F62FEE55AC}" destId="{C68ABF9A-FB91-4558-A47A-DBFAE68D2DF7}" srcOrd="5" destOrd="0" parTransId="{2927A97D-1AA8-47D0-9A96-D5B564705005}" sibTransId="{50CBF50F-9CDA-4FEA-A5D1-5590F1A9EDA0}"/>
    <dgm:cxn modelId="{F988BC27-1BEF-4AF2-A28F-2A3965FB4008}" type="presOf" srcId="{399F1DBB-23FB-4A8A-8D4E-683566658C3C}" destId="{E34D01A2-1C3D-40BD-83B0-0FB1ACEA529F}" srcOrd="0" destOrd="0" presId="urn:microsoft.com/office/officeart/2005/8/layout/bProcess2"/>
    <dgm:cxn modelId="{058B00BA-76E7-4523-B363-B7035D6609FF}" type="presOf" srcId="{CF966A0F-4575-4FC0-AB59-D78FF457E461}" destId="{187F7D57-BD23-4348-A26C-BA0236D16F7C}" srcOrd="0" destOrd="0" presId="urn:microsoft.com/office/officeart/2005/8/layout/bProcess2"/>
    <dgm:cxn modelId="{76944ADF-37D8-4514-B3B6-49743048EDA8}" srcId="{D3986BFF-416F-47BB-9100-00F62FEE55AC}" destId="{4CBF9100-59B7-4808-8373-B4F0A130510B}" srcOrd="0" destOrd="0" parTransId="{842E1683-F5A0-415E-B66A-0A3B806BC468}" sibTransId="{200A46D4-FE73-44D9-B3C1-70A5A3261862}"/>
    <dgm:cxn modelId="{187ABCD5-BD5C-45AE-989B-20A6C118A842}" type="presOf" srcId="{923022EB-F20A-40D2-B321-B43BAE17F24B}" destId="{837E235D-D5B5-4C25-969F-D8BB08AF44E6}" srcOrd="0" destOrd="0" presId="urn:microsoft.com/office/officeart/2005/8/layout/bProcess2"/>
    <dgm:cxn modelId="{1F1C0DA0-A845-46EB-93BB-15C0ED739BFB}" type="presOf" srcId="{C2A75918-0248-473E-9153-E3C5F778283B}" destId="{4ADE813F-93BE-41BC-8426-4AD2E49C9058}" srcOrd="0" destOrd="0" presId="urn:microsoft.com/office/officeart/2005/8/layout/bProcess2"/>
    <dgm:cxn modelId="{243F7EA3-F678-4841-A0A8-B95ED9F7CE3A}" type="presOf" srcId="{132EDBB8-A389-4839-BEB8-4A3479F3A172}" destId="{56EE045D-23CB-479A-B416-D632CCF86033}" srcOrd="0" destOrd="0" presId="urn:microsoft.com/office/officeart/2005/8/layout/bProcess2"/>
    <dgm:cxn modelId="{1EFEBA39-3F06-4C46-A607-86EE74DE1C8B}" type="presOf" srcId="{60C2A61F-AEB3-48C4-8849-A8FEA1AF523A}" destId="{0EEC24CD-B37D-49ED-BF77-4897AF19F9F7}" srcOrd="0" destOrd="0" presId="urn:microsoft.com/office/officeart/2005/8/layout/bProcess2"/>
    <dgm:cxn modelId="{DFA83FA8-A24D-4B51-AC75-0DE7C97F86A1}" type="presOf" srcId="{50CBF50F-9CDA-4FEA-A5D1-5590F1A9EDA0}" destId="{940DF3AD-387C-4653-A76B-8ACB8151293C}" srcOrd="0" destOrd="0" presId="urn:microsoft.com/office/officeart/2005/8/layout/bProcess2"/>
    <dgm:cxn modelId="{2A2D28F0-8DAC-45C8-B2BD-C749FF931593}" srcId="{D3986BFF-416F-47BB-9100-00F62FEE55AC}" destId="{923022EB-F20A-40D2-B321-B43BAE17F24B}" srcOrd="3" destOrd="0" parTransId="{A9D5F729-E2BC-4090-A62D-B1F3F68BA089}" sibTransId="{CF966A0F-4575-4FC0-AB59-D78FF457E461}"/>
    <dgm:cxn modelId="{CB699D6C-CFAE-4EB9-96D3-8F71B5F51F0D}" type="presOf" srcId="{D3986BFF-416F-47BB-9100-00F62FEE55AC}" destId="{F7ED82A3-B5E1-480F-A188-FBF3C1D94427}" srcOrd="0" destOrd="0" presId="urn:microsoft.com/office/officeart/2005/8/layout/bProcess2"/>
    <dgm:cxn modelId="{A552D83B-7804-4487-89FB-C12C404DBF93}" type="presOf" srcId="{64789091-E4EF-4EA6-B651-9A3C5EDA0F35}" destId="{AEEE3DA0-B540-42E8-BDD1-C185E95ED3F8}" srcOrd="0" destOrd="0" presId="urn:microsoft.com/office/officeart/2005/8/layout/bProcess2"/>
    <dgm:cxn modelId="{E580A5F8-650B-4314-A30D-3DACFB1186B1}" srcId="{D3986BFF-416F-47BB-9100-00F62FEE55AC}" destId="{17D42195-C35C-4935-A7F1-7AE77C1C0D66}" srcOrd="6" destOrd="0" parTransId="{EC17CD8F-B19C-4B7D-B23F-194622A38A14}" sibTransId="{399F1DBB-23FB-4A8A-8D4E-683566658C3C}"/>
    <dgm:cxn modelId="{E857B930-7BE7-4A99-830D-96939F577A4A}" srcId="{D3986BFF-416F-47BB-9100-00F62FEE55AC}" destId="{09311DA0-EB24-41B1-AC8F-F25F0C00C41D}" srcOrd="4" destOrd="0" parTransId="{18F06D08-7652-4CB4-951B-DA815865843F}" sibTransId="{60C2A61F-AEB3-48C4-8849-A8FEA1AF523A}"/>
    <dgm:cxn modelId="{1D27D656-1D88-4935-899E-EA31644F35A4}" type="presParOf" srcId="{F7ED82A3-B5E1-480F-A188-FBF3C1D94427}" destId="{25423FC5-EBF9-4DFB-A404-84A2D0C54EFD}" srcOrd="0" destOrd="0" presId="urn:microsoft.com/office/officeart/2005/8/layout/bProcess2"/>
    <dgm:cxn modelId="{0E74A972-7AAE-4919-B06F-EE80D97BD33F}" type="presParOf" srcId="{F7ED82A3-B5E1-480F-A188-FBF3C1D94427}" destId="{B31AF5BD-F8CE-452B-9C72-7B3A2272072B}" srcOrd="1" destOrd="0" presId="urn:microsoft.com/office/officeart/2005/8/layout/bProcess2"/>
    <dgm:cxn modelId="{A8E61A4F-DB68-408A-B15B-945AEA90CB0B}" type="presParOf" srcId="{F7ED82A3-B5E1-480F-A188-FBF3C1D94427}" destId="{06F18B61-A85E-41D0-BE4D-160CEB9195AC}" srcOrd="2" destOrd="0" presId="urn:microsoft.com/office/officeart/2005/8/layout/bProcess2"/>
    <dgm:cxn modelId="{79E0381C-435A-4CA0-937B-0A5D2FF49A85}" type="presParOf" srcId="{06F18B61-A85E-41D0-BE4D-160CEB9195AC}" destId="{6C0B596C-ABAB-4C4A-B8CA-7E9A1F42493F}" srcOrd="0" destOrd="0" presId="urn:microsoft.com/office/officeart/2005/8/layout/bProcess2"/>
    <dgm:cxn modelId="{7C1370A8-8166-47C4-B259-56CF70F4748B}" type="presParOf" srcId="{06F18B61-A85E-41D0-BE4D-160CEB9195AC}" destId="{AEEE3DA0-B540-42E8-BDD1-C185E95ED3F8}" srcOrd="1" destOrd="0" presId="urn:microsoft.com/office/officeart/2005/8/layout/bProcess2"/>
    <dgm:cxn modelId="{64E97BAC-7FA6-4817-AAC1-951CF073FECC}" type="presParOf" srcId="{F7ED82A3-B5E1-480F-A188-FBF3C1D94427}" destId="{B90FED41-63A5-4FC6-8811-46EFA497912B}" srcOrd="3" destOrd="0" presId="urn:microsoft.com/office/officeart/2005/8/layout/bProcess2"/>
    <dgm:cxn modelId="{00EED360-A7F2-4D97-B7F4-B2F739F4C8B2}" type="presParOf" srcId="{F7ED82A3-B5E1-480F-A188-FBF3C1D94427}" destId="{22E63B1C-4268-45E4-9FD9-04A11E74883E}" srcOrd="4" destOrd="0" presId="urn:microsoft.com/office/officeart/2005/8/layout/bProcess2"/>
    <dgm:cxn modelId="{51247AF2-6A16-42C8-ADF2-16D79CAD73E2}" type="presParOf" srcId="{22E63B1C-4268-45E4-9FD9-04A11E74883E}" destId="{9A310625-5F2C-40A3-AFCD-78F8EA8C5985}" srcOrd="0" destOrd="0" presId="urn:microsoft.com/office/officeart/2005/8/layout/bProcess2"/>
    <dgm:cxn modelId="{C0963C16-5B3D-4663-9142-55671C2D56CB}" type="presParOf" srcId="{22E63B1C-4268-45E4-9FD9-04A11E74883E}" destId="{F8E20E89-516E-4599-AA7F-3F6EC1D7EFAB}" srcOrd="1" destOrd="0" presId="urn:microsoft.com/office/officeart/2005/8/layout/bProcess2"/>
    <dgm:cxn modelId="{2050D617-F9B0-4436-9E85-822AF4E5F83C}" type="presParOf" srcId="{F7ED82A3-B5E1-480F-A188-FBF3C1D94427}" destId="{4ADE813F-93BE-41BC-8426-4AD2E49C9058}" srcOrd="5" destOrd="0" presId="urn:microsoft.com/office/officeart/2005/8/layout/bProcess2"/>
    <dgm:cxn modelId="{E5382F58-03E9-4342-8710-D7771C049012}" type="presParOf" srcId="{F7ED82A3-B5E1-480F-A188-FBF3C1D94427}" destId="{6B48FB8A-E9D6-43B9-9D81-64AFA07C3451}" srcOrd="6" destOrd="0" presId="urn:microsoft.com/office/officeart/2005/8/layout/bProcess2"/>
    <dgm:cxn modelId="{D394AB30-DA28-4BA3-9A66-818107F9E02E}" type="presParOf" srcId="{6B48FB8A-E9D6-43B9-9D81-64AFA07C3451}" destId="{F57792EF-63CD-48A1-B31B-2304718E1BB9}" srcOrd="0" destOrd="0" presId="urn:microsoft.com/office/officeart/2005/8/layout/bProcess2"/>
    <dgm:cxn modelId="{3CAF57B5-7824-4FB1-8ECA-7C761CF48D86}" type="presParOf" srcId="{6B48FB8A-E9D6-43B9-9D81-64AFA07C3451}" destId="{837E235D-D5B5-4C25-969F-D8BB08AF44E6}" srcOrd="1" destOrd="0" presId="urn:microsoft.com/office/officeart/2005/8/layout/bProcess2"/>
    <dgm:cxn modelId="{03DD278A-F198-4A2C-AC6B-B9A8494320F2}" type="presParOf" srcId="{F7ED82A3-B5E1-480F-A188-FBF3C1D94427}" destId="{187F7D57-BD23-4348-A26C-BA0236D16F7C}" srcOrd="7" destOrd="0" presId="urn:microsoft.com/office/officeart/2005/8/layout/bProcess2"/>
    <dgm:cxn modelId="{B0297CF4-1167-454F-9B52-EA2124A7B0EB}" type="presParOf" srcId="{F7ED82A3-B5E1-480F-A188-FBF3C1D94427}" destId="{09C969FB-338B-4575-A342-973A9129AFED}" srcOrd="8" destOrd="0" presId="urn:microsoft.com/office/officeart/2005/8/layout/bProcess2"/>
    <dgm:cxn modelId="{5F3CB54D-65FD-4E89-9E9E-184F7CDB348C}" type="presParOf" srcId="{09C969FB-338B-4575-A342-973A9129AFED}" destId="{64F013EB-B573-4AB7-8B50-3852118F42E8}" srcOrd="0" destOrd="0" presId="urn:microsoft.com/office/officeart/2005/8/layout/bProcess2"/>
    <dgm:cxn modelId="{D2E43A32-A5F8-4259-BFD2-EC217E62FC50}" type="presParOf" srcId="{09C969FB-338B-4575-A342-973A9129AFED}" destId="{F421F805-029A-431A-9ACB-1F2FFDA071ED}" srcOrd="1" destOrd="0" presId="urn:microsoft.com/office/officeart/2005/8/layout/bProcess2"/>
    <dgm:cxn modelId="{39C02EF8-A54D-490B-92AA-E712E39EC8E9}" type="presParOf" srcId="{F7ED82A3-B5E1-480F-A188-FBF3C1D94427}" destId="{0EEC24CD-B37D-49ED-BF77-4897AF19F9F7}" srcOrd="9" destOrd="0" presId="urn:microsoft.com/office/officeart/2005/8/layout/bProcess2"/>
    <dgm:cxn modelId="{8940A3A0-BE00-4B20-BEEC-0A397FD0AA4A}" type="presParOf" srcId="{F7ED82A3-B5E1-480F-A188-FBF3C1D94427}" destId="{D5108B4E-8EFC-4BD8-A043-4CC9C042F261}" srcOrd="10" destOrd="0" presId="urn:microsoft.com/office/officeart/2005/8/layout/bProcess2"/>
    <dgm:cxn modelId="{26F8AFB9-DE86-4AB6-B927-D0293B6619BD}" type="presParOf" srcId="{D5108B4E-8EFC-4BD8-A043-4CC9C042F261}" destId="{D9ACC331-314A-4E74-8A8F-B7E8C9B382D6}" srcOrd="0" destOrd="0" presId="urn:microsoft.com/office/officeart/2005/8/layout/bProcess2"/>
    <dgm:cxn modelId="{42D73BC4-6A4D-44C7-BE63-4568CFE1FC4E}" type="presParOf" srcId="{D5108B4E-8EFC-4BD8-A043-4CC9C042F261}" destId="{F377454A-5F9D-4AA3-92A6-D51E96D792F2}" srcOrd="1" destOrd="0" presId="urn:microsoft.com/office/officeart/2005/8/layout/bProcess2"/>
    <dgm:cxn modelId="{39A272F0-2FB0-4B3C-A683-81488C7F772F}" type="presParOf" srcId="{F7ED82A3-B5E1-480F-A188-FBF3C1D94427}" destId="{940DF3AD-387C-4653-A76B-8ACB8151293C}" srcOrd="11" destOrd="0" presId="urn:microsoft.com/office/officeart/2005/8/layout/bProcess2"/>
    <dgm:cxn modelId="{1BBC9EBF-B98E-4920-8BD0-488A082C7556}" type="presParOf" srcId="{F7ED82A3-B5E1-480F-A188-FBF3C1D94427}" destId="{E0A68B5F-F1D8-4F57-AAEA-ADE3AADE6F1C}" srcOrd="12" destOrd="0" presId="urn:microsoft.com/office/officeart/2005/8/layout/bProcess2"/>
    <dgm:cxn modelId="{37DCAADF-D7D0-4B76-BC07-240EB8DD769F}" type="presParOf" srcId="{E0A68B5F-F1D8-4F57-AAEA-ADE3AADE6F1C}" destId="{F5B29AB2-84BE-4B42-A09D-D092671B56C7}" srcOrd="0" destOrd="0" presId="urn:microsoft.com/office/officeart/2005/8/layout/bProcess2"/>
    <dgm:cxn modelId="{D3A21C22-ECF2-4D80-9A24-7E0DBD7A6B5A}" type="presParOf" srcId="{E0A68B5F-F1D8-4F57-AAEA-ADE3AADE6F1C}" destId="{7CFEF1FE-65E2-496A-BC7B-74C450D85DEB}" srcOrd="1" destOrd="0" presId="urn:microsoft.com/office/officeart/2005/8/layout/bProcess2"/>
    <dgm:cxn modelId="{C36B9FED-82AF-4FD0-97BD-4E47C89C719C}" type="presParOf" srcId="{F7ED82A3-B5E1-480F-A188-FBF3C1D94427}" destId="{E34D01A2-1C3D-40BD-83B0-0FB1ACEA529F}" srcOrd="13" destOrd="0" presId="urn:microsoft.com/office/officeart/2005/8/layout/bProcess2"/>
    <dgm:cxn modelId="{666C38F5-1488-4F57-BF30-FA5DC8290A3C}" type="presParOf" srcId="{F7ED82A3-B5E1-480F-A188-FBF3C1D94427}" destId="{7E8D903C-E39B-47F7-B698-846D28E9F763}" srcOrd="14" destOrd="0" presId="urn:microsoft.com/office/officeart/2005/8/layout/bProcess2"/>
    <dgm:cxn modelId="{C5AA671B-C7E7-4BC9-B7A0-FE14091125B9}" type="presParOf" srcId="{7E8D903C-E39B-47F7-B698-846D28E9F763}" destId="{C7736A28-A654-4108-AEF9-4A9E2FBDEB2C}" srcOrd="0" destOrd="0" presId="urn:microsoft.com/office/officeart/2005/8/layout/bProcess2"/>
    <dgm:cxn modelId="{F662E8EC-FCE4-40BB-AC7D-880DB2B5D029}" type="presParOf" srcId="{7E8D903C-E39B-47F7-B698-846D28E9F763}" destId="{56EE045D-23CB-479A-B416-D632CCF86033}" srcOrd="1" destOrd="0" presId="urn:microsoft.com/office/officeart/2005/8/layout/bProcess2"/>
    <dgm:cxn modelId="{33F65665-3BC1-4614-A755-3EC27CC8466E}" type="presParOf" srcId="{F7ED82A3-B5E1-480F-A188-FBF3C1D94427}" destId="{8679ACC5-B066-47D0-A213-959EA7C3F9FD}" srcOrd="15" destOrd="0" presId="urn:microsoft.com/office/officeart/2005/8/layout/bProcess2"/>
    <dgm:cxn modelId="{5D156690-C0FE-4C94-BCE2-EBAE2796CF04}" type="presParOf" srcId="{F7ED82A3-B5E1-480F-A188-FBF3C1D94427}" destId="{87FAA1A7-D0B2-40DD-ADF5-582FC1C02DF6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F2A534-3479-4CB0-A3EB-3D0279AF92C2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2385E7EB-A863-4571-BFD4-1A5370C6A520}">
      <dgm:prSet phldrT="[نص]"/>
      <dgm:spPr/>
      <dgm:t>
        <a:bodyPr/>
        <a:lstStyle/>
        <a:p>
          <a:pPr rtl="1"/>
          <a:r>
            <a:rPr lang="ar-SA" dirty="0" smtClean="0"/>
            <a:t>مميزات الرسالة الوظيفية</a:t>
          </a:r>
          <a:endParaRPr lang="ar-SA" dirty="0"/>
        </a:p>
      </dgm:t>
    </dgm:pt>
    <dgm:pt modelId="{1B36A8A7-450D-4474-9490-7735EF508481}" type="parTrans" cxnId="{AA50BB7B-873A-4B75-B657-2FE6E218D6E9}">
      <dgm:prSet/>
      <dgm:spPr/>
      <dgm:t>
        <a:bodyPr/>
        <a:lstStyle/>
        <a:p>
          <a:pPr rtl="1"/>
          <a:endParaRPr lang="ar-SA"/>
        </a:p>
      </dgm:t>
    </dgm:pt>
    <dgm:pt modelId="{4CD01670-68AE-4F21-A5D1-4A402F461C02}" type="sibTrans" cxnId="{AA50BB7B-873A-4B75-B657-2FE6E218D6E9}">
      <dgm:prSet/>
      <dgm:spPr/>
      <dgm:t>
        <a:bodyPr/>
        <a:lstStyle/>
        <a:p>
          <a:pPr rtl="1"/>
          <a:endParaRPr lang="ar-SA"/>
        </a:p>
      </dgm:t>
    </dgm:pt>
    <dgm:pt modelId="{2E1875D1-658D-4FB4-8787-4E7B9FFB595B}" type="pres">
      <dgm:prSet presAssocID="{A2F2A534-3479-4CB0-A3EB-3D0279AF92C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80AA4D46-07A1-4B8E-A436-E34488A55FDD}" type="pres">
      <dgm:prSet presAssocID="{2385E7EB-A863-4571-BFD4-1A5370C6A520}" presName="centerShape" presStyleLbl="node0" presStyleIdx="0" presStyleCnt="1" custScaleX="47033" custScaleY="37385" custLinFactNeighborX="785"/>
      <dgm:spPr/>
      <dgm:t>
        <a:bodyPr/>
        <a:lstStyle/>
        <a:p>
          <a:pPr rtl="1"/>
          <a:endParaRPr lang="ar-SA"/>
        </a:p>
      </dgm:t>
    </dgm:pt>
  </dgm:ptLst>
  <dgm:cxnLst>
    <dgm:cxn modelId="{D5A47D43-4E79-485D-9E25-2FF0E56B2311}" type="presOf" srcId="{2385E7EB-A863-4571-BFD4-1A5370C6A520}" destId="{80AA4D46-07A1-4B8E-A436-E34488A55FDD}" srcOrd="0" destOrd="0" presId="urn:microsoft.com/office/officeart/2005/8/layout/radial5"/>
    <dgm:cxn modelId="{7527EBCE-8D28-4755-A698-87D780C2EABE}" type="presOf" srcId="{A2F2A534-3479-4CB0-A3EB-3D0279AF92C2}" destId="{2E1875D1-658D-4FB4-8787-4E7B9FFB595B}" srcOrd="0" destOrd="0" presId="urn:microsoft.com/office/officeart/2005/8/layout/radial5"/>
    <dgm:cxn modelId="{AA50BB7B-873A-4B75-B657-2FE6E218D6E9}" srcId="{A2F2A534-3479-4CB0-A3EB-3D0279AF92C2}" destId="{2385E7EB-A863-4571-BFD4-1A5370C6A520}" srcOrd="0" destOrd="0" parTransId="{1B36A8A7-450D-4474-9490-7735EF508481}" sibTransId="{4CD01670-68AE-4F21-A5D1-4A402F461C02}"/>
    <dgm:cxn modelId="{8512C498-D5D0-49AD-A652-F87419481AB4}" type="presParOf" srcId="{2E1875D1-658D-4FB4-8787-4E7B9FFB595B}" destId="{80AA4D46-07A1-4B8E-A436-E34488A55FDD}" srcOrd="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79DEB3-FDB0-49CB-9DD8-457B890E41FC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7E06E9BE-EBD9-45F9-8DE7-28514A437D88}">
      <dgm:prSet phldrT="[نص]"/>
      <dgm:spPr/>
      <dgm:t>
        <a:bodyPr/>
        <a:lstStyle/>
        <a:p>
          <a:pPr rtl="1"/>
          <a:r>
            <a:rPr lang="ar-SA" dirty="0" smtClean="0"/>
            <a:t>البسملة</a:t>
          </a:r>
          <a:endParaRPr lang="ar-SA" dirty="0"/>
        </a:p>
      </dgm:t>
    </dgm:pt>
    <dgm:pt modelId="{1CB8D54F-EF44-4E50-A787-27493D08CE40}" type="parTrans" cxnId="{6CA6AD92-4007-4643-B023-775B1CEA230D}">
      <dgm:prSet/>
      <dgm:spPr/>
      <dgm:t>
        <a:bodyPr/>
        <a:lstStyle/>
        <a:p>
          <a:pPr rtl="1"/>
          <a:endParaRPr lang="ar-SA"/>
        </a:p>
      </dgm:t>
    </dgm:pt>
    <dgm:pt modelId="{775AF40F-E269-4EBC-A7E1-8F834A1016B1}" type="sibTrans" cxnId="{6CA6AD92-4007-4643-B023-775B1CEA230D}">
      <dgm:prSet/>
      <dgm:spPr/>
      <dgm:t>
        <a:bodyPr/>
        <a:lstStyle/>
        <a:p>
          <a:pPr rtl="1"/>
          <a:endParaRPr lang="ar-SA"/>
        </a:p>
      </dgm:t>
    </dgm:pt>
    <dgm:pt modelId="{D6712ACA-CB1E-4D0C-9063-85A99421CE72}">
      <dgm:prSet phldrT="[نص]"/>
      <dgm:spPr/>
      <dgm:t>
        <a:bodyPr/>
        <a:lstStyle/>
        <a:p>
          <a:pPr rtl="1"/>
          <a:r>
            <a:rPr lang="ar-SA" dirty="0" smtClean="0"/>
            <a:t>الجهة والتاريخ</a:t>
          </a:r>
          <a:endParaRPr lang="ar-SA" dirty="0"/>
        </a:p>
      </dgm:t>
    </dgm:pt>
    <dgm:pt modelId="{946F5223-F05B-43BA-AE3C-9989D803D255}" type="parTrans" cxnId="{0E07D2EE-C429-49BF-97E9-0F709BDB6FAD}">
      <dgm:prSet/>
      <dgm:spPr/>
      <dgm:t>
        <a:bodyPr/>
        <a:lstStyle/>
        <a:p>
          <a:pPr rtl="1"/>
          <a:endParaRPr lang="ar-SA"/>
        </a:p>
      </dgm:t>
    </dgm:pt>
    <dgm:pt modelId="{1DE32EEB-4F24-4E14-B0E4-B0021650C93D}" type="sibTrans" cxnId="{0E07D2EE-C429-49BF-97E9-0F709BDB6FAD}">
      <dgm:prSet/>
      <dgm:spPr/>
      <dgm:t>
        <a:bodyPr/>
        <a:lstStyle/>
        <a:p>
          <a:pPr rtl="1"/>
          <a:endParaRPr lang="ar-SA"/>
        </a:p>
      </dgm:t>
    </dgm:pt>
    <dgm:pt modelId="{C017FE3A-DD66-4128-BC2E-EC6F19CB2A59}">
      <dgm:prSet phldrT="[نص]"/>
      <dgm:spPr/>
      <dgm:t>
        <a:bodyPr/>
        <a:lstStyle/>
        <a:p>
          <a:pPr rtl="1"/>
          <a:r>
            <a:rPr lang="ar-SA" dirty="0" smtClean="0"/>
            <a:t>المرسل إليه بصفته الوظيفية</a:t>
          </a:r>
          <a:endParaRPr lang="ar-SA" dirty="0"/>
        </a:p>
      </dgm:t>
    </dgm:pt>
    <dgm:pt modelId="{66447F94-55AC-4325-99A7-D02EC7CED612}" type="parTrans" cxnId="{081C474B-1B70-4E85-845A-69B96E1BD918}">
      <dgm:prSet/>
      <dgm:spPr/>
      <dgm:t>
        <a:bodyPr/>
        <a:lstStyle/>
        <a:p>
          <a:pPr rtl="1"/>
          <a:endParaRPr lang="ar-SA"/>
        </a:p>
      </dgm:t>
    </dgm:pt>
    <dgm:pt modelId="{FB4DBE6A-D75A-4991-AC51-0D4FF76C75D7}" type="sibTrans" cxnId="{081C474B-1B70-4E85-845A-69B96E1BD918}">
      <dgm:prSet/>
      <dgm:spPr/>
      <dgm:t>
        <a:bodyPr/>
        <a:lstStyle/>
        <a:p>
          <a:pPr rtl="1"/>
          <a:endParaRPr lang="ar-SA"/>
        </a:p>
      </dgm:t>
    </dgm:pt>
    <dgm:pt modelId="{E2DA6EA7-2816-4227-AFE0-C571C6BB132F}">
      <dgm:prSet phldrT="[نص]"/>
      <dgm:spPr/>
      <dgm:t>
        <a:bodyPr/>
        <a:lstStyle/>
        <a:p>
          <a:pPr rtl="1"/>
          <a:r>
            <a:rPr lang="ar-SA" dirty="0" smtClean="0"/>
            <a:t>السلام والتحية</a:t>
          </a:r>
          <a:endParaRPr lang="ar-SA" dirty="0"/>
        </a:p>
      </dgm:t>
    </dgm:pt>
    <dgm:pt modelId="{2E676359-3202-4264-A6FD-F6BECEEEA264}" type="parTrans" cxnId="{0726321E-EBFF-4997-BF9E-135AD5B934EE}">
      <dgm:prSet/>
      <dgm:spPr/>
      <dgm:t>
        <a:bodyPr/>
        <a:lstStyle/>
        <a:p>
          <a:pPr rtl="1"/>
          <a:endParaRPr lang="ar-SA"/>
        </a:p>
      </dgm:t>
    </dgm:pt>
    <dgm:pt modelId="{A7575CF3-53E3-4726-80A2-F741A850C053}" type="sibTrans" cxnId="{0726321E-EBFF-4997-BF9E-135AD5B934EE}">
      <dgm:prSet/>
      <dgm:spPr/>
      <dgm:t>
        <a:bodyPr/>
        <a:lstStyle/>
        <a:p>
          <a:pPr rtl="1"/>
          <a:endParaRPr lang="ar-SA"/>
        </a:p>
      </dgm:t>
    </dgm:pt>
    <dgm:pt modelId="{33DEB7BD-D949-4BA9-9709-F012CC4132C8}">
      <dgm:prSet phldrT="[نص]"/>
      <dgm:spPr/>
      <dgm:t>
        <a:bodyPr/>
        <a:lstStyle/>
        <a:p>
          <a:pPr rtl="1"/>
          <a:r>
            <a:rPr lang="ar-SA" dirty="0" smtClean="0"/>
            <a:t>عنوان الموضوع</a:t>
          </a:r>
          <a:endParaRPr lang="ar-SA" dirty="0"/>
        </a:p>
      </dgm:t>
    </dgm:pt>
    <dgm:pt modelId="{AFE29A76-3C45-4F0C-BF42-32F802BB42A0}" type="parTrans" cxnId="{EC51A833-D91B-4DEB-99C4-FEAABA6079F8}">
      <dgm:prSet/>
      <dgm:spPr/>
      <dgm:t>
        <a:bodyPr/>
        <a:lstStyle/>
        <a:p>
          <a:pPr rtl="1"/>
          <a:endParaRPr lang="ar-SA"/>
        </a:p>
      </dgm:t>
    </dgm:pt>
    <dgm:pt modelId="{70D78D3D-A32F-400F-BC41-F57AE5F513A7}" type="sibTrans" cxnId="{EC51A833-D91B-4DEB-99C4-FEAABA6079F8}">
      <dgm:prSet/>
      <dgm:spPr/>
      <dgm:t>
        <a:bodyPr/>
        <a:lstStyle/>
        <a:p>
          <a:pPr rtl="1"/>
          <a:endParaRPr lang="ar-SA"/>
        </a:p>
      </dgm:t>
    </dgm:pt>
    <dgm:pt modelId="{17E21742-BB74-400A-8CDB-3F406D732684}">
      <dgm:prSet phldrT="[نص]"/>
      <dgm:spPr/>
      <dgm:t>
        <a:bodyPr/>
        <a:lstStyle/>
        <a:p>
          <a:pPr rtl="1"/>
          <a:r>
            <a:rPr lang="ar-SA" dirty="0" smtClean="0"/>
            <a:t>الموضوع</a:t>
          </a:r>
          <a:endParaRPr lang="ar-SA" dirty="0"/>
        </a:p>
      </dgm:t>
    </dgm:pt>
    <dgm:pt modelId="{AEE31165-D594-4793-975C-B404C0357D6D}" type="parTrans" cxnId="{D141ED17-7FD0-45F0-9C81-06911996D854}">
      <dgm:prSet/>
      <dgm:spPr/>
      <dgm:t>
        <a:bodyPr/>
        <a:lstStyle/>
        <a:p>
          <a:pPr rtl="1"/>
          <a:endParaRPr lang="ar-SA"/>
        </a:p>
      </dgm:t>
    </dgm:pt>
    <dgm:pt modelId="{E424DAC1-9EE0-45E5-A37A-81F5C1E4FFFE}" type="sibTrans" cxnId="{D141ED17-7FD0-45F0-9C81-06911996D854}">
      <dgm:prSet/>
      <dgm:spPr/>
      <dgm:t>
        <a:bodyPr/>
        <a:lstStyle/>
        <a:p>
          <a:pPr rtl="1"/>
          <a:endParaRPr lang="ar-SA"/>
        </a:p>
      </dgm:t>
    </dgm:pt>
    <dgm:pt modelId="{8D7F0A97-6FA1-432D-8B21-8422D42A2376}">
      <dgm:prSet phldrT="[نص]"/>
      <dgm:spPr/>
      <dgm:t>
        <a:bodyPr/>
        <a:lstStyle/>
        <a:p>
          <a:pPr rtl="1"/>
          <a:r>
            <a:rPr lang="ar-SA" dirty="0" smtClean="0"/>
            <a:t>الخاتمة</a:t>
          </a:r>
          <a:endParaRPr lang="ar-SA" dirty="0"/>
        </a:p>
      </dgm:t>
    </dgm:pt>
    <dgm:pt modelId="{2B9A5EDB-5B13-4C41-A749-FF9F385ED0B8}" type="parTrans" cxnId="{9973D04E-5D06-41B8-B0AE-074881555624}">
      <dgm:prSet/>
      <dgm:spPr/>
      <dgm:t>
        <a:bodyPr/>
        <a:lstStyle/>
        <a:p>
          <a:pPr rtl="1"/>
          <a:endParaRPr lang="ar-SA"/>
        </a:p>
      </dgm:t>
    </dgm:pt>
    <dgm:pt modelId="{D01E7C80-3A8B-4AE3-9AA9-B23D0F4BCC0C}" type="sibTrans" cxnId="{9973D04E-5D06-41B8-B0AE-074881555624}">
      <dgm:prSet/>
      <dgm:spPr/>
      <dgm:t>
        <a:bodyPr/>
        <a:lstStyle/>
        <a:p>
          <a:pPr rtl="1"/>
          <a:endParaRPr lang="ar-SA"/>
        </a:p>
      </dgm:t>
    </dgm:pt>
    <dgm:pt modelId="{F51ACA50-A384-4100-AFF2-45BB2BD3C15C}">
      <dgm:prSet phldrT="[نص]"/>
      <dgm:spPr/>
      <dgm:t>
        <a:bodyPr/>
        <a:lstStyle/>
        <a:p>
          <a:pPr rtl="1"/>
          <a:r>
            <a:rPr lang="ar-SA" dirty="0" smtClean="0"/>
            <a:t>اسم المرسل والمرسل والتوقيع </a:t>
          </a:r>
          <a:endParaRPr lang="ar-SA" dirty="0"/>
        </a:p>
      </dgm:t>
    </dgm:pt>
    <dgm:pt modelId="{BB8F755D-6634-4E8E-83D9-F11F0640DF61}" type="parTrans" cxnId="{80091DF0-DD9E-4E1D-A1D3-69AA4B162C8A}">
      <dgm:prSet/>
      <dgm:spPr/>
      <dgm:t>
        <a:bodyPr/>
        <a:lstStyle/>
        <a:p>
          <a:pPr rtl="1"/>
          <a:endParaRPr lang="ar-SA"/>
        </a:p>
      </dgm:t>
    </dgm:pt>
    <dgm:pt modelId="{C59D0BA6-0AB4-411E-BB8E-872F87E1CFFB}" type="sibTrans" cxnId="{80091DF0-DD9E-4E1D-A1D3-69AA4B162C8A}">
      <dgm:prSet/>
      <dgm:spPr/>
      <dgm:t>
        <a:bodyPr/>
        <a:lstStyle/>
        <a:p>
          <a:pPr rtl="1"/>
          <a:endParaRPr lang="ar-SA"/>
        </a:p>
      </dgm:t>
    </dgm:pt>
    <dgm:pt modelId="{FC7A055D-6DD8-44D6-866C-53B7A06F6F3D}" type="pres">
      <dgm:prSet presAssocID="{CC79DEB3-FDB0-49CB-9DD8-457B890E41FC}" presName="Name0" presStyleCnt="0">
        <dgm:presLayoutVars>
          <dgm:dir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666DCB4F-9B9A-4841-89B7-4144AA5C7DA1}" type="pres">
      <dgm:prSet presAssocID="{7E06E9BE-EBD9-45F9-8DE7-28514A437D88}" presName="compNode" presStyleCnt="0"/>
      <dgm:spPr/>
    </dgm:pt>
    <dgm:pt modelId="{2BF5B776-A9DE-46BA-B0B4-F9BD865DADB8}" type="pres">
      <dgm:prSet presAssocID="{7E06E9BE-EBD9-45F9-8DE7-28514A437D88}" presName="dummyConnPt" presStyleCnt="0"/>
      <dgm:spPr/>
    </dgm:pt>
    <dgm:pt modelId="{479DDB8E-0DB2-4235-8E77-6E51AC89B3D6}" type="pres">
      <dgm:prSet presAssocID="{7E06E9BE-EBD9-45F9-8DE7-28514A437D8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D297937-1851-445F-B7D1-23C12622778C}" type="pres">
      <dgm:prSet presAssocID="{775AF40F-E269-4EBC-A7E1-8F834A1016B1}" presName="sibTrans" presStyleLbl="bgSibTrans2D1" presStyleIdx="0" presStyleCnt="7"/>
      <dgm:spPr/>
      <dgm:t>
        <a:bodyPr/>
        <a:lstStyle/>
        <a:p>
          <a:pPr rtl="1"/>
          <a:endParaRPr lang="ar-SA"/>
        </a:p>
      </dgm:t>
    </dgm:pt>
    <dgm:pt modelId="{A3C98681-DDBF-4310-8BC8-7A137F99DC70}" type="pres">
      <dgm:prSet presAssocID="{D6712ACA-CB1E-4D0C-9063-85A99421CE72}" presName="compNode" presStyleCnt="0"/>
      <dgm:spPr/>
    </dgm:pt>
    <dgm:pt modelId="{37730875-7549-45DE-A8A3-45DC411004FF}" type="pres">
      <dgm:prSet presAssocID="{D6712ACA-CB1E-4D0C-9063-85A99421CE72}" presName="dummyConnPt" presStyleCnt="0"/>
      <dgm:spPr/>
    </dgm:pt>
    <dgm:pt modelId="{33326EE3-907C-4B0E-8DC1-BB96FDC1720F}" type="pres">
      <dgm:prSet presAssocID="{D6712ACA-CB1E-4D0C-9063-85A99421CE7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95FDAFF-BC1F-4FAE-8309-27905D878643}" type="pres">
      <dgm:prSet presAssocID="{1DE32EEB-4F24-4E14-B0E4-B0021650C93D}" presName="sibTrans" presStyleLbl="bgSibTrans2D1" presStyleIdx="1" presStyleCnt="7"/>
      <dgm:spPr/>
      <dgm:t>
        <a:bodyPr/>
        <a:lstStyle/>
        <a:p>
          <a:pPr rtl="1"/>
          <a:endParaRPr lang="ar-SA"/>
        </a:p>
      </dgm:t>
    </dgm:pt>
    <dgm:pt modelId="{B25D849A-97A3-415F-ABC8-36DEB0D8A0AB}" type="pres">
      <dgm:prSet presAssocID="{C017FE3A-DD66-4128-BC2E-EC6F19CB2A59}" presName="compNode" presStyleCnt="0"/>
      <dgm:spPr/>
    </dgm:pt>
    <dgm:pt modelId="{DF18AAD8-161E-487C-BDCC-F9C57EB89FE0}" type="pres">
      <dgm:prSet presAssocID="{C017FE3A-DD66-4128-BC2E-EC6F19CB2A59}" presName="dummyConnPt" presStyleCnt="0"/>
      <dgm:spPr/>
    </dgm:pt>
    <dgm:pt modelId="{FA901D81-FF9A-4A1E-B00B-7E462A2C4091}" type="pres">
      <dgm:prSet presAssocID="{C017FE3A-DD66-4128-BC2E-EC6F19CB2A59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9BE7FF0-1358-4933-A4CC-E491C809BDBF}" type="pres">
      <dgm:prSet presAssocID="{FB4DBE6A-D75A-4991-AC51-0D4FF76C75D7}" presName="sibTrans" presStyleLbl="bgSibTrans2D1" presStyleIdx="2" presStyleCnt="7"/>
      <dgm:spPr/>
      <dgm:t>
        <a:bodyPr/>
        <a:lstStyle/>
        <a:p>
          <a:pPr rtl="1"/>
          <a:endParaRPr lang="ar-SA"/>
        </a:p>
      </dgm:t>
    </dgm:pt>
    <dgm:pt modelId="{3233B4CF-A490-46D4-90B4-CE22E39058A7}" type="pres">
      <dgm:prSet presAssocID="{E2DA6EA7-2816-4227-AFE0-C571C6BB132F}" presName="compNode" presStyleCnt="0"/>
      <dgm:spPr/>
    </dgm:pt>
    <dgm:pt modelId="{3EC1DA78-68B1-433B-A226-1EA30E40D016}" type="pres">
      <dgm:prSet presAssocID="{E2DA6EA7-2816-4227-AFE0-C571C6BB132F}" presName="dummyConnPt" presStyleCnt="0"/>
      <dgm:spPr/>
    </dgm:pt>
    <dgm:pt modelId="{8A714611-51FF-420D-9C5A-BA1E379CECE4}" type="pres">
      <dgm:prSet presAssocID="{E2DA6EA7-2816-4227-AFE0-C571C6BB132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C4C5C31-CCEE-408F-A014-A2C02E7504A4}" type="pres">
      <dgm:prSet presAssocID="{A7575CF3-53E3-4726-80A2-F741A850C053}" presName="sibTrans" presStyleLbl="bgSibTrans2D1" presStyleIdx="3" presStyleCnt="7"/>
      <dgm:spPr/>
      <dgm:t>
        <a:bodyPr/>
        <a:lstStyle/>
        <a:p>
          <a:pPr rtl="1"/>
          <a:endParaRPr lang="ar-SA"/>
        </a:p>
      </dgm:t>
    </dgm:pt>
    <dgm:pt modelId="{5DDB3461-3890-4FA1-8BCD-4B0B41A904EA}" type="pres">
      <dgm:prSet presAssocID="{33DEB7BD-D949-4BA9-9709-F012CC4132C8}" presName="compNode" presStyleCnt="0"/>
      <dgm:spPr/>
    </dgm:pt>
    <dgm:pt modelId="{8A21D61A-E41B-464F-9444-D5E3B3010868}" type="pres">
      <dgm:prSet presAssocID="{33DEB7BD-D949-4BA9-9709-F012CC4132C8}" presName="dummyConnPt" presStyleCnt="0"/>
      <dgm:spPr/>
    </dgm:pt>
    <dgm:pt modelId="{DC0326B1-A05A-48B5-AC7E-6EDF778CEBF8}" type="pres">
      <dgm:prSet presAssocID="{33DEB7BD-D949-4BA9-9709-F012CC4132C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2497B99-AF70-4B44-BE4C-BEA9D49C9A0A}" type="pres">
      <dgm:prSet presAssocID="{70D78D3D-A32F-400F-BC41-F57AE5F513A7}" presName="sibTrans" presStyleLbl="bgSibTrans2D1" presStyleIdx="4" presStyleCnt="7"/>
      <dgm:spPr/>
      <dgm:t>
        <a:bodyPr/>
        <a:lstStyle/>
        <a:p>
          <a:pPr rtl="1"/>
          <a:endParaRPr lang="ar-SA"/>
        </a:p>
      </dgm:t>
    </dgm:pt>
    <dgm:pt modelId="{4FF74876-FE99-4518-BA84-BB1E6D600D2B}" type="pres">
      <dgm:prSet presAssocID="{17E21742-BB74-400A-8CDB-3F406D732684}" presName="compNode" presStyleCnt="0"/>
      <dgm:spPr/>
    </dgm:pt>
    <dgm:pt modelId="{918E0FF0-2CCF-49FB-B485-4400114C326A}" type="pres">
      <dgm:prSet presAssocID="{17E21742-BB74-400A-8CDB-3F406D732684}" presName="dummyConnPt" presStyleCnt="0"/>
      <dgm:spPr/>
    </dgm:pt>
    <dgm:pt modelId="{D9F9D8A6-2A41-40D3-B2DD-2FA94F3FC0F8}" type="pres">
      <dgm:prSet presAssocID="{17E21742-BB74-400A-8CDB-3F406D73268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5E79724-A381-4CF5-9D4F-F375BD51DF3E}" type="pres">
      <dgm:prSet presAssocID="{E424DAC1-9EE0-45E5-A37A-81F5C1E4FFFE}" presName="sibTrans" presStyleLbl="bgSibTrans2D1" presStyleIdx="5" presStyleCnt="7"/>
      <dgm:spPr/>
      <dgm:t>
        <a:bodyPr/>
        <a:lstStyle/>
        <a:p>
          <a:pPr rtl="1"/>
          <a:endParaRPr lang="ar-SA"/>
        </a:p>
      </dgm:t>
    </dgm:pt>
    <dgm:pt modelId="{3ACF956B-A1E9-4B63-A271-A3FB552CCD7F}" type="pres">
      <dgm:prSet presAssocID="{8D7F0A97-6FA1-432D-8B21-8422D42A2376}" presName="compNode" presStyleCnt="0"/>
      <dgm:spPr/>
    </dgm:pt>
    <dgm:pt modelId="{10F238CA-137A-4044-9113-2886069E046E}" type="pres">
      <dgm:prSet presAssocID="{8D7F0A97-6FA1-432D-8B21-8422D42A2376}" presName="dummyConnPt" presStyleCnt="0"/>
      <dgm:spPr/>
    </dgm:pt>
    <dgm:pt modelId="{5C2B5214-4C1B-4DA8-960A-AD4C07883C58}" type="pres">
      <dgm:prSet presAssocID="{8D7F0A97-6FA1-432D-8B21-8422D42A237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E5DE0AD-91EB-4A6E-B0AC-487B75864E9B}" type="pres">
      <dgm:prSet presAssocID="{D01E7C80-3A8B-4AE3-9AA9-B23D0F4BCC0C}" presName="sibTrans" presStyleLbl="bgSibTrans2D1" presStyleIdx="6" presStyleCnt="7"/>
      <dgm:spPr/>
      <dgm:t>
        <a:bodyPr/>
        <a:lstStyle/>
        <a:p>
          <a:pPr rtl="1"/>
          <a:endParaRPr lang="ar-SA"/>
        </a:p>
      </dgm:t>
    </dgm:pt>
    <dgm:pt modelId="{081732C0-D939-458D-816B-30A2299745FD}" type="pres">
      <dgm:prSet presAssocID="{F51ACA50-A384-4100-AFF2-45BB2BD3C15C}" presName="compNode" presStyleCnt="0"/>
      <dgm:spPr/>
    </dgm:pt>
    <dgm:pt modelId="{45E86AFF-59D9-4D6B-8C70-5678A304AF85}" type="pres">
      <dgm:prSet presAssocID="{F51ACA50-A384-4100-AFF2-45BB2BD3C15C}" presName="dummyConnPt" presStyleCnt="0"/>
      <dgm:spPr/>
    </dgm:pt>
    <dgm:pt modelId="{9BD3C266-5FD9-460E-BE26-C303B06A59A6}" type="pres">
      <dgm:prSet presAssocID="{F51ACA50-A384-4100-AFF2-45BB2BD3C15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D90E6B3-C63F-4F0C-A4A0-AE03C85C5B86}" type="presOf" srcId="{D6712ACA-CB1E-4D0C-9063-85A99421CE72}" destId="{33326EE3-907C-4B0E-8DC1-BB96FDC1720F}" srcOrd="0" destOrd="0" presId="urn:microsoft.com/office/officeart/2005/8/layout/bProcess4"/>
    <dgm:cxn modelId="{0726321E-EBFF-4997-BF9E-135AD5B934EE}" srcId="{CC79DEB3-FDB0-49CB-9DD8-457B890E41FC}" destId="{E2DA6EA7-2816-4227-AFE0-C571C6BB132F}" srcOrd="3" destOrd="0" parTransId="{2E676359-3202-4264-A6FD-F6BECEEEA264}" sibTransId="{A7575CF3-53E3-4726-80A2-F741A850C053}"/>
    <dgm:cxn modelId="{6CA6AD92-4007-4643-B023-775B1CEA230D}" srcId="{CC79DEB3-FDB0-49CB-9DD8-457B890E41FC}" destId="{7E06E9BE-EBD9-45F9-8DE7-28514A437D88}" srcOrd="0" destOrd="0" parTransId="{1CB8D54F-EF44-4E50-A787-27493D08CE40}" sibTransId="{775AF40F-E269-4EBC-A7E1-8F834A1016B1}"/>
    <dgm:cxn modelId="{775F3B0B-3D88-4014-BB06-3C2F5F1A17E2}" type="presOf" srcId="{CC79DEB3-FDB0-49CB-9DD8-457B890E41FC}" destId="{FC7A055D-6DD8-44D6-866C-53B7A06F6F3D}" srcOrd="0" destOrd="0" presId="urn:microsoft.com/office/officeart/2005/8/layout/bProcess4"/>
    <dgm:cxn modelId="{FAE75340-5215-4535-804C-EF25C500EC78}" type="presOf" srcId="{A7575CF3-53E3-4726-80A2-F741A850C053}" destId="{1C4C5C31-CCEE-408F-A014-A2C02E7504A4}" srcOrd="0" destOrd="0" presId="urn:microsoft.com/office/officeart/2005/8/layout/bProcess4"/>
    <dgm:cxn modelId="{986CE918-AA9E-4E6E-BAB7-8BB78301791F}" type="presOf" srcId="{17E21742-BB74-400A-8CDB-3F406D732684}" destId="{D9F9D8A6-2A41-40D3-B2DD-2FA94F3FC0F8}" srcOrd="0" destOrd="0" presId="urn:microsoft.com/office/officeart/2005/8/layout/bProcess4"/>
    <dgm:cxn modelId="{CF952F61-AD10-4A81-9AEE-3D830CD7D964}" type="presOf" srcId="{F51ACA50-A384-4100-AFF2-45BB2BD3C15C}" destId="{9BD3C266-5FD9-460E-BE26-C303B06A59A6}" srcOrd="0" destOrd="0" presId="urn:microsoft.com/office/officeart/2005/8/layout/bProcess4"/>
    <dgm:cxn modelId="{6FA1F6C6-B154-4FCC-A549-E3B40D959ADB}" type="presOf" srcId="{8D7F0A97-6FA1-432D-8B21-8422D42A2376}" destId="{5C2B5214-4C1B-4DA8-960A-AD4C07883C58}" srcOrd="0" destOrd="0" presId="urn:microsoft.com/office/officeart/2005/8/layout/bProcess4"/>
    <dgm:cxn modelId="{0E07D2EE-C429-49BF-97E9-0F709BDB6FAD}" srcId="{CC79DEB3-FDB0-49CB-9DD8-457B890E41FC}" destId="{D6712ACA-CB1E-4D0C-9063-85A99421CE72}" srcOrd="1" destOrd="0" parTransId="{946F5223-F05B-43BA-AE3C-9989D803D255}" sibTransId="{1DE32EEB-4F24-4E14-B0E4-B0021650C93D}"/>
    <dgm:cxn modelId="{E3E045BA-7C22-4641-9127-E0DEF4271332}" type="presOf" srcId="{E2DA6EA7-2816-4227-AFE0-C571C6BB132F}" destId="{8A714611-51FF-420D-9C5A-BA1E379CECE4}" srcOrd="0" destOrd="0" presId="urn:microsoft.com/office/officeart/2005/8/layout/bProcess4"/>
    <dgm:cxn modelId="{EFB766FE-58DC-4915-8DB9-126F80103790}" type="presOf" srcId="{1DE32EEB-4F24-4E14-B0E4-B0021650C93D}" destId="{F95FDAFF-BC1F-4FAE-8309-27905D878643}" srcOrd="0" destOrd="0" presId="urn:microsoft.com/office/officeart/2005/8/layout/bProcess4"/>
    <dgm:cxn modelId="{D141ED17-7FD0-45F0-9C81-06911996D854}" srcId="{CC79DEB3-FDB0-49CB-9DD8-457B890E41FC}" destId="{17E21742-BB74-400A-8CDB-3F406D732684}" srcOrd="5" destOrd="0" parTransId="{AEE31165-D594-4793-975C-B404C0357D6D}" sibTransId="{E424DAC1-9EE0-45E5-A37A-81F5C1E4FFFE}"/>
    <dgm:cxn modelId="{89D2BC82-7538-446F-AF98-8C0217D3E37B}" type="presOf" srcId="{775AF40F-E269-4EBC-A7E1-8F834A1016B1}" destId="{7D297937-1851-445F-B7D1-23C12622778C}" srcOrd="0" destOrd="0" presId="urn:microsoft.com/office/officeart/2005/8/layout/bProcess4"/>
    <dgm:cxn modelId="{D46DB8A3-7920-49EB-8245-7CA770339EDF}" type="presOf" srcId="{70D78D3D-A32F-400F-BC41-F57AE5F513A7}" destId="{22497B99-AF70-4B44-BE4C-BEA9D49C9A0A}" srcOrd="0" destOrd="0" presId="urn:microsoft.com/office/officeart/2005/8/layout/bProcess4"/>
    <dgm:cxn modelId="{49016E17-40B1-402B-B897-3EFB0F54AA8E}" type="presOf" srcId="{33DEB7BD-D949-4BA9-9709-F012CC4132C8}" destId="{DC0326B1-A05A-48B5-AC7E-6EDF778CEBF8}" srcOrd="0" destOrd="0" presId="urn:microsoft.com/office/officeart/2005/8/layout/bProcess4"/>
    <dgm:cxn modelId="{F8A3CF3A-0881-46A3-BBDB-28B0FC4D779E}" type="presOf" srcId="{7E06E9BE-EBD9-45F9-8DE7-28514A437D88}" destId="{479DDB8E-0DB2-4235-8E77-6E51AC89B3D6}" srcOrd="0" destOrd="0" presId="urn:microsoft.com/office/officeart/2005/8/layout/bProcess4"/>
    <dgm:cxn modelId="{EC51A833-D91B-4DEB-99C4-FEAABA6079F8}" srcId="{CC79DEB3-FDB0-49CB-9DD8-457B890E41FC}" destId="{33DEB7BD-D949-4BA9-9709-F012CC4132C8}" srcOrd="4" destOrd="0" parTransId="{AFE29A76-3C45-4F0C-BF42-32F802BB42A0}" sibTransId="{70D78D3D-A32F-400F-BC41-F57AE5F513A7}"/>
    <dgm:cxn modelId="{F508EE4B-39CD-4703-BDB5-900B37029476}" type="presOf" srcId="{E424DAC1-9EE0-45E5-A37A-81F5C1E4FFFE}" destId="{85E79724-A381-4CF5-9D4F-F375BD51DF3E}" srcOrd="0" destOrd="0" presId="urn:microsoft.com/office/officeart/2005/8/layout/bProcess4"/>
    <dgm:cxn modelId="{081C474B-1B70-4E85-845A-69B96E1BD918}" srcId="{CC79DEB3-FDB0-49CB-9DD8-457B890E41FC}" destId="{C017FE3A-DD66-4128-BC2E-EC6F19CB2A59}" srcOrd="2" destOrd="0" parTransId="{66447F94-55AC-4325-99A7-D02EC7CED612}" sibTransId="{FB4DBE6A-D75A-4991-AC51-0D4FF76C75D7}"/>
    <dgm:cxn modelId="{C81EBA22-C829-43BD-9EA9-92FC0D4FB306}" type="presOf" srcId="{D01E7C80-3A8B-4AE3-9AA9-B23D0F4BCC0C}" destId="{EE5DE0AD-91EB-4A6E-B0AC-487B75864E9B}" srcOrd="0" destOrd="0" presId="urn:microsoft.com/office/officeart/2005/8/layout/bProcess4"/>
    <dgm:cxn modelId="{57544C58-C999-4A33-9CA2-087DA5FC9D5A}" type="presOf" srcId="{C017FE3A-DD66-4128-BC2E-EC6F19CB2A59}" destId="{FA901D81-FF9A-4A1E-B00B-7E462A2C4091}" srcOrd="0" destOrd="0" presId="urn:microsoft.com/office/officeart/2005/8/layout/bProcess4"/>
    <dgm:cxn modelId="{80091DF0-DD9E-4E1D-A1D3-69AA4B162C8A}" srcId="{CC79DEB3-FDB0-49CB-9DD8-457B890E41FC}" destId="{F51ACA50-A384-4100-AFF2-45BB2BD3C15C}" srcOrd="7" destOrd="0" parTransId="{BB8F755D-6634-4E8E-83D9-F11F0640DF61}" sibTransId="{C59D0BA6-0AB4-411E-BB8E-872F87E1CFFB}"/>
    <dgm:cxn modelId="{9973D04E-5D06-41B8-B0AE-074881555624}" srcId="{CC79DEB3-FDB0-49CB-9DD8-457B890E41FC}" destId="{8D7F0A97-6FA1-432D-8B21-8422D42A2376}" srcOrd="6" destOrd="0" parTransId="{2B9A5EDB-5B13-4C41-A749-FF9F385ED0B8}" sibTransId="{D01E7C80-3A8B-4AE3-9AA9-B23D0F4BCC0C}"/>
    <dgm:cxn modelId="{44DADDEE-B4C2-486D-8515-0DC4FF50B07D}" type="presOf" srcId="{FB4DBE6A-D75A-4991-AC51-0D4FF76C75D7}" destId="{D9BE7FF0-1358-4933-A4CC-E491C809BDBF}" srcOrd="0" destOrd="0" presId="urn:microsoft.com/office/officeart/2005/8/layout/bProcess4"/>
    <dgm:cxn modelId="{08B75BD0-4A12-482D-89B1-46AAE2CBABF6}" type="presParOf" srcId="{FC7A055D-6DD8-44D6-866C-53B7A06F6F3D}" destId="{666DCB4F-9B9A-4841-89B7-4144AA5C7DA1}" srcOrd="0" destOrd="0" presId="urn:microsoft.com/office/officeart/2005/8/layout/bProcess4"/>
    <dgm:cxn modelId="{C8AD68B1-1A45-45DB-A3A3-D25A717AD32F}" type="presParOf" srcId="{666DCB4F-9B9A-4841-89B7-4144AA5C7DA1}" destId="{2BF5B776-A9DE-46BA-B0B4-F9BD865DADB8}" srcOrd="0" destOrd="0" presId="urn:microsoft.com/office/officeart/2005/8/layout/bProcess4"/>
    <dgm:cxn modelId="{B08E3FC7-5B29-4E7F-9A66-0ECA215C8B6D}" type="presParOf" srcId="{666DCB4F-9B9A-4841-89B7-4144AA5C7DA1}" destId="{479DDB8E-0DB2-4235-8E77-6E51AC89B3D6}" srcOrd="1" destOrd="0" presId="urn:microsoft.com/office/officeart/2005/8/layout/bProcess4"/>
    <dgm:cxn modelId="{4CF012EF-D9BE-41FC-8C28-34EFF9F9F7EB}" type="presParOf" srcId="{FC7A055D-6DD8-44D6-866C-53B7A06F6F3D}" destId="{7D297937-1851-445F-B7D1-23C12622778C}" srcOrd="1" destOrd="0" presId="urn:microsoft.com/office/officeart/2005/8/layout/bProcess4"/>
    <dgm:cxn modelId="{81AA9D51-1D7F-4881-8E7F-46178F36DCAA}" type="presParOf" srcId="{FC7A055D-6DD8-44D6-866C-53B7A06F6F3D}" destId="{A3C98681-DDBF-4310-8BC8-7A137F99DC70}" srcOrd="2" destOrd="0" presId="urn:microsoft.com/office/officeart/2005/8/layout/bProcess4"/>
    <dgm:cxn modelId="{F70762D5-EEA0-4F9A-9149-300E7665A105}" type="presParOf" srcId="{A3C98681-DDBF-4310-8BC8-7A137F99DC70}" destId="{37730875-7549-45DE-A8A3-45DC411004FF}" srcOrd="0" destOrd="0" presId="urn:microsoft.com/office/officeart/2005/8/layout/bProcess4"/>
    <dgm:cxn modelId="{9171D1DB-099C-4163-9178-6EE98CC7BA7B}" type="presParOf" srcId="{A3C98681-DDBF-4310-8BC8-7A137F99DC70}" destId="{33326EE3-907C-4B0E-8DC1-BB96FDC1720F}" srcOrd="1" destOrd="0" presId="urn:microsoft.com/office/officeart/2005/8/layout/bProcess4"/>
    <dgm:cxn modelId="{DB68AB7E-CE24-4783-86E1-6D1B412D908C}" type="presParOf" srcId="{FC7A055D-6DD8-44D6-866C-53B7A06F6F3D}" destId="{F95FDAFF-BC1F-4FAE-8309-27905D878643}" srcOrd="3" destOrd="0" presId="urn:microsoft.com/office/officeart/2005/8/layout/bProcess4"/>
    <dgm:cxn modelId="{D7722280-DFEA-44F4-937E-E8AE2AE15978}" type="presParOf" srcId="{FC7A055D-6DD8-44D6-866C-53B7A06F6F3D}" destId="{B25D849A-97A3-415F-ABC8-36DEB0D8A0AB}" srcOrd="4" destOrd="0" presId="urn:microsoft.com/office/officeart/2005/8/layout/bProcess4"/>
    <dgm:cxn modelId="{F94BCF79-6F97-4646-AB2A-22DB29ED5D4F}" type="presParOf" srcId="{B25D849A-97A3-415F-ABC8-36DEB0D8A0AB}" destId="{DF18AAD8-161E-487C-BDCC-F9C57EB89FE0}" srcOrd="0" destOrd="0" presId="urn:microsoft.com/office/officeart/2005/8/layout/bProcess4"/>
    <dgm:cxn modelId="{B523B0DC-9CC9-42AF-B073-09F009D9848B}" type="presParOf" srcId="{B25D849A-97A3-415F-ABC8-36DEB0D8A0AB}" destId="{FA901D81-FF9A-4A1E-B00B-7E462A2C4091}" srcOrd="1" destOrd="0" presId="urn:microsoft.com/office/officeart/2005/8/layout/bProcess4"/>
    <dgm:cxn modelId="{4BC0A1B7-50E7-4271-BF90-E6D1AA2B49FC}" type="presParOf" srcId="{FC7A055D-6DD8-44D6-866C-53B7A06F6F3D}" destId="{D9BE7FF0-1358-4933-A4CC-E491C809BDBF}" srcOrd="5" destOrd="0" presId="urn:microsoft.com/office/officeart/2005/8/layout/bProcess4"/>
    <dgm:cxn modelId="{5D6ACD2D-6226-4803-A40D-3A74C87ACCC0}" type="presParOf" srcId="{FC7A055D-6DD8-44D6-866C-53B7A06F6F3D}" destId="{3233B4CF-A490-46D4-90B4-CE22E39058A7}" srcOrd="6" destOrd="0" presId="urn:microsoft.com/office/officeart/2005/8/layout/bProcess4"/>
    <dgm:cxn modelId="{089D7C7C-27D1-405B-B7BB-BA741375F94B}" type="presParOf" srcId="{3233B4CF-A490-46D4-90B4-CE22E39058A7}" destId="{3EC1DA78-68B1-433B-A226-1EA30E40D016}" srcOrd="0" destOrd="0" presId="urn:microsoft.com/office/officeart/2005/8/layout/bProcess4"/>
    <dgm:cxn modelId="{54779201-DC85-40D8-BE15-50734229A9EB}" type="presParOf" srcId="{3233B4CF-A490-46D4-90B4-CE22E39058A7}" destId="{8A714611-51FF-420D-9C5A-BA1E379CECE4}" srcOrd="1" destOrd="0" presId="urn:microsoft.com/office/officeart/2005/8/layout/bProcess4"/>
    <dgm:cxn modelId="{9B7248E4-21E6-4D31-A487-493FF618AF7B}" type="presParOf" srcId="{FC7A055D-6DD8-44D6-866C-53B7A06F6F3D}" destId="{1C4C5C31-CCEE-408F-A014-A2C02E7504A4}" srcOrd="7" destOrd="0" presId="urn:microsoft.com/office/officeart/2005/8/layout/bProcess4"/>
    <dgm:cxn modelId="{3FBA3D9F-ADF3-489C-A897-6BD66B6808AA}" type="presParOf" srcId="{FC7A055D-6DD8-44D6-866C-53B7A06F6F3D}" destId="{5DDB3461-3890-4FA1-8BCD-4B0B41A904EA}" srcOrd="8" destOrd="0" presId="urn:microsoft.com/office/officeart/2005/8/layout/bProcess4"/>
    <dgm:cxn modelId="{720A3B11-DC50-48BA-AFCE-016A5832A94C}" type="presParOf" srcId="{5DDB3461-3890-4FA1-8BCD-4B0B41A904EA}" destId="{8A21D61A-E41B-464F-9444-D5E3B3010868}" srcOrd="0" destOrd="0" presId="urn:microsoft.com/office/officeart/2005/8/layout/bProcess4"/>
    <dgm:cxn modelId="{F138E818-36E0-40DD-AE6B-79BD1BB31914}" type="presParOf" srcId="{5DDB3461-3890-4FA1-8BCD-4B0B41A904EA}" destId="{DC0326B1-A05A-48B5-AC7E-6EDF778CEBF8}" srcOrd="1" destOrd="0" presId="urn:microsoft.com/office/officeart/2005/8/layout/bProcess4"/>
    <dgm:cxn modelId="{CD61D292-4B8D-4AB6-B56A-8E379EFB78F5}" type="presParOf" srcId="{FC7A055D-6DD8-44D6-866C-53B7A06F6F3D}" destId="{22497B99-AF70-4B44-BE4C-BEA9D49C9A0A}" srcOrd="9" destOrd="0" presId="urn:microsoft.com/office/officeart/2005/8/layout/bProcess4"/>
    <dgm:cxn modelId="{F8633925-EFE1-4243-94A9-3792977D585B}" type="presParOf" srcId="{FC7A055D-6DD8-44D6-866C-53B7A06F6F3D}" destId="{4FF74876-FE99-4518-BA84-BB1E6D600D2B}" srcOrd="10" destOrd="0" presId="urn:microsoft.com/office/officeart/2005/8/layout/bProcess4"/>
    <dgm:cxn modelId="{9F80966F-B131-46DD-8127-D4576271B113}" type="presParOf" srcId="{4FF74876-FE99-4518-BA84-BB1E6D600D2B}" destId="{918E0FF0-2CCF-49FB-B485-4400114C326A}" srcOrd="0" destOrd="0" presId="urn:microsoft.com/office/officeart/2005/8/layout/bProcess4"/>
    <dgm:cxn modelId="{33D7B1A9-BC4D-497B-A3F5-A86DA5262940}" type="presParOf" srcId="{4FF74876-FE99-4518-BA84-BB1E6D600D2B}" destId="{D9F9D8A6-2A41-40D3-B2DD-2FA94F3FC0F8}" srcOrd="1" destOrd="0" presId="urn:microsoft.com/office/officeart/2005/8/layout/bProcess4"/>
    <dgm:cxn modelId="{00CE7822-1616-4D2A-83BB-F171C3223BAD}" type="presParOf" srcId="{FC7A055D-6DD8-44D6-866C-53B7A06F6F3D}" destId="{85E79724-A381-4CF5-9D4F-F375BD51DF3E}" srcOrd="11" destOrd="0" presId="urn:microsoft.com/office/officeart/2005/8/layout/bProcess4"/>
    <dgm:cxn modelId="{80D59227-A9F2-4AC0-9CA1-E18315C2BF7D}" type="presParOf" srcId="{FC7A055D-6DD8-44D6-866C-53B7A06F6F3D}" destId="{3ACF956B-A1E9-4B63-A271-A3FB552CCD7F}" srcOrd="12" destOrd="0" presId="urn:microsoft.com/office/officeart/2005/8/layout/bProcess4"/>
    <dgm:cxn modelId="{0C8F9104-2AC9-490D-AE29-1DDCD668B383}" type="presParOf" srcId="{3ACF956B-A1E9-4B63-A271-A3FB552CCD7F}" destId="{10F238CA-137A-4044-9113-2886069E046E}" srcOrd="0" destOrd="0" presId="urn:microsoft.com/office/officeart/2005/8/layout/bProcess4"/>
    <dgm:cxn modelId="{04A5D8E3-5AC2-45B7-B9FA-727D2086D1DB}" type="presParOf" srcId="{3ACF956B-A1E9-4B63-A271-A3FB552CCD7F}" destId="{5C2B5214-4C1B-4DA8-960A-AD4C07883C58}" srcOrd="1" destOrd="0" presId="urn:microsoft.com/office/officeart/2005/8/layout/bProcess4"/>
    <dgm:cxn modelId="{DF09BDE3-828C-4F5B-B2E1-F40C732BFA82}" type="presParOf" srcId="{FC7A055D-6DD8-44D6-866C-53B7A06F6F3D}" destId="{EE5DE0AD-91EB-4A6E-B0AC-487B75864E9B}" srcOrd="13" destOrd="0" presId="urn:microsoft.com/office/officeart/2005/8/layout/bProcess4"/>
    <dgm:cxn modelId="{11DDFE0F-14C2-4394-BF72-85958BCED032}" type="presParOf" srcId="{FC7A055D-6DD8-44D6-866C-53B7A06F6F3D}" destId="{081732C0-D939-458D-816B-30A2299745FD}" srcOrd="14" destOrd="0" presId="urn:microsoft.com/office/officeart/2005/8/layout/bProcess4"/>
    <dgm:cxn modelId="{3E34F1C8-B9EB-444C-9CEE-31312D69F658}" type="presParOf" srcId="{081732C0-D939-458D-816B-30A2299745FD}" destId="{45E86AFF-59D9-4D6B-8C70-5678A304AF85}" srcOrd="0" destOrd="0" presId="urn:microsoft.com/office/officeart/2005/8/layout/bProcess4"/>
    <dgm:cxn modelId="{1BBB0173-953B-439B-B7CF-BEA9FAF0D4D3}" type="presParOf" srcId="{081732C0-D939-458D-816B-30A2299745FD}" destId="{9BD3C266-5FD9-460E-BE26-C303B06A59A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3A4D5-AE77-49C1-9852-D814EFA02513}">
      <dsp:nvSpPr>
        <dsp:cNvPr id="0" name=""/>
        <dsp:cNvSpPr/>
      </dsp:nvSpPr>
      <dsp:spPr>
        <a:xfrm>
          <a:off x="3237686" y="2579545"/>
          <a:ext cx="1663384" cy="16633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44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smtClean="0"/>
            <a:t>الاهداف</a:t>
          </a:r>
          <a:endParaRPr lang="ar-SA" sz="3600" kern="1200" dirty="0"/>
        </a:p>
      </dsp:txBody>
      <dsp:txXfrm>
        <a:off x="3318886" y="2660745"/>
        <a:ext cx="1500984" cy="1500984"/>
      </dsp:txXfrm>
    </dsp:sp>
    <dsp:sp modelId="{D1CA9075-1D71-48E7-AB0B-556C1689FE40}">
      <dsp:nvSpPr>
        <dsp:cNvPr id="0" name=""/>
        <dsp:cNvSpPr/>
      </dsp:nvSpPr>
      <dsp:spPr>
        <a:xfrm rot="16200000">
          <a:off x="3485981" y="1996148"/>
          <a:ext cx="11667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66795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F3B08A-70D1-49A6-A434-8EF22EBB4776}">
      <dsp:nvSpPr>
        <dsp:cNvPr id="0" name=""/>
        <dsp:cNvSpPr/>
      </dsp:nvSpPr>
      <dsp:spPr>
        <a:xfrm>
          <a:off x="882101" y="298283"/>
          <a:ext cx="6374555" cy="1114467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444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smtClean="0"/>
            <a:t>التعرف على مفهوم الرسالة الوظيفية </a:t>
          </a:r>
          <a:endParaRPr lang="ar-SA" sz="3500" kern="1200" dirty="0"/>
        </a:p>
      </dsp:txBody>
      <dsp:txXfrm>
        <a:off x="936505" y="352687"/>
        <a:ext cx="6265747" cy="1005659"/>
      </dsp:txXfrm>
    </dsp:sp>
    <dsp:sp modelId="{9C814764-C38B-42D1-8583-7E02E0EBC434}">
      <dsp:nvSpPr>
        <dsp:cNvPr id="0" name=""/>
        <dsp:cNvSpPr/>
      </dsp:nvSpPr>
      <dsp:spPr>
        <a:xfrm rot="1555452">
          <a:off x="4867818" y="3959989"/>
          <a:ext cx="6609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0909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577B4-F9F7-4BC7-B389-483B44E4192B}">
      <dsp:nvSpPr>
        <dsp:cNvPr id="0" name=""/>
        <dsp:cNvSpPr/>
      </dsp:nvSpPr>
      <dsp:spPr>
        <a:xfrm>
          <a:off x="5400610" y="4104458"/>
          <a:ext cx="2482421" cy="1114467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444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500" kern="1200" smtClean="0"/>
            <a:t>اكتساب مهارات كتابة الرسالة الوظيفية </a:t>
          </a:r>
          <a:endParaRPr lang="ar-SA" sz="2500" kern="1200" dirty="0"/>
        </a:p>
      </dsp:txBody>
      <dsp:txXfrm>
        <a:off x="5455014" y="4158862"/>
        <a:ext cx="2373613" cy="1005659"/>
      </dsp:txXfrm>
    </dsp:sp>
    <dsp:sp modelId="{FD808512-3CC7-4E34-BD30-30FCBD470EBC}">
      <dsp:nvSpPr>
        <dsp:cNvPr id="0" name=""/>
        <dsp:cNvSpPr/>
      </dsp:nvSpPr>
      <dsp:spPr>
        <a:xfrm rot="9323712">
          <a:off x="2686640" y="3912272"/>
          <a:ext cx="5772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7252" y="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D62BD-EC9F-45C0-9112-39F1A41FF78C}">
      <dsp:nvSpPr>
        <dsp:cNvPr id="0" name=""/>
        <dsp:cNvSpPr/>
      </dsp:nvSpPr>
      <dsp:spPr>
        <a:xfrm>
          <a:off x="180940" y="4032444"/>
          <a:ext cx="2630144" cy="111446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444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smtClean="0"/>
            <a:t>اكتساب مهارات تعبئة النماذج الوظيفية المتنوعة</a:t>
          </a:r>
          <a:endParaRPr lang="ar-SA" sz="2300" kern="1200" dirty="0"/>
        </a:p>
      </dsp:txBody>
      <dsp:txXfrm>
        <a:off x="235344" y="4086848"/>
        <a:ext cx="2521336" cy="10056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A7BD4-D677-4B6B-B5F2-439E7CFEC729}">
      <dsp:nvSpPr>
        <dsp:cNvPr id="0" name=""/>
        <dsp:cNvSpPr/>
      </dsp:nvSpPr>
      <dsp:spPr>
        <a:xfrm rot="16200000">
          <a:off x="587700" y="-319"/>
          <a:ext cx="2911213" cy="3055879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التوظيف</a:t>
          </a:r>
          <a:endParaRPr lang="ar-SA" sz="3400" kern="1200" dirty="0"/>
        </a:p>
      </dsp:txBody>
      <dsp:txXfrm rot="5400000">
        <a:off x="515367" y="799817"/>
        <a:ext cx="2546417" cy="1455607"/>
      </dsp:txXfrm>
    </dsp:sp>
    <dsp:sp modelId="{B0896830-EB7E-45A7-8A80-357DE8ED21D0}">
      <dsp:nvSpPr>
        <dsp:cNvPr id="0" name=""/>
        <dsp:cNvSpPr/>
      </dsp:nvSpPr>
      <dsp:spPr>
        <a:xfrm rot="5400000">
          <a:off x="3900066" y="-328"/>
          <a:ext cx="2767220" cy="3055879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الاتصال الكتابي</a:t>
          </a:r>
          <a:endParaRPr lang="ar-SA" sz="3400" kern="1200" dirty="0"/>
        </a:p>
      </dsp:txBody>
      <dsp:txXfrm rot="-5400000">
        <a:off x="4240000" y="835807"/>
        <a:ext cx="2571616" cy="13836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23FC5-EBF9-4DFB-A404-84A2D0C54EFD}">
      <dsp:nvSpPr>
        <dsp:cNvPr id="0" name=""/>
        <dsp:cNvSpPr/>
      </dsp:nvSpPr>
      <dsp:spPr>
        <a:xfrm>
          <a:off x="1138592" y="3796"/>
          <a:ext cx="1761257" cy="165047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>
              <a:solidFill>
                <a:schemeClr val="tx1"/>
              </a:solidFill>
            </a:rPr>
            <a:t>النماذج الوظيفية</a:t>
          </a:r>
          <a:endParaRPr lang="ar-SA" sz="2100" kern="1200" dirty="0">
            <a:solidFill>
              <a:schemeClr val="tx1"/>
            </a:solidFill>
          </a:endParaRPr>
        </a:p>
      </dsp:txBody>
      <dsp:txXfrm>
        <a:off x="1396522" y="245502"/>
        <a:ext cx="1245397" cy="1167063"/>
      </dsp:txXfrm>
    </dsp:sp>
    <dsp:sp modelId="{B31AF5BD-F8CE-452B-9C72-7B3A2272072B}">
      <dsp:nvSpPr>
        <dsp:cNvPr id="0" name=""/>
        <dsp:cNvSpPr/>
      </dsp:nvSpPr>
      <dsp:spPr>
        <a:xfrm rot="10800000">
          <a:off x="1729736" y="1816717"/>
          <a:ext cx="578969" cy="344384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E3DA0-B540-42E8-BDD1-C185E95ED3F8}">
      <dsp:nvSpPr>
        <dsp:cNvPr id="0" name=""/>
        <dsp:cNvSpPr/>
      </dsp:nvSpPr>
      <dsp:spPr>
        <a:xfrm>
          <a:off x="1079227" y="2304054"/>
          <a:ext cx="1879986" cy="1512571"/>
        </a:xfrm>
        <a:prstGeom prst="ellipse">
          <a:avLst/>
        </a:prstGeom>
        <a:solidFill>
          <a:schemeClr val="accent5">
            <a:hueOff val="-1241735"/>
            <a:satOff val="4976"/>
            <a:lumOff val="1078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لها هيكلية خاصة في تصميمها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1354545" y="2525565"/>
        <a:ext cx="1329350" cy="1069549"/>
      </dsp:txXfrm>
    </dsp:sp>
    <dsp:sp modelId="{B90FED41-63A5-4FC6-8811-46EFA497912B}">
      <dsp:nvSpPr>
        <dsp:cNvPr id="0" name=""/>
        <dsp:cNvSpPr/>
      </dsp:nvSpPr>
      <dsp:spPr>
        <a:xfrm rot="10800000">
          <a:off x="1729736" y="4045137"/>
          <a:ext cx="578969" cy="344384"/>
        </a:xfrm>
        <a:prstGeom prst="triangle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20E89-516E-4599-AA7F-3F6EC1D7EFAB}">
      <dsp:nvSpPr>
        <dsp:cNvPr id="0" name=""/>
        <dsp:cNvSpPr/>
      </dsp:nvSpPr>
      <dsp:spPr>
        <a:xfrm>
          <a:off x="1138588" y="4598539"/>
          <a:ext cx="1761266" cy="1389933"/>
        </a:xfrm>
        <a:prstGeom prst="ellipse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تتنوع الى نماذج ورقية وإلكترونية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1396519" y="4802090"/>
        <a:ext cx="1245404" cy="982831"/>
      </dsp:txXfrm>
    </dsp:sp>
    <dsp:sp modelId="{4ADE813F-93BE-41BC-8426-4AD2E49C9058}">
      <dsp:nvSpPr>
        <dsp:cNvPr id="0" name=""/>
        <dsp:cNvSpPr/>
      </dsp:nvSpPr>
      <dsp:spPr>
        <a:xfrm rot="5400000">
          <a:off x="3063345" y="5121314"/>
          <a:ext cx="578969" cy="344384"/>
        </a:xfrm>
        <a:prstGeom prst="triangle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E235D-D5B5-4C25-969F-D8BB08AF44E6}">
      <dsp:nvSpPr>
        <dsp:cNvPr id="0" name=""/>
        <dsp:cNvSpPr/>
      </dsp:nvSpPr>
      <dsp:spPr>
        <a:xfrm>
          <a:off x="3786313" y="4610345"/>
          <a:ext cx="2155338" cy="1366322"/>
        </a:xfrm>
        <a:prstGeom prst="ellipse">
          <a:avLst/>
        </a:prstGeom>
        <a:solidFill>
          <a:schemeClr val="accent5">
            <a:hueOff val="-3725204"/>
            <a:satOff val="14929"/>
            <a:lumOff val="3235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تختلف في بياناتها وفقاً لنوع الوظيفية المتقدم إليها الفرد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4101955" y="4810438"/>
        <a:ext cx="1524054" cy="966136"/>
      </dsp:txXfrm>
    </dsp:sp>
    <dsp:sp modelId="{187F7D57-BD23-4348-A26C-BA0236D16F7C}">
      <dsp:nvSpPr>
        <dsp:cNvPr id="0" name=""/>
        <dsp:cNvSpPr/>
      </dsp:nvSpPr>
      <dsp:spPr>
        <a:xfrm>
          <a:off x="4574497" y="3959437"/>
          <a:ext cx="578969" cy="344384"/>
        </a:xfrm>
        <a:prstGeom prst="triangle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1F805-029A-431A-9ACB-1F2FFDA071ED}">
      <dsp:nvSpPr>
        <dsp:cNvPr id="0" name=""/>
        <dsp:cNvSpPr/>
      </dsp:nvSpPr>
      <dsp:spPr>
        <a:xfrm>
          <a:off x="3786318" y="2448273"/>
          <a:ext cx="2155327" cy="1224133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تُعد بمثابة جسر من جسور الوصول للوظيفة المطلوبة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4101958" y="2627543"/>
        <a:ext cx="1524047" cy="865593"/>
      </dsp:txXfrm>
    </dsp:sp>
    <dsp:sp modelId="{0EEC24CD-B37D-49ED-BF77-4897AF19F9F7}">
      <dsp:nvSpPr>
        <dsp:cNvPr id="0" name=""/>
        <dsp:cNvSpPr/>
      </dsp:nvSpPr>
      <dsp:spPr>
        <a:xfrm>
          <a:off x="4574497" y="1762278"/>
          <a:ext cx="578969" cy="344384"/>
        </a:xfrm>
        <a:prstGeom prst="triangle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7454A-5F9D-4AA3-92A6-D51E96D792F2}">
      <dsp:nvSpPr>
        <dsp:cNvPr id="0" name=""/>
        <dsp:cNvSpPr/>
      </dsp:nvSpPr>
      <dsp:spPr>
        <a:xfrm>
          <a:off x="3853413" y="214185"/>
          <a:ext cx="2021138" cy="1225975"/>
        </a:xfrm>
        <a:prstGeom prst="ellipse">
          <a:avLst/>
        </a:prstGeom>
        <a:solidFill>
          <a:schemeClr val="accent5">
            <a:hueOff val="-6208672"/>
            <a:satOff val="24882"/>
            <a:lumOff val="5392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تعتمد على وجود استمارات أخرى مساندة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4149402" y="393725"/>
        <a:ext cx="1429160" cy="866895"/>
      </dsp:txXfrm>
    </dsp:sp>
    <dsp:sp modelId="{940DF3AD-387C-4653-A76B-8ACB8151293C}">
      <dsp:nvSpPr>
        <dsp:cNvPr id="0" name=""/>
        <dsp:cNvSpPr/>
      </dsp:nvSpPr>
      <dsp:spPr>
        <a:xfrm rot="5400000">
          <a:off x="6041915" y="654981"/>
          <a:ext cx="578969" cy="344384"/>
        </a:xfrm>
        <a:prstGeom prst="triangle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EF1FE-65E2-496A-BC7B-74C450D85DEB}">
      <dsp:nvSpPr>
        <dsp:cNvPr id="0" name=""/>
        <dsp:cNvSpPr/>
      </dsp:nvSpPr>
      <dsp:spPr>
        <a:xfrm>
          <a:off x="6768755" y="214185"/>
          <a:ext cx="1873090" cy="1225975"/>
        </a:xfrm>
        <a:prstGeom prst="ellipse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ممثلة في الخطاب التمهيدي والسيرة الذاتية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7043063" y="393725"/>
        <a:ext cx="1324474" cy="866895"/>
      </dsp:txXfrm>
    </dsp:sp>
    <dsp:sp modelId="{E34D01A2-1C3D-40BD-83B0-0FB1ACEA529F}">
      <dsp:nvSpPr>
        <dsp:cNvPr id="0" name=""/>
        <dsp:cNvSpPr/>
      </dsp:nvSpPr>
      <dsp:spPr>
        <a:xfrm rot="10800000">
          <a:off x="7415816" y="1781771"/>
          <a:ext cx="578969" cy="344384"/>
        </a:xfrm>
        <a:prstGeom prst="triangle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EE045D-23CB-479A-B416-D632CCF86033}">
      <dsp:nvSpPr>
        <dsp:cNvPr id="0" name=""/>
        <dsp:cNvSpPr/>
      </dsp:nvSpPr>
      <dsp:spPr>
        <a:xfrm>
          <a:off x="6768750" y="2448273"/>
          <a:ext cx="1873101" cy="1224133"/>
        </a:xfrm>
        <a:prstGeom prst="ellipse">
          <a:avLst/>
        </a:prstGeom>
        <a:solidFill>
          <a:schemeClr val="accent5">
            <a:hueOff val="-8692142"/>
            <a:satOff val="34835"/>
            <a:lumOff val="7549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solidFill>
                <a:schemeClr val="tx1"/>
              </a:solidFill>
            </a:rPr>
            <a:t>لها تنظيم محدد في كتابتها </a:t>
          </a:r>
          <a:endParaRPr lang="ar-SA" sz="1800" kern="1200" dirty="0">
            <a:solidFill>
              <a:schemeClr val="tx1"/>
            </a:solidFill>
          </a:endParaRPr>
        </a:p>
      </dsp:txBody>
      <dsp:txXfrm>
        <a:off x="7043059" y="2627543"/>
        <a:ext cx="1324483" cy="865593"/>
      </dsp:txXfrm>
    </dsp:sp>
    <dsp:sp modelId="{8679ACC5-B066-47D0-A213-959EA7C3F9FD}">
      <dsp:nvSpPr>
        <dsp:cNvPr id="0" name=""/>
        <dsp:cNvSpPr/>
      </dsp:nvSpPr>
      <dsp:spPr>
        <a:xfrm rot="10800000">
          <a:off x="7415816" y="3906961"/>
          <a:ext cx="578969" cy="344384"/>
        </a:xfrm>
        <a:prstGeom prst="triangl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AA1A7-D0B2-40DD-ADF5-582FC1C02DF6}">
      <dsp:nvSpPr>
        <dsp:cNvPr id="0" name=""/>
        <dsp:cNvSpPr/>
      </dsp:nvSpPr>
      <dsp:spPr>
        <a:xfrm>
          <a:off x="6878202" y="4466407"/>
          <a:ext cx="1654197" cy="1654197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>
              <a:solidFill>
                <a:schemeClr val="tx1"/>
              </a:solidFill>
            </a:rPr>
            <a:t>يتوافق مع متطلبات الوظيفة الشاغرة</a:t>
          </a:r>
          <a:endParaRPr lang="ar-SA" sz="2100" kern="1200" dirty="0">
            <a:solidFill>
              <a:schemeClr val="tx1"/>
            </a:solidFill>
          </a:endParaRPr>
        </a:p>
      </dsp:txBody>
      <dsp:txXfrm>
        <a:off x="7120454" y="4708659"/>
        <a:ext cx="1169693" cy="11696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A4D46-07A1-4B8E-A436-E34488A55FDD}">
      <dsp:nvSpPr>
        <dsp:cNvPr id="0" name=""/>
        <dsp:cNvSpPr/>
      </dsp:nvSpPr>
      <dsp:spPr>
        <a:xfrm>
          <a:off x="2736276" y="1872208"/>
          <a:ext cx="2808325" cy="2232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700" kern="1200" dirty="0" smtClean="0"/>
            <a:t>مميزات الرسالة الوظيفية</a:t>
          </a:r>
          <a:endParaRPr lang="ar-SA" sz="3700" kern="1200" dirty="0"/>
        </a:p>
      </dsp:txBody>
      <dsp:txXfrm>
        <a:off x="3147546" y="2199113"/>
        <a:ext cx="1985785" cy="15784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97937-1851-445F-B7D1-23C12622778C}">
      <dsp:nvSpPr>
        <dsp:cNvPr id="0" name=""/>
        <dsp:cNvSpPr/>
      </dsp:nvSpPr>
      <dsp:spPr>
        <a:xfrm rot="5400000">
          <a:off x="-15682" y="924618"/>
          <a:ext cx="1441268" cy="17403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DDB8E-0DB2-4235-8E77-6E51AC89B3D6}">
      <dsp:nvSpPr>
        <dsp:cNvPr id="0" name=""/>
        <dsp:cNvSpPr/>
      </dsp:nvSpPr>
      <dsp:spPr>
        <a:xfrm>
          <a:off x="313686" y="1574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البسملة</a:t>
          </a:r>
          <a:endParaRPr lang="ar-SA" sz="2300" kern="1200" dirty="0"/>
        </a:p>
      </dsp:txBody>
      <dsp:txXfrm>
        <a:off x="347668" y="35556"/>
        <a:ext cx="1865774" cy="1092278"/>
      </dsp:txXfrm>
    </dsp:sp>
    <dsp:sp modelId="{F95FDAFF-BC1F-4FAE-8309-27905D878643}">
      <dsp:nvSpPr>
        <dsp:cNvPr id="0" name=""/>
        <dsp:cNvSpPr/>
      </dsp:nvSpPr>
      <dsp:spPr>
        <a:xfrm rot="5400000">
          <a:off x="-15682" y="2374921"/>
          <a:ext cx="1441268" cy="174036"/>
        </a:xfrm>
        <a:prstGeom prst="rect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326EE3-907C-4B0E-8DC1-BB96FDC1720F}">
      <dsp:nvSpPr>
        <dsp:cNvPr id="0" name=""/>
        <dsp:cNvSpPr/>
      </dsp:nvSpPr>
      <dsp:spPr>
        <a:xfrm>
          <a:off x="313686" y="1451878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الجهة والتاريخ</a:t>
          </a:r>
          <a:endParaRPr lang="ar-SA" sz="2300" kern="1200" dirty="0"/>
        </a:p>
      </dsp:txBody>
      <dsp:txXfrm>
        <a:off x="347668" y="1485860"/>
        <a:ext cx="1865774" cy="1092278"/>
      </dsp:txXfrm>
    </dsp:sp>
    <dsp:sp modelId="{D9BE7FF0-1358-4933-A4CC-E491C809BDBF}">
      <dsp:nvSpPr>
        <dsp:cNvPr id="0" name=""/>
        <dsp:cNvSpPr/>
      </dsp:nvSpPr>
      <dsp:spPr>
        <a:xfrm>
          <a:off x="709469" y="3100073"/>
          <a:ext cx="2562836" cy="174036"/>
        </a:xfrm>
        <a:prstGeom prst="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01D81-FF9A-4A1E-B00B-7E462A2C4091}">
      <dsp:nvSpPr>
        <dsp:cNvPr id="0" name=""/>
        <dsp:cNvSpPr/>
      </dsp:nvSpPr>
      <dsp:spPr>
        <a:xfrm>
          <a:off x="313686" y="2902182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المرسل إليه بصفته الوظيفية</a:t>
          </a:r>
          <a:endParaRPr lang="ar-SA" sz="2300" kern="1200" dirty="0"/>
        </a:p>
      </dsp:txBody>
      <dsp:txXfrm>
        <a:off x="347668" y="2936164"/>
        <a:ext cx="1865774" cy="1092278"/>
      </dsp:txXfrm>
    </dsp:sp>
    <dsp:sp modelId="{1C4C5C31-CCEE-408F-A014-A2C02E7504A4}">
      <dsp:nvSpPr>
        <dsp:cNvPr id="0" name=""/>
        <dsp:cNvSpPr/>
      </dsp:nvSpPr>
      <dsp:spPr>
        <a:xfrm rot="16200000">
          <a:off x="2556189" y="2374921"/>
          <a:ext cx="1441268" cy="174036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14611-51FF-420D-9C5A-BA1E379CECE4}">
      <dsp:nvSpPr>
        <dsp:cNvPr id="0" name=""/>
        <dsp:cNvSpPr/>
      </dsp:nvSpPr>
      <dsp:spPr>
        <a:xfrm>
          <a:off x="2885558" y="2902182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السلام والتحية</a:t>
          </a:r>
          <a:endParaRPr lang="ar-SA" sz="2300" kern="1200" dirty="0"/>
        </a:p>
      </dsp:txBody>
      <dsp:txXfrm>
        <a:off x="2919540" y="2936164"/>
        <a:ext cx="1865774" cy="1092278"/>
      </dsp:txXfrm>
    </dsp:sp>
    <dsp:sp modelId="{22497B99-AF70-4B44-BE4C-BEA9D49C9A0A}">
      <dsp:nvSpPr>
        <dsp:cNvPr id="0" name=""/>
        <dsp:cNvSpPr/>
      </dsp:nvSpPr>
      <dsp:spPr>
        <a:xfrm rot="16200000">
          <a:off x="2556189" y="924618"/>
          <a:ext cx="1441268" cy="174036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326B1-A05A-48B5-AC7E-6EDF778CEBF8}">
      <dsp:nvSpPr>
        <dsp:cNvPr id="0" name=""/>
        <dsp:cNvSpPr/>
      </dsp:nvSpPr>
      <dsp:spPr>
        <a:xfrm>
          <a:off x="2885558" y="1451878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عنوان الموضوع</a:t>
          </a:r>
          <a:endParaRPr lang="ar-SA" sz="2300" kern="1200" dirty="0"/>
        </a:p>
      </dsp:txBody>
      <dsp:txXfrm>
        <a:off x="2919540" y="1485860"/>
        <a:ext cx="1865774" cy="1092278"/>
      </dsp:txXfrm>
    </dsp:sp>
    <dsp:sp modelId="{85E79724-A381-4CF5-9D4F-F375BD51DF3E}">
      <dsp:nvSpPr>
        <dsp:cNvPr id="0" name=""/>
        <dsp:cNvSpPr/>
      </dsp:nvSpPr>
      <dsp:spPr>
        <a:xfrm>
          <a:off x="3281341" y="199466"/>
          <a:ext cx="2562836" cy="174036"/>
        </a:xfrm>
        <a:prstGeom prst="rect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9D8A6-2A41-40D3-B2DD-2FA94F3FC0F8}">
      <dsp:nvSpPr>
        <dsp:cNvPr id="0" name=""/>
        <dsp:cNvSpPr/>
      </dsp:nvSpPr>
      <dsp:spPr>
        <a:xfrm>
          <a:off x="2885558" y="1574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الموضوع</a:t>
          </a:r>
          <a:endParaRPr lang="ar-SA" sz="2300" kern="1200" dirty="0"/>
        </a:p>
      </dsp:txBody>
      <dsp:txXfrm>
        <a:off x="2919540" y="35556"/>
        <a:ext cx="1865774" cy="1092278"/>
      </dsp:txXfrm>
    </dsp:sp>
    <dsp:sp modelId="{EE5DE0AD-91EB-4A6E-B0AC-487B75864E9B}">
      <dsp:nvSpPr>
        <dsp:cNvPr id="0" name=""/>
        <dsp:cNvSpPr/>
      </dsp:nvSpPr>
      <dsp:spPr>
        <a:xfrm rot="5400000">
          <a:off x="5128061" y="924618"/>
          <a:ext cx="1441268" cy="17403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B5214-4C1B-4DA8-960A-AD4C07883C58}">
      <dsp:nvSpPr>
        <dsp:cNvPr id="0" name=""/>
        <dsp:cNvSpPr/>
      </dsp:nvSpPr>
      <dsp:spPr>
        <a:xfrm>
          <a:off x="5457430" y="1574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الخاتمة</a:t>
          </a:r>
          <a:endParaRPr lang="ar-SA" sz="2300" kern="1200" dirty="0"/>
        </a:p>
      </dsp:txBody>
      <dsp:txXfrm>
        <a:off x="5491412" y="35556"/>
        <a:ext cx="1865774" cy="1092278"/>
      </dsp:txXfrm>
    </dsp:sp>
    <dsp:sp modelId="{9BD3C266-5FD9-460E-BE26-C303B06A59A6}">
      <dsp:nvSpPr>
        <dsp:cNvPr id="0" name=""/>
        <dsp:cNvSpPr/>
      </dsp:nvSpPr>
      <dsp:spPr>
        <a:xfrm>
          <a:off x="5457430" y="1451878"/>
          <a:ext cx="1933738" cy="1160242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اسم المرسل والمرسل والتوقيع </a:t>
          </a:r>
          <a:endParaRPr lang="ar-SA" sz="2300" kern="1200" dirty="0"/>
        </a:p>
      </dsp:txBody>
      <dsp:txXfrm>
        <a:off x="5491412" y="1485860"/>
        <a:ext cx="1865774" cy="1092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.xml"/><Relationship Id="rId7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customXml" Target="../../customXml/item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customXml" Target="../../customXml/item1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image" Target="../media/image2.png"/><Relationship Id="rId2" Type="http://schemas.openxmlformats.org/officeDocument/2006/relationships/tags" Target="../tags/tag9.xml"/><Relationship Id="rId1" Type="http://schemas.openxmlformats.org/officeDocument/2006/relationships/customXml" Target="../../customXml/item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4.xml"/><Relationship Id="rId7" Type="http://schemas.openxmlformats.org/officeDocument/2006/relationships/image" Target="../media/image2.png"/><Relationship Id="rId2" Type="http://schemas.openxmlformats.org/officeDocument/2006/relationships/tags" Target="../tags/tag13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8.xml"/><Relationship Id="rId7" Type="http://schemas.openxmlformats.org/officeDocument/2006/relationships/image" Target="../media/image2.png"/><Relationship Id="rId2" Type="http://schemas.openxmlformats.org/officeDocument/2006/relationships/tags" Target="../tags/tag17.xml"/><Relationship Id="rId1" Type="http://schemas.openxmlformats.org/officeDocument/2006/relationships/customXml" Target="../../customXml/item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image" Target="../media/image2.png"/><Relationship Id="rId2" Type="http://schemas.openxmlformats.org/officeDocument/2006/relationships/tags" Target="../tags/tag21.xml"/><Relationship Id="rId1" Type="http://schemas.openxmlformats.org/officeDocument/2006/relationships/customXml" Target="../../customXml/item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6.xml"/><Relationship Id="rId7" Type="http://schemas.openxmlformats.org/officeDocument/2006/relationships/image" Target="../media/image2.png"/><Relationship Id="rId2" Type="http://schemas.openxmlformats.org/officeDocument/2006/relationships/tags" Target="../tags/tag25.xml"/><Relationship Id="rId1" Type="http://schemas.openxmlformats.org/officeDocument/2006/relationships/customXml" Target="../../customXml/item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0.xml"/><Relationship Id="rId7" Type="http://schemas.openxmlformats.org/officeDocument/2006/relationships/image" Target="../media/image2.png"/><Relationship Id="rId2" Type="http://schemas.openxmlformats.org/officeDocument/2006/relationships/tags" Target="../tags/tag29.xml"/><Relationship Id="rId1" Type="http://schemas.openxmlformats.org/officeDocument/2006/relationships/customXml" Target="../../customXml/item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image" Target="../media/image2.png"/><Relationship Id="rId2" Type="http://schemas.openxmlformats.org/officeDocument/2006/relationships/tags" Target="../tags/tag33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2" Type="http://schemas.openxmlformats.org/officeDocument/2006/relationships/tags" Target="../tags/tag37.xml"/><Relationship Id="rId1" Type="http://schemas.openxmlformats.org/officeDocument/2006/relationships/customXml" Target="../../customXml/item8.xml"/><Relationship Id="rId6" Type="http://schemas.openxmlformats.org/officeDocument/2006/relationships/tags" Target="../tags/tag41.xml"/><Relationship Id="rId11" Type="http://schemas.openxmlformats.org/officeDocument/2006/relationships/image" Target="../media/image4.png"/><Relationship Id="rId5" Type="http://schemas.openxmlformats.org/officeDocument/2006/relationships/tags" Target="../tags/tag40.xml"/><Relationship Id="rId10" Type="http://schemas.openxmlformats.org/officeDocument/2006/relationships/image" Target="../media/image3.png"/><Relationship Id="rId4" Type="http://schemas.openxmlformats.org/officeDocument/2006/relationships/tags" Target="../tags/tag39.xml"/><Relationship Id="rId9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2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8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8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496618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7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579031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933583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651800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2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8" y="1901723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8" y="3540785"/>
            <a:ext cx="7388352" cy="1522476"/>
          </a:xfrm>
          <a:prstGeom prst="rect">
            <a:avLst/>
          </a:prstGeom>
        </p:spPr>
        <p:txBody>
          <a:bodyPr vert="horz" wrap="square" lIns="90877" tIns="43391" rIns="90877" bIns="43391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027034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855749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869675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20287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6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نعم</a:t>
            </a:r>
            <a:endParaRPr lang="ar-SA" sz="320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smtClean="0"/>
              <a:t>لا</a:t>
            </a:r>
            <a:endParaRPr lang="ar-SA" sz="3200"/>
          </a:p>
        </p:txBody>
      </p:sp>
      <p:pic>
        <p:nvPicPr>
          <p:cNvPr id="9" name="صورة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858798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3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7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/>
            </a:lvl1pPr>
            <a:lvl2pPr marL="274320" indent="0" algn="ct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/>
            </a:lvl2pPr>
            <a:lvl3pPr marL="548640" indent="0" algn="ct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/>
            </a:lvl3pPr>
            <a:lvl4pPr marL="822960" indent="0" algn="ct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/>
            </a:lvl4pPr>
            <a:lvl5pPr marL="1051560" indent="0" algn="ct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8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1pPr>
            <a:lvl2pPr marL="27432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2pPr>
            <a:lvl3pPr marL="54864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3pPr>
            <a:lvl4pPr marL="82296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4pPr>
            <a:lvl5pPr marL="105156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8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1pPr>
            <a:lvl2pPr marL="27432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2pPr>
            <a:lvl3pPr marL="54864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3pPr>
            <a:lvl4pPr marL="82296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4pPr>
            <a:lvl5pPr marL="105156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84048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1pPr>
            <a:lvl2pPr marL="27432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2pPr>
            <a:lvl3pPr marL="54864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3pPr>
            <a:lvl4pPr marL="82296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4pPr>
            <a:lvl5pPr marL="1051560" indent="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10" name="صورة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1852689"/>
            <a:ext cx="857250" cy="857250"/>
          </a:xfrm>
          <a:prstGeom prst="rect">
            <a:avLst/>
          </a:prstGeom>
        </p:spPr>
      </p:pic>
      <p:pic>
        <p:nvPicPr>
          <p:cNvPr id="11" name="صورة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185198"/>
            <a:ext cx="857250" cy="857250"/>
          </a:xfrm>
          <a:prstGeom prst="rect">
            <a:avLst/>
          </a:prstGeom>
        </p:spPr>
      </p:pic>
      <p:pic>
        <p:nvPicPr>
          <p:cNvPr id="12" name="صورة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89858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36BD5D-1335-4AD9-86CC-FCFA1063C471}" type="datetimeFigureOut">
              <a:rPr lang="ar-SA" smtClean="0"/>
              <a:t>18/04/36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ABA96BE-DADE-40DC-B737-8DC1168A7FD1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684" r:id="rId14"/>
    <p:sldLayoutId id="2147483685" r:id="rId15"/>
    <p:sldLayoutId id="2147483686" r:id="rId16"/>
    <p:sldLayoutId id="2147483688" r:id="rId17"/>
    <p:sldLayoutId id="2147483689" r:id="rId18"/>
    <p:sldLayoutId id="2147483690" r:id="rId19"/>
    <p:sldLayoutId id="2147483691" r:id="rId20"/>
    <p:sldLayoutId id="2147483707" r:id="rId2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115616" y="1628800"/>
            <a:ext cx="712879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dirty="0" smtClean="0">
                <a:cs typeface="AGA Cordoba Regular" pitchFamily="2" charset="-78"/>
              </a:rPr>
              <a:t>بسم الله الرحمن الرحيم </a:t>
            </a:r>
            <a:endParaRPr lang="ar-SA" sz="6000" dirty="0">
              <a:cs typeface="AGA Cordoba Regular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907704" y="3605064"/>
            <a:ext cx="52565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solidFill>
                  <a:srgbClr val="0033CC"/>
                </a:solidFill>
                <a:cs typeface="AGA Cordoba Regular" pitchFamily="2" charset="-78"/>
              </a:rPr>
              <a:t>الدرس الثاني : تعبئة النماذج الوظيفية </a:t>
            </a:r>
            <a:endParaRPr lang="ar-SA" sz="4000" dirty="0">
              <a:solidFill>
                <a:srgbClr val="0033CC"/>
              </a:solidFill>
              <a:cs typeface="AGA Cordoba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702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963485" y="2916748"/>
            <a:ext cx="532859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000" dirty="0" smtClean="0">
                <a:solidFill>
                  <a:srgbClr val="FF00FF"/>
                </a:solidFill>
                <a:cs typeface="AGA Cordoba Regular" pitchFamily="2" charset="-78"/>
              </a:rPr>
              <a:t>**الأسئلة** </a:t>
            </a:r>
            <a:endParaRPr lang="ar-SA" sz="8000" dirty="0">
              <a:solidFill>
                <a:srgbClr val="FF00FF"/>
              </a:solidFill>
              <a:cs typeface="AGA Cordoba Regular" pitchFamily="2" charset="-78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74876"/>
            <a:ext cx="1264841" cy="2053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97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صر نائب للنص 6"/>
          <p:cNvSpPr>
            <a:spLocks noGrp="1"/>
          </p:cNvSpPr>
          <p:nvPr>
            <p:ph type="body" idx="10"/>
          </p:nvPr>
        </p:nvSpPr>
        <p:spPr>
          <a:xfrm>
            <a:off x="0" y="725603"/>
            <a:ext cx="8833104" cy="759181"/>
          </a:xfrm>
        </p:spPr>
        <p:txBody>
          <a:bodyPr>
            <a:normAutofit/>
          </a:bodyPr>
          <a:lstStyle/>
          <a:p>
            <a:r>
              <a:rPr lang="ar-SA" sz="2800" dirty="0" smtClean="0"/>
              <a:t>من اجل التقدم لشغل وظيفة ما , ما الواجب على كل فرد متقدم لوظيفة ؟</a:t>
            </a:r>
            <a:endParaRPr lang="ar-SA" sz="2800" dirty="0"/>
          </a:p>
        </p:txBody>
      </p:sp>
      <p:sp>
        <p:nvSpPr>
          <p:cNvPr id="10" name="عنصر نائب للمحتوى 9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ar-SA" sz="2800" dirty="0" smtClean="0"/>
              <a:t>ان يكون على دراية تامه بخطوات واجراءات تعبئة تلك النماذج ..</a:t>
            </a:r>
            <a:endParaRPr lang="ar-SA" sz="2800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ar-SA" sz="2800" dirty="0" smtClean="0"/>
              <a:t>ان لا يكون على دراية تامه بخطوات واجراءات تعبئة تلك النماذج ..</a:t>
            </a:r>
          </a:p>
          <a:p>
            <a:endParaRPr lang="ar-SA" sz="2800" dirty="0"/>
          </a:p>
        </p:txBody>
      </p:sp>
      <p:pic>
        <p:nvPicPr>
          <p:cNvPr id="15" name="صورة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150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صر نائب للنص 6"/>
          <p:cNvSpPr>
            <a:spLocks noGrp="1"/>
          </p:cNvSpPr>
          <p:nvPr>
            <p:ph type="body" idx="10"/>
          </p:nvPr>
        </p:nvSpPr>
        <p:spPr>
          <a:xfrm>
            <a:off x="155448" y="797611"/>
            <a:ext cx="8833104" cy="759181"/>
          </a:xfrm>
        </p:spPr>
        <p:txBody>
          <a:bodyPr>
            <a:noAutofit/>
          </a:bodyPr>
          <a:lstStyle/>
          <a:p>
            <a:r>
              <a:rPr lang="ar-SA" sz="2800" dirty="0" smtClean="0"/>
              <a:t>يختلف النموذج الوظيفي من نوع لآخر حسب نوعية العمل والشروط التي تضعها كل شركة ..</a:t>
            </a:r>
            <a:endParaRPr lang="ar-SA" sz="2800" dirty="0"/>
          </a:p>
        </p:txBody>
      </p:sp>
      <p:pic>
        <p:nvPicPr>
          <p:cNvPr id="11" name="صورة 10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237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صر نائب للنص 6"/>
          <p:cNvSpPr>
            <a:spLocks noGrp="1"/>
          </p:cNvSpPr>
          <p:nvPr>
            <p:ph type="body" idx="10"/>
          </p:nvPr>
        </p:nvSpPr>
        <p:spPr>
          <a:xfrm>
            <a:off x="155448" y="653595"/>
            <a:ext cx="8833104" cy="759181"/>
          </a:xfrm>
        </p:spPr>
        <p:txBody>
          <a:bodyPr>
            <a:normAutofit/>
          </a:bodyPr>
          <a:lstStyle/>
          <a:p>
            <a:r>
              <a:rPr lang="ar-SA" sz="2800" dirty="0" smtClean="0"/>
              <a:t>من مميزات الرسالة الوظيفية ..؟</a:t>
            </a:r>
            <a:endParaRPr lang="ar-SA" sz="2800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ar-SA" dirty="0" smtClean="0"/>
              <a:t>اللباقة في عبارات الطلب والأمر</a:t>
            </a:r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ar-SA" dirty="0" smtClean="0"/>
              <a:t>الإيجاز والوضوح</a:t>
            </a:r>
            <a:endParaRPr lang="ar-SA" dirty="0"/>
          </a:p>
        </p:txBody>
      </p:sp>
      <p:sp>
        <p:nvSpPr>
          <p:cNvPr id="10" name="عنصر نائب للمحتوى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dirty="0" smtClean="0"/>
              <a:t>جميع ما سبق </a:t>
            </a:r>
            <a:endParaRPr lang="ar-SA" dirty="0"/>
          </a:p>
        </p:txBody>
      </p:sp>
      <p:pic>
        <p:nvPicPr>
          <p:cNvPr id="12" name="صورة 11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1964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437112"/>
            <a:ext cx="1264841" cy="2053183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1979712" y="5661248"/>
            <a:ext cx="331236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>
                <a:solidFill>
                  <a:srgbClr val="FF0000"/>
                </a:solidFill>
              </a:rPr>
              <a:t>شكراً لحسن استماعكم ..</a:t>
            </a:r>
            <a:endParaRPr lang="ar-S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25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2443999829"/>
              </p:ext>
            </p:extLst>
          </p:nvPr>
        </p:nvGraphicFramePr>
        <p:xfrm>
          <a:off x="323528" y="404664"/>
          <a:ext cx="806489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663285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رسم تخطيطي 6"/>
          <p:cNvGraphicFramePr/>
          <p:nvPr>
            <p:extLst>
              <p:ext uri="{D42A27DB-BD31-4B8C-83A1-F6EECF244321}">
                <p14:modId xmlns:p14="http://schemas.microsoft.com/office/powerpoint/2010/main" val="1108871749"/>
              </p:ext>
            </p:extLst>
          </p:nvPr>
        </p:nvGraphicFramePr>
        <p:xfrm>
          <a:off x="708248" y="2780928"/>
          <a:ext cx="6960096" cy="305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مربع نص 7"/>
          <p:cNvSpPr txBox="1"/>
          <p:nvPr/>
        </p:nvSpPr>
        <p:spPr>
          <a:xfrm>
            <a:off x="3347864" y="1044025"/>
            <a:ext cx="43204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المفاهيم المتضمنة في الدرس :</a:t>
            </a:r>
            <a:endParaRPr lang="ar-SA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67626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2971853024"/>
              </p:ext>
            </p:extLst>
          </p:nvPr>
        </p:nvGraphicFramePr>
        <p:xfrm>
          <a:off x="-396552" y="548680"/>
          <a:ext cx="972108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1818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971600" y="1268760"/>
            <a:ext cx="684076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2400" dirty="0" smtClean="0">
                <a:solidFill>
                  <a:srgbClr val="0070C0"/>
                </a:solidFill>
              </a:rPr>
              <a:t>تعد إجراءات تعبئة النماذج الوظيفية مطلباً أساسياً من أجل التقدم لشغل وظيفة ما , لذا وجب على كل فرد متقدم لشغل أي وظيفة أن يكون على دراية تامة بخطوات وإجراءات تعبئة تلك النماذج . ومن المعلوم أن البيانات والمعلومات الخاصة بكل نموذج تختلف عن النموذج الآخر ، حيث تخضع تلك البيانات والمعلومات المدرجة في كل نموذج لعدة اعتبارات منها : نوعية العمل أو الوظيفة المراد التقدم إليها إضافة إلى قيام كل مؤسسة بوضع بعض الشروط التي ترغب من خلالها على انتقاء الأفراد المميزين من واقع المتقدمين للوظيفة</a:t>
            </a:r>
            <a:endParaRPr lang="ar-S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65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971600" y="1700808"/>
            <a:ext cx="684076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2400" dirty="0" smtClean="0">
                <a:solidFill>
                  <a:srgbClr val="0070C0"/>
                </a:solidFill>
              </a:rPr>
              <a:t>وتعد مهارة تعبئة تلك النماذج الوظيفية من المهارات التي يبحث عنها صاحب العمل اليوم في المجتمع السعودي , حيث يفتقد كثير من الخريجين لتلك المهارة , وربما يرجع ذلك لعدم احتكاكهم المباشر بها خلال مراحل تعلمهم المختلفة حتى باتت تمثل مشكلة لكثير من الأفراد والخريجين الذين يرغبون في التقدم لوظيفة ما , بسبب الرهبة من التعامل مع تلك النماذج , مما يضطرهم إلى اللجوء لبعض الأشخاص أو مكاتب الخدمات المنتشرة بالمدن المختلفة لمساعدتهم في تعبئة تلك النماذج مقابل دفع بعض من الرسوم المالية .</a:t>
            </a:r>
            <a:endParaRPr lang="ar-S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71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3905064" y="1340768"/>
            <a:ext cx="39604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/>
              <a:t>الرسالة الوظيفية :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331640" y="2636912"/>
            <a:ext cx="640871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2400" dirty="0" smtClean="0">
                <a:solidFill>
                  <a:srgbClr val="0070C0"/>
                </a:solidFill>
              </a:rPr>
              <a:t>تعد الرسالة الوظيفية أو ما تعرف في بعض الأحيان بالرسالة الرسمية بمثابة خطاب , إما أن يصدر عن الدوائر الحكومية أو المؤسسات إلى جهات مماثلة أو الأفراد , أو يصدر من أفراد إلى جهات </a:t>
            </a:r>
            <a:endParaRPr lang="ar-S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14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رسم تخطيطي 6"/>
          <p:cNvGraphicFramePr/>
          <p:nvPr>
            <p:extLst>
              <p:ext uri="{D42A27DB-BD31-4B8C-83A1-F6EECF244321}">
                <p14:modId xmlns:p14="http://schemas.microsoft.com/office/powerpoint/2010/main" val="3070204436"/>
              </p:ext>
            </p:extLst>
          </p:nvPr>
        </p:nvGraphicFramePr>
        <p:xfrm>
          <a:off x="539552" y="332656"/>
          <a:ext cx="784887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شكل بيضاوي 2"/>
          <p:cNvSpPr/>
          <p:nvPr/>
        </p:nvSpPr>
        <p:spPr>
          <a:xfrm>
            <a:off x="6610651" y="641344"/>
            <a:ext cx="2160240" cy="1584176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00191" y="4464695"/>
            <a:ext cx="2110660" cy="155659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395536" y="4437112"/>
            <a:ext cx="2160240" cy="1584176"/>
          </a:xfrm>
          <a:prstGeom prst="ellipse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/>
          <p:cNvSpPr/>
          <p:nvPr/>
        </p:nvSpPr>
        <p:spPr>
          <a:xfrm>
            <a:off x="395536" y="641343"/>
            <a:ext cx="2160240" cy="158417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/>
          <p:cNvSpPr txBox="1"/>
          <p:nvPr/>
        </p:nvSpPr>
        <p:spPr>
          <a:xfrm>
            <a:off x="6970691" y="1017933"/>
            <a:ext cx="144016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solidFill>
                  <a:schemeClr val="bg1"/>
                </a:solidFill>
              </a:rPr>
              <a:t>الايجاز والوضوح</a:t>
            </a: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55576" y="894823"/>
            <a:ext cx="136815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chemeClr val="bg1"/>
                </a:solidFill>
              </a:rPr>
              <a:t>حسن التنظيم</a:t>
            </a:r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606413" y="4492277"/>
            <a:ext cx="1421971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chemeClr val="bg1"/>
                </a:solidFill>
              </a:rPr>
              <a:t>البعد عن عبارات المجاملة</a:t>
            </a:r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67544" y="4492277"/>
            <a:ext cx="201622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chemeClr val="bg1"/>
                </a:solidFill>
              </a:rPr>
              <a:t>اللباقة في عبارات الطلب والامر</a:t>
            </a: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35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2147144181"/>
              </p:ext>
            </p:extLst>
          </p:nvPr>
        </p:nvGraphicFramePr>
        <p:xfrm>
          <a:off x="395536" y="1772816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2483768" y="692696"/>
            <a:ext cx="56166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rgbClr val="0070C0"/>
                </a:solidFill>
              </a:rPr>
              <a:t>الخصائص الشكلية لكتابة الرسالة الوظيفية :</a:t>
            </a:r>
            <a:endParaRPr lang="ar-SA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00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RECTANSWER" val="1"/>
  <p:tag name="CHOICESCOUNT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  <p:tag name="CORRECTANSWER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ضوح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كلاسيكي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ضو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MultipleChoice</Type>
  <ChoicesCount>2</ChoicesCount>
  <Orientation>Right</Orientation>
</Layout>
</file>

<file path=customXml/item10.xml><?xml version="1.0" encoding="utf-8"?>
<Layout>
  <Type>YesNo</Type>
  <ChoicesCount>2</ChoicesCount>
  <Orientation>Right</Orientation>
</Layout>
</file>

<file path=customXml/item2.xml><?xml version="1.0" encoding="utf-8"?>
<Layout>
  <Type>MultipleChoice</Type>
  <ChoicesCount>2</ChoicesCount>
  <Orientation>Right</Orientation>
</Layout>
</file>

<file path=customXml/item3.xml><?xml version="1.0" encoding="utf-8"?>
<Layout>
  <Type>YesNo</Type>
  <ChoicesCount>2</ChoicesCount>
  <Orientation>Right</Orientation>
</Layout>
</file>

<file path=customXml/item4.xml><?xml version="1.0" encoding="utf-8"?>
<Layout>
  <Type>YesNo</Type>
  <ChoicesCount>2</ChoicesCount>
  <Orientation>Right</Orientation>
</Layout>
</file>

<file path=customXml/item5.xml><?xml version="1.0" encoding="utf-8"?>
<Layout>
  <Type>YesNo</Type>
  <ChoicesCount>2</ChoicesCount>
  <Orientation>Right</Orientation>
</Layout>
</file>

<file path=customXml/item6.xml><?xml version="1.0" encoding="utf-8"?>
<Layout>
  <Type>YesNo</Type>
  <ChoicesCount>2</ChoicesCount>
  <Orientation>Right</Orientation>
</Layout>
</file>

<file path=customXml/item7.xml><?xml version="1.0" encoding="utf-8"?>
<Layout>
  <Type>YesNo</Type>
  <ChoicesCount>2</ChoicesCount>
  <Orientation>Right</Orientation>
</Layout>
</file>

<file path=customXml/item8.xml><?xml version="1.0" encoding="utf-8"?>
<Layout>
  <Type>MultipleChoice</Type>
  <ChoicesCount>3</ChoicesCount>
  <Orientation>Right</Orientation>
</Layout>
</file>

<file path=customXml/item9.xml><?xml version="1.0" encoding="utf-8"?>
<Layout>
  <Type>YesNo</Type>
  <ChoicesCount>2</ChoicesCount>
  <Orientation>Right</Orientation>
</Layout>
</file>

<file path=customXml/itemProps1.xml><?xml version="1.0" encoding="utf-8"?>
<ds:datastoreItem xmlns:ds="http://schemas.openxmlformats.org/officeDocument/2006/customXml" ds:itemID="{317084A4-FD55-4E5B-A118-12E64A8EE6F5}">
  <ds:schemaRefs/>
</ds:datastoreItem>
</file>

<file path=customXml/itemProps10.xml><?xml version="1.0" encoding="utf-8"?>
<ds:datastoreItem xmlns:ds="http://schemas.openxmlformats.org/officeDocument/2006/customXml" ds:itemID="{A8D97411-C4C5-4961-A615-E45CCD5274A1}">
  <ds:schemaRefs/>
</ds:datastoreItem>
</file>

<file path=customXml/itemProps2.xml><?xml version="1.0" encoding="utf-8"?>
<ds:datastoreItem xmlns:ds="http://schemas.openxmlformats.org/officeDocument/2006/customXml" ds:itemID="{B3571DD7-43F7-4411-B5E5-FED8A1971FE1}">
  <ds:schemaRefs/>
</ds:datastoreItem>
</file>

<file path=customXml/itemProps3.xml><?xml version="1.0" encoding="utf-8"?>
<ds:datastoreItem xmlns:ds="http://schemas.openxmlformats.org/officeDocument/2006/customXml" ds:itemID="{0E6588A8-B9FD-4A55-819A-83A53BC7E4B8}">
  <ds:schemaRefs/>
</ds:datastoreItem>
</file>

<file path=customXml/itemProps4.xml><?xml version="1.0" encoding="utf-8"?>
<ds:datastoreItem xmlns:ds="http://schemas.openxmlformats.org/officeDocument/2006/customXml" ds:itemID="{3D1D7CAC-B8F0-499F-99D0-195F36D8BE46}">
  <ds:schemaRefs/>
</ds:datastoreItem>
</file>

<file path=customXml/itemProps5.xml><?xml version="1.0" encoding="utf-8"?>
<ds:datastoreItem xmlns:ds="http://schemas.openxmlformats.org/officeDocument/2006/customXml" ds:itemID="{B8741868-7D03-4C34-9628-46554CA76263}">
  <ds:schemaRefs/>
</ds:datastoreItem>
</file>

<file path=customXml/itemProps6.xml><?xml version="1.0" encoding="utf-8"?>
<ds:datastoreItem xmlns:ds="http://schemas.openxmlformats.org/officeDocument/2006/customXml" ds:itemID="{E40EED22-2401-467B-A6C2-BC22D29C3377}">
  <ds:schemaRefs/>
</ds:datastoreItem>
</file>

<file path=customXml/itemProps7.xml><?xml version="1.0" encoding="utf-8"?>
<ds:datastoreItem xmlns:ds="http://schemas.openxmlformats.org/officeDocument/2006/customXml" ds:itemID="{5A645A7D-2CF3-42BB-8D52-3B33334E0273}">
  <ds:schemaRefs/>
</ds:datastoreItem>
</file>

<file path=customXml/itemProps8.xml><?xml version="1.0" encoding="utf-8"?>
<ds:datastoreItem xmlns:ds="http://schemas.openxmlformats.org/officeDocument/2006/customXml" ds:itemID="{B2B0019C-0ED2-4FC5-AF67-D71B36610878}">
  <ds:schemaRefs/>
</ds:datastoreItem>
</file>

<file path=customXml/itemProps9.xml><?xml version="1.0" encoding="utf-8"?>
<ds:datastoreItem xmlns:ds="http://schemas.openxmlformats.org/officeDocument/2006/customXml" ds:itemID="{2693B7AE-F478-4432-ADB0-5D38B7EA764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387</TotalTime>
  <Words>408</Words>
  <Application>Microsoft Office PowerPoint</Application>
  <PresentationFormat>عرض على الشاشة (3:4)‏</PresentationFormat>
  <Paragraphs>46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وضوح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ABS</dc:creator>
  <cp:lastModifiedBy>SanamIT</cp:lastModifiedBy>
  <cp:revision>25</cp:revision>
  <dcterms:created xsi:type="dcterms:W3CDTF">2014-02-22T10:35:01Z</dcterms:created>
  <dcterms:modified xsi:type="dcterms:W3CDTF">2015-02-07T09:39:42Z</dcterms:modified>
</cp:coreProperties>
</file>