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63" r:id="rId2"/>
    <p:sldId id="282" r:id="rId3"/>
    <p:sldId id="266" r:id="rId4"/>
    <p:sldId id="274" r:id="rId5"/>
    <p:sldId id="265" r:id="rId6"/>
    <p:sldId id="256" r:id="rId7"/>
    <p:sldId id="277" r:id="rId8"/>
    <p:sldId id="278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70D14-A258-4DBB-9E29-B8BBBFD3DC63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9B4D5-98AB-48C3-B056-5C1F065AC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4656A2D-1888-4100-B55A-CB216DB113A1}" type="datetimeFigureOut">
              <a:rPr lang="en-US" smtClean="0"/>
              <a:pPr/>
              <a:t>12/21/2013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A94FE1-C5E1-422F-8F4D-1B77EA765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source=images&amp;cd=&amp;cad=rja&amp;docid=MEVE0HMOJtYgTM&amp;tbnid=3WUoQdjGEn8-nM:&amp;ved=0CAgQjRw4xwE&amp;url=http://www.anaqamaghribia.com/vb/showthread.php?t=197721&amp;page=4&amp;ei=GJC1UomUFcuThQe9gIHgBA&amp;psig=AFQjCNHMSLZnFcrHzAvgFZHcT_-YhQr3lw&amp;ust=138771701639370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google.com/url?sa=i&amp;source=images&amp;cd=&amp;cad=rja&amp;docid=3tT_V5SeV8bj2M&amp;tbnid=vR_4jt-PoJI7jM:&amp;ved=0CAgQjRw&amp;url=http://www.archjrc.com/clipart/bees.html&amp;ei=x5G1UsaxNcnxhQeSsIHwAw&amp;psig=AFQjCNEkM5hkWgvVLiI90PbTF6qip6KfEw&amp;ust=138771744792181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m/url?sa=i&amp;source=images&amp;cd=&amp;cad=rja&amp;docid=x8EY9V2fChWJvM&amp;tbnid=NwGQmhPV3ttrlM:&amp;ved=0CAgQjRw&amp;url=http://bestclipartblog.com/18-ant-clipart.html/ant-clipart-9&amp;ei=c5K1Uvb2Io-thQe4ioGYDA&amp;psig=AFQjCNEr5wbvY0Xnf7JItsPtFmUcvvE2rA&amp;ust=138771761962450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om/url?sa=i&amp;source=images&amp;cd=&amp;cad=rja&amp;docid=5pHLRR9V3-PsYM&amp;tbnid=XkNsiBzcjF-jSM:&amp;ved=0CAgQjRw4tAE&amp;url=http://www.clker.com/clipart-tiger-10.html&amp;ei=zZK1Uqj9IIajhge99IHgAQ&amp;psig=AFQjCNGc41fZSB0SvgNVzD45bZlUz6HCOQ&amp;ust=138771770965949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m/url?sa=i&amp;source=images&amp;cd=&amp;cad=rja&amp;docid=yRIvQfzdzLPXPM&amp;tbnid=k7OniZ09JzuPPM:&amp;ved=0CAgQjRw&amp;url=http://sweetclipart.com/cute-ostrich-bird-1172&amp;ei=OpO1UrPBGYOUhQfHzYHwBg&amp;psig=AFQjCNEyEFjC62HdfqWBX9hJRgGzBLbWaQ&amp;ust=138771781847228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source=images&amp;cd=&amp;cad=rja&amp;docid=l8Y1SY0dWdF3QM&amp;tbnid=LSXzz07SYLvxgM:&amp;ved=0CAgQjRw4Dw&amp;url=http://www.clker.com/clipart-4522.html&amp;ei=epS1UqmXM4rR7AaApIGIAQ&amp;psig=AFQjCNHW7WUGYRaa_Q-vhdgsJVhZK2pbSA&amp;ust=138771813888954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source=images&amp;cd=&amp;cad=rja&amp;docid=RqSkDAVmICTG6M&amp;tbnid=uWSNI7pOHROSGM:&amp;ved=0CAgQjRw&amp;url=http://ejabat.google.com/ejabat/thread?tid=403caddb916d1a10&amp;ei=IJW1UsqLGe6f7AaX74HYAw&amp;psig=AFQjCNGFy2q0baPYftKBi93qT0XKcHVcOw&amp;ust=138771830446114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4704"/>
            <a:ext cx="8496944" cy="52014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QA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حـرف </a:t>
            </a:r>
          </a:p>
          <a:p>
            <a:pPr algn="ctr"/>
            <a:r>
              <a:rPr lang="ar-QA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ن </a:t>
            </a:r>
            <a:endParaRPr lang="en-US" sz="1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www.alarab.net/pics/1/bee1-071106_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49457">
            <a:off x="349419" y="689858"/>
            <a:ext cx="4062006" cy="2973890"/>
          </a:xfrm>
          <a:prstGeom prst="rect">
            <a:avLst/>
          </a:prstGeom>
          <a:noFill/>
        </p:spPr>
      </p:pic>
      <p:pic>
        <p:nvPicPr>
          <p:cNvPr id="15368" name="Picture 8" descr="http://www.archjrc.com/clipart/images/bees/bee1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5791919" cy="4182631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411761" y="4670554"/>
            <a:ext cx="4140877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حلة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clipartblog.com/clipart-pics/ant-clipart-9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76672"/>
            <a:ext cx="6821811" cy="475252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27176" y="4670554"/>
            <a:ext cx="3910046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ملة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clker.com/cliparts/w/c/D/q/w/3/tiger-md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76672"/>
            <a:ext cx="5472608" cy="477582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555776" y="4437112"/>
            <a:ext cx="3443570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مر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weetclipart.com/multisite/sweetclipart/files/ostrich_0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04664"/>
            <a:ext cx="4426614" cy="511256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149416" y="4742562"/>
            <a:ext cx="4256293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عامة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 l="3583" t="4777" r="3262" b="4456"/>
          <a:stretch>
            <a:fillRect/>
          </a:stretch>
        </p:blipFill>
        <p:spPr bwMode="auto">
          <a:xfrm>
            <a:off x="1835696" y="404664"/>
            <a:ext cx="561662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418619" y="4509120"/>
            <a:ext cx="4097597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جمة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3.gstatic.com/images?q=tbn:ANd9GcSK1L8LbThDLeZKXz-h5Q0Uvp9kWRvr-cbOqabzEwx_d6yfl_p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2268" r="21794" b="19634"/>
          <a:stretch>
            <a:fillRect/>
          </a:stretch>
        </p:blipFill>
        <p:spPr bwMode="auto">
          <a:xfrm>
            <a:off x="2174988" y="404664"/>
            <a:ext cx="3621148" cy="49685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237296" y="4526538"/>
            <a:ext cx="2630848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نَـ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ار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blogs.medindia.net/wp-content/blogimages/mint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2632" t="2941" r="2632" b="4412"/>
          <a:stretch>
            <a:fillRect/>
          </a:stretch>
        </p:blipFill>
        <p:spPr bwMode="auto">
          <a:xfrm>
            <a:off x="1763688" y="404664"/>
            <a:ext cx="5184576" cy="453650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67744" y="4238506"/>
            <a:ext cx="4219425" cy="264687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نِـ</a:t>
            </a:r>
            <a:r>
              <a:rPr lang="ar-QA" sz="16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عناع</a:t>
            </a:r>
            <a:endParaRPr lang="en-US" sz="16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7744" y="-2259632"/>
            <a:ext cx="4318811" cy="92486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QA" sz="595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ن</a:t>
            </a:r>
            <a:endParaRPr lang="en-US" sz="595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012160" y="2348880"/>
            <a:ext cx="288032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012160" y="3933056"/>
            <a:ext cx="216024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860032" y="4941168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3635896" y="5229200"/>
            <a:ext cx="864096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2843808" y="4509120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2843808" y="3068960"/>
            <a:ext cx="216024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3131840" y="2348880"/>
            <a:ext cx="36004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10</Words>
  <Application>Microsoft Office PowerPoint</Application>
  <PresentationFormat>On-screen Show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noor</dc:creator>
  <cp:lastModifiedBy>noor</cp:lastModifiedBy>
  <cp:revision>70</cp:revision>
  <dcterms:created xsi:type="dcterms:W3CDTF">2011-10-02T15:27:37Z</dcterms:created>
  <dcterms:modified xsi:type="dcterms:W3CDTF">2013-12-21T13:27:26Z</dcterms:modified>
</cp:coreProperties>
</file>