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  <p:sldMasterId id="2147483672" r:id="rId2"/>
  </p:sldMasterIdLst>
  <p:sldIdLst>
    <p:sldId id="277" r:id="rId3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89" d="100"/>
          <a:sy n="89" d="100"/>
        </p:scale>
        <p:origin x="-540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1.xml"/><Relationship Id="rId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15/12/36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15/12/36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15/12/36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مستطيل مستدير الزوايا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defTabSz="909409"/>
            <a:endParaRPr lang="en-US">
              <a:solidFill>
                <a:prstClr val="white"/>
              </a:solidFill>
            </a:endParaRPr>
          </a:p>
        </p:txBody>
      </p:sp>
      <p:sp>
        <p:nvSpPr>
          <p:cNvPr id="10" name="مستطيل مستدير الزوايا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defTabSz="909409"/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عنوان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20" name="عنوان فرعي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ar-SA" smtClean="0"/>
              <a:t>انقر لتحرير نمط العنوان الثانوي الرئيسي</a:t>
            </a:r>
            <a:endParaRPr kumimoji="0" lang="en-US"/>
          </a:p>
        </p:txBody>
      </p:sp>
      <p:sp>
        <p:nvSpPr>
          <p:cNvPr id="19" name="عنصر نائب للتاريخ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EEBEE14-383C-432A-9117-BC8F1795EE37}" type="datetimeFigureOut">
              <a:rPr lang="ar-EG" smtClean="0">
                <a:solidFill>
                  <a:srgbClr val="E3DED1">
                    <a:shade val="50000"/>
                  </a:srgbClr>
                </a:solidFill>
              </a:rPr>
              <a:pPr/>
              <a:t>15/12/1436</a:t>
            </a:fld>
            <a:endParaRPr lang="ar-EG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EG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11" name="عنصر نائب لرقم الشريحة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EB16FAD-3925-40AC-AC9E-C85A04F51C18}" type="slidenum">
              <a:rPr lang="ar-EG" smtClean="0">
                <a:solidFill>
                  <a:srgbClr val="E3DED1">
                    <a:shade val="50000"/>
                  </a:srgbClr>
                </a:solidFill>
              </a:rPr>
              <a:pPr/>
              <a:t>‹#›</a:t>
            </a:fld>
            <a:endParaRPr lang="ar-EG">
              <a:solidFill>
                <a:srgbClr val="E3DED1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195781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EEBEE14-383C-432A-9117-BC8F1795EE37}" type="datetimeFigureOut">
              <a:rPr lang="ar-EG" smtClean="0">
                <a:solidFill>
                  <a:srgbClr val="E3DED1">
                    <a:shade val="50000"/>
                  </a:srgbClr>
                </a:solidFill>
              </a:rPr>
              <a:pPr/>
              <a:t>15/12/1436</a:t>
            </a:fld>
            <a:endParaRPr lang="ar-EG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EG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EB16FAD-3925-40AC-AC9E-C85A04F51C18}" type="slidenum">
              <a:rPr lang="ar-EG" smtClean="0">
                <a:solidFill>
                  <a:srgbClr val="E3DED1">
                    <a:shade val="50000"/>
                  </a:srgbClr>
                </a:solidFill>
              </a:rPr>
              <a:pPr/>
              <a:t>‹#›</a:t>
            </a:fld>
            <a:endParaRPr lang="ar-EG">
              <a:solidFill>
                <a:srgbClr val="E3DED1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932288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8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0" dur="1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1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3" dur="1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4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6" dur="1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مستطيل مستدير الزوايا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defTabSz="909409"/>
            <a:endParaRPr lang="en-US">
              <a:solidFill>
                <a:prstClr val="white"/>
              </a:solidFill>
            </a:endParaRPr>
          </a:p>
        </p:txBody>
      </p:sp>
      <p:sp>
        <p:nvSpPr>
          <p:cNvPr id="11" name="مستطيل مستدير الزوايا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defTabSz="909409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EEBEE14-383C-432A-9117-BC8F1795EE37}" type="datetimeFigureOut">
              <a:rPr lang="ar-EG" smtClean="0">
                <a:solidFill>
                  <a:srgbClr val="E3DED1">
                    <a:shade val="50000"/>
                  </a:srgbClr>
                </a:solidFill>
              </a:rPr>
              <a:pPr/>
              <a:t>15/12/1436</a:t>
            </a:fld>
            <a:endParaRPr lang="ar-EG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EG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EB16FAD-3925-40AC-AC9E-C85A04F51C18}" type="slidenum">
              <a:rPr lang="ar-EG" smtClean="0">
                <a:solidFill>
                  <a:srgbClr val="E3DED1">
                    <a:shade val="50000"/>
                  </a:srgbClr>
                </a:solidFill>
              </a:rPr>
              <a:pPr/>
              <a:t>‹#›</a:t>
            </a:fld>
            <a:endParaRPr lang="ar-EG">
              <a:solidFill>
                <a:srgbClr val="E3DED1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625929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EEBEE14-383C-432A-9117-BC8F1795EE37}" type="datetimeFigureOut">
              <a:rPr lang="ar-EG" smtClean="0">
                <a:solidFill>
                  <a:srgbClr val="E3DED1">
                    <a:shade val="50000"/>
                  </a:srgbClr>
                </a:solidFill>
              </a:rPr>
              <a:pPr/>
              <a:t>15/12/1436</a:t>
            </a:fld>
            <a:endParaRPr lang="ar-EG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EG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EB16FAD-3925-40AC-AC9E-C85A04F51C18}" type="slidenum">
              <a:rPr lang="ar-EG" smtClean="0">
                <a:solidFill>
                  <a:srgbClr val="E3DED1">
                    <a:shade val="50000"/>
                  </a:srgbClr>
                </a:solidFill>
              </a:rPr>
              <a:pPr/>
              <a:t>‹#›</a:t>
            </a:fld>
            <a:endParaRPr lang="ar-EG">
              <a:solidFill>
                <a:srgbClr val="E3DED1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622622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5" name="عنصر نائب للمحتوى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EEBEE14-383C-432A-9117-BC8F1795EE37}" type="datetimeFigureOut">
              <a:rPr lang="ar-EG" smtClean="0">
                <a:solidFill>
                  <a:srgbClr val="E3DED1">
                    <a:shade val="50000"/>
                  </a:srgbClr>
                </a:solidFill>
              </a:rPr>
              <a:pPr/>
              <a:t>15/12/1436</a:t>
            </a:fld>
            <a:endParaRPr lang="ar-EG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EG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EB16FAD-3925-40AC-AC9E-C85A04F51C18}" type="slidenum">
              <a:rPr lang="ar-EG" smtClean="0">
                <a:solidFill>
                  <a:srgbClr val="E3DED1">
                    <a:shade val="50000"/>
                  </a:srgbClr>
                </a:solidFill>
              </a:rPr>
              <a:pPr/>
              <a:t>‹#›</a:t>
            </a:fld>
            <a:endParaRPr lang="ar-EG">
              <a:solidFill>
                <a:srgbClr val="E3DED1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1912224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EEBEE14-383C-432A-9117-BC8F1795EE37}" type="datetimeFigureOut">
              <a:rPr lang="ar-EG" smtClean="0">
                <a:solidFill>
                  <a:srgbClr val="E3DED1">
                    <a:shade val="50000"/>
                  </a:srgbClr>
                </a:solidFill>
              </a:rPr>
              <a:pPr/>
              <a:t>15/12/1436</a:t>
            </a:fld>
            <a:endParaRPr lang="ar-EG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EG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EB16FAD-3925-40AC-AC9E-C85A04F51C18}" type="slidenum">
              <a:rPr lang="ar-EG" smtClean="0">
                <a:solidFill>
                  <a:srgbClr val="E3DED1">
                    <a:shade val="50000"/>
                  </a:srgbClr>
                </a:solidFill>
              </a:rPr>
              <a:pPr/>
              <a:t>‹#›</a:t>
            </a:fld>
            <a:endParaRPr lang="ar-EG">
              <a:solidFill>
                <a:srgbClr val="E3DED1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6914442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مستطيل مستدير الزوايا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defTabSz="909409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EEBEE14-383C-432A-9117-BC8F1795EE37}" type="datetimeFigureOut">
              <a:rPr lang="ar-EG" smtClean="0">
                <a:solidFill>
                  <a:srgbClr val="E3DED1">
                    <a:shade val="50000"/>
                  </a:srgbClr>
                </a:solidFill>
              </a:rPr>
              <a:pPr/>
              <a:t>15/12/1436</a:t>
            </a:fld>
            <a:endParaRPr lang="ar-EG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EG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EB16FAD-3925-40AC-AC9E-C85A04F51C18}" type="slidenum">
              <a:rPr lang="ar-EG" smtClean="0">
                <a:solidFill>
                  <a:srgbClr val="E3DED1">
                    <a:shade val="50000"/>
                  </a:srgbClr>
                </a:solidFill>
              </a:rPr>
              <a:pPr/>
              <a:t>‹#›</a:t>
            </a:fld>
            <a:endParaRPr lang="ar-EG">
              <a:solidFill>
                <a:srgbClr val="E3DED1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0309674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EEBEE14-383C-432A-9117-BC8F1795EE37}" type="datetimeFigureOut">
              <a:rPr lang="ar-EG" smtClean="0">
                <a:solidFill>
                  <a:srgbClr val="E3DED1">
                    <a:shade val="50000"/>
                  </a:srgbClr>
                </a:solidFill>
              </a:rPr>
              <a:pPr/>
              <a:t>15/12/1436</a:t>
            </a:fld>
            <a:endParaRPr lang="ar-EG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EG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EB16FAD-3925-40AC-AC9E-C85A04F51C18}" type="slidenum">
              <a:rPr lang="ar-EG" smtClean="0">
                <a:solidFill>
                  <a:srgbClr val="E3DED1">
                    <a:shade val="50000"/>
                  </a:srgbClr>
                </a:solidFill>
              </a:rPr>
              <a:pPr/>
              <a:t>‹#›</a:t>
            </a:fld>
            <a:endParaRPr lang="ar-EG">
              <a:solidFill>
                <a:srgbClr val="E3DED1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4287194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15/12/36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مستطيل مستدير الزوايا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defTabSz="909409"/>
            <a:endParaRPr lang="en-US">
              <a:solidFill>
                <a:prstClr val="white"/>
              </a:solidFill>
            </a:endParaRPr>
          </a:p>
        </p:txBody>
      </p:sp>
      <p:sp>
        <p:nvSpPr>
          <p:cNvPr id="11" name="مستطيل ذو زاوية واحدة مستديرة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defTabSz="909409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EEBEE14-383C-432A-9117-BC8F1795EE37}" type="datetimeFigureOut">
              <a:rPr lang="ar-EG" smtClean="0">
                <a:solidFill>
                  <a:srgbClr val="E3DED1">
                    <a:shade val="50000"/>
                  </a:srgbClr>
                </a:solidFill>
              </a:rPr>
              <a:pPr/>
              <a:t>15/12/1436</a:t>
            </a:fld>
            <a:endParaRPr lang="ar-EG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EG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EB16FAD-3925-40AC-AC9E-C85A04F51C18}" type="slidenum">
              <a:rPr lang="ar-EG" smtClean="0">
                <a:solidFill>
                  <a:srgbClr val="E3DED1">
                    <a:shade val="50000"/>
                  </a:srgbClr>
                </a:solidFill>
              </a:rPr>
              <a:pPr/>
              <a:t>‹#›</a:t>
            </a:fld>
            <a:endParaRPr lang="ar-EG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ar-SA" smtClean="0"/>
              <a:t>انقر فوق الأيقونة لإضافة صورة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236402387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EEBEE14-383C-432A-9117-BC8F1795EE37}" type="datetimeFigureOut">
              <a:rPr lang="ar-EG" smtClean="0">
                <a:solidFill>
                  <a:srgbClr val="E3DED1">
                    <a:shade val="50000"/>
                  </a:srgbClr>
                </a:solidFill>
              </a:rPr>
              <a:pPr/>
              <a:t>15/12/1436</a:t>
            </a:fld>
            <a:endParaRPr lang="ar-EG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EG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EB16FAD-3925-40AC-AC9E-C85A04F51C18}" type="slidenum">
              <a:rPr lang="ar-EG" smtClean="0">
                <a:solidFill>
                  <a:srgbClr val="E3DED1">
                    <a:shade val="50000"/>
                  </a:srgbClr>
                </a:solidFill>
              </a:rPr>
              <a:pPr/>
              <a:t>‹#›</a:t>
            </a:fld>
            <a:endParaRPr lang="ar-EG">
              <a:solidFill>
                <a:srgbClr val="E3DED1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852288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EEBEE14-383C-432A-9117-BC8F1795EE37}" type="datetimeFigureOut">
              <a:rPr lang="ar-EG" smtClean="0">
                <a:solidFill>
                  <a:srgbClr val="E3DED1">
                    <a:shade val="50000"/>
                  </a:srgbClr>
                </a:solidFill>
              </a:rPr>
              <a:pPr/>
              <a:t>15/12/1436</a:t>
            </a:fld>
            <a:endParaRPr lang="ar-EG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EG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EB16FAD-3925-40AC-AC9E-C85A04F51C18}" type="slidenum">
              <a:rPr lang="ar-EG" smtClean="0">
                <a:solidFill>
                  <a:srgbClr val="E3DED1">
                    <a:shade val="50000"/>
                  </a:srgbClr>
                </a:solidFill>
              </a:rPr>
              <a:pPr/>
              <a:t>‹#›</a:t>
            </a:fld>
            <a:endParaRPr lang="ar-EG">
              <a:solidFill>
                <a:srgbClr val="E3DED1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6267919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15/12/36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15/12/36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15/12/36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15/12/36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15/12/36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15/12/36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15/12/36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8ABB09-4A1D-463E-8065-109CC2B7EFAA}" type="datetimeFigureOut">
              <a:rPr lang="ar-SA" smtClean="0"/>
              <a:t>15/12/36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مستطيل مستدير الزوايا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defTabSz="909409"/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مستطيل مستدير الزوايا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defTabSz="909409"/>
            <a:endParaRPr lang="en-US">
              <a:solidFill>
                <a:prstClr val="white"/>
              </a:solidFill>
            </a:endParaRPr>
          </a:p>
        </p:txBody>
      </p:sp>
      <p:sp>
        <p:nvSpPr>
          <p:cNvPr id="13" name="عنصر نائب للعنوان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  <a:p>
            <a:pPr lvl="1" eaLnBrk="1" latinLnBrk="0" hangingPunct="1"/>
            <a:r>
              <a:rPr kumimoji="0" lang="ar-SA" smtClean="0"/>
              <a:t>المستوى الثاني</a:t>
            </a:r>
          </a:p>
          <a:p>
            <a:pPr lvl="2" eaLnBrk="1" latinLnBrk="0" hangingPunct="1"/>
            <a:r>
              <a:rPr kumimoji="0" lang="ar-SA" smtClean="0"/>
              <a:t>المستوى الثالث</a:t>
            </a:r>
          </a:p>
          <a:p>
            <a:pPr lvl="3" eaLnBrk="1" latinLnBrk="0" hangingPunct="1"/>
            <a:r>
              <a:rPr kumimoji="0" lang="ar-SA" smtClean="0"/>
              <a:t>المستوى الرابع</a:t>
            </a:r>
          </a:p>
          <a:p>
            <a:pPr lvl="4" eaLnBrk="1" latinLnBrk="0" hangingPunct="1"/>
            <a:r>
              <a:rPr kumimoji="0" lang="ar-SA" smtClean="0"/>
              <a:t>المستوى الخامس</a:t>
            </a:r>
            <a:endParaRPr kumimoji="0" lang="en-US"/>
          </a:p>
        </p:txBody>
      </p:sp>
      <p:sp>
        <p:nvSpPr>
          <p:cNvPr id="25" name="عنصر نائب للتاريخ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pPr defTabSz="909409"/>
            <a:fld id="{AEEBEE14-383C-432A-9117-BC8F1795EE37}" type="datetimeFigureOut">
              <a:rPr lang="ar-EG" smtClean="0">
                <a:solidFill>
                  <a:srgbClr val="E3DED1">
                    <a:shade val="50000"/>
                  </a:srgbClr>
                </a:solidFill>
              </a:rPr>
              <a:pPr defTabSz="909409"/>
              <a:t>15/12/1436</a:t>
            </a:fld>
            <a:endParaRPr lang="ar-EG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18" name="عنصر نائب للتذييل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pPr defTabSz="909409"/>
            <a:endParaRPr lang="ar-EG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pPr defTabSz="909409"/>
            <a:fld id="{0EB16FAD-3925-40AC-AC9E-C85A04F51C18}" type="slidenum">
              <a:rPr lang="ar-EG" smtClean="0">
                <a:solidFill>
                  <a:srgbClr val="E3DED1">
                    <a:shade val="50000"/>
                  </a:srgbClr>
                </a:solidFill>
              </a:rPr>
              <a:pPr defTabSz="909409"/>
              <a:t>‹#›</a:t>
            </a:fld>
            <a:endParaRPr lang="ar-EG">
              <a:solidFill>
                <a:srgbClr val="E3DED1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566893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ransition spd="slow">
    <p:push dir="u"/>
  </p:transition>
  <p:timing>
    <p:tnLst>
      <p:par>
        <p:cTn id="1" dur="indefinite" restart="never" nodeType="tmRoot"/>
      </p:par>
    </p:tnLst>
  </p:timing>
  <p:txStyles>
    <p:titleStyle>
      <a:lvl1pPr algn="l" rtl="1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r" rtl="1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r" rtl="1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r" rtl="1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r" rtl="1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r" rtl="1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r" rtl="1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r" rtl="1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r" rtl="1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r" rtl="1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13" Type="http://schemas.openxmlformats.org/officeDocument/2006/relationships/image" Target="../media/image8.png"/><Relationship Id="rId3" Type="http://schemas.openxmlformats.org/officeDocument/2006/relationships/image" Target="../media/image2.jpg"/><Relationship Id="rId7" Type="http://schemas.microsoft.com/office/2007/relationships/hdphoto" Target="../media/hdphoto2.wdp"/><Relationship Id="rId12" Type="http://schemas.microsoft.com/office/2007/relationships/hdphoto" Target="../media/hdphoto4.wdp"/><Relationship Id="rId2" Type="http://schemas.openxmlformats.org/officeDocument/2006/relationships/slideLayout" Target="../slideLayouts/slideLayout18.xml"/><Relationship Id="rId1" Type="http://schemas.openxmlformats.org/officeDocument/2006/relationships/tags" Target="../tags/tag1.xml"/><Relationship Id="rId6" Type="http://schemas.openxmlformats.org/officeDocument/2006/relationships/image" Target="../media/image4.png"/><Relationship Id="rId11" Type="http://schemas.openxmlformats.org/officeDocument/2006/relationships/image" Target="../media/image7.png"/><Relationship Id="rId5" Type="http://schemas.microsoft.com/office/2007/relationships/hdphoto" Target="../media/hdphoto1.wdp"/><Relationship Id="rId10" Type="http://schemas.microsoft.com/office/2007/relationships/hdphoto" Target="../media/hdphoto3.wdp"/><Relationship Id="rId4" Type="http://schemas.openxmlformats.org/officeDocument/2006/relationships/image" Target="../media/image3.png"/><Relationship Id="rId9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9000" r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صورة 20">
            <a:hlinkClick r:id="" action="ppaction://hlinkshowjump?jump=previousslide"/>
          </p:cNvPr>
          <p:cNvPicPr>
            <a:picLocks noChangeAspect="1"/>
          </p:cNvPicPr>
          <p:nvPr/>
        </p:nvPicPr>
        <p:blipFill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harpenSoften amount="50000"/>
                    </a14:imgEffect>
                    <a14:imgEffect>
                      <a14:brightnessContrast bright="2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6499517" y="6071182"/>
            <a:ext cx="487033" cy="953342"/>
          </a:xfrm>
          <a:prstGeom prst="rect">
            <a:avLst/>
          </a:prstGeom>
        </p:spPr>
      </p:pic>
      <p:pic>
        <p:nvPicPr>
          <p:cNvPr id="22" name="صورة 21">
            <a:hlinkClick r:id="" action="ppaction://hlinkshowjump?jump=firstslide"/>
          </p:cNvPr>
          <p:cNvPicPr>
            <a:picLocks noChangeAspect="1"/>
          </p:cNvPicPr>
          <p:nvPr/>
        </p:nvPicPr>
        <p:blipFill>
          <a:blip r:embed="rId6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sharpenSoften amount="50000"/>
                    </a14:imgEffect>
                    <a14:imgEffect>
                      <a14:brightnessContrast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63659" y="6159731"/>
            <a:ext cx="2594830" cy="776244"/>
          </a:xfrm>
          <a:prstGeom prst="rect">
            <a:avLst/>
          </a:prstGeom>
        </p:spPr>
      </p:pic>
      <p:pic>
        <p:nvPicPr>
          <p:cNvPr id="23" name="صورة 22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harpenSoften amount="50000"/>
                    </a14:imgEffect>
                    <a14:imgEffect>
                      <a14:brightnessContrast bright="2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 flipH="1" flipV="1">
            <a:off x="2465321" y="6071182"/>
            <a:ext cx="487034" cy="953342"/>
          </a:xfrm>
          <a:prstGeom prst="rect">
            <a:avLst/>
          </a:prstGeom>
        </p:spPr>
      </p:pic>
      <p:pic>
        <p:nvPicPr>
          <p:cNvPr id="24" name="صورة 23">
            <a:hlinkClick r:id="" action="ppaction://hlinkshowjump?jump=endshow"/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655" y="6248938"/>
            <a:ext cx="909360" cy="576214"/>
          </a:xfrm>
          <a:prstGeom prst="rect">
            <a:avLst/>
          </a:prstGeom>
        </p:spPr>
      </p:pic>
      <p:pic>
        <p:nvPicPr>
          <p:cNvPr id="19458" name="Picture 2"/>
          <p:cNvPicPr>
            <a:picLocks noChangeAspect="1" noChangeArrowheads="1"/>
          </p:cNvPicPr>
          <p:nvPr/>
        </p:nvPicPr>
        <p:blipFill>
          <a:blip r:embed="rId9">
            <a:extLst>
              <a:ext uri="{BEBA8EAE-BF5A-486C-A8C5-ECC9F3942E4B}">
                <a14:imgProps xmlns:a14="http://schemas.microsoft.com/office/drawing/2010/main">
                  <a14:imgLayer r:embed="rId10">
                    <a14:imgEffect>
                      <a14:brightnessContrast bright="20000" contrast="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60824" y="260648"/>
            <a:ext cx="4000500" cy="6480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9459" name="Picture 3"/>
          <p:cNvPicPr>
            <a:picLocks noChangeAspect="1" noChangeArrowheads="1"/>
          </p:cNvPicPr>
          <p:nvPr/>
        </p:nvPicPr>
        <p:blipFill>
          <a:blip r:embed="rId11">
            <a:extLst>
              <a:ext uri="{BEBA8EAE-BF5A-486C-A8C5-ECC9F3942E4B}">
                <a14:imgProps xmlns:a14="http://schemas.microsoft.com/office/drawing/2010/main">
                  <a14:imgLayer r:embed="rId12">
                    <a14:imgEffect>
                      <a14:brightnessContrast bright="20000" contrast="-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5776" y="953115"/>
            <a:ext cx="6124575" cy="361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1315065"/>
            <a:ext cx="7488832" cy="48446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875644999"/>
      </p:ext>
    </p:extLst>
  </p:cSld>
  <p:clrMapOvr>
    <a:masterClrMapping/>
  </p:clrMapOvr>
  <p:transition spd="slow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50"/>
                                        <p:tgtEl>
                                          <p:spTgt spid="1945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750" fill="hold"/>
                                        <p:tgtEl>
                                          <p:spTgt spid="194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750" fill="hold"/>
                                        <p:tgtEl>
                                          <p:spTgt spid="194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750"/>
                            </p:stCondLst>
                            <p:childTnLst>
                              <p:par>
                                <p:cTn id="11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750"/>
                                        <p:tgtEl>
                                          <p:spTgt spid="1945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750" fill="hold"/>
                                        <p:tgtEl>
                                          <p:spTgt spid="194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750" fill="hold"/>
                                        <p:tgtEl>
                                          <p:spTgt spid="194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9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واجهة">
  <a:themeElements>
    <a:clrScheme name="واجهة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واجهة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واجهة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1284</TotalTime>
  <Words>0</Words>
  <Application>Microsoft Office PowerPoint</Application>
  <PresentationFormat>عرض على الشاشة (3:4)‏</PresentationFormat>
  <Paragraphs>0</Paragraphs>
  <Slides>1</Slides>
  <Notes>0</Notes>
  <HiddenSlides>0</HiddenSlides>
  <MMClips>0</MMClips>
  <ScaleCrop>false</ScaleCrop>
  <HeadingPairs>
    <vt:vector size="4" baseType="variant">
      <vt:variant>
        <vt:lpstr>نسق</vt:lpstr>
      </vt:variant>
      <vt:variant>
        <vt:i4>2</vt:i4>
      </vt:variant>
      <vt:variant>
        <vt:lpstr>عناوين الشرائح</vt:lpstr>
      </vt:variant>
      <vt:variant>
        <vt:i4>1</vt:i4>
      </vt:variant>
    </vt:vector>
  </HeadingPairs>
  <TitlesOfParts>
    <vt:vector size="3" baseType="lpstr">
      <vt:lpstr>سمة Office</vt:lpstr>
      <vt:lpstr>واجهة</vt:lpstr>
      <vt:lpstr>عرض تقديمي في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M.Lotfy</dc:creator>
  <cp:lastModifiedBy>EngHussein1988</cp:lastModifiedBy>
  <cp:revision>50</cp:revision>
  <dcterms:created xsi:type="dcterms:W3CDTF">2015-08-11T08:14:47Z</dcterms:created>
  <dcterms:modified xsi:type="dcterms:W3CDTF">2015-09-28T18:33:36Z</dcterms:modified>
</cp:coreProperties>
</file>