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72" r:id="rId2"/>
  </p:sldMasterIdLst>
  <p:sldIdLst>
    <p:sldId id="277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9" d="100"/>
          <a:sy n="89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5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228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9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26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122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4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96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71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4023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22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7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15/12/36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909409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AEEBEE14-383C-432A-9117-BC8F1795EE37}" type="datetimeFigureOut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15/12/1436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defTabSz="909409"/>
            <a:fld id="{0EB16FAD-3925-40AC-AC9E-C85A04F51C18}" type="slidenum">
              <a:rPr lang="ar-EG" smtClean="0">
                <a:solidFill>
                  <a:srgbClr val="E3DED1">
                    <a:shade val="50000"/>
                  </a:srgbClr>
                </a:solidFill>
              </a:rPr>
              <a:pPr defTabSz="909409"/>
              <a:t>‹#›</a:t>
            </a:fld>
            <a:endParaRPr lang="ar-EG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8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صورة 20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99517" y="6071182"/>
            <a:ext cx="487033" cy="953342"/>
          </a:xfrm>
          <a:prstGeom prst="rect">
            <a:avLst/>
          </a:prstGeom>
        </p:spPr>
      </p:pic>
      <p:pic>
        <p:nvPicPr>
          <p:cNvPr id="22" name="صورة 21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59" y="6159731"/>
            <a:ext cx="2594830" cy="776244"/>
          </a:xfrm>
          <a:prstGeom prst="rect">
            <a:avLst/>
          </a:prstGeom>
        </p:spPr>
      </p:pic>
      <p:pic>
        <p:nvPicPr>
          <p:cNvPr id="23" name="صورة 2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465321" y="6071182"/>
            <a:ext cx="487034" cy="953342"/>
          </a:xfrm>
          <a:prstGeom prst="rect">
            <a:avLst/>
          </a:prstGeom>
        </p:spPr>
      </p:pic>
      <p:pic>
        <p:nvPicPr>
          <p:cNvPr id="24" name="صورة 2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6248938"/>
            <a:ext cx="909360" cy="576214"/>
          </a:xfrm>
          <a:prstGeom prst="rect">
            <a:avLst/>
          </a:prstGeo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24" y="260648"/>
            <a:ext cx="400050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53115"/>
            <a:ext cx="61245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15065"/>
            <a:ext cx="7488832" cy="484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564499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0</Words>
  <Application>Microsoft Office PowerPoint</Application>
  <PresentationFormat>عرض على الشاشة (3:4)‏</PresentationFormat>
  <Paragraphs>0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</vt:i4>
      </vt:variant>
    </vt:vector>
  </HeadingPairs>
  <TitlesOfParts>
    <vt:vector size="3" baseType="lpstr">
      <vt:lpstr>سمة Office</vt:lpstr>
      <vt:lpstr>واجهة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M.Lotfy</dc:creator>
  <cp:lastModifiedBy>EngHussein1988</cp:lastModifiedBy>
  <cp:revision>50</cp:revision>
  <dcterms:created xsi:type="dcterms:W3CDTF">2015-08-11T08:14:47Z</dcterms:created>
  <dcterms:modified xsi:type="dcterms:W3CDTF">2015-09-28T18:33:36Z</dcterms:modified>
</cp:coreProperties>
</file>