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72" r:id="rId2"/>
  </p:sldMasterIdLst>
  <p:sldIdLst>
    <p:sldId id="27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9" d="100"/>
          <a:sy n="89" d="100"/>
        </p:scale>
        <p:origin x="-5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15/12/36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15/12/36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15/12/36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09409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09409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عنوان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0" name="عنوان فرعي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EE14-383C-432A-9117-BC8F1795EE37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15/12/1436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16FAD-3925-40AC-AC9E-C85A04F51C18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9578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EE14-383C-432A-9117-BC8F1795EE37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15/12/1436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16FAD-3925-40AC-AC9E-C85A04F51C18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3228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ستطيل مستدير الزوايا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09409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09409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EE14-383C-432A-9117-BC8F1795EE37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15/12/1436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16FAD-3925-40AC-AC9E-C85A04F51C18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2592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EE14-383C-432A-9117-BC8F1795EE37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15/12/1436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16FAD-3925-40AC-AC9E-C85A04F51C18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2262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EE14-383C-432A-9117-BC8F1795EE37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15/12/1436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16FAD-3925-40AC-AC9E-C85A04F51C18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1222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EE14-383C-432A-9117-BC8F1795EE37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15/12/1436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16FAD-3925-40AC-AC9E-C85A04F51C18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1444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09409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EE14-383C-432A-9117-BC8F1795EE37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15/12/1436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16FAD-3925-40AC-AC9E-C85A04F51C18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0967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EE14-383C-432A-9117-BC8F1795EE37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15/12/1436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16FAD-3925-40AC-AC9E-C85A04F51C18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8719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15/12/36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09409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مستطيل ذو زاوية واحدة مستديرة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09409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EE14-383C-432A-9117-BC8F1795EE37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15/12/1436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16FAD-3925-40AC-AC9E-C85A04F51C18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640238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EE14-383C-432A-9117-BC8F1795EE37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15/12/1436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16FAD-3925-40AC-AC9E-C85A04F51C18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5228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EBEE14-383C-432A-9117-BC8F1795EE37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15/12/1436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16FAD-3925-40AC-AC9E-C85A04F51C18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6791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15/12/36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15/12/36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15/12/36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15/12/36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15/12/36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15/12/36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15/12/36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15/12/36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09409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09409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عنصر نائب للعنوان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defTabSz="909409"/>
            <a:fld id="{AEEBEE14-383C-432A-9117-BC8F1795EE37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 defTabSz="909409"/>
              <a:t>15/12/1436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defTabSz="909409"/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defTabSz="909409"/>
            <a:fld id="{0EB16FAD-3925-40AC-AC9E-C85A04F51C18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 defTabSz="909409"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689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8.png"/><Relationship Id="rId3" Type="http://schemas.openxmlformats.org/officeDocument/2006/relationships/image" Target="../media/image2.jpg"/><Relationship Id="rId7" Type="http://schemas.microsoft.com/office/2007/relationships/hdphoto" Target="../media/hdphoto2.wdp"/><Relationship Id="rId12" Type="http://schemas.microsoft.com/office/2007/relationships/hdphoto" Target="../media/hdphoto4.wdp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microsoft.com/office/2007/relationships/hdphoto" Target="../media/hdphoto1.wdp"/><Relationship Id="rId10" Type="http://schemas.microsoft.com/office/2007/relationships/hdphoto" Target="../media/hdphoto3.wdp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صورة 20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499517" y="6071182"/>
            <a:ext cx="487033" cy="953342"/>
          </a:xfrm>
          <a:prstGeom prst="rect">
            <a:avLst/>
          </a:prstGeom>
        </p:spPr>
      </p:pic>
      <p:pic>
        <p:nvPicPr>
          <p:cNvPr id="22" name="صورة 21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59" y="6159731"/>
            <a:ext cx="2594830" cy="776244"/>
          </a:xfrm>
          <a:prstGeom prst="rect">
            <a:avLst/>
          </a:prstGeom>
        </p:spPr>
      </p:pic>
      <p:pic>
        <p:nvPicPr>
          <p:cNvPr id="23" name="صورة 22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 flipV="1">
            <a:off x="2465321" y="6071182"/>
            <a:ext cx="487034" cy="953342"/>
          </a:xfrm>
          <a:prstGeom prst="rect">
            <a:avLst/>
          </a:prstGeom>
        </p:spPr>
      </p:pic>
      <p:pic>
        <p:nvPicPr>
          <p:cNvPr id="24" name="صورة 23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55" y="6248938"/>
            <a:ext cx="909360" cy="576214"/>
          </a:xfrm>
          <a:prstGeom prst="rect">
            <a:avLst/>
          </a:prstGeom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824" y="260648"/>
            <a:ext cx="400050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953115"/>
            <a:ext cx="612457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15065"/>
            <a:ext cx="7488832" cy="484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75644999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واجهة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1</vt:i4>
      </vt:variant>
    </vt:vector>
  </HeadingPairs>
  <TitlesOfParts>
    <vt:vector size="3" baseType="lpstr">
      <vt:lpstr>سمة Office</vt:lpstr>
      <vt:lpstr>واجهة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M.Lotfy</dc:creator>
  <cp:lastModifiedBy>EngHussein1988</cp:lastModifiedBy>
  <cp:revision>50</cp:revision>
  <dcterms:created xsi:type="dcterms:W3CDTF">2015-08-11T08:14:47Z</dcterms:created>
  <dcterms:modified xsi:type="dcterms:W3CDTF">2015-09-28T18:33:36Z</dcterms:modified>
</cp:coreProperties>
</file>