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r" defTabSz="2438338" rtl="1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1pPr>
    <a:lvl2pPr marL="0" marR="0" indent="457200" algn="r" defTabSz="2438338" rtl="1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2pPr>
    <a:lvl3pPr marL="0" marR="0" indent="914400" algn="r" defTabSz="2438338" rtl="1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3pPr>
    <a:lvl4pPr marL="0" marR="0" indent="1371600" algn="r" defTabSz="2438338" rtl="1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4pPr>
    <a:lvl5pPr marL="0" marR="0" indent="1828800" algn="r" defTabSz="2438338" rtl="1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5pPr>
    <a:lvl6pPr marL="0" marR="0" indent="2286000" algn="r" defTabSz="2438338" rtl="1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6pPr>
    <a:lvl7pPr marL="0" marR="0" indent="2743200" algn="r" defTabSz="2438338" rtl="1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7pPr>
    <a:lvl8pPr marL="0" marR="0" indent="3200400" algn="r" defTabSz="2438338" rtl="1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8pPr>
    <a:lvl9pPr marL="0" marR="0" indent="3657600" algn="r" defTabSz="2438338" rtl="1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9" name="Shape 17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1pPr>
    <a:lvl2pPr indent="2286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2pPr>
    <a:lvl3pPr indent="4572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3pPr>
    <a:lvl4pPr indent="6858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4pPr>
    <a:lvl5pPr indent="9144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5pPr>
    <a:lvl6pPr indent="11430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6pPr>
    <a:lvl7pPr indent="13716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7pPr>
    <a:lvl8pPr indent="16002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8pPr>
    <a:lvl9pPr indent="18288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المؤلف والتاريخ"/>
          <p:cNvSpPr txBox="1"/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00735">
              <a:lnSpc>
                <a:spcPct val="100000"/>
              </a:lnSpc>
              <a:spcBef>
                <a:spcPts val="0"/>
              </a:spcBef>
              <a:buSzTx/>
              <a:buNone/>
              <a:defRPr sz="3492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12" name="عنوان العرض التقديمي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/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10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10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أجن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عنوان الأجندة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الأجندة</a:t>
            </a:r>
          </a:p>
        </p:txBody>
      </p:sp>
      <p:sp>
        <p:nvSpPr>
          <p:cNvPr id="109" name="العنوان الفرعي في الأجند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العنوان الفرعي في الأجندة</a:t>
            </a:r>
          </a:p>
        </p:txBody>
      </p:sp>
      <p:sp>
        <p:nvSpPr>
          <p:cNvPr id="110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موضوعات الأجندة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مستوى النص الأول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/>
            </a:lvl5pPr>
          </a:lstStyle>
          <a:p>
            <a:pPr/>
            <a:r>
              <a:t>بيان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علوم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مستوى النص الأول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50" sz="25000">
                <a:latin typeface="+mn-lt"/>
                <a:ea typeface="+mn-ea"/>
                <a:cs typeface="+mn-cs"/>
                <a:sym typeface="Geeza Pro Bold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50" sz="25000">
                <a:latin typeface="+mn-lt"/>
                <a:ea typeface="+mn-ea"/>
                <a:cs typeface="+mn-cs"/>
                <a:sym typeface="Geeza Pro Bold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50" sz="25000">
                <a:latin typeface="+mn-lt"/>
                <a:ea typeface="+mn-ea"/>
                <a:cs typeface="+mn-cs"/>
                <a:sym typeface="Geeza Pro Bold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50" sz="25000">
                <a:latin typeface="+mn-lt"/>
                <a:ea typeface="+mn-ea"/>
                <a:cs typeface="+mn-cs"/>
                <a:sym typeface="Geeza Pro Bold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50" sz="25000">
                <a:latin typeface="+mn-lt"/>
                <a:ea typeface="+mn-ea"/>
                <a:cs typeface="+mn-cs"/>
                <a:sym typeface="Geeza Pro Bold"/>
              </a:defRPr>
            </a:lvl5pPr>
          </a:lstStyle>
          <a:p>
            <a:pPr/>
            <a:r>
              <a:t>‏١٠٠٪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27" name="معلومات الحقيقة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معلومات الحقيقة</a:t>
            </a:r>
          </a:p>
        </p:txBody>
      </p:sp>
      <p:sp>
        <p:nvSpPr>
          <p:cNvPr id="12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السمة"/>
          <p:cNvSpPr txBox="1"/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00735">
              <a:lnSpc>
                <a:spcPct val="100000"/>
              </a:lnSpc>
              <a:spcBef>
                <a:spcPts val="0"/>
              </a:spcBef>
              <a:buSzTx/>
              <a:buNone/>
              <a:defRPr sz="3492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السمة</a:t>
            </a:r>
          </a:p>
        </p:txBody>
      </p:sp>
      <p:sp>
        <p:nvSpPr>
          <p:cNvPr id="136" name="مستوى النص الأول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0" marR="638923" indent="169023">
              <a:spcBef>
                <a:spcPts val="0"/>
              </a:spcBef>
              <a:buSzTx/>
              <a:buNone/>
              <a:defRPr spc="-170" sz="8500"/>
            </a:lvl1pPr>
            <a:lvl2pPr marL="0" marR="638923" indent="626223">
              <a:spcBef>
                <a:spcPts val="0"/>
              </a:spcBef>
              <a:buSzTx/>
              <a:buNone/>
              <a:defRPr spc="-170" sz="8500"/>
            </a:lvl2pPr>
            <a:lvl3pPr marL="0" marR="638923" indent="1083423">
              <a:spcBef>
                <a:spcPts val="0"/>
              </a:spcBef>
              <a:buSzTx/>
              <a:buNone/>
              <a:defRPr spc="-170" sz="8500"/>
            </a:lvl3pPr>
            <a:lvl4pPr marL="0" marR="638923" indent="1540623">
              <a:spcBef>
                <a:spcPts val="0"/>
              </a:spcBef>
              <a:buSzTx/>
              <a:buNone/>
              <a:defRPr spc="-170" sz="8500"/>
            </a:lvl4pPr>
            <a:lvl5pPr marL="0" marR="638923" indent="1997823">
              <a:spcBef>
                <a:spcPts val="0"/>
              </a:spcBef>
              <a:buSzTx/>
              <a:buNone/>
              <a:defRPr spc="-170" sz="8500"/>
            </a:lvl5pPr>
          </a:lstStyle>
          <a:p>
            <a:pPr/>
            <a:r>
              <a:t>"اقتباس مشهور"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3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وعاء من السلطة مع أرز مقلي وبيض مسلوق وعيدان طعام"/>
          <p:cNvSpPr/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5" name="وعاء من كعك السلمون والسلطة والحمص "/>
          <p:cNvSpPr/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6" name="وعاء من معكرونة البابارديلة مع زبدة البقدونس والبندق المحمص وجبن البارميزان المبشور"/>
          <p:cNvSpPr/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وعاء من السلطة مع أرز مقلي وبيض مسلوق وعيدان طعام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5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المؤلف والتاريخ"/>
          <p:cNvSpPr txBox="1"/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00735">
              <a:lnSpc>
                <a:spcPct val="100000"/>
              </a:lnSpc>
              <a:spcBef>
                <a:spcPts val="0"/>
              </a:spcBef>
              <a:buSzTx/>
              <a:buNone/>
              <a:defRPr sz="3492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170" name="عنوان العرض التقديمي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171" name="مستوى النص الأول…"/>
          <p:cNvSpPr txBox="1"/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7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الأفوكادو والليمون الحامض"/>
          <p:cNvSpPr/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عنوان العرض التقديمي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23" name="المؤلف والتاريخ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00735">
              <a:lnSpc>
                <a:spcPct val="100000"/>
              </a:lnSpc>
              <a:spcBef>
                <a:spcPts val="0"/>
              </a:spcBef>
              <a:buSzTx/>
              <a:buNone/>
              <a:defRPr sz="3492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24" name="مستوى النص الأول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ديل 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وعاء من كعك السلمون والسلطة والحمص"/>
          <p:cNvSpPr/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عنوان الشريحة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عنوان الشريحة</a:t>
            </a:r>
          </a:p>
        </p:txBody>
      </p:sp>
      <p:sp>
        <p:nvSpPr>
          <p:cNvPr id="34" name="مستوى النص الأول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5pPr>
          </a:lstStyle>
          <a:p>
            <a:pPr/>
            <a:r>
              <a:t>العنوان الفرعي للشريحة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رقم الشريحة"/>
          <p:cNvSpPr txBox="1"/>
          <p:nvPr>
            <p:ph type="sldNum" sz="quarter" idx="2"/>
          </p:nvPr>
        </p:nvSpPr>
        <p:spPr>
          <a:xfrm>
            <a:off x="12008514" y="13084436"/>
            <a:ext cx="354475" cy="375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43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44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61" name="مستوى النص الأول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وعاء من معكرونة البابارديلة مع زبدة البقدونس والبندق المحمص وجبن البارميزان المبشور"/>
          <p:cNvSpPr/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6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عنوان وتعداد نقطي وفيديو مباشر (صغير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72" name="مستوى النص الأول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73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7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عنوان وتعداد نقطي وفيديو مباشر (كبير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82" name="مستوى النص الأول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83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8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عنوان القسم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عنوان القسم</a:t>
            </a:r>
          </a:p>
        </p:txBody>
      </p:sp>
      <p:sp>
        <p:nvSpPr>
          <p:cNvPr id="92" name="رقم الشريحة"/>
          <p:cNvSpPr txBox="1"/>
          <p:nvPr>
            <p:ph type="sldNum" sz="quarter" idx="2"/>
          </p:nvPr>
        </p:nvSpPr>
        <p:spPr>
          <a:xfrm>
            <a:off x="12008514" y="13084436"/>
            <a:ext cx="354475" cy="375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عنوان الشريحة</a:t>
            </a:r>
          </a:p>
        </p:txBody>
      </p:sp>
      <p:sp>
        <p:nvSpPr>
          <p:cNvPr id="3" name="مستوى النص الأول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12008514" y="13080202"/>
            <a:ext cx="354475" cy="37539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</p:sldLayoutIdLst>
  <p:transition xmlns:p14="http://schemas.microsoft.com/office/powerpoint/2010/main" spd="med" advClick="1"/>
  <p:txStyles>
    <p:titleStyle>
      <a:lvl1pPr marL="0" marR="0" indent="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1pPr>
      <a:lvl2pPr marL="0" marR="0" indent="4572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2pPr>
      <a:lvl3pPr marL="0" marR="0" indent="9144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3pPr>
      <a:lvl4pPr marL="0" marR="0" indent="13716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4pPr>
      <a:lvl5pPr marL="0" marR="0" indent="18288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5pPr>
      <a:lvl6pPr marL="0" marR="0" indent="22860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6pPr>
      <a:lvl7pPr marL="0" marR="0" indent="27432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7pPr>
      <a:lvl8pPr marL="0" marR="0" indent="32004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8pPr>
      <a:lvl9pPr marL="0" marR="0" indent="36576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9pPr>
    </p:titleStyle>
    <p:bodyStyle>
      <a:lvl1pPr marL="6096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1pPr>
      <a:lvl2pPr marL="12192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2pPr>
      <a:lvl3pPr marL="18288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3pPr>
      <a:lvl4pPr marL="24384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4pPr>
      <a:lvl5pPr marL="30480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5pPr>
      <a:lvl6pPr marL="36576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6pPr>
      <a:lvl7pPr marL="42672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7pPr>
      <a:lvl8pPr marL="48768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8pPr>
      <a:lvl9pPr marL="54864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slide" Target="slide2.xml"/><Relationship Id="rId6" Type="http://schemas.openxmlformats.org/officeDocument/2006/relationships/image" Target="../media/image5.png"/><Relationship Id="rId7" Type="http://schemas.openxmlformats.org/officeDocument/2006/relationships/slide" Target="slide3.xml"/><Relationship Id="rId8" Type="http://schemas.openxmlformats.org/officeDocument/2006/relationships/slide" Target="slide4.xml"/><Relationship Id="rId9" Type="http://schemas.openxmlformats.org/officeDocument/2006/relationships/slide" Target="slide6.xml"/><Relationship Id="rId10" Type="http://schemas.openxmlformats.org/officeDocument/2006/relationships/slide" Target="slide5.xml"/><Relationship Id="rId11" Type="http://schemas.openxmlformats.org/officeDocument/2006/relationships/slide" Target="slide7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slide" Target="slide1.xml"/><Relationship Id="rId10" Type="http://schemas.openxmlformats.org/officeDocument/2006/relationships/image" Target="../media/image9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slide" Target="slide1.xml"/><Relationship Id="rId10" Type="http://schemas.openxmlformats.org/officeDocument/2006/relationships/image" Target="../media/image12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slide" Target="slide1.xml"/><Relationship Id="rId10" Type="http://schemas.openxmlformats.org/officeDocument/2006/relationships/image" Target="../media/image16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13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9" Type="http://schemas.openxmlformats.org/officeDocument/2006/relationships/slide" Target="slide1.xml"/><Relationship Id="rId10" Type="http://schemas.openxmlformats.org/officeDocument/2006/relationships/image" Target="../media/image19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20.png"/><Relationship Id="rId7" Type="http://schemas.openxmlformats.org/officeDocument/2006/relationships/slide" Target="slide1.xml"/><Relationship Id="rId8" Type="http://schemas.openxmlformats.org/officeDocument/2006/relationships/image" Target="../media/image21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22.png"/><Relationship Id="rId7" Type="http://schemas.openxmlformats.org/officeDocument/2006/relationships/slide" Target="slide1.xml"/><Relationship Id="rId8" Type="http://schemas.openxmlformats.org/officeDocument/2006/relationships/image" Target="../media/image2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" name="تجميع"/>
          <p:cNvGrpSpPr/>
          <p:nvPr/>
        </p:nvGrpSpPr>
        <p:grpSpPr>
          <a:xfrm>
            <a:off x="678836" y="-103783"/>
            <a:ext cx="3574719" cy="1832152"/>
            <a:chOff x="0" y="0"/>
            <a:chExt cx="3574717" cy="1832151"/>
          </a:xfrm>
        </p:grpSpPr>
        <p:sp>
          <p:nvSpPr>
            <p:cNvPr id="181" name="سبتمبر"/>
            <p:cNvSpPr txBox="1"/>
            <p:nvPr/>
          </p:nvSpPr>
          <p:spPr>
            <a:xfrm>
              <a:off x="257768" y="0"/>
              <a:ext cx="3316950" cy="18321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 rtl="0">
                <a:lnSpc>
                  <a:spcPct val="100000"/>
                </a:lnSpc>
                <a:spcBef>
                  <a:spcPts val="0"/>
                </a:spcBef>
                <a:defRPr sz="8000">
                  <a:solidFill>
                    <a:srgbClr val="094D34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pPr>
              <a:r>
                <a:rPr>
                  <a:latin typeface="Waseem Regular"/>
                  <a:ea typeface="Waseem Regular"/>
                  <a:cs typeface="Waseem Regular"/>
                  <a:sym typeface="Waseem Regular"/>
                </a:rPr>
                <a:t>سبتمبر</a:t>
              </a:r>
              <a:r>
                <a:t> </a:t>
              </a:r>
            </a:p>
          </p:txBody>
        </p:sp>
        <p:sp>
          <p:nvSpPr>
            <p:cNvPr id="182" name="23"/>
            <p:cNvSpPr txBox="1"/>
            <p:nvPr/>
          </p:nvSpPr>
          <p:spPr>
            <a:xfrm>
              <a:off x="0" y="0"/>
              <a:ext cx="1440967" cy="18321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 rtl="0">
                <a:lnSpc>
                  <a:spcPct val="100000"/>
                </a:lnSpc>
                <a:spcBef>
                  <a:spcPts val="0"/>
                </a:spcBef>
                <a:defRPr sz="8000">
                  <a:solidFill>
                    <a:srgbClr val="094D34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pPr>
              <a:r>
                <a:rPr>
                  <a:latin typeface="Waseem Regular"/>
                  <a:ea typeface="Waseem Regular"/>
                  <a:cs typeface="Waseem Regular"/>
                  <a:sym typeface="Waseem Regular"/>
                </a:rPr>
                <a:t>23</a:t>
              </a:r>
              <a:r>
                <a:t> </a:t>
              </a:r>
            </a:p>
          </p:txBody>
        </p:sp>
      </p:grpSp>
      <p:pic>
        <p:nvPicPr>
          <p:cNvPr id="184" name="MagicEraser_250912_094718.png" descr="MagicEraser_250912_094718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838903" y="178352"/>
            <a:ext cx="3188145" cy="1595819"/>
          </a:xfrm>
          <a:prstGeom prst="rect">
            <a:avLst/>
          </a:prstGeom>
          <a:ln w="25400">
            <a:miter lim="400000"/>
          </a:ln>
        </p:spPr>
      </p:pic>
      <p:pic>
        <p:nvPicPr>
          <p:cNvPr id="185" name="IMG_0529.png" descr="IMG_0529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94617" y="11057204"/>
            <a:ext cx="2200667" cy="2200667"/>
          </a:xfrm>
          <a:prstGeom prst="rect">
            <a:avLst/>
          </a:prstGeom>
          <a:ln w="12700">
            <a:miter lim="400000"/>
          </a:ln>
        </p:spPr>
      </p:pic>
      <p:sp>
        <p:nvSpPr>
          <p:cNvPr id="186" name="أ . مريم البقيلي"/>
          <p:cNvSpPr txBox="1"/>
          <p:nvPr/>
        </p:nvSpPr>
        <p:spPr>
          <a:xfrm>
            <a:off x="21145512" y="11850753"/>
            <a:ext cx="2574926" cy="1028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971A4D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 . مريم البقيلي </a:t>
            </a:r>
          </a:p>
        </p:txBody>
      </p:sp>
      <p:pic>
        <p:nvPicPr>
          <p:cNvPr id="187" name="IMG_1321.png" descr="IMG_1321.png">
            <a:hlinkClick r:id="rId5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6">
            <a:extLst/>
          </a:blip>
          <a:srcRect l="71881" t="15733" r="19047" b="72163"/>
          <a:stretch>
            <a:fillRect/>
          </a:stretch>
        </p:blipFill>
        <p:spPr>
          <a:xfrm>
            <a:off x="16235534" y="2101897"/>
            <a:ext cx="4146551" cy="41473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pic>
        <p:nvPicPr>
          <p:cNvPr id="188" name="IMG_1321.png" descr="IMG_1321.png">
            <a:hlinkClick r:id="rId7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6">
            <a:extLst/>
          </a:blip>
          <a:srcRect l="61338" t="15732" r="29591" b="72162"/>
          <a:stretch>
            <a:fillRect/>
          </a:stretch>
        </p:blipFill>
        <p:spPr>
          <a:xfrm>
            <a:off x="9976510" y="2010128"/>
            <a:ext cx="4270376" cy="42719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pic>
        <p:nvPicPr>
          <p:cNvPr id="189" name="IMG_1321.png" descr="IMG_1321.png">
            <a:hlinkClick r:id="rId8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6">
            <a:extLst/>
          </a:blip>
          <a:srcRect l="50794" t="15733" r="40022" b="72162"/>
          <a:stretch>
            <a:fillRect/>
          </a:stretch>
        </p:blipFill>
        <p:spPr>
          <a:xfrm>
            <a:off x="3796862" y="2090983"/>
            <a:ext cx="4219576" cy="41691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799"/>
                </a:lnTo>
                <a:lnTo>
                  <a:pt x="0" y="21600"/>
                </a:lnTo>
                <a:lnTo>
                  <a:pt x="10798" y="21600"/>
                </a:lnTo>
                <a:lnTo>
                  <a:pt x="21600" y="21600"/>
                </a:lnTo>
                <a:lnTo>
                  <a:pt x="21600" y="10799"/>
                </a:lnTo>
                <a:lnTo>
                  <a:pt x="21600" y="0"/>
                </a:lnTo>
                <a:lnTo>
                  <a:pt x="10798" y="0"/>
                </a:lnTo>
                <a:lnTo>
                  <a:pt x="0" y="0"/>
                </a:lnTo>
                <a:close/>
              </a:path>
            </a:pathLst>
          </a:cu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pic>
        <p:nvPicPr>
          <p:cNvPr id="190" name="IMG_1321.png" descr="IMG_1321.png">
            <a:hlinkClick r:id="rId9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6">
            <a:extLst/>
          </a:blip>
          <a:srcRect l="40249" t="15732" r="50567" b="72163"/>
          <a:stretch>
            <a:fillRect/>
          </a:stretch>
        </p:blipFill>
        <p:spPr>
          <a:xfrm>
            <a:off x="10077449" y="6520193"/>
            <a:ext cx="4229101" cy="41786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1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1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pic>
        <p:nvPicPr>
          <p:cNvPr id="191" name="IMG_1321.png" descr="IMG_1321.png">
            <a:hlinkClick r:id="rId10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6">
            <a:extLst/>
          </a:blip>
          <a:srcRect l="29591" t="15733" r="61224" b="72162"/>
          <a:stretch>
            <a:fillRect/>
          </a:stretch>
        </p:blipFill>
        <p:spPr>
          <a:xfrm>
            <a:off x="16254582" y="6579923"/>
            <a:ext cx="4108451" cy="40592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pic>
        <p:nvPicPr>
          <p:cNvPr id="192" name="IMG_1321.png" descr="IMG_1321.png">
            <a:hlinkClick r:id="rId11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6">
            <a:extLst/>
          </a:blip>
          <a:srcRect l="18934" t="15733" r="71995" b="72163"/>
          <a:stretch>
            <a:fillRect/>
          </a:stretch>
        </p:blipFill>
        <p:spPr>
          <a:xfrm>
            <a:off x="3861552" y="6563850"/>
            <a:ext cx="4090195" cy="40913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799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799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sp>
        <p:nvSpPr>
          <p:cNvPr id="193" name="نشاط  تفاعلي  ( ترتيب الأعداد )"/>
          <p:cNvSpPr txBox="1"/>
          <p:nvPr/>
        </p:nvSpPr>
        <p:spPr>
          <a:xfrm>
            <a:off x="6527230" y="-313433"/>
            <a:ext cx="11329539" cy="25793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8000">
                <a:solidFill>
                  <a:srgbClr val="971A4D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>
                <a:latin typeface="Farah Regular"/>
                <a:ea typeface="Farah Regular"/>
                <a:cs typeface="Farah Regular"/>
                <a:sym typeface="Farah Regular"/>
              </a:defRPr>
            </a:pPr>
            <a:r>
              <a:rPr>
                <a:latin typeface="Waseem Regular"/>
                <a:ea typeface="Waseem Regular"/>
                <a:cs typeface="Waseem Regular"/>
                <a:sym typeface="Waseem Regular"/>
              </a:rPr>
              <a:t>نشاط  تفاعلي  ( ترتيب الأعداد 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" name="تجميع"/>
          <p:cNvGrpSpPr/>
          <p:nvPr/>
        </p:nvGrpSpPr>
        <p:grpSpPr>
          <a:xfrm>
            <a:off x="678836" y="-103783"/>
            <a:ext cx="3574719" cy="1832152"/>
            <a:chOff x="0" y="0"/>
            <a:chExt cx="3574717" cy="1832151"/>
          </a:xfrm>
        </p:grpSpPr>
        <p:sp>
          <p:nvSpPr>
            <p:cNvPr id="195" name="سبتمبر"/>
            <p:cNvSpPr txBox="1"/>
            <p:nvPr/>
          </p:nvSpPr>
          <p:spPr>
            <a:xfrm>
              <a:off x="257768" y="0"/>
              <a:ext cx="3316950" cy="18321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 rtl="0">
                <a:lnSpc>
                  <a:spcPct val="100000"/>
                </a:lnSpc>
                <a:spcBef>
                  <a:spcPts val="0"/>
                </a:spcBef>
                <a:defRPr sz="8000">
                  <a:solidFill>
                    <a:srgbClr val="094D34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pPr>
              <a:r>
                <a:rPr>
                  <a:latin typeface="Waseem Regular"/>
                  <a:ea typeface="Waseem Regular"/>
                  <a:cs typeface="Waseem Regular"/>
                  <a:sym typeface="Waseem Regular"/>
                </a:rPr>
                <a:t>سبتمبر</a:t>
              </a:r>
              <a:r>
                <a:t> </a:t>
              </a:r>
            </a:p>
          </p:txBody>
        </p:sp>
        <p:sp>
          <p:nvSpPr>
            <p:cNvPr id="196" name="23"/>
            <p:cNvSpPr txBox="1"/>
            <p:nvPr/>
          </p:nvSpPr>
          <p:spPr>
            <a:xfrm>
              <a:off x="0" y="0"/>
              <a:ext cx="1440967" cy="18321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 rtl="0">
                <a:lnSpc>
                  <a:spcPct val="100000"/>
                </a:lnSpc>
                <a:spcBef>
                  <a:spcPts val="0"/>
                </a:spcBef>
                <a:defRPr sz="8000">
                  <a:solidFill>
                    <a:srgbClr val="094D34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pPr>
              <a:r>
                <a:rPr>
                  <a:latin typeface="Waseem Regular"/>
                  <a:ea typeface="Waseem Regular"/>
                  <a:cs typeface="Waseem Regular"/>
                  <a:sym typeface="Waseem Regular"/>
                </a:rPr>
                <a:t>23</a:t>
              </a:r>
              <a:r>
                <a:t> </a:t>
              </a:r>
            </a:p>
          </p:txBody>
        </p:sp>
      </p:grpSp>
      <p:pic>
        <p:nvPicPr>
          <p:cNvPr id="198" name="MagicEraser_250912_094718.png" descr="MagicEraser_250912_094718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838903" y="178352"/>
            <a:ext cx="3188145" cy="1595819"/>
          </a:xfrm>
          <a:prstGeom prst="rect">
            <a:avLst/>
          </a:prstGeom>
          <a:ln w="25400">
            <a:miter lim="400000"/>
          </a:ln>
        </p:spPr>
      </p:pic>
      <p:pic>
        <p:nvPicPr>
          <p:cNvPr id="199" name="IMG_0529.png" descr="IMG_0529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94617" y="11057204"/>
            <a:ext cx="2200667" cy="2200667"/>
          </a:xfrm>
          <a:prstGeom prst="rect">
            <a:avLst/>
          </a:prstGeom>
          <a:ln w="12700">
            <a:miter lim="400000"/>
          </a:ln>
        </p:spPr>
      </p:pic>
      <p:sp>
        <p:nvSpPr>
          <p:cNvPr id="200" name="أ . مريم البقيلي"/>
          <p:cNvSpPr txBox="1"/>
          <p:nvPr/>
        </p:nvSpPr>
        <p:spPr>
          <a:xfrm>
            <a:off x="21145512" y="11850753"/>
            <a:ext cx="2574926" cy="1028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971A4D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 . مريم البقيلي </a:t>
            </a:r>
          </a:p>
        </p:txBody>
      </p:sp>
      <p:pic>
        <p:nvPicPr>
          <p:cNvPr id="201" name="IMG_1321.png" descr="IMG_1321.png"/>
          <p:cNvPicPr>
            <a:picLocks noChangeAspect="1"/>
          </p:cNvPicPr>
          <p:nvPr/>
        </p:nvPicPr>
        <p:blipFill>
          <a:blip r:embed="rId5">
            <a:extLst/>
          </a:blip>
          <a:srcRect l="71882" t="15733" r="19047" b="72163"/>
          <a:stretch>
            <a:fillRect/>
          </a:stretch>
        </p:blipFill>
        <p:spPr>
          <a:xfrm>
            <a:off x="17356202" y="4118967"/>
            <a:ext cx="5476479" cy="54780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1"/>
                </a:lnTo>
                <a:lnTo>
                  <a:pt x="0" y="21600"/>
                </a:lnTo>
                <a:lnTo>
                  <a:pt x="10799" y="21600"/>
                </a:lnTo>
                <a:lnTo>
                  <a:pt x="21600" y="21600"/>
                </a:lnTo>
                <a:lnTo>
                  <a:pt x="21600" y="10801"/>
                </a:lnTo>
                <a:lnTo>
                  <a:pt x="21600" y="0"/>
                </a:lnTo>
                <a:lnTo>
                  <a:pt x="10799" y="0"/>
                </a:lnTo>
                <a:lnTo>
                  <a:pt x="0" y="0"/>
                </a:lnTo>
                <a:close/>
              </a:path>
            </a:pathLst>
          </a:cu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sp>
        <p:nvSpPr>
          <p:cNvPr id="202" name="نشاط  تفاعلي  ( ترتيب الأعداد )"/>
          <p:cNvSpPr txBox="1"/>
          <p:nvPr/>
        </p:nvSpPr>
        <p:spPr>
          <a:xfrm>
            <a:off x="6527230" y="29051"/>
            <a:ext cx="11329539" cy="25793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8000">
                <a:solidFill>
                  <a:srgbClr val="971A4D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>
                <a:latin typeface="Farah Regular"/>
                <a:ea typeface="Farah Regular"/>
                <a:cs typeface="Farah Regular"/>
                <a:sym typeface="Farah Regular"/>
              </a:defRPr>
            </a:pPr>
            <a:r>
              <a:rPr>
                <a:latin typeface="Waseem Regular"/>
                <a:ea typeface="Waseem Regular"/>
                <a:cs typeface="Waseem Regular"/>
                <a:sym typeface="Waseem Regular"/>
              </a:rPr>
              <a:t>نشاط  تفاعلي  ( ترتيب الأعداد )</a:t>
            </a:r>
          </a:p>
        </p:txBody>
      </p:sp>
      <p:grpSp>
        <p:nvGrpSpPr>
          <p:cNvPr id="205" name="IMG_1318.png"/>
          <p:cNvGrpSpPr/>
          <p:nvPr/>
        </p:nvGrpSpPr>
        <p:grpSpPr>
          <a:xfrm>
            <a:off x="6684609" y="3655341"/>
            <a:ext cx="8887484" cy="1338714"/>
            <a:chOff x="0" y="0"/>
            <a:chExt cx="8887482" cy="1338712"/>
          </a:xfrm>
        </p:grpSpPr>
        <p:pic>
          <p:nvPicPr>
            <p:cNvPr id="204" name="IMG_1318.png" descr="IMG_1318.png"/>
            <p:cNvPicPr>
              <a:picLocks noChangeAspect="1"/>
            </p:cNvPicPr>
            <p:nvPr/>
          </p:nvPicPr>
          <p:blipFill>
            <a:blip r:embed="rId6">
              <a:extLst/>
            </a:blip>
            <a:srcRect l="43941" t="19830" r="12461" b="73490"/>
            <a:stretch>
              <a:fillRect/>
            </a:stretch>
          </p:blipFill>
          <p:spPr>
            <a:xfrm>
              <a:off x="101600" y="101600"/>
              <a:ext cx="8671583" cy="995813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03" name="IMG_1318.png" descr="IMG_1318.png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-1" y="-1"/>
              <a:ext cx="8887484" cy="1338714"/>
            </a:xfrm>
            <a:prstGeom prst="rect">
              <a:avLst/>
            </a:prstGeom>
            <a:effectLst/>
          </p:spPr>
        </p:pic>
      </p:grpSp>
      <p:grpSp>
        <p:nvGrpSpPr>
          <p:cNvPr id="208" name="IMG_1318.png"/>
          <p:cNvGrpSpPr/>
          <p:nvPr/>
        </p:nvGrpSpPr>
        <p:grpSpPr>
          <a:xfrm>
            <a:off x="4556321" y="5216531"/>
            <a:ext cx="11188240" cy="3292490"/>
            <a:chOff x="0" y="0"/>
            <a:chExt cx="11188238" cy="3292488"/>
          </a:xfrm>
        </p:grpSpPr>
        <p:pic>
          <p:nvPicPr>
            <p:cNvPr id="207" name="IMG_1318.png" descr="IMG_1318.png"/>
            <p:cNvPicPr>
              <a:picLocks noChangeAspect="1"/>
            </p:cNvPicPr>
            <p:nvPr/>
          </p:nvPicPr>
          <p:blipFill>
            <a:blip r:embed="rId6">
              <a:extLst/>
            </a:blip>
            <a:srcRect l="17138" t="28028" r="17138" b="48402"/>
            <a:stretch>
              <a:fillRect/>
            </a:stretch>
          </p:blipFill>
          <p:spPr>
            <a:xfrm>
              <a:off x="101600" y="101600"/>
              <a:ext cx="10972340" cy="294958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06" name="IMG_1318.png" descr="IMG_1318.png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-1"/>
              <a:ext cx="11188239" cy="3292490"/>
            </a:xfrm>
            <a:prstGeom prst="rect">
              <a:avLst/>
            </a:prstGeom>
            <a:effectLst/>
          </p:spPr>
        </p:pic>
      </p:grpSp>
      <p:sp>
        <p:nvSpPr>
          <p:cNvPr id="209" name="للعودة"/>
          <p:cNvSpPr txBox="1"/>
          <p:nvPr/>
        </p:nvSpPr>
        <p:spPr>
          <a:xfrm>
            <a:off x="1087674" y="9593391"/>
            <a:ext cx="2466480" cy="13651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8000">
                <a:solidFill>
                  <a:srgbClr val="971A4D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>
                <a:latin typeface="Farah Regular"/>
                <a:ea typeface="Farah Regular"/>
                <a:cs typeface="Farah Regular"/>
                <a:sym typeface="Farah Regular"/>
              </a:defRPr>
            </a:pPr>
            <a:r>
              <a:rPr>
                <a:latin typeface="Waseem Regular"/>
                <a:ea typeface="Waseem Regular"/>
                <a:cs typeface="Waseem Regular"/>
                <a:sym typeface="Waseem Regular"/>
              </a:rPr>
              <a:t>للعودة </a:t>
            </a:r>
          </a:p>
        </p:txBody>
      </p:sp>
      <p:grpSp>
        <p:nvGrpSpPr>
          <p:cNvPr id="212" name="IMG_1321.png">
            <a:hlinkClick r:id="rId9" invalidUrl="" action="ppaction://hlinksldjump" tgtFrame="" tooltip="" history="1" highlightClick="0" endSnd="0"/>
          </p:cNvPr>
          <p:cNvGrpSpPr/>
          <p:nvPr/>
        </p:nvGrpSpPr>
        <p:grpSpPr>
          <a:xfrm>
            <a:off x="973464" y="6804025"/>
            <a:ext cx="2985462" cy="2690681"/>
            <a:chOff x="0" y="0"/>
            <a:chExt cx="2985460" cy="2690679"/>
          </a:xfrm>
        </p:grpSpPr>
        <p:pic>
          <p:nvPicPr>
            <p:cNvPr id="211" name="IMG_1321.png" descr="IMG_1321.pn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60877" t="70368" r="29119" b="20051"/>
            <a:stretch>
              <a:fillRect/>
            </a:stretch>
          </p:blipFill>
          <p:spPr>
            <a:xfrm>
              <a:off x="215900" y="641350"/>
              <a:ext cx="2553661" cy="183343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10" name="IMG_1321.png" descr="IMG_1321.png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-1" y="0"/>
              <a:ext cx="2985462" cy="269068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advClick="1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" name="تجميع"/>
          <p:cNvGrpSpPr/>
          <p:nvPr/>
        </p:nvGrpSpPr>
        <p:grpSpPr>
          <a:xfrm>
            <a:off x="678836" y="-103783"/>
            <a:ext cx="3574719" cy="1832152"/>
            <a:chOff x="0" y="0"/>
            <a:chExt cx="3574717" cy="1832151"/>
          </a:xfrm>
        </p:grpSpPr>
        <p:sp>
          <p:nvSpPr>
            <p:cNvPr id="214" name="سبتمبر"/>
            <p:cNvSpPr txBox="1"/>
            <p:nvPr/>
          </p:nvSpPr>
          <p:spPr>
            <a:xfrm>
              <a:off x="257768" y="0"/>
              <a:ext cx="3316950" cy="18321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 rtl="0">
                <a:lnSpc>
                  <a:spcPct val="100000"/>
                </a:lnSpc>
                <a:spcBef>
                  <a:spcPts val="0"/>
                </a:spcBef>
                <a:defRPr sz="8000">
                  <a:solidFill>
                    <a:srgbClr val="094D34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pPr>
              <a:r>
                <a:rPr>
                  <a:latin typeface="Waseem Regular"/>
                  <a:ea typeface="Waseem Regular"/>
                  <a:cs typeface="Waseem Regular"/>
                  <a:sym typeface="Waseem Regular"/>
                </a:rPr>
                <a:t>سبتمبر</a:t>
              </a:r>
              <a:r>
                <a:t> </a:t>
              </a:r>
            </a:p>
          </p:txBody>
        </p:sp>
        <p:sp>
          <p:nvSpPr>
            <p:cNvPr id="215" name="23"/>
            <p:cNvSpPr txBox="1"/>
            <p:nvPr/>
          </p:nvSpPr>
          <p:spPr>
            <a:xfrm>
              <a:off x="0" y="0"/>
              <a:ext cx="1440967" cy="18321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 rtl="0">
                <a:lnSpc>
                  <a:spcPct val="100000"/>
                </a:lnSpc>
                <a:spcBef>
                  <a:spcPts val="0"/>
                </a:spcBef>
                <a:defRPr sz="8000">
                  <a:solidFill>
                    <a:srgbClr val="094D34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pPr>
              <a:r>
                <a:rPr>
                  <a:latin typeface="Waseem Regular"/>
                  <a:ea typeface="Waseem Regular"/>
                  <a:cs typeface="Waseem Regular"/>
                  <a:sym typeface="Waseem Regular"/>
                </a:rPr>
                <a:t>23</a:t>
              </a:r>
              <a:r>
                <a:t> </a:t>
              </a:r>
            </a:p>
          </p:txBody>
        </p:sp>
      </p:grpSp>
      <p:pic>
        <p:nvPicPr>
          <p:cNvPr id="217" name="MagicEraser_250912_094718.png" descr="MagicEraser_250912_094718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838903" y="178352"/>
            <a:ext cx="3188145" cy="1595819"/>
          </a:xfrm>
          <a:prstGeom prst="rect">
            <a:avLst/>
          </a:prstGeom>
          <a:ln w="25400">
            <a:miter lim="400000"/>
          </a:ln>
        </p:spPr>
      </p:pic>
      <p:pic>
        <p:nvPicPr>
          <p:cNvPr id="218" name="IMG_0529.png" descr="IMG_0529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94617" y="11057204"/>
            <a:ext cx="2200667" cy="2200667"/>
          </a:xfrm>
          <a:prstGeom prst="rect">
            <a:avLst/>
          </a:prstGeom>
          <a:ln w="12700">
            <a:miter lim="400000"/>
          </a:ln>
        </p:spPr>
      </p:pic>
      <p:sp>
        <p:nvSpPr>
          <p:cNvPr id="219" name="أ . مريم البقيلي"/>
          <p:cNvSpPr txBox="1"/>
          <p:nvPr/>
        </p:nvSpPr>
        <p:spPr>
          <a:xfrm>
            <a:off x="21145512" y="11850753"/>
            <a:ext cx="2574926" cy="1028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971A4D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 . مريم البقيلي </a:t>
            </a:r>
          </a:p>
        </p:txBody>
      </p:sp>
      <p:pic>
        <p:nvPicPr>
          <p:cNvPr id="220" name="IMG_1321.png" descr="IMG_1321.png"/>
          <p:cNvPicPr>
            <a:picLocks noChangeAspect="1"/>
          </p:cNvPicPr>
          <p:nvPr/>
        </p:nvPicPr>
        <p:blipFill>
          <a:blip r:embed="rId5">
            <a:extLst/>
          </a:blip>
          <a:srcRect l="61337" t="15733" r="29591" b="72163"/>
          <a:stretch>
            <a:fillRect/>
          </a:stretch>
        </p:blipFill>
        <p:spPr>
          <a:xfrm>
            <a:off x="17403525" y="4172346"/>
            <a:ext cx="5370116" cy="53713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1" y="0"/>
                </a:lnTo>
                <a:lnTo>
                  <a:pt x="0" y="0"/>
                </a:lnTo>
                <a:close/>
              </a:path>
            </a:pathLst>
          </a:cu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sp>
        <p:nvSpPr>
          <p:cNvPr id="221" name="نشاط  تفاعلي  ( ترتيب الأعداد )"/>
          <p:cNvSpPr txBox="1"/>
          <p:nvPr/>
        </p:nvSpPr>
        <p:spPr>
          <a:xfrm>
            <a:off x="6527230" y="29051"/>
            <a:ext cx="11329539" cy="25793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8000">
                <a:solidFill>
                  <a:srgbClr val="971A4D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>
                <a:latin typeface="Farah Regular"/>
                <a:ea typeface="Farah Regular"/>
                <a:cs typeface="Farah Regular"/>
                <a:sym typeface="Farah Regular"/>
              </a:defRPr>
            </a:pPr>
            <a:r>
              <a:rPr>
                <a:latin typeface="Waseem Regular"/>
                <a:ea typeface="Waseem Regular"/>
                <a:cs typeface="Waseem Regular"/>
                <a:sym typeface="Waseem Regular"/>
              </a:rPr>
              <a:t>نشاط  تفاعلي  ( ترتيب الأعداد )</a:t>
            </a:r>
          </a:p>
        </p:txBody>
      </p:sp>
      <p:grpSp>
        <p:nvGrpSpPr>
          <p:cNvPr id="224" name="IMG_1318.png"/>
          <p:cNvGrpSpPr/>
          <p:nvPr/>
        </p:nvGrpSpPr>
        <p:grpSpPr>
          <a:xfrm>
            <a:off x="6643096" y="3821394"/>
            <a:ext cx="8751282" cy="1323073"/>
            <a:chOff x="0" y="0"/>
            <a:chExt cx="8751280" cy="1323072"/>
          </a:xfrm>
        </p:grpSpPr>
        <p:pic>
          <p:nvPicPr>
            <p:cNvPr id="223" name="IMG_1318.png" descr="IMG_1318.png"/>
            <p:cNvPicPr>
              <a:picLocks noChangeAspect="1"/>
            </p:cNvPicPr>
            <p:nvPr/>
          </p:nvPicPr>
          <p:blipFill>
            <a:blip r:embed="rId6">
              <a:extLst/>
            </a:blip>
            <a:srcRect l="43941" t="19830" r="12461" b="73490"/>
            <a:stretch>
              <a:fillRect/>
            </a:stretch>
          </p:blipFill>
          <p:spPr>
            <a:xfrm>
              <a:off x="101600" y="101600"/>
              <a:ext cx="8535381" cy="980173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22" name="IMG_1318.png" descr="IMG_1318.png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8751281" cy="1323073"/>
            </a:xfrm>
            <a:prstGeom prst="rect">
              <a:avLst/>
            </a:prstGeom>
            <a:effectLst/>
          </p:spPr>
        </p:pic>
      </p:grpSp>
      <p:grpSp>
        <p:nvGrpSpPr>
          <p:cNvPr id="227" name="IMG_1318.png"/>
          <p:cNvGrpSpPr/>
          <p:nvPr/>
        </p:nvGrpSpPr>
        <p:grpSpPr>
          <a:xfrm>
            <a:off x="4889330" y="5283291"/>
            <a:ext cx="10645400" cy="3136718"/>
            <a:chOff x="0" y="0"/>
            <a:chExt cx="10645399" cy="3136717"/>
          </a:xfrm>
        </p:grpSpPr>
        <p:pic>
          <p:nvPicPr>
            <p:cNvPr id="226" name="IMG_1318.png" descr="IMG_1318.png"/>
            <p:cNvPicPr>
              <a:picLocks noChangeAspect="1"/>
            </p:cNvPicPr>
            <p:nvPr/>
          </p:nvPicPr>
          <p:blipFill>
            <a:blip r:embed="rId6">
              <a:extLst/>
            </a:blip>
            <a:srcRect l="16237" t="52820" r="16903" b="23287"/>
            <a:stretch>
              <a:fillRect/>
            </a:stretch>
          </p:blipFill>
          <p:spPr>
            <a:xfrm>
              <a:off x="101600" y="101600"/>
              <a:ext cx="10429499" cy="2793818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25" name="IMG_1318.png" descr="IMG_1318.png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-1" y="0"/>
              <a:ext cx="10645400" cy="3136718"/>
            </a:xfrm>
            <a:prstGeom prst="rect">
              <a:avLst/>
            </a:prstGeom>
            <a:effectLst/>
          </p:spPr>
        </p:pic>
      </p:grpSp>
      <p:grpSp>
        <p:nvGrpSpPr>
          <p:cNvPr id="230" name="IMG_1321.png">
            <a:hlinkClick r:id="rId9" invalidUrl="" action="ppaction://hlinksldjump" tgtFrame="" tooltip="" history="1" highlightClick="0" endSnd="0"/>
          </p:cNvPr>
          <p:cNvGrpSpPr/>
          <p:nvPr/>
        </p:nvGrpSpPr>
        <p:grpSpPr>
          <a:xfrm>
            <a:off x="729590" y="6777946"/>
            <a:ext cx="3182649" cy="2742839"/>
            <a:chOff x="0" y="0"/>
            <a:chExt cx="3182647" cy="2742838"/>
          </a:xfrm>
        </p:grpSpPr>
        <p:pic>
          <p:nvPicPr>
            <p:cNvPr id="229" name="IMG_1321.png" descr="IMG_1321.pn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50245" t="70368" r="39278" b="20051"/>
            <a:stretch>
              <a:fillRect/>
            </a:stretch>
          </p:blipFill>
          <p:spPr>
            <a:xfrm>
              <a:off x="215900" y="641350"/>
              <a:ext cx="2750848" cy="188558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28" name="IMG_1321.png" descr="IMG_1321.png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0" y="0"/>
              <a:ext cx="3182649" cy="2742839"/>
            </a:xfrm>
            <a:prstGeom prst="rect">
              <a:avLst/>
            </a:prstGeom>
            <a:effectLst/>
          </p:spPr>
        </p:pic>
      </p:grpSp>
      <p:sp>
        <p:nvSpPr>
          <p:cNvPr id="231" name="للعودة"/>
          <p:cNvSpPr txBox="1"/>
          <p:nvPr/>
        </p:nvSpPr>
        <p:spPr>
          <a:xfrm>
            <a:off x="1087674" y="9593391"/>
            <a:ext cx="2466480" cy="13651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8000">
                <a:solidFill>
                  <a:srgbClr val="971A4D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>
                <a:latin typeface="Farah Regular"/>
                <a:ea typeface="Farah Regular"/>
                <a:cs typeface="Farah Regular"/>
                <a:sym typeface="Farah Regular"/>
              </a:defRPr>
            </a:pPr>
            <a:r>
              <a:rPr>
                <a:latin typeface="Waseem Regular"/>
                <a:ea typeface="Waseem Regular"/>
                <a:cs typeface="Waseem Regular"/>
                <a:sym typeface="Waseem Regular"/>
              </a:rPr>
              <a:t>للعودة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" name="تجميع"/>
          <p:cNvGrpSpPr/>
          <p:nvPr/>
        </p:nvGrpSpPr>
        <p:grpSpPr>
          <a:xfrm>
            <a:off x="678836" y="-103783"/>
            <a:ext cx="3574719" cy="1832152"/>
            <a:chOff x="0" y="0"/>
            <a:chExt cx="3574717" cy="1832151"/>
          </a:xfrm>
        </p:grpSpPr>
        <p:sp>
          <p:nvSpPr>
            <p:cNvPr id="233" name="سبتمبر"/>
            <p:cNvSpPr txBox="1"/>
            <p:nvPr/>
          </p:nvSpPr>
          <p:spPr>
            <a:xfrm>
              <a:off x="257768" y="0"/>
              <a:ext cx="3316950" cy="18321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 rtl="0">
                <a:lnSpc>
                  <a:spcPct val="100000"/>
                </a:lnSpc>
                <a:spcBef>
                  <a:spcPts val="0"/>
                </a:spcBef>
                <a:defRPr sz="8000">
                  <a:solidFill>
                    <a:srgbClr val="094D34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pPr>
              <a:r>
                <a:rPr>
                  <a:latin typeface="Waseem Regular"/>
                  <a:ea typeface="Waseem Regular"/>
                  <a:cs typeface="Waseem Regular"/>
                  <a:sym typeface="Waseem Regular"/>
                </a:rPr>
                <a:t>سبتمبر</a:t>
              </a:r>
              <a:r>
                <a:t> </a:t>
              </a:r>
            </a:p>
          </p:txBody>
        </p:sp>
        <p:sp>
          <p:nvSpPr>
            <p:cNvPr id="234" name="23"/>
            <p:cNvSpPr txBox="1"/>
            <p:nvPr/>
          </p:nvSpPr>
          <p:spPr>
            <a:xfrm>
              <a:off x="0" y="0"/>
              <a:ext cx="1440967" cy="18321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 rtl="0">
                <a:lnSpc>
                  <a:spcPct val="100000"/>
                </a:lnSpc>
                <a:spcBef>
                  <a:spcPts val="0"/>
                </a:spcBef>
                <a:defRPr sz="8000">
                  <a:solidFill>
                    <a:srgbClr val="094D34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pPr>
              <a:r>
                <a:rPr>
                  <a:latin typeface="Waseem Regular"/>
                  <a:ea typeface="Waseem Regular"/>
                  <a:cs typeface="Waseem Regular"/>
                  <a:sym typeface="Waseem Regular"/>
                </a:rPr>
                <a:t>23</a:t>
              </a:r>
              <a:r>
                <a:t> </a:t>
              </a:r>
            </a:p>
          </p:txBody>
        </p:sp>
      </p:grpSp>
      <p:pic>
        <p:nvPicPr>
          <p:cNvPr id="236" name="MagicEraser_250912_094718.png" descr="MagicEraser_250912_094718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838903" y="178352"/>
            <a:ext cx="3188145" cy="1595819"/>
          </a:xfrm>
          <a:prstGeom prst="rect">
            <a:avLst/>
          </a:prstGeom>
          <a:ln w="25400">
            <a:miter lim="400000"/>
          </a:ln>
        </p:spPr>
      </p:pic>
      <p:pic>
        <p:nvPicPr>
          <p:cNvPr id="237" name="IMG_0529.png" descr="IMG_0529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94617" y="11057204"/>
            <a:ext cx="2200667" cy="2200667"/>
          </a:xfrm>
          <a:prstGeom prst="rect">
            <a:avLst/>
          </a:prstGeom>
          <a:ln w="12700">
            <a:miter lim="400000"/>
          </a:ln>
        </p:spPr>
      </p:pic>
      <p:sp>
        <p:nvSpPr>
          <p:cNvPr id="238" name="أ . مريم البقيلي"/>
          <p:cNvSpPr txBox="1"/>
          <p:nvPr/>
        </p:nvSpPr>
        <p:spPr>
          <a:xfrm>
            <a:off x="21145512" y="11850753"/>
            <a:ext cx="2574926" cy="1028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971A4D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 . مريم البقيلي </a:t>
            </a:r>
          </a:p>
        </p:txBody>
      </p:sp>
      <p:pic>
        <p:nvPicPr>
          <p:cNvPr id="239" name="IMG_1321.png" descr="IMG_1321.png"/>
          <p:cNvPicPr>
            <a:picLocks noChangeAspect="1"/>
          </p:cNvPicPr>
          <p:nvPr/>
        </p:nvPicPr>
        <p:blipFill>
          <a:blip r:embed="rId5">
            <a:extLst/>
          </a:blip>
          <a:srcRect l="50793" t="15733" r="40022" b="72163"/>
          <a:stretch>
            <a:fillRect/>
          </a:stretch>
        </p:blipFill>
        <p:spPr>
          <a:xfrm>
            <a:off x="17221355" y="4124523"/>
            <a:ext cx="5534026" cy="54669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1"/>
                </a:lnTo>
                <a:lnTo>
                  <a:pt x="0" y="21600"/>
                </a:lnTo>
                <a:lnTo>
                  <a:pt x="10798" y="21600"/>
                </a:lnTo>
                <a:lnTo>
                  <a:pt x="21600" y="21600"/>
                </a:lnTo>
                <a:lnTo>
                  <a:pt x="21600" y="10801"/>
                </a:lnTo>
                <a:lnTo>
                  <a:pt x="21600" y="0"/>
                </a:lnTo>
                <a:lnTo>
                  <a:pt x="10798" y="0"/>
                </a:lnTo>
                <a:lnTo>
                  <a:pt x="0" y="0"/>
                </a:lnTo>
                <a:close/>
              </a:path>
            </a:pathLst>
          </a:cu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sp>
        <p:nvSpPr>
          <p:cNvPr id="240" name="نشاط  تفاعلي  ( ترتيب الأعداد )"/>
          <p:cNvSpPr txBox="1"/>
          <p:nvPr/>
        </p:nvSpPr>
        <p:spPr>
          <a:xfrm>
            <a:off x="6527230" y="29051"/>
            <a:ext cx="11329539" cy="25793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8000">
                <a:solidFill>
                  <a:srgbClr val="971A4D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>
                <a:latin typeface="Farah Regular"/>
                <a:ea typeface="Farah Regular"/>
                <a:cs typeface="Farah Regular"/>
                <a:sym typeface="Farah Regular"/>
              </a:defRPr>
            </a:pPr>
            <a:r>
              <a:rPr>
                <a:latin typeface="Waseem Regular"/>
                <a:ea typeface="Waseem Regular"/>
                <a:cs typeface="Waseem Regular"/>
                <a:sym typeface="Waseem Regular"/>
              </a:rPr>
              <a:t>نشاط  تفاعلي  ( ترتيب الأعداد )</a:t>
            </a:r>
          </a:p>
        </p:txBody>
      </p:sp>
      <p:grpSp>
        <p:nvGrpSpPr>
          <p:cNvPr id="243" name="IMG_1319.png"/>
          <p:cNvGrpSpPr/>
          <p:nvPr/>
        </p:nvGrpSpPr>
        <p:grpSpPr>
          <a:xfrm>
            <a:off x="7388040" y="3644962"/>
            <a:ext cx="8630919" cy="1584805"/>
            <a:chOff x="0" y="0"/>
            <a:chExt cx="8630917" cy="1584804"/>
          </a:xfrm>
        </p:grpSpPr>
        <p:pic>
          <p:nvPicPr>
            <p:cNvPr id="242" name="IMG_1319.png" descr="IMG_1319.png"/>
            <p:cNvPicPr>
              <a:picLocks noChangeAspect="1"/>
            </p:cNvPicPr>
            <p:nvPr/>
          </p:nvPicPr>
          <p:blipFill>
            <a:blip r:embed="rId6">
              <a:extLst/>
            </a:blip>
            <a:srcRect l="45830" t="20656" r="10890" b="70822"/>
            <a:stretch>
              <a:fillRect/>
            </a:stretch>
          </p:blipFill>
          <p:spPr>
            <a:xfrm>
              <a:off x="101600" y="101600"/>
              <a:ext cx="8415018" cy="124190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41" name="IMG_1319.png" descr="IMG_1319.png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8630918" cy="1584805"/>
            </a:xfrm>
            <a:prstGeom prst="rect">
              <a:avLst/>
            </a:prstGeom>
            <a:effectLst/>
          </p:spPr>
        </p:pic>
      </p:grpSp>
      <p:grpSp>
        <p:nvGrpSpPr>
          <p:cNvPr id="246" name="IMG_1319.png"/>
          <p:cNvGrpSpPr/>
          <p:nvPr/>
        </p:nvGrpSpPr>
        <p:grpSpPr>
          <a:xfrm>
            <a:off x="5564991" y="5386220"/>
            <a:ext cx="10516490" cy="3028908"/>
            <a:chOff x="0" y="0"/>
            <a:chExt cx="10516488" cy="3028906"/>
          </a:xfrm>
        </p:grpSpPr>
        <p:pic>
          <p:nvPicPr>
            <p:cNvPr id="245" name="IMG_1319.png" descr="IMG_1319.png"/>
            <p:cNvPicPr>
              <a:picLocks noChangeAspect="1"/>
            </p:cNvPicPr>
            <p:nvPr/>
          </p:nvPicPr>
          <p:blipFill>
            <a:blip r:embed="rId6">
              <a:extLst/>
            </a:blip>
            <a:srcRect l="16340" t="29341" r="15103" b="46810"/>
            <a:stretch>
              <a:fillRect/>
            </a:stretch>
          </p:blipFill>
          <p:spPr>
            <a:xfrm>
              <a:off x="101600" y="101600"/>
              <a:ext cx="10300589" cy="268600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44" name="IMG_1319.png" descr="IMG_1319.png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-1"/>
              <a:ext cx="10516489" cy="3028908"/>
            </a:xfrm>
            <a:prstGeom prst="rect">
              <a:avLst/>
            </a:prstGeom>
            <a:effectLst/>
          </p:spPr>
        </p:pic>
      </p:grpSp>
      <p:sp>
        <p:nvSpPr>
          <p:cNvPr id="247" name="للعودة"/>
          <p:cNvSpPr txBox="1"/>
          <p:nvPr/>
        </p:nvSpPr>
        <p:spPr>
          <a:xfrm>
            <a:off x="1087674" y="9593391"/>
            <a:ext cx="2466480" cy="13651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8000">
                <a:solidFill>
                  <a:srgbClr val="971A4D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>
                <a:latin typeface="Farah Regular"/>
                <a:ea typeface="Farah Regular"/>
                <a:cs typeface="Farah Regular"/>
                <a:sym typeface="Farah Regular"/>
              </a:defRPr>
            </a:pPr>
            <a:r>
              <a:rPr>
                <a:latin typeface="Waseem Regular"/>
                <a:ea typeface="Waseem Regular"/>
                <a:cs typeface="Waseem Regular"/>
                <a:sym typeface="Waseem Regular"/>
              </a:rPr>
              <a:t>للعودة </a:t>
            </a:r>
          </a:p>
        </p:txBody>
      </p:sp>
      <p:sp>
        <p:nvSpPr>
          <p:cNvPr id="248" name="للعودة"/>
          <p:cNvSpPr txBox="1"/>
          <p:nvPr/>
        </p:nvSpPr>
        <p:spPr>
          <a:xfrm>
            <a:off x="1087674" y="9593391"/>
            <a:ext cx="2466480" cy="13651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8000">
                <a:solidFill>
                  <a:srgbClr val="971A4D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>
                <a:latin typeface="Farah Regular"/>
                <a:ea typeface="Farah Regular"/>
                <a:cs typeface="Farah Regular"/>
                <a:sym typeface="Farah Regular"/>
              </a:defRPr>
            </a:pPr>
            <a:r>
              <a:rPr>
                <a:latin typeface="Waseem Regular"/>
                <a:ea typeface="Waseem Regular"/>
                <a:cs typeface="Waseem Regular"/>
                <a:sym typeface="Waseem Regular"/>
              </a:rPr>
              <a:t>للعودة </a:t>
            </a:r>
          </a:p>
        </p:txBody>
      </p:sp>
      <p:grpSp>
        <p:nvGrpSpPr>
          <p:cNvPr id="251" name="IMG_1321.png">
            <a:hlinkClick r:id="rId9" invalidUrl="" action="ppaction://hlinksldjump" tgtFrame="" tooltip="" history="1" highlightClick="0" endSnd="0"/>
          </p:cNvPr>
          <p:cNvGrpSpPr/>
          <p:nvPr/>
        </p:nvGrpSpPr>
        <p:grpSpPr>
          <a:xfrm>
            <a:off x="921572" y="6804025"/>
            <a:ext cx="3089245" cy="2690681"/>
            <a:chOff x="0" y="0"/>
            <a:chExt cx="3089243" cy="2690679"/>
          </a:xfrm>
        </p:grpSpPr>
        <p:pic>
          <p:nvPicPr>
            <p:cNvPr id="250" name="IMG_1321.png" descr="IMG_1321.pn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39414" t="70368" r="50176" b="20051"/>
            <a:stretch>
              <a:fillRect/>
            </a:stretch>
          </p:blipFill>
          <p:spPr>
            <a:xfrm>
              <a:off x="215900" y="641350"/>
              <a:ext cx="2657444" cy="183343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49" name="IMG_1321.png" descr="IMG_1321.png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0" y="0"/>
              <a:ext cx="3089245" cy="269068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تجميع"/>
          <p:cNvGrpSpPr/>
          <p:nvPr/>
        </p:nvGrpSpPr>
        <p:grpSpPr>
          <a:xfrm>
            <a:off x="678836" y="-103783"/>
            <a:ext cx="3574719" cy="1832152"/>
            <a:chOff x="0" y="0"/>
            <a:chExt cx="3574717" cy="1832151"/>
          </a:xfrm>
        </p:grpSpPr>
        <p:sp>
          <p:nvSpPr>
            <p:cNvPr id="253" name="سبتمبر"/>
            <p:cNvSpPr txBox="1"/>
            <p:nvPr/>
          </p:nvSpPr>
          <p:spPr>
            <a:xfrm>
              <a:off x="257768" y="0"/>
              <a:ext cx="3316950" cy="18321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 rtl="0">
                <a:lnSpc>
                  <a:spcPct val="100000"/>
                </a:lnSpc>
                <a:spcBef>
                  <a:spcPts val="0"/>
                </a:spcBef>
                <a:defRPr sz="8000">
                  <a:solidFill>
                    <a:srgbClr val="094D34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pPr>
              <a:r>
                <a:rPr>
                  <a:latin typeface="Waseem Regular"/>
                  <a:ea typeface="Waseem Regular"/>
                  <a:cs typeface="Waseem Regular"/>
                  <a:sym typeface="Waseem Regular"/>
                </a:rPr>
                <a:t>سبتمبر</a:t>
              </a:r>
              <a:r>
                <a:t> </a:t>
              </a:r>
            </a:p>
          </p:txBody>
        </p:sp>
        <p:sp>
          <p:nvSpPr>
            <p:cNvPr id="254" name="23"/>
            <p:cNvSpPr txBox="1"/>
            <p:nvPr/>
          </p:nvSpPr>
          <p:spPr>
            <a:xfrm>
              <a:off x="0" y="0"/>
              <a:ext cx="1440967" cy="18321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 rtl="0">
                <a:lnSpc>
                  <a:spcPct val="100000"/>
                </a:lnSpc>
                <a:spcBef>
                  <a:spcPts val="0"/>
                </a:spcBef>
                <a:defRPr sz="8000">
                  <a:solidFill>
                    <a:srgbClr val="094D34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pPr>
              <a:r>
                <a:rPr>
                  <a:latin typeface="Waseem Regular"/>
                  <a:ea typeface="Waseem Regular"/>
                  <a:cs typeface="Waseem Regular"/>
                  <a:sym typeface="Waseem Regular"/>
                </a:rPr>
                <a:t>23</a:t>
              </a:r>
              <a:r>
                <a:t> </a:t>
              </a:r>
            </a:p>
          </p:txBody>
        </p:sp>
      </p:grpSp>
      <p:pic>
        <p:nvPicPr>
          <p:cNvPr id="256" name="MagicEraser_250912_094718.png" descr="MagicEraser_250912_094718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838903" y="178352"/>
            <a:ext cx="3188145" cy="1595819"/>
          </a:xfrm>
          <a:prstGeom prst="rect">
            <a:avLst/>
          </a:prstGeom>
          <a:ln w="25400">
            <a:miter lim="400000"/>
          </a:ln>
        </p:spPr>
      </p:pic>
      <p:pic>
        <p:nvPicPr>
          <p:cNvPr id="257" name="IMG_0529.png" descr="IMG_0529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94617" y="11057204"/>
            <a:ext cx="2200667" cy="2200667"/>
          </a:xfrm>
          <a:prstGeom prst="rect">
            <a:avLst/>
          </a:prstGeom>
          <a:ln w="12700">
            <a:miter lim="400000"/>
          </a:ln>
        </p:spPr>
      </p:pic>
      <p:sp>
        <p:nvSpPr>
          <p:cNvPr id="258" name="أ . مريم البقيلي"/>
          <p:cNvSpPr txBox="1"/>
          <p:nvPr/>
        </p:nvSpPr>
        <p:spPr>
          <a:xfrm>
            <a:off x="21145512" y="11850753"/>
            <a:ext cx="2574926" cy="1028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971A4D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 . مريم البقيلي </a:t>
            </a:r>
          </a:p>
        </p:txBody>
      </p:sp>
      <p:pic>
        <p:nvPicPr>
          <p:cNvPr id="259" name="IMG_1321.png" descr="IMG_1321.png"/>
          <p:cNvPicPr>
            <a:picLocks noChangeAspect="1"/>
          </p:cNvPicPr>
          <p:nvPr/>
        </p:nvPicPr>
        <p:blipFill>
          <a:blip r:embed="rId5">
            <a:extLst/>
          </a:blip>
          <a:srcRect l="29591" t="15733" r="61224" b="72163"/>
          <a:stretch>
            <a:fillRect/>
          </a:stretch>
        </p:blipFill>
        <p:spPr>
          <a:xfrm>
            <a:off x="17585225" y="4262040"/>
            <a:ext cx="5255816" cy="51919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1" y="0"/>
                </a:lnTo>
                <a:lnTo>
                  <a:pt x="0" y="0"/>
                </a:lnTo>
                <a:close/>
              </a:path>
            </a:pathLst>
          </a:cu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sp>
        <p:nvSpPr>
          <p:cNvPr id="260" name="نشاط  تفاعلي  ( ترتيب الأعداد )"/>
          <p:cNvSpPr txBox="1"/>
          <p:nvPr/>
        </p:nvSpPr>
        <p:spPr>
          <a:xfrm>
            <a:off x="6527230" y="29051"/>
            <a:ext cx="11329539" cy="25793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8000">
                <a:solidFill>
                  <a:srgbClr val="971A4D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>
                <a:latin typeface="Farah Regular"/>
                <a:ea typeface="Farah Regular"/>
                <a:cs typeface="Farah Regular"/>
                <a:sym typeface="Farah Regular"/>
              </a:defRPr>
            </a:pPr>
            <a:r>
              <a:rPr>
                <a:latin typeface="Waseem Regular"/>
                <a:ea typeface="Waseem Regular"/>
                <a:cs typeface="Waseem Regular"/>
                <a:sym typeface="Waseem Regular"/>
              </a:rPr>
              <a:t>نشاط  تفاعلي  ( ترتيب الأعداد )</a:t>
            </a:r>
          </a:p>
        </p:txBody>
      </p:sp>
      <p:grpSp>
        <p:nvGrpSpPr>
          <p:cNvPr id="263" name="IMG_1319.png"/>
          <p:cNvGrpSpPr/>
          <p:nvPr/>
        </p:nvGrpSpPr>
        <p:grpSpPr>
          <a:xfrm>
            <a:off x="7651789" y="3541179"/>
            <a:ext cx="8625413" cy="1583993"/>
            <a:chOff x="0" y="0"/>
            <a:chExt cx="8625412" cy="1583991"/>
          </a:xfrm>
        </p:grpSpPr>
        <p:pic>
          <p:nvPicPr>
            <p:cNvPr id="262" name="IMG_1319.png" descr="IMG_1319.png"/>
            <p:cNvPicPr>
              <a:picLocks noChangeAspect="1"/>
            </p:cNvPicPr>
            <p:nvPr/>
          </p:nvPicPr>
          <p:blipFill>
            <a:blip r:embed="rId6">
              <a:extLst/>
            </a:blip>
            <a:srcRect l="45830" t="20656" r="10890" b="70822"/>
            <a:stretch>
              <a:fillRect/>
            </a:stretch>
          </p:blipFill>
          <p:spPr>
            <a:xfrm>
              <a:off x="101600" y="101600"/>
              <a:ext cx="8409513" cy="1241092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61" name="IMG_1319.png" descr="IMG_1319.png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-1" y="-1"/>
              <a:ext cx="8625414" cy="1583993"/>
            </a:xfrm>
            <a:prstGeom prst="rect">
              <a:avLst/>
            </a:prstGeom>
            <a:effectLst/>
          </p:spPr>
        </p:pic>
      </p:grpSp>
      <p:grpSp>
        <p:nvGrpSpPr>
          <p:cNvPr id="266" name="IMG_1319.png"/>
          <p:cNvGrpSpPr/>
          <p:nvPr/>
        </p:nvGrpSpPr>
        <p:grpSpPr>
          <a:xfrm>
            <a:off x="5640004" y="5199707"/>
            <a:ext cx="10656353" cy="3316586"/>
            <a:chOff x="0" y="0"/>
            <a:chExt cx="10656351" cy="3316585"/>
          </a:xfrm>
        </p:grpSpPr>
        <p:pic>
          <p:nvPicPr>
            <p:cNvPr id="265" name="IMG_1319.png" descr="IMG_1319.png"/>
            <p:cNvPicPr>
              <a:picLocks noChangeAspect="1"/>
            </p:cNvPicPr>
            <p:nvPr/>
          </p:nvPicPr>
          <p:blipFill>
            <a:blip r:embed="rId6">
              <a:extLst/>
            </a:blip>
            <a:srcRect l="17362" t="51991" r="15167" b="22372"/>
            <a:stretch>
              <a:fillRect/>
            </a:stretch>
          </p:blipFill>
          <p:spPr>
            <a:xfrm>
              <a:off x="101600" y="101600"/>
              <a:ext cx="10440452" cy="297368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64" name="IMG_1319.png" descr="IMG_1319.png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-1"/>
              <a:ext cx="10656353" cy="3316587"/>
            </a:xfrm>
            <a:prstGeom prst="rect">
              <a:avLst/>
            </a:prstGeom>
            <a:effectLst/>
          </p:spPr>
        </p:pic>
      </p:grpSp>
      <p:sp>
        <p:nvSpPr>
          <p:cNvPr id="267" name="للعودة"/>
          <p:cNvSpPr txBox="1"/>
          <p:nvPr/>
        </p:nvSpPr>
        <p:spPr>
          <a:xfrm>
            <a:off x="1087674" y="9593391"/>
            <a:ext cx="2466480" cy="13651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8000">
                <a:solidFill>
                  <a:srgbClr val="971A4D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>
                <a:latin typeface="Farah Regular"/>
                <a:ea typeface="Farah Regular"/>
                <a:cs typeface="Farah Regular"/>
                <a:sym typeface="Farah Regular"/>
              </a:defRPr>
            </a:pPr>
            <a:r>
              <a:rPr>
                <a:latin typeface="Waseem Regular"/>
                <a:ea typeface="Waseem Regular"/>
                <a:cs typeface="Waseem Regular"/>
                <a:sym typeface="Waseem Regular"/>
              </a:rPr>
              <a:t>للعودة </a:t>
            </a:r>
          </a:p>
        </p:txBody>
      </p:sp>
      <p:grpSp>
        <p:nvGrpSpPr>
          <p:cNvPr id="270" name="IMG_1321.png">
            <a:hlinkClick r:id="rId9" invalidUrl="" action="ppaction://hlinksldjump" tgtFrame="" tooltip="" history="1" highlightClick="0" endSnd="0"/>
          </p:cNvPr>
          <p:cNvGrpSpPr/>
          <p:nvPr/>
        </p:nvGrpSpPr>
        <p:grpSpPr>
          <a:xfrm>
            <a:off x="956595" y="6804025"/>
            <a:ext cx="3019199" cy="2690681"/>
            <a:chOff x="0" y="0"/>
            <a:chExt cx="3019197" cy="2690679"/>
          </a:xfrm>
        </p:grpSpPr>
        <p:pic>
          <p:nvPicPr>
            <p:cNvPr id="269" name="IMG_1321.png" descr="IMG_1321.pn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29119" t="70368" r="60745" b="20051"/>
            <a:stretch>
              <a:fillRect/>
            </a:stretch>
          </p:blipFill>
          <p:spPr>
            <a:xfrm>
              <a:off x="215900" y="641350"/>
              <a:ext cx="2587398" cy="183343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68" name="IMG_1321.png" descr="IMG_1321.png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-1" y="0"/>
              <a:ext cx="3019199" cy="269068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4" name="تجميع"/>
          <p:cNvGrpSpPr/>
          <p:nvPr/>
        </p:nvGrpSpPr>
        <p:grpSpPr>
          <a:xfrm>
            <a:off x="678836" y="-103783"/>
            <a:ext cx="3574719" cy="1832152"/>
            <a:chOff x="0" y="0"/>
            <a:chExt cx="3574717" cy="1832151"/>
          </a:xfrm>
        </p:grpSpPr>
        <p:sp>
          <p:nvSpPr>
            <p:cNvPr id="272" name="سبتمبر"/>
            <p:cNvSpPr txBox="1"/>
            <p:nvPr/>
          </p:nvSpPr>
          <p:spPr>
            <a:xfrm>
              <a:off x="257768" y="0"/>
              <a:ext cx="3316950" cy="18321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 rtl="0">
                <a:lnSpc>
                  <a:spcPct val="100000"/>
                </a:lnSpc>
                <a:spcBef>
                  <a:spcPts val="0"/>
                </a:spcBef>
                <a:defRPr sz="8000">
                  <a:solidFill>
                    <a:srgbClr val="094D34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pPr>
              <a:r>
                <a:rPr>
                  <a:latin typeface="Waseem Regular"/>
                  <a:ea typeface="Waseem Regular"/>
                  <a:cs typeface="Waseem Regular"/>
                  <a:sym typeface="Waseem Regular"/>
                </a:rPr>
                <a:t>سبتمبر</a:t>
              </a:r>
              <a:r>
                <a:t> </a:t>
              </a:r>
            </a:p>
          </p:txBody>
        </p:sp>
        <p:sp>
          <p:nvSpPr>
            <p:cNvPr id="273" name="23"/>
            <p:cNvSpPr txBox="1"/>
            <p:nvPr/>
          </p:nvSpPr>
          <p:spPr>
            <a:xfrm>
              <a:off x="0" y="0"/>
              <a:ext cx="1440967" cy="18321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 rtl="0">
                <a:lnSpc>
                  <a:spcPct val="100000"/>
                </a:lnSpc>
                <a:spcBef>
                  <a:spcPts val="0"/>
                </a:spcBef>
                <a:defRPr sz="8000">
                  <a:solidFill>
                    <a:srgbClr val="094D34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pPr>
              <a:r>
                <a:rPr>
                  <a:latin typeface="Waseem Regular"/>
                  <a:ea typeface="Waseem Regular"/>
                  <a:cs typeface="Waseem Regular"/>
                  <a:sym typeface="Waseem Regular"/>
                </a:rPr>
                <a:t>23</a:t>
              </a:r>
              <a:r>
                <a:t> </a:t>
              </a:r>
            </a:p>
          </p:txBody>
        </p:sp>
      </p:grpSp>
      <p:pic>
        <p:nvPicPr>
          <p:cNvPr id="275" name="MagicEraser_250912_094718.png" descr="MagicEraser_250912_094718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838903" y="178352"/>
            <a:ext cx="3188145" cy="1595819"/>
          </a:xfrm>
          <a:prstGeom prst="rect">
            <a:avLst/>
          </a:prstGeom>
          <a:ln w="25400">
            <a:miter lim="400000"/>
          </a:ln>
        </p:spPr>
      </p:pic>
      <p:pic>
        <p:nvPicPr>
          <p:cNvPr id="276" name="IMG_0529.png" descr="IMG_0529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94617" y="11057204"/>
            <a:ext cx="2200667" cy="2200667"/>
          </a:xfrm>
          <a:prstGeom prst="rect">
            <a:avLst/>
          </a:prstGeom>
          <a:ln w="12700">
            <a:miter lim="400000"/>
          </a:ln>
        </p:spPr>
      </p:pic>
      <p:sp>
        <p:nvSpPr>
          <p:cNvPr id="277" name="أ . مريم البقيلي"/>
          <p:cNvSpPr txBox="1"/>
          <p:nvPr/>
        </p:nvSpPr>
        <p:spPr>
          <a:xfrm>
            <a:off x="21145512" y="11850753"/>
            <a:ext cx="2574926" cy="1028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971A4D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 . مريم البقيلي </a:t>
            </a:r>
          </a:p>
        </p:txBody>
      </p:sp>
      <p:pic>
        <p:nvPicPr>
          <p:cNvPr id="278" name="IMG_1321.png" descr="IMG_1321.png"/>
          <p:cNvPicPr>
            <a:picLocks noChangeAspect="1"/>
          </p:cNvPicPr>
          <p:nvPr/>
        </p:nvPicPr>
        <p:blipFill>
          <a:blip r:embed="rId5">
            <a:extLst/>
          </a:blip>
          <a:srcRect l="40249" t="15733" r="50567" b="72163"/>
          <a:stretch>
            <a:fillRect/>
          </a:stretch>
        </p:blipFill>
        <p:spPr>
          <a:xfrm>
            <a:off x="17355977" y="3999507"/>
            <a:ext cx="5786041" cy="57169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1"/>
                </a:lnTo>
                <a:lnTo>
                  <a:pt x="0" y="21600"/>
                </a:lnTo>
                <a:lnTo>
                  <a:pt x="10799" y="21600"/>
                </a:lnTo>
                <a:lnTo>
                  <a:pt x="21600" y="21600"/>
                </a:lnTo>
                <a:lnTo>
                  <a:pt x="21600" y="10801"/>
                </a:lnTo>
                <a:lnTo>
                  <a:pt x="21600" y="0"/>
                </a:lnTo>
                <a:lnTo>
                  <a:pt x="10799" y="0"/>
                </a:lnTo>
                <a:lnTo>
                  <a:pt x="0" y="0"/>
                </a:lnTo>
                <a:close/>
              </a:path>
            </a:pathLst>
          </a:cu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sp>
        <p:nvSpPr>
          <p:cNvPr id="279" name="نشاط  تفاعلي  ( ترتيب الأعداد )"/>
          <p:cNvSpPr txBox="1"/>
          <p:nvPr/>
        </p:nvSpPr>
        <p:spPr>
          <a:xfrm>
            <a:off x="6527230" y="29051"/>
            <a:ext cx="11329539" cy="25793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8000">
                <a:solidFill>
                  <a:srgbClr val="971A4D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>
                <a:latin typeface="Farah Regular"/>
                <a:ea typeface="Farah Regular"/>
                <a:cs typeface="Farah Regular"/>
                <a:sym typeface="Farah Regular"/>
              </a:defRPr>
            </a:pPr>
            <a:r>
              <a:rPr>
                <a:latin typeface="Waseem Regular"/>
                <a:ea typeface="Waseem Regular"/>
                <a:cs typeface="Waseem Regular"/>
                <a:sym typeface="Waseem Regular"/>
              </a:rPr>
              <a:t>نشاط  تفاعلي  ( ترتيب الأعداد )</a:t>
            </a:r>
          </a:p>
        </p:txBody>
      </p:sp>
      <p:pic>
        <p:nvPicPr>
          <p:cNvPr id="280" name="IMG_1320.png" descr="IMG_1320.png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140562" y="4720218"/>
            <a:ext cx="11139347" cy="3764186"/>
          </a:xfrm>
          <a:prstGeom prst="rect">
            <a:avLst/>
          </a:prstGeom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sp>
        <p:nvSpPr>
          <p:cNvPr id="281" name="للعودة"/>
          <p:cNvSpPr txBox="1"/>
          <p:nvPr/>
        </p:nvSpPr>
        <p:spPr>
          <a:xfrm>
            <a:off x="1087674" y="9593391"/>
            <a:ext cx="2466480" cy="13651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8000">
                <a:solidFill>
                  <a:srgbClr val="971A4D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>
                <a:latin typeface="Farah Regular"/>
                <a:ea typeface="Farah Regular"/>
                <a:cs typeface="Farah Regular"/>
                <a:sym typeface="Farah Regular"/>
              </a:defRPr>
            </a:pPr>
            <a:r>
              <a:rPr>
                <a:latin typeface="Waseem Regular"/>
                <a:ea typeface="Waseem Regular"/>
                <a:cs typeface="Waseem Regular"/>
                <a:sym typeface="Waseem Regular"/>
              </a:rPr>
              <a:t>للعودة </a:t>
            </a:r>
          </a:p>
        </p:txBody>
      </p:sp>
      <p:grpSp>
        <p:nvGrpSpPr>
          <p:cNvPr id="284" name="IMG_1321.png">
            <a:hlinkClick r:id="rId7" invalidUrl="" action="ppaction://hlinksldjump" tgtFrame="" tooltip="" history="1" highlightClick="0" endSnd="0"/>
          </p:cNvPr>
          <p:cNvGrpSpPr/>
          <p:nvPr/>
        </p:nvGrpSpPr>
        <p:grpSpPr>
          <a:xfrm>
            <a:off x="848925" y="6804025"/>
            <a:ext cx="3234540" cy="2690681"/>
            <a:chOff x="0" y="0"/>
            <a:chExt cx="3234539" cy="2690679"/>
          </a:xfrm>
        </p:grpSpPr>
        <p:pic>
          <p:nvPicPr>
            <p:cNvPr id="283" name="IMG_1321.png" descr="IMG_1321.pn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18154" t="70368" r="70867" b="20051"/>
            <a:stretch>
              <a:fillRect/>
            </a:stretch>
          </p:blipFill>
          <p:spPr>
            <a:xfrm>
              <a:off x="215900" y="641350"/>
              <a:ext cx="2802740" cy="183343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82" name="IMG_1321.png" descr="IMG_1321.png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-1" y="0"/>
              <a:ext cx="3234541" cy="269068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8" name="تجميع"/>
          <p:cNvGrpSpPr/>
          <p:nvPr/>
        </p:nvGrpSpPr>
        <p:grpSpPr>
          <a:xfrm>
            <a:off x="678836" y="-103783"/>
            <a:ext cx="3574719" cy="1832152"/>
            <a:chOff x="0" y="0"/>
            <a:chExt cx="3574717" cy="1832151"/>
          </a:xfrm>
        </p:grpSpPr>
        <p:sp>
          <p:nvSpPr>
            <p:cNvPr id="286" name="سبتمبر"/>
            <p:cNvSpPr txBox="1"/>
            <p:nvPr/>
          </p:nvSpPr>
          <p:spPr>
            <a:xfrm>
              <a:off x="257768" y="0"/>
              <a:ext cx="3316950" cy="18321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 rtl="0">
                <a:lnSpc>
                  <a:spcPct val="100000"/>
                </a:lnSpc>
                <a:spcBef>
                  <a:spcPts val="0"/>
                </a:spcBef>
                <a:defRPr sz="8000">
                  <a:solidFill>
                    <a:srgbClr val="094D34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pPr>
              <a:r>
                <a:rPr>
                  <a:latin typeface="Waseem Regular"/>
                  <a:ea typeface="Waseem Regular"/>
                  <a:cs typeface="Waseem Regular"/>
                  <a:sym typeface="Waseem Regular"/>
                </a:rPr>
                <a:t>سبتمبر</a:t>
              </a:r>
              <a:r>
                <a:t> </a:t>
              </a:r>
            </a:p>
          </p:txBody>
        </p:sp>
        <p:sp>
          <p:nvSpPr>
            <p:cNvPr id="287" name="23"/>
            <p:cNvSpPr txBox="1"/>
            <p:nvPr/>
          </p:nvSpPr>
          <p:spPr>
            <a:xfrm>
              <a:off x="0" y="0"/>
              <a:ext cx="1440967" cy="18321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 rtl="0">
                <a:lnSpc>
                  <a:spcPct val="100000"/>
                </a:lnSpc>
                <a:spcBef>
                  <a:spcPts val="0"/>
                </a:spcBef>
                <a:defRPr sz="8000">
                  <a:solidFill>
                    <a:srgbClr val="094D34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pPr>
              <a:r>
                <a:rPr>
                  <a:latin typeface="Waseem Regular"/>
                  <a:ea typeface="Waseem Regular"/>
                  <a:cs typeface="Waseem Regular"/>
                  <a:sym typeface="Waseem Regular"/>
                </a:rPr>
                <a:t>23</a:t>
              </a:r>
              <a:r>
                <a:t> </a:t>
              </a:r>
            </a:p>
          </p:txBody>
        </p:sp>
      </p:grpSp>
      <p:pic>
        <p:nvPicPr>
          <p:cNvPr id="289" name="MagicEraser_250912_094718.png" descr="MagicEraser_250912_094718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838903" y="178352"/>
            <a:ext cx="3188145" cy="1595819"/>
          </a:xfrm>
          <a:prstGeom prst="rect">
            <a:avLst/>
          </a:prstGeom>
          <a:ln w="25400">
            <a:miter lim="400000"/>
          </a:ln>
        </p:spPr>
      </p:pic>
      <p:pic>
        <p:nvPicPr>
          <p:cNvPr id="290" name="IMG_0529.png" descr="IMG_0529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94617" y="11057204"/>
            <a:ext cx="2200667" cy="2200667"/>
          </a:xfrm>
          <a:prstGeom prst="rect">
            <a:avLst/>
          </a:prstGeom>
          <a:ln w="12700">
            <a:miter lim="400000"/>
          </a:ln>
        </p:spPr>
      </p:pic>
      <p:sp>
        <p:nvSpPr>
          <p:cNvPr id="291" name="أ . مريم البقيلي"/>
          <p:cNvSpPr txBox="1"/>
          <p:nvPr/>
        </p:nvSpPr>
        <p:spPr>
          <a:xfrm>
            <a:off x="21145512" y="11850753"/>
            <a:ext cx="2574926" cy="1028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971A4D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 . مريم البقيلي </a:t>
            </a:r>
          </a:p>
        </p:txBody>
      </p:sp>
      <p:pic>
        <p:nvPicPr>
          <p:cNvPr id="292" name="IMG_1321.png" descr="IMG_1321.png"/>
          <p:cNvPicPr>
            <a:picLocks noChangeAspect="1"/>
          </p:cNvPicPr>
          <p:nvPr/>
        </p:nvPicPr>
        <p:blipFill>
          <a:blip r:embed="rId5">
            <a:extLst/>
          </a:blip>
          <a:srcRect l="18934" t="15733" r="71994" b="72163"/>
          <a:stretch>
            <a:fillRect/>
          </a:stretch>
        </p:blipFill>
        <p:spPr>
          <a:xfrm>
            <a:off x="17211648" y="3862189"/>
            <a:ext cx="5990035" cy="59916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1"/>
                </a:lnTo>
                <a:lnTo>
                  <a:pt x="0" y="21600"/>
                </a:lnTo>
                <a:lnTo>
                  <a:pt x="10799" y="21600"/>
                </a:lnTo>
                <a:lnTo>
                  <a:pt x="21600" y="21600"/>
                </a:lnTo>
                <a:lnTo>
                  <a:pt x="21600" y="10801"/>
                </a:lnTo>
                <a:lnTo>
                  <a:pt x="21600" y="0"/>
                </a:lnTo>
                <a:lnTo>
                  <a:pt x="10799" y="0"/>
                </a:lnTo>
                <a:lnTo>
                  <a:pt x="0" y="0"/>
                </a:lnTo>
                <a:close/>
              </a:path>
            </a:pathLst>
          </a:cu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sp>
        <p:nvSpPr>
          <p:cNvPr id="293" name="نشاط  تفاعلي  ( ترتيب الأعداد )"/>
          <p:cNvSpPr txBox="1"/>
          <p:nvPr/>
        </p:nvSpPr>
        <p:spPr>
          <a:xfrm>
            <a:off x="6527230" y="29051"/>
            <a:ext cx="11329539" cy="25793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8000">
                <a:solidFill>
                  <a:srgbClr val="971A4D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>
                <a:latin typeface="Farah Regular"/>
                <a:ea typeface="Farah Regular"/>
                <a:cs typeface="Farah Regular"/>
                <a:sym typeface="Farah Regular"/>
              </a:defRPr>
            </a:pPr>
            <a:r>
              <a:rPr>
                <a:latin typeface="Waseem Regular"/>
                <a:ea typeface="Waseem Regular"/>
                <a:cs typeface="Waseem Regular"/>
                <a:sym typeface="Waseem Regular"/>
              </a:rPr>
              <a:t>نشاط  تفاعلي  ( ترتيب الأعداد )</a:t>
            </a:r>
          </a:p>
        </p:txBody>
      </p:sp>
      <p:pic>
        <p:nvPicPr>
          <p:cNvPr id="294" name="IMG_1320.png" descr="IMG_1320.png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735470" y="3817144"/>
            <a:ext cx="11209980" cy="4559746"/>
          </a:xfrm>
          <a:prstGeom prst="rect">
            <a:avLst/>
          </a:prstGeom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grpSp>
        <p:nvGrpSpPr>
          <p:cNvPr id="297" name="IMG_1321.png">
            <a:hlinkClick r:id="rId7" invalidUrl="" action="ppaction://hlinksldjump" tgtFrame="" tooltip="" history="1" highlightClick="0" endSnd="0"/>
          </p:cNvPr>
          <p:cNvGrpSpPr/>
          <p:nvPr/>
        </p:nvGrpSpPr>
        <p:grpSpPr>
          <a:xfrm>
            <a:off x="397484" y="6777946"/>
            <a:ext cx="3514755" cy="2742839"/>
            <a:chOff x="0" y="0"/>
            <a:chExt cx="3514754" cy="2742838"/>
          </a:xfrm>
        </p:grpSpPr>
        <p:pic>
          <p:nvPicPr>
            <p:cNvPr id="296" name="IMG_1321.png" descr="IMG_1321.pn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70561" t="70368" r="17697" b="20051"/>
            <a:stretch>
              <a:fillRect/>
            </a:stretch>
          </p:blipFill>
          <p:spPr>
            <a:xfrm>
              <a:off x="215900" y="641350"/>
              <a:ext cx="3082954" cy="188558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95" name="IMG_1321.png" descr="IMG_1321.png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-1" y="0"/>
              <a:ext cx="3514756" cy="2742839"/>
            </a:xfrm>
            <a:prstGeom prst="rect">
              <a:avLst/>
            </a:prstGeom>
            <a:effectLst/>
          </p:spPr>
        </p:pic>
      </p:grpSp>
      <p:sp>
        <p:nvSpPr>
          <p:cNvPr id="298" name="للعودة"/>
          <p:cNvSpPr txBox="1"/>
          <p:nvPr/>
        </p:nvSpPr>
        <p:spPr>
          <a:xfrm>
            <a:off x="921621" y="9606430"/>
            <a:ext cx="2466480" cy="13651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8000">
                <a:solidFill>
                  <a:srgbClr val="971A4D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>
                <a:latin typeface="Farah Regular"/>
                <a:ea typeface="Farah Regular"/>
                <a:cs typeface="Farah Regular"/>
                <a:sym typeface="Farah Regular"/>
              </a:defRPr>
            </a:pPr>
            <a:r>
              <a:rPr>
                <a:latin typeface="Waseem Regular"/>
                <a:ea typeface="Waseem Regular"/>
                <a:cs typeface="Waseem Regular"/>
                <a:sym typeface="Waseem Regular"/>
              </a:rPr>
              <a:t>للعودة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Geeza Pro Bold"/>
        <a:ea typeface="Geeza Pro Bold"/>
        <a:cs typeface="Geeza Pro Bold"/>
      </a:majorFont>
      <a:minorFont>
        <a:latin typeface="Geeza Pro Bold"/>
        <a:ea typeface="Geeza Pro Bold"/>
        <a:cs typeface="Geeza Pro Bold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r" defTabSz="2438338" rtl="1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Geeza Pro Bold"/>
        <a:ea typeface="Geeza Pro Bold"/>
        <a:cs typeface="Geeza Pro Bold"/>
      </a:majorFont>
      <a:minorFont>
        <a:latin typeface="Geeza Pro Bold"/>
        <a:ea typeface="Geeza Pro Bold"/>
        <a:cs typeface="Geeza Pro Bold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r" defTabSz="2438338" rtl="1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