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155F0-EC54-4FFB-AFF5-8E9A8E7DADB0}" type="datetimeFigureOut">
              <a:rPr lang="ar-AE" smtClean="0"/>
              <a:pPr/>
              <a:t>28/06/1441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5F94D-7ECC-4BAE-8BB6-B4BCC1EBE744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4860032" y="188640"/>
            <a:ext cx="4104456" cy="648072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5148064" y="1628800"/>
          <a:ext cx="3552056" cy="4536504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776028"/>
                <a:gridCol w="1776028"/>
              </a:tblGrid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ســـار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دار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وجـــد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شـــرب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أكـــل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صـنــع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أســتـطــيـع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بـــيـــت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6228184" y="476672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u="sng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إقــــرأ</a:t>
            </a:r>
            <a:r>
              <a:rPr lang="ar-AE" sz="2000" u="sng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الكلمات البصرية </a:t>
            </a:r>
            <a:endParaRPr lang="ar-AE" sz="2000" u="sng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211960" y="6237312"/>
            <a:ext cx="30243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معلمتي آمنه </a:t>
            </a:r>
            <a:r>
              <a:rPr lang="ar-AE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خلفان</a:t>
            </a:r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الشحي </a:t>
            </a:r>
            <a:endParaRPr lang="ar-AE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188640"/>
            <a:ext cx="1512167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مستطيل 12"/>
          <p:cNvSpPr/>
          <p:nvPr/>
        </p:nvSpPr>
        <p:spPr>
          <a:xfrm>
            <a:off x="467544" y="188640"/>
            <a:ext cx="4104456" cy="648072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/>
        </p:nvGraphicFramePr>
        <p:xfrm>
          <a:off x="755576" y="1628800"/>
          <a:ext cx="3552056" cy="4536504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776028"/>
                <a:gridCol w="1776028"/>
              </a:tblGrid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ســـار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دار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وجـــد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شـــرب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أكـــل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صـنــع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أســتـطــيـع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 rtl="1"/>
                      <a:r>
                        <a:rPr lang="ar-AE" b="1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بـــيـــت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مربع نص 14"/>
          <p:cNvSpPr txBox="1"/>
          <p:nvPr/>
        </p:nvSpPr>
        <p:spPr>
          <a:xfrm>
            <a:off x="1835696" y="476672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u="sng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إقــــرأ</a:t>
            </a:r>
            <a:r>
              <a:rPr lang="ar-AE" sz="2000" u="sng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الكلمات البصرية </a:t>
            </a:r>
            <a:endParaRPr lang="ar-AE" sz="2000" u="sng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-180528" y="6237312"/>
            <a:ext cx="30243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معلمتي آمنه </a:t>
            </a:r>
            <a:r>
              <a:rPr lang="ar-AE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خلفان</a:t>
            </a:r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الشحي </a:t>
            </a:r>
            <a:endParaRPr lang="ar-AE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88640"/>
            <a:ext cx="1512167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4860032" y="188640"/>
            <a:ext cx="4104456" cy="648072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5148064" y="1628800"/>
          <a:ext cx="3552056" cy="4536504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776028"/>
                <a:gridCol w="1776028"/>
              </a:tblGrid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جديد</a:t>
                      </a:r>
                      <a:r>
                        <a:rPr lang="ar-AE" baseline="0" dirty="0" smtClean="0"/>
                        <a:t>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رسم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صنع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ذهب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كتب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أريد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كيف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ماذا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6228184" y="476672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u="sng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إقــــرأ</a:t>
            </a:r>
            <a:r>
              <a:rPr lang="ar-AE" sz="2000" u="sng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الكلمات البصرية </a:t>
            </a:r>
            <a:endParaRPr lang="ar-AE" sz="2000" u="sng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211960" y="6237312"/>
            <a:ext cx="30243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معلمتي آمنه </a:t>
            </a:r>
            <a:r>
              <a:rPr lang="ar-AE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خلفان</a:t>
            </a:r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الشحي </a:t>
            </a:r>
            <a:endParaRPr lang="ar-AE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188640"/>
            <a:ext cx="1512167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مستطيل 12"/>
          <p:cNvSpPr/>
          <p:nvPr/>
        </p:nvSpPr>
        <p:spPr>
          <a:xfrm>
            <a:off x="467544" y="188640"/>
            <a:ext cx="4104456" cy="648072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1835696" y="476672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u="sng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إقــــرأ</a:t>
            </a:r>
            <a:r>
              <a:rPr lang="ar-AE" sz="2000" u="sng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الكلمات البصرية </a:t>
            </a:r>
            <a:endParaRPr lang="ar-AE" sz="2000" u="sng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-180528" y="6237312"/>
            <a:ext cx="30243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معلمتي آمنه </a:t>
            </a:r>
            <a:r>
              <a:rPr lang="ar-AE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خلفان</a:t>
            </a:r>
            <a:r>
              <a:rPr lang="ar-AE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الشحي </a:t>
            </a:r>
            <a:endParaRPr lang="ar-AE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88640"/>
            <a:ext cx="1512167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جدول 11"/>
          <p:cNvGraphicFramePr>
            <a:graphicFrameLocks noGrp="1"/>
          </p:cNvGraphicFramePr>
          <p:nvPr/>
        </p:nvGraphicFramePr>
        <p:xfrm>
          <a:off x="683568" y="1700808"/>
          <a:ext cx="3552056" cy="4536504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776028"/>
                <a:gridCol w="1776028"/>
              </a:tblGrid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جديد</a:t>
                      </a:r>
                      <a:r>
                        <a:rPr lang="ar-AE" baseline="0" dirty="0" smtClean="0"/>
                        <a:t>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رسم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صنع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ذهب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كتب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أريد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134126"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كيف 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dirty="0" smtClean="0"/>
                    </a:p>
                    <a:p>
                      <a:pPr algn="ctr" rtl="1"/>
                      <a:r>
                        <a:rPr lang="ar-AE" dirty="0" smtClean="0"/>
                        <a:t>ماذا</a:t>
                      </a:r>
                      <a:endParaRPr lang="ar-AE" b="1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60</Words>
  <Application>Microsoft Office PowerPoint</Application>
  <PresentationFormat>عرض على الشاشة (3:4)‏</PresentationFormat>
  <Paragraphs>72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2</cp:revision>
  <dcterms:created xsi:type="dcterms:W3CDTF">2020-02-05T14:13:54Z</dcterms:created>
  <dcterms:modified xsi:type="dcterms:W3CDTF">2020-02-22T13:38:23Z</dcterms:modified>
</cp:coreProperties>
</file>