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12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05DC-2E2B-451D-9A9E-9399B634127E}" type="datetimeFigureOut">
              <a:rPr lang="ar-AE" smtClean="0"/>
              <a:t>19/06/1439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256A-98FF-45A4-87EB-6C58AD819238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05DC-2E2B-451D-9A9E-9399B634127E}" type="datetimeFigureOut">
              <a:rPr lang="ar-AE" smtClean="0"/>
              <a:t>19/06/1439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256A-98FF-45A4-87EB-6C58AD819238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05DC-2E2B-451D-9A9E-9399B634127E}" type="datetimeFigureOut">
              <a:rPr lang="ar-AE" smtClean="0"/>
              <a:t>19/06/1439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256A-98FF-45A4-87EB-6C58AD819238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05DC-2E2B-451D-9A9E-9399B634127E}" type="datetimeFigureOut">
              <a:rPr lang="ar-AE" smtClean="0"/>
              <a:t>19/06/1439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256A-98FF-45A4-87EB-6C58AD819238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05DC-2E2B-451D-9A9E-9399B634127E}" type="datetimeFigureOut">
              <a:rPr lang="ar-AE" smtClean="0"/>
              <a:t>19/06/1439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256A-98FF-45A4-87EB-6C58AD819238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05DC-2E2B-451D-9A9E-9399B634127E}" type="datetimeFigureOut">
              <a:rPr lang="ar-AE" smtClean="0"/>
              <a:t>19/06/1439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256A-98FF-45A4-87EB-6C58AD819238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05DC-2E2B-451D-9A9E-9399B634127E}" type="datetimeFigureOut">
              <a:rPr lang="ar-AE" smtClean="0"/>
              <a:t>19/06/1439</a:t>
            </a:fld>
            <a:endParaRPr lang="ar-AE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256A-98FF-45A4-87EB-6C58AD819238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05DC-2E2B-451D-9A9E-9399B634127E}" type="datetimeFigureOut">
              <a:rPr lang="ar-AE" smtClean="0"/>
              <a:t>19/06/1439</a:t>
            </a:fld>
            <a:endParaRPr lang="ar-AE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256A-98FF-45A4-87EB-6C58AD819238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05DC-2E2B-451D-9A9E-9399B634127E}" type="datetimeFigureOut">
              <a:rPr lang="ar-AE" smtClean="0"/>
              <a:t>19/06/1439</a:t>
            </a:fld>
            <a:endParaRPr lang="ar-AE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256A-98FF-45A4-87EB-6C58AD819238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05DC-2E2B-451D-9A9E-9399B634127E}" type="datetimeFigureOut">
              <a:rPr lang="ar-AE" smtClean="0"/>
              <a:t>19/06/1439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256A-98FF-45A4-87EB-6C58AD819238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05DC-2E2B-451D-9A9E-9399B634127E}" type="datetimeFigureOut">
              <a:rPr lang="ar-AE" smtClean="0"/>
              <a:t>19/06/1439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256A-98FF-45A4-87EB-6C58AD819238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105DC-2E2B-451D-9A9E-9399B634127E}" type="datetimeFigureOut">
              <a:rPr lang="ar-AE" smtClean="0"/>
              <a:t>19/06/1439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0256A-98FF-45A4-87EB-6C58AD819238}" type="slidenum">
              <a:rPr lang="ar-AE" smtClean="0"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539552" y="548680"/>
            <a:ext cx="7920880" cy="5832648"/>
          </a:xfrm>
          <a:prstGeom prst="rect">
            <a:avLst/>
          </a:prstGeom>
          <a:solidFill>
            <a:schemeClr val="bg1">
              <a:lumMod val="85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graphicFrame>
        <p:nvGraphicFramePr>
          <p:cNvPr id="6" name="جدول 5"/>
          <p:cNvGraphicFramePr>
            <a:graphicFrameLocks noGrp="1"/>
          </p:cNvGraphicFramePr>
          <p:nvPr/>
        </p:nvGraphicFramePr>
        <p:xfrm>
          <a:off x="827582" y="1484784"/>
          <a:ext cx="7272810" cy="4480272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454562"/>
                <a:gridCol w="1454562"/>
                <a:gridCol w="1454562"/>
                <a:gridCol w="1454562"/>
                <a:gridCol w="1454562"/>
              </a:tblGrid>
              <a:tr h="2240136"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240136"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شكل بيضاوي 6"/>
          <p:cNvSpPr/>
          <p:nvPr/>
        </p:nvSpPr>
        <p:spPr>
          <a:xfrm>
            <a:off x="7020272" y="1556792"/>
            <a:ext cx="792088" cy="79208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1</a:t>
            </a:r>
            <a:endParaRPr lang="ar-AE" sz="4400" b="1" dirty="0">
              <a:solidFill>
                <a:schemeClr val="tx1"/>
              </a:solidFill>
            </a:endParaRPr>
          </a:p>
        </p:txBody>
      </p:sp>
      <p:sp>
        <p:nvSpPr>
          <p:cNvPr id="8" name="شكل بيضاوي 7"/>
          <p:cNvSpPr/>
          <p:nvPr/>
        </p:nvSpPr>
        <p:spPr>
          <a:xfrm>
            <a:off x="5580112" y="1556792"/>
            <a:ext cx="792088" cy="79208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2</a:t>
            </a:r>
            <a:endParaRPr lang="ar-AE" sz="4400" b="1" dirty="0">
              <a:solidFill>
                <a:schemeClr val="tx1"/>
              </a:solidFill>
            </a:endParaRPr>
          </a:p>
        </p:txBody>
      </p:sp>
      <p:sp>
        <p:nvSpPr>
          <p:cNvPr id="9" name="شكل بيضاوي 8"/>
          <p:cNvSpPr/>
          <p:nvPr/>
        </p:nvSpPr>
        <p:spPr>
          <a:xfrm>
            <a:off x="4067944" y="1556792"/>
            <a:ext cx="792088" cy="79208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3</a:t>
            </a:r>
            <a:endParaRPr lang="ar-AE" sz="4400" b="1" dirty="0">
              <a:solidFill>
                <a:schemeClr val="tx1"/>
              </a:solidFill>
            </a:endParaRPr>
          </a:p>
        </p:txBody>
      </p:sp>
      <p:sp>
        <p:nvSpPr>
          <p:cNvPr id="10" name="شكل بيضاوي 9"/>
          <p:cNvSpPr/>
          <p:nvPr/>
        </p:nvSpPr>
        <p:spPr>
          <a:xfrm>
            <a:off x="2627784" y="1556792"/>
            <a:ext cx="792088" cy="79208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4</a:t>
            </a:r>
            <a:endParaRPr lang="ar-AE" sz="4400" b="1" dirty="0">
              <a:solidFill>
                <a:schemeClr val="tx1"/>
              </a:solidFill>
            </a:endParaRPr>
          </a:p>
        </p:txBody>
      </p:sp>
      <p:sp>
        <p:nvSpPr>
          <p:cNvPr id="11" name="شكل بيضاوي 10"/>
          <p:cNvSpPr/>
          <p:nvPr/>
        </p:nvSpPr>
        <p:spPr>
          <a:xfrm>
            <a:off x="1187624" y="1556792"/>
            <a:ext cx="792088" cy="79208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5</a:t>
            </a:r>
            <a:endParaRPr lang="ar-AE" sz="4400" b="1" dirty="0">
              <a:solidFill>
                <a:schemeClr val="tx1"/>
              </a:solidFill>
            </a:endParaRPr>
          </a:p>
        </p:txBody>
      </p:sp>
      <p:sp>
        <p:nvSpPr>
          <p:cNvPr id="12" name="شكل بيضاوي 11"/>
          <p:cNvSpPr/>
          <p:nvPr/>
        </p:nvSpPr>
        <p:spPr>
          <a:xfrm>
            <a:off x="7020272" y="3789040"/>
            <a:ext cx="792088" cy="79208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6</a:t>
            </a:r>
            <a:endParaRPr lang="ar-AE" sz="4400" b="1" dirty="0">
              <a:solidFill>
                <a:schemeClr val="tx1"/>
              </a:solidFill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5652120" y="3789040"/>
            <a:ext cx="792088" cy="79208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7</a:t>
            </a:r>
            <a:endParaRPr lang="ar-AE" sz="4400" b="1" dirty="0">
              <a:solidFill>
                <a:schemeClr val="tx1"/>
              </a:solidFill>
            </a:endParaRPr>
          </a:p>
        </p:txBody>
      </p:sp>
      <p:sp>
        <p:nvSpPr>
          <p:cNvPr id="14" name="شكل بيضاوي 13"/>
          <p:cNvSpPr/>
          <p:nvPr/>
        </p:nvSpPr>
        <p:spPr>
          <a:xfrm>
            <a:off x="4139952" y="3789040"/>
            <a:ext cx="792088" cy="79208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8</a:t>
            </a:r>
            <a:endParaRPr lang="ar-AE" sz="4400" b="1" dirty="0">
              <a:solidFill>
                <a:schemeClr val="tx1"/>
              </a:solidFill>
            </a:endParaRPr>
          </a:p>
        </p:txBody>
      </p:sp>
      <p:sp>
        <p:nvSpPr>
          <p:cNvPr id="15" name="شكل بيضاوي 14"/>
          <p:cNvSpPr/>
          <p:nvPr/>
        </p:nvSpPr>
        <p:spPr>
          <a:xfrm>
            <a:off x="2627784" y="3789040"/>
            <a:ext cx="792088" cy="79208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9</a:t>
            </a:r>
            <a:endParaRPr lang="ar-AE" sz="4400" b="1" dirty="0">
              <a:solidFill>
                <a:schemeClr val="tx1"/>
              </a:solidFill>
            </a:endParaRPr>
          </a:p>
        </p:txBody>
      </p:sp>
      <p:sp>
        <p:nvSpPr>
          <p:cNvPr id="16" name="شكل بيضاوي 15"/>
          <p:cNvSpPr/>
          <p:nvPr/>
        </p:nvSpPr>
        <p:spPr>
          <a:xfrm>
            <a:off x="1187624" y="3789040"/>
            <a:ext cx="792088" cy="79208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10</a:t>
            </a:r>
            <a:endParaRPr lang="ar-AE" sz="4400" b="1" dirty="0">
              <a:solidFill>
                <a:schemeClr val="tx1"/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827584" y="764704"/>
            <a:ext cx="727280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ar-AE" sz="2400" dirty="0" smtClean="0">
                <a:cs typeface="Al-Mujahed Free" pitchFamily="2" charset="-78"/>
              </a:rPr>
              <a:t>ضع ما يدل على رمز الرقم بالخامات التي لديك </a:t>
            </a:r>
            <a:endParaRPr lang="ar-AE" sz="2400" dirty="0">
              <a:cs typeface="Al-Mujahed Free" pitchFamily="2" charset="-78"/>
            </a:endParaRPr>
          </a:p>
        </p:txBody>
      </p:sp>
      <p:pic>
        <p:nvPicPr>
          <p:cNvPr id="1026" name="Picture 2" descr="C:\Users\Admin\Desktop\صور منوعه للبطاقات\ef96229ea72e57f63b3618d7784d5fbc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0442010">
            <a:off x="1485121" y="623910"/>
            <a:ext cx="1080120" cy="1112406"/>
          </a:xfrm>
          <a:prstGeom prst="rect">
            <a:avLst/>
          </a:prstGeom>
          <a:noFill/>
        </p:spPr>
      </p:pic>
      <p:pic>
        <p:nvPicPr>
          <p:cNvPr id="1027" name="Picture 3" descr="C:\Users\Admin\Desktop\صور منوعه للبطاقات\imagesCP1GDVZH.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12360" y="5301208"/>
            <a:ext cx="574551" cy="1048729"/>
          </a:xfrm>
          <a:prstGeom prst="rect">
            <a:avLst/>
          </a:prstGeom>
          <a:noFill/>
        </p:spPr>
      </p:pic>
      <p:pic>
        <p:nvPicPr>
          <p:cNvPr id="20" name="Picture 3" descr="C:\Users\Admin\Desktop\صور منوعه للبطاقات\imagesCP1GDVZH.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611560" y="5301208"/>
            <a:ext cx="584448" cy="10487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539552" y="548680"/>
            <a:ext cx="7920880" cy="58326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graphicFrame>
        <p:nvGraphicFramePr>
          <p:cNvPr id="6" name="جدول 5"/>
          <p:cNvGraphicFramePr>
            <a:graphicFrameLocks noGrp="1"/>
          </p:cNvGraphicFramePr>
          <p:nvPr/>
        </p:nvGraphicFramePr>
        <p:xfrm>
          <a:off x="827582" y="1484784"/>
          <a:ext cx="7272810" cy="4480272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454562"/>
                <a:gridCol w="1454562"/>
                <a:gridCol w="1454562"/>
                <a:gridCol w="1454562"/>
                <a:gridCol w="1454562"/>
              </a:tblGrid>
              <a:tr h="2240136"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240136"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AE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شكل بيضاوي 6"/>
          <p:cNvSpPr/>
          <p:nvPr/>
        </p:nvSpPr>
        <p:spPr>
          <a:xfrm>
            <a:off x="7020272" y="1556792"/>
            <a:ext cx="792088" cy="79208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11</a:t>
            </a:r>
            <a:endParaRPr lang="ar-AE" sz="4400" b="1" dirty="0">
              <a:solidFill>
                <a:schemeClr val="tx1"/>
              </a:solidFill>
            </a:endParaRPr>
          </a:p>
        </p:txBody>
      </p:sp>
      <p:sp>
        <p:nvSpPr>
          <p:cNvPr id="8" name="شكل بيضاوي 7"/>
          <p:cNvSpPr/>
          <p:nvPr/>
        </p:nvSpPr>
        <p:spPr>
          <a:xfrm>
            <a:off x="5580112" y="1556792"/>
            <a:ext cx="792088" cy="79208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12</a:t>
            </a:r>
            <a:endParaRPr lang="ar-AE" sz="2800" b="1" dirty="0">
              <a:solidFill>
                <a:schemeClr val="tx1"/>
              </a:solidFill>
            </a:endParaRPr>
          </a:p>
        </p:txBody>
      </p:sp>
      <p:sp>
        <p:nvSpPr>
          <p:cNvPr id="9" name="شكل بيضاوي 8"/>
          <p:cNvSpPr/>
          <p:nvPr/>
        </p:nvSpPr>
        <p:spPr>
          <a:xfrm>
            <a:off x="4067944" y="1556792"/>
            <a:ext cx="792088" cy="79208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13</a:t>
            </a:r>
            <a:endParaRPr lang="ar-AE" sz="2800" b="1" dirty="0">
              <a:solidFill>
                <a:schemeClr val="tx1"/>
              </a:solidFill>
            </a:endParaRPr>
          </a:p>
        </p:txBody>
      </p:sp>
      <p:sp>
        <p:nvSpPr>
          <p:cNvPr id="10" name="شكل بيضاوي 9"/>
          <p:cNvSpPr/>
          <p:nvPr/>
        </p:nvSpPr>
        <p:spPr>
          <a:xfrm>
            <a:off x="2627784" y="1556792"/>
            <a:ext cx="792088" cy="79208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14</a:t>
            </a:r>
            <a:endParaRPr lang="ar-AE" sz="2800" b="1" dirty="0">
              <a:solidFill>
                <a:schemeClr val="tx1"/>
              </a:solidFill>
            </a:endParaRPr>
          </a:p>
        </p:txBody>
      </p:sp>
      <p:sp>
        <p:nvSpPr>
          <p:cNvPr id="11" name="شكل بيضاوي 10"/>
          <p:cNvSpPr/>
          <p:nvPr/>
        </p:nvSpPr>
        <p:spPr>
          <a:xfrm>
            <a:off x="1187624" y="1556792"/>
            <a:ext cx="792088" cy="79208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15</a:t>
            </a:r>
            <a:endParaRPr lang="ar-AE" sz="2800" b="1" dirty="0">
              <a:solidFill>
                <a:schemeClr val="tx1"/>
              </a:solidFill>
            </a:endParaRPr>
          </a:p>
        </p:txBody>
      </p:sp>
      <p:sp>
        <p:nvSpPr>
          <p:cNvPr id="12" name="شكل بيضاوي 11"/>
          <p:cNvSpPr/>
          <p:nvPr/>
        </p:nvSpPr>
        <p:spPr>
          <a:xfrm>
            <a:off x="7020272" y="3789040"/>
            <a:ext cx="792088" cy="79208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16</a:t>
            </a:r>
            <a:endParaRPr lang="ar-AE" sz="2800" b="1" dirty="0">
              <a:solidFill>
                <a:schemeClr val="tx1"/>
              </a:solidFill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5652120" y="3789040"/>
            <a:ext cx="792088" cy="79208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17</a:t>
            </a:r>
            <a:endParaRPr lang="ar-AE" sz="2800" b="1" dirty="0">
              <a:solidFill>
                <a:schemeClr val="tx1"/>
              </a:solidFill>
            </a:endParaRPr>
          </a:p>
        </p:txBody>
      </p:sp>
      <p:sp>
        <p:nvSpPr>
          <p:cNvPr id="14" name="شكل بيضاوي 13"/>
          <p:cNvSpPr/>
          <p:nvPr/>
        </p:nvSpPr>
        <p:spPr>
          <a:xfrm>
            <a:off x="4139952" y="3789040"/>
            <a:ext cx="792088" cy="79208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18</a:t>
            </a:r>
            <a:endParaRPr lang="ar-AE" sz="2800" b="1" dirty="0">
              <a:solidFill>
                <a:schemeClr val="tx1"/>
              </a:solidFill>
            </a:endParaRPr>
          </a:p>
        </p:txBody>
      </p:sp>
      <p:sp>
        <p:nvSpPr>
          <p:cNvPr id="15" name="شكل بيضاوي 14"/>
          <p:cNvSpPr/>
          <p:nvPr/>
        </p:nvSpPr>
        <p:spPr>
          <a:xfrm>
            <a:off x="2627784" y="3789040"/>
            <a:ext cx="792088" cy="79208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19</a:t>
            </a:r>
            <a:endParaRPr lang="ar-AE" sz="2800" b="1" dirty="0">
              <a:solidFill>
                <a:schemeClr val="tx1"/>
              </a:solidFill>
            </a:endParaRPr>
          </a:p>
        </p:txBody>
      </p:sp>
      <p:sp>
        <p:nvSpPr>
          <p:cNvPr id="16" name="شكل بيضاوي 15"/>
          <p:cNvSpPr/>
          <p:nvPr/>
        </p:nvSpPr>
        <p:spPr>
          <a:xfrm>
            <a:off x="1187624" y="3789040"/>
            <a:ext cx="792088" cy="79208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20</a:t>
            </a:r>
            <a:endParaRPr lang="ar-AE" sz="4400" b="1" dirty="0">
              <a:solidFill>
                <a:schemeClr val="tx1"/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827584" y="764704"/>
            <a:ext cx="727280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ar-AE" sz="2400" dirty="0" smtClean="0">
                <a:cs typeface="Al-Mujahed Free" pitchFamily="2" charset="-78"/>
              </a:rPr>
              <a:t>ضع ما يدل على رمز الرقم بالخامات التي لديك </a:t>
            </a:r>
            <a:endParaRPr lang="ar-AE" sz="2400" dirty="0">
              <a:cs typeface="Al-Mujahed Free" pitchFamily="2" charset="-78"/>
            </a:endParaRPr>
          </a:p>
        </p:txBody>
      </p:sp>
      <p:pic>
        <p:nvPicPr>
          <p:cNvPr id="1026" name="Picture 2" descr="C:\Users\Admin\Desktop\صور منوعه للبطاقات\ef96229ea72e57f63b3618d7784d5fbc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0442010">
            <a:off x="1485121" y="623910"/>
            <a:ext cx="1080120" cy="1112406"/>
          </a:xfrm>
          <a:prstGeom prst="rect">
            <a:avLst/>
          </a:prstGeom>
          <a:noFill/>
        </p:spPr>
      </p:pic>
      <p:pic>
        <p:nvPicPr>
          <p:cNvPr id="1027" name="Picture 3" descr="C:\Users\Admin\Desktop\صور منوعه للبطاقات\imagesCP1GDVZH.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12360" y="5301208"/>
            <a:ext cx="574551" cy="1048729"/>
          </a:xfrm>
          <a:prstGeom prst="rect">
            <a:avLst/>
          </a:prstGeom>
          <a:noFill/>
        </p:spPr>
      </p:pic>
      <p:pic>
        <p:nvPicPr>
          <p:cNvPr id="20" name="Picture 3" descr="C:\Users\Admin\Desktop\صور منوعه للبطاقات\imagesCP1GDVZH.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611560" y="5301208"/>
            <a:ext cx="584448" cy="10487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38</Words>
  <Application>Microsoft Office PowerPoint</Application>
  <PresentationFormat>عرض على الشاشة (3:4)‏</PresentationFormat>
  <Paragraphs>22</Paragraphs>
  <Slides>2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سمة Office</vt:lpstr>
      <vt:lpstr>الشريحة 1</vt:lpstr>
      <vt:lpstr>الشريحة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Admin</dc:creator>
  <cp:lastModifiedBy>Admin</cp:lastModifiedBy>
  <cp:revision>2</cp:revision>
  <dcterms:created xsi:type="dcterms:W3CDTF">2018-03-06T13:54:06Z</dcterms:created>
  <dcterms:modified xsi:type="dcterms:W3CDTF">2018-03-06T14:29:00Z</dcterms:modified>
</cp:coreProperties>
</file>