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05DC-2E2B-451D-9A9E-9399B634127E}" type="datetimeFigureOut">
              <a:rPr lang="ar-AE" smtClean="0"/>
              <a:t>19/06/1439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0256A-98FF-45A4-87EB-6C58AD819238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39552" y="548680"/>
            <a:ext cx="7920880" cy="5832648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27582" y="1484784"/>
          <a:ext cx="7272810" cy="448027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224013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4013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شكل بيضاوي 6"/>
          <p:cNvSpPr/>
          <p:nvPr/>
        </p:nvSpPr>
        <p:spPr>
          <a:xfrm>
            <a:off x="7020272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1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5580112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4067944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2627784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4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187624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5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7020272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6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5652120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4139952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8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627784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1187624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10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827584" y="764704"/>
            <a:ext cx="72728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sz="2400" dirty="0" smtClean="0">
                <a:cs typeface="Al-Mujahed Free" pitchFamily="2" charset="-78"/>
              </a:rPr>
              <a:t>ضع ما يدل على رمز الرقم بالخامات التي لديك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ef96229ea72e57f63b3618d7784d5fb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42010">
            <a:off x="1485121" y="623910"/>
            <a:ext cx="1080120" cy="1112406"/>
          </a:xfrm>
          <a:prstGeom prst="rect">
            <a:avLst/>
          </a:prstGeom>
          <a:noFill/>
        </p:spPr>
      </p:pic>
      <p:pic>
        <p:nvPicPr>
          <p:cNvPr id="1027" name="Picture 3" descr="C:\Users\Admin\Desktop\صور منوعه للبطاقات\imagesCP1GDVZH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301208"/>
            <a:ext cx="574551" cy="1048729"/>
          </a:xfrm>
          <a:prstGeom prst="rect">
            <a:avLst/>
          </a:prstGeom>
          <a:noFill/>
        </p:spPr>
      </p:pic>
      <p:pic>
        <p:nvPicPr>
          <p:cNvPr id="20" name="Picture 3" descr="C:\Users\Admin\Desktop\صور منوعه للبطاقات\imagesCP1GDVZH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11560" y="5301208"/>
            <a:ext cx="584448" cy="1048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39552" y="548680"/>
            <a:ext cx="7920880" cy="5832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27582" y="1484784"/>
          <a:ext cx="7272810" cy="448027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224013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4013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شكل بيضاوي 6"/>
          <p:cNvSpPr/>
          <p:nvPr/>
        </p:nvSpPr>
        <p:spPr>
          <a:xfrm>
            <a:off x="7020272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5580112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12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4067944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2627784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14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187624" y="1556792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7020272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5652120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4139952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18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627784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19</a:t>
            </a:r>
            <a:endParaRPr lang="ar-AE" sz="2800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1187624" y="3789040"/>
            <a:ext cx="792088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20</a:t>
            </a:r>
            <a:endParaRPr lang="ar-AE" sz="4400" b="1" dirty="0">
              <a:solidFill>
                <a:schemeClr val="tx1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827584" y="764704"/>
            <a:ext cx="72728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sz="2400" dirty="0" smtClean="0">
                <a:cs typeface="Al-Mujahed Free" pitchFamily="2" charset="-78"/>
              </a:rPr>
              <a:t>ضع ما يدل على رمز الرقم بالخامات التي لديك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ef96229ea72e57f63b3618d7784d5fb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42010">
            <a:off x="1485121" y="623910"/>
            <a:ext cx="1080120" cy="1112406"/>
          </a:xfrm>
          <a:prstGeom prst="rect">
            <a:avLst/>
          </a:prstGeom>
          <a:noFill/>
        </p:spPr>
      </p:pic>
      <p:pic>
        <p:nvPicPr>
          <p:cNvPr id="1027" name="Picture 3" descr="C:\Users\Admin\Desktop\صور منوعه للبطاقات\imagesCP1GDVZH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301208"/>
            <a:ext cx="574551" cy="1048729"/>
          </a:xfrm>
          <a:prstGeom prst="rect">
            <a:avLst/>
          </a:prstGeom>
          <a:noFill/>
        </p:spPr>
      </p:pic>
      <p:pic>
        <p:nvPicPr>
          <p:cNvPr id="20" name="Picture 3" descr="C:\Users\Admin\Desktop\صور منوعه للبطاقات\imagesCP1GDVZH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11560" y="5301208"/>
            <a:ext cx="584448" cy="1048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</Words>
  <Application>Microsoft Office PowerPoint</Application>
  <PresentationFormat>عرض على الشاشة (3:4)‏</PresentationFormat>
  <Paragraphs>22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2018-03-06T13:54:06Z</dcterms:created>
  <dcterms:modified xsi:type="dcterms:W3CDTF">2018-03-06T14:29:00Z</dcterms:modified>
</cp:coreProperties>
</file>