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4" r:id="rId4"/>
    <p:sldMasterId id="2147483838" r:id="rId5"/>
  </p:sldMasterIdLst>
  <p:notesMasterIdLst>
    <p:notesMasterId r:id="rId33"/>
  </p:notesMasterIdLst>
  <p:sldIdLst>
    <p:sldId id="257" r:id="rId6"/>
    <p:sldId id="258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6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79581-F5C5-415B-9415-559ABBFD006B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114E308-474D-4EDD-B895-CF665DDB4D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34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الدرجات من ١- ١٠٠ ( إذا ضغطت على زر السهم اليسار من لوحة المفاتيح فسيظهر جميع الأرقام حتى ١٠٠)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2709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974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524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269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446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151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2183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362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4119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616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الزر ابدأ لبدء الأسئلة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0404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2365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6206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0550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1686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4137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889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874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5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36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6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275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366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706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871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6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28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76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78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2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8160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37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3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58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0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77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6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6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0059AA-72DB-4A30-AA0B-6E61FB4CE5A0}" type="datetimeFigureOut">
              <a:rPr lang="ar-SA" smtClean="0"/>
              <a:t>19/07/43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5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hlinkClick r:id="rId3" action="ppaction://hlinksldjump"/>
          </p:cNvPr>
          <p:cNvSpPr/>
          <p:nvPr/>
        </p:nvSpPr>
        <p:spPr>
          <a:xfrm>
            <a:off x="6413" y="2215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GB" dirty="0"/>
          </a:p>
        </p:txBody>
      </p:sp>
      <p:sp>
        <p:nvSpPr>
          <p:cNvPr id="2" name="正方形/長方形 1"/>
          <p:cNvSpPr/>
          <p:nvPr/>
        </p:nvSpPr>
        <p:spPr>
          <a:xfrm>
            <a:off x="8276615" y="2883015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正方形/長方形 100"/>
          <p:cNvSpPr/>
          <p:nvPr/>
        </p:nvSpPr>
        <p:spPr>
          <a:xfrm>
            <a:off x="4482413" y="2947808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正方形/長方形 125"/>
          <p:cNvSpPr/>
          <p:nvPr/>
        </p:nvSpPr>
        <p:spPr>
          <a:xfrm>
            <a:off x="684309" y="2947808"/>
            <a:ext cx="3240000" cy="1800000"/>
          </a:xfrm>
          <a:prstGeom prst="roundRect">
            <a:avLst/>
          </a:prstGeom>
          <a:solidFill>
            <a:schemeClr val="bg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een Plus Button"/>
          <p:cNvGrpSpPr/>
          <p:nvPr/>
        </p:nvGrpSpPr>
        <p:grpSpPr>
          <a:xfrm>
            <a:off x="9657451" y="1811965"/>
            <a:ext cx="540000" cy="540000"/>
            <a:chOff x="9861854" y="694581"/>
            <a:chExt cx="1440000" cy="1440000"/>
          </a:xfrm>
        </p:grpSpPr>
        <p:sp>
          <p:nvSpPr>
            <p:cNvPr id="253" name="円/楕円 252"/>
            <p:cNvSpPr/>
            <p:nvPr/>
          </p:nvSpPr>
          <p:spPr>
            <a:xfrm>
              <a:off x="9861854" y="694581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1" name="フリーフォーム 260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3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4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5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6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7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3" y="3063015"/>
            <a:ext cx="826931" cy="1440000"/>
          </a:xfrm>
          <a:prstGeom prst="rect">
            <a:avLst/>
          </a:prstGeom>
        </p:spPr>
      </p:pic>
      <p:pic>
        <p:nvPicPr>
          <p:cNvPr id="268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69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0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1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2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2" y="3063015"/>
            <a:ext cx="831044" cy="1440000"/>
          </a:xfrm>
          <a:prstGeom prst="rect">
            <a:avLst/>
          </a:prstGeom>
        </p:spPr>
      </p:pic>
      <p:pic>
        <p:nvPicPr>
          <p:cNvPr id="284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5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6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7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8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47" y="3063015"/>
            <a:ext cx="826931" cy="1440000"/>
          </a:xfrm>
          <a:prstGeom prst="rect">
            <a:avLst/>
          </a:prstGeom>
        </p:spPr>
      </p:pic>
      <p:pic>
        <p:nvPicPr>
          <p:cNvPr id="289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0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1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2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3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51" y="3056464"/>
            <a:ext cx="831044" cy="1440000"/>
          </a:xfrm>
          <a:prstGeom prst="rect">
            <a:avLst/>
          </a:prstGeom>
        </p:spPr>
      </p:pic>
      <p:pic>
        <p:nvPicPr>
          <p:cNvPr id="294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0" y="3063015"/>
            <a:ext cx="819803" cy="1440000"/>
          </a:xfrm>
          <a:prstGeom prst="rect">
            <a:avLst/>
          </a:prstGeom>
        </p:spPr>
      </p:pic>
      <p:grpSp>
        <p:nvGrpSpPr>
          <p:cNvPr id="77" name="Red Plus Button"/>
          <p:cNvGrpSpPr/>
          <p:nvPr/>
        </p:nvGrpSpPr>
        <p:grpSpPr>
          <a:xfrm>
            <a:off x="5777261" y="1811965"/>
            <a:ext cx="540000" cy="540000"/>
            <a:chOff x="9861848" y="694581"/>
            <a:chExt cx="1439999" cy="1440000"/>
          </a:xfrm>
        </p:grpSpPr>
        <p:sp>
          <p:nvSpPr>
            <p:cNvPr id="78" name="円/楕円 77"/>
            <p:cNvSpPr/>
            <p:nvPr/>
          </p:nvSpPr>
          <p:spPr>
            <a:xfrm>
              <a:off x="9861848" y="694581"/>
              <a:ext cx="1439999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フリーフォーム 78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80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1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2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3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4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1" y="3127808"/>
            <a:ext cx="826931" cy="1440000"/>
          </a:xfrm>
          <a:prstGeom prst="rect">
            <a:avLst/>
          </a:prstGeom>
        </p:spPr>
      </p:pic>
      <p:pic>
        <p:nvPicPr>
          <p:cNvPr id="85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6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7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8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9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0" y="3127808"/>
            <a:ext cx="831044" cy="1440000"/>
          </a:xfrm>
          <a:prstGeom prst="rect">
            <a:avLst/>
          </a:prstGeom>
        </p:spPr>
      </p:pic>
      <p:pic>
        <p:nvPicPr>
          <p:cNvPr id="90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1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2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3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4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5" y="3127808"/>
            <a:ext cx="826931" cy="1440000"/>
          </a:xfrm>
          <a:prstGeom prst="rect">
            <a:avLst/>
          </a:prstGeom>
        </p:spPr>
      </p:pic>
      <p:pic>
        <p:nvPicPr>
          <p:cNvPr id="95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6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7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8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9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4" y="3127808"/>
            <a:ext cx="831044" cy="1440000"/>
          </a:xfrm>
          <a:prstGeom prst="rect">
            <a:avLst/>
          </a:prstGeom>
        </p:spPr>
      </p:pic>
      <p:pic>
        <p:nvPicPr>
          <p:cNvPr id="100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58" y="3127808"/>
            <a:ext cx="819803" cy="1440000"/>
          </a:xfrm>
          <a:prstGeom prst="rect">
            <a:avLst/>
          </a:prstGeom>
        </p:spPr>
      </p:pic>
      <p:grpSp>
        <p:nvGrpSpPr>
          <p:cNvPr id="102" name="Blue Plus Button"/>
          <p:cNvGrpSpPr/>
          <p:nvPr/>
        </p:nvGrpSpPr>
        <p:grpSpPr>
          <a:xfrm>
            <a:off x="2020340" y="1811965"/>
            <a:ext cx="540000" cy="540000"/>
            <a:chOff x="9861855" y="694581"/>
            <a:chExt cx="1440000" cy="1440000"/>
          </a:xfrm>
        </p:grpSpPr>
        <p:sp>
          <p:nvSpPr>
            <p:cNvPr id="103" name="円/楕円 102"/>
            <p:cNvSpPr/>
            <p:nvPr/>
          </p:nvSpPr>
          <p:spPr>
            <a:xfrm>
              <a:off x="9861855" y="694581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フリーフォーム 103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5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6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7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8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9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97" y="3127808"/>
            <a:ext cx="826931" cy="1440000"/>
          </a:xfrm>
          <a:prstGeom prst="rect">
            <a:avLst/>
          </a:prstGeom>
        </p:spPr>
      </p:pic>
      <p:pic>
        <p:nvPicPr>
          <p:cNvPr id="110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1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2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3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4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18" y="3081355"/>
            <a:ext cx="831044" cy="1440000"/>
          </a:xfrm>
          <a:prstGeom prst="rect">
            <a:avLst/>
          </a:prstGeom>
        </p:spPr>
      </p:pic>
      <p:pic>
        <p:nvPicPr>
          <p:cNvPr id="115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6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7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8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9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41" y="3127808"/>
            <a:ext cx="826931" cy="1440000"/>
          </a:xfrm>
          <a:prstGeom prst="rect">
            <a:avLst/>
          </a:prstGeom>
        </p:spPr>
      </p:pic>
      <p:pic>
        <p:nvPicPr>
          <p:cNvPr id="120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1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2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3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4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14" y="3081355"/>
            <a:ext cx="831044" cy="1440000"/>
          </a:xfrm>
          <a:prstGeom prst="rect">
            <a:avLst/>
          </a:prstGeom>
        </p:spPr>
      </p:pic>
      <p:pic>
        <p:nvPicPr>
          <p:cNvPr id="125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4" y="3127808"/>
            <a:ext cx="819803" cy="1440000"/>
          </a:xfrm>
          <a:prstGeom prst="rect">
            <a:avLst/>
          </a:prstGeom>
        </p:spPr>
      </p:pic>
      <p:sp>
        <p:nvSpPr>
          <p:cNvPr id="3" name="角丸四角形 2">
            <a:hlinkClick r:id="" action="ppaction://hlinkshowjump?jump=lastslideviewed" highlightClick="1"/>
          </p:cNvPr>
          <p:cNvSpPr/>
          <p:nvPr/>
        </p:nvSpPr>
        <p:spPr>
          <a:xfrm flipH="1">
            <a:off x="5233364" y="6134035"/>
            <a:ext cx="1725272" cy="540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  <a:sym typeface="Wingdings 3" panose="05040102010807070707" pitchFamily="18" charset="2"/>
              </a:rPr>
              <a:t>العودة للأسئلة</a:t>
            </a:r>
            <a:endParaRPr lang="en-GB" sz="9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6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3" fill="hold">
                      <p:stCondLst>
                        <p:cond delay="0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3" fill="hold">
                      <p:stCondLst>
                        <p:cond delay="indefinite"/>
                      </p:stCondLst>
                      <p:childTnLst>
                        <p:par>
                          <p:cTn id="1064" fill="hold">
                            <p:stCondLst>
                              <p:cond delay="0"/>
                            </p:stCondLst>
                            <p:childTnLst>
                              <p:par>
                                <p:cTn id="10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>
                      <p:stCondLst>
                        <p:cond delay="indefinite"/>
                      </p:stCondLst>
                      <p:childTnLst>
                        <p:par>
                          <p:cTn id="1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0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6" fill="hold">
                      <p:stCondLst>
                        <p:cond delay="0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2" fill="hold">
                      <p:stCondLst>
                        <p:cond delay="indefinite"/>
                      </p:stCondLst>
                      <p:childTnLst>
                        <p:par>
                          <p:cTn id="1613" fill="hold">
                            <p:stCondLst>
                              <p:cond delay="0"/>
                            </p:stCondLst>
                            <p:childTnLst>
                              <p:par>
                                <p:cTn id="1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2" fill="hold">
                      <p:stCondLst>
                        <p:cond delay="indefinite"/>
                      </p:stCondLst>
                      <p:childTnLst>
                        <p:par>
                          <p:cTn id="1643" fill="hold">
                            <p:stCondLst>
                              <p:cond delay="0"/>
                            </p:stCondLst>
                            <p:childTnLst>
                              <p:par>
                                <p:cTn id="16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2" fill="hold">
                      <p:stCondLst>
                        <p:cond delay="indefinite"/>
                      </p:stCondLst>
                      <p:childTnLst>
                        <p:par>
                          <p:cTn id="1713" fill="hold">
                            <p:stCondLst>
                              <p:cond delay="0"/>
                            </p:stCondLst>
                            <p:childTnLst>
                              <p:par>
                                <p:cTn id="17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8" fill="hold">
                      <p:stCondLst>
                        <p:cond delay="indefinite"/>
                      </p:stCondLst>
                      <p:childTnLst>
                        <p:par>
                          <p:cTn id="1729" fill="hold">
                            <p:stCondLst>
                              <p:cond delay="0"/>
                            </p:stCondLst>
                            <p:childTnLst>
                              <p:par>
                                <p:cTn id="1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6" fill="hold">
                      <p:stCondLst>
                        <p:cond delay="indefinite"/>
                      </p:stCondLst>
                      <p:childTnLst>
                        <p:par>
                          <p:cTn id="1777" fill="hold">
                            <p:stCondLst>
                              <p:cond delay="0"/>
                            </p:stCondLst>
                            <p:childTnLst>
                              <p:par>
                                <p:cTn id="17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4" fill="hold">
                      <p:stCondLst>
                        <p:cond delay="indefinite"/>
                      </p:stCondLst>
                      <p:childTnLst>
                        <p:par>
                          <p:cTn id="1805" fill="hold">
                            <p:stCondLst>
                              <p:cond delay="0"/>
                            </p:stCondLst>
                            <p:childTnLst>
                              <p:par>
                                <p:cTn id="18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8" fill="hold">
                      <p:stCondLst>
                        <p:cond delay="indefinite"/>
                      </p:stCondLst>
                      <p:childTnLst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2" fill="hold">
                      <p:stCondLst>
                        <p:cond delay="indefinite"/>
                      </p:stCondLst>
                      <p:childTnLst>
                        <p:par>
                          <p:cTn id="1893" fill="hold">
                            <p:stCondLst>
                              <p:cond delay="0"/>
                            </p:stCondLst>
                            <p:childTnLst>
                              <p:par>
                                <p:cTn id="18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4" fill="hold">
                      <p:stCondLst>
                        <p:cond delay="indefinite"/>
                      </p:stCondLst>
                      <p:childTnLst>
                        <p:par>
                          <p:cTn id="1915" fill="hold">
                            <p:stCondLst>
                              <p:cond delay="0"/>
                            </p:stCondLst>
                            <p:childTnLst>
                              <p:par>
                                <p:cTn id="19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8" fill="hold">
                      <p:stCondLst>
                        <p:cond delay="indefinite"/>
                      </p:stCondLst>
                      <p:childTnLst>
                        <p:par>
                          <p:cTn id="1939" fill="hold">
                            <p:stCondLst>
                              <p:cond delay="0"/>
                            </p:stCondLst>
                            <p:childTnLst>
                              <p:par>
                                <p:cTn id="19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6" fill="hold">
                      <p:stCondLst>
                        <p:cond delay="indefinite"/>
                      </p:stCondLst>
                      <p:childTnLst>
                        <p:par>
                          <p:cTn id="1957" fill="hold">
                            <p:stCondLst>
                              <p:cond delay="0"/>
                            </p:stCondLst>
                            <p:childTnLst>
                              <p:par>
                                <p:cTn id="19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8" fill="hold">
                      <p:stCondLst>
                        <p:cond delay="indefinite"/>
                      </p:stCondLst>
                      <p:childTnLst>
                        <p:par>
                          <p:cTn id="2009" fill="hold">
                            <p:stCondLst>
                              <p:cond delay="0"/>
                            </p:stCondLst>
                            <p:childTnLst>
                              <p:par>
                                <p:cTn id="20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4" fill="hold">
                      <p:stCondLst>
                        <p:cond delay="indefinite"/>
                      </p:stCondLst>
                      <p:childTnLst>
                        <p:par>
                          <p:cTn id="2015" fill="hold">
                            <p:stCondLst>
                              <p:cond delay="0"/>
                            </p:stCondLst>
                            <p:childTnLst>
                              <p:par>
                                <p:cTn id="20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6" fill="hold">
                      <p:stCondLst>
                        <p:cond delay="indefinite"/>
                      </p:stCondLst>
                      <p:childTnLst>
                        <p:par>
                          <p:cTn id="2027" fill="hold">
                            <p:stCondLst>
                              <p:cond delay="0"/>
                            </p:stCondLst>
                            <p:childTnLst>
                              <p:par>
                                <p:cTn id="20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الأسماء الموصولة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1" y="441884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هم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متى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ذو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411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العلم سلاح ذو حدين .  إعراب كلمة (العلم)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43023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مبتدأ منصوب وعلامة نصبه الفتحة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فاعل مرفوع وعلامة رفعه الضمة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50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خبر مرفوع وعلامة رفعه الضمة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1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مبتدأ مرفوع وعلامة رفعه الضمة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969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مِن حروف الجر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427251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مِن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على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5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في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49" y="427251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54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الاسم الذي يقع بعد حرف الجر يكون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55050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مجزوماً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مرفوعاً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5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منصوباً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50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مجروراً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453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أقدم المساعدة للمحتاجين . تُعرب كلمة (المحتاجين)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55050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خبر مرفوع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مفعول به منصوب وعلامة نصبه الياء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5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مبتدأ مرفوع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50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مجرور وعلامة جره الياء لأنه جمع مذكر سالم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934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علامة جر جمع المؤنث السالم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55050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الواو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50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الياء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5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الفتحة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5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الكسرة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384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 لا تشهدي بالزور .  نوع الأسلوب في الجملة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55050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تمني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50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نفي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50" y="268604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أمر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49" y="266093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نهي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794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طلب الكف عن الفعل أو الامتناع عنه هو أسلوب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تمني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50" y="432271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نفي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50" y="268604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أمر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32271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نهي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058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الكلمة الصحيحة إملائياً في الكلمات التالية 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كسماء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50" y="432271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كلسماء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50" y="268604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كاالسماء</a:t>
            </a:r>
            <a:r>
              <a:rPr lang="ar-SA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32271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كالسماء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526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الكلمة الخاطئة إملائياً في الكلمات التالية  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فاللعب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49" y="441884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للعب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50" y="268604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باللعب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50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بااللعب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876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طاولة طعام&#10;&#10;تم إنشاء الوصف تلقائياً">
            <a:extLst>
              <a:ext uri="{FF2B5EF4-FFF2-40B4-BE49-F238E27FC236}">
                <a16:creationId xmlns:a16="http://schemas.microsoft.com/office/drawing/2014/main" id="{A220B667-76F8-4CD8-B305-35796700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39"/>
            <a:ext cx="12192000" cy="685799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3914352" y="629645"/>
            <a:ext cx="459452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مراجعة لغتي الخالدة (الوحد الرابعة)</a:t>
            </a:r>
          </a:p>
          <a:p>
            <a:pPr algn="ctr"/>
            <a:r>
              <a:rPr lang="ar-SA" altLang="ja-JP" sz="32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الحياة الاجتماعية</a:t>
            </a:r>
            <a:endParaRPr lang="ja-JP" altLang="en-US" sz="3200" b="1" cap="none" spc="50" dirty="0">
              <a:ln w="0"/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2930D70-54DA-DF4F-90F3-1A81DF836F9D}"/>
              </a:ext>
            </a:extLst>
          </p:cNvPr>
          <p:cNvGrpSpPr/>
          <p:nvPr/>
        </p:nvGrpSpPr>
        <p:grpSpPr>
          <a:xfrm>
            <a:off x="3242471" y="1312208"/>
            <a:ext cx="1229153" cy="1240514"/>
            <a:chOff x="5003707" y="3238545"/>
            <a:chExt cx="2184582" cy="2204774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8D90DD2B-41B4-444A-9890-0FDC57716A43}"/>
                </a:ext>
              </a:extLst>
            </p:cNvPr>
            <p:cNvGrpSpPr/>
            <p:nvPr/>
          </p:nvGrpSpPr>
          <p:grpSpPr>
            <a:xfrm>
              <a:off x="5003707" y="3238545"/>
              <a:ext cx="2184582" cy="2204774"/>
              <a:chOff x="7539002" y="2628491"/>
              <a:chExt cx="741752" cy="748608"/>
            </a:xfrm>
          </p:grpSpPr>
          <p:sp>
            <p:nvSpPr>
              <p:cNvPr id="11" name="شكل بيضاوي 10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C7CB7908-3390-EA42-9152-A333A6F924DE}"/>
                  </a:ext>
                </a:extLst>
              </p:cNvPr>
              <p:cNvSpPr/>
              <p:nvPr/>
            </p:nvSpPr>
            <p:spPr>
              <a:xfrm>
                <a:off x="7539003" y="2628491"/>
                <a:ext cx="741751" cy="74175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شكل حر 13">
                <a:extLst>
                  <a:ext uri="{FF2B5EF4-FFF2-40B4-BE49-F238E27FC236}">
                    <a16:creationId xmlns:a16="http://schemas.microsoft.com/office/drawing/2014/main" id="{D442A797-EC9D-6841-AE1E-13E729AD15EB}"/>
                  </a:ext>
                </a:extLst>
              </p:cNvPr>
              <p:cNvSpPr/>
              <p:nvPr/>
            </p:nvSpPr>
            <p:spPr>
              <a:xfrm>
                <a:off x="7539002" y="2952596"/>
                <a:ext cx="741752" cy="424503"/>
              </a:xfrm>
              <a:custGeom>
                <a:avLst/>
                <a:gdLst>
                  <a:gd name="connsiteX0" fmla="*/ 736346 w 741752"/>
                  <a:gd name="connsiteY0" fmla="*/ 0 h 424503"/>
                  <a:gd name="connsiteX1" fmla="*/ 741752 w 741752"/>
                  <a:gd name="connsiteY1" fmla="*/ 53627 h 424503"/>
                  <a:gd name="connsiteX2" fmla="*/ 370876 w 741752"/>
                  <a:gd name="connsiteY2" fmla="*/ 424503 h 424503"/>
                  <a:gd name="connsiteX3" fmla="*/ 0 w 741752"/>
                  <a:gd name="connsiteY3" fmla="*/ 53627 h 424503"/>
                  <a:gd name="connsiteX4" fmla="*/ 5405 w 741752"/>
                  <a:gd name="connsiteY4" fmla="*/ 10 h 424503"/>
                  <a:gd name="connsiteX5" fmla="*/ 7534 w 741752"/>
                  <a:gd name="connsiteY5" fmla="*/ 21128 h 424503"/>
                  <a:gd name="connsiteX6" fmla="*/ 370875 w 741752"/>
                  <a:gd name="connsiteY6" fmla="*/ 317259 h 424503"/>
                  <a:gd name="connsiteX7" fmla="*/ 734216 w 741752"/>
                  <a:gd name="connsiteY7" fmla="*/ 21128 h 42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1752" h="424503">
                    <a:moveTo>
                      <a:pt x="736346" y="0"/>
                    </a:moveTo>
                    <a:lnTo>
                      <a:pt x="741752" y="53627"/>
                    </a:lnTo>
                    <a:cubicBezTo>
                      <a:pt x="741752" y="258456"/>
                      <a:pt x="575705" y="424503"/>
                      <a:pt x="370876" y="424503"/>
                    </a:cubicBezTo>
                    <a:cubicBezTo>
                      <a:pt x="166047" y="424503"/>
                      <a:pt x="0" y="258456"/>
                      <a:pt x="0" y="53627"/>
                    </a:cubicBezTo>
                    <a:lnTo>
                      <a:pt x="5405" y="10"/>
                    </a:lnTo>
                    <a:lnTo>
                      <a:pt x="7534" y="21128"/>
                    </a:lnTo>
                    <a:cubicBezTo>
                      <a:pt x="42117" y="190129"/>
                      <a:pt x="191650" y="317259"/>
                      <a:pt x="370875" y="317259"/>
                    </a:cubicBezTo>
                    <a:cubicBezTo>
                      <a:pt x="550101" y="317259"/>
                      <a:pt x="699634" y="190129"/>
                      <a:pt x="734216" y="21128"/>
                    </a:cubicBezTo>
                    <a:close/>
                  </a:path>
                </a:pathLst>
              </a:custGeom>
              <a:solidFill>
                <a:srgbClr val="659D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  <p:sp>
            <p:nvSpPr>
              <p:cNvPr id="15" name="شكل بيضاوي 14">
                <a:extLst>
                  <a:ext uri="{FF2B5EF4-FFF2-40B4-BE49-F238E27FC236}">
                    <a16:creationId xmlns:a16="http://schemas.microsoft.com/office/drawing/2014/main" id="{F51511D2-6522-E34E-8C28-193F2A144A13}"/>
                  </a:ext>
                </a:extLst>
              </p:cNvPr>
              <p:cNvSpPr/>
              <p:nvPr/>
            </p:nvSpPr>
            <p:spPr>
              <a:xfrm>
                <a:off x="7998205" y="2681917"/>
                <a:ext cx="74780" cy="74780"/>
              </a:xfrm>
              <a:prstGeom prst="ellipse">
                <a:avLst/>
              </a:pr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>
                <a:extLst>
                  <a:ext uri="{FF2B5EF4-FFF2-40B4-BE49-F238E27FC236}">
                    <a16:creationId xmlns:a16="http://schemas.microsoft.com/office/drawing/2014/main" id="{3B3055C7-C3A2-094F-B469-429E6B54DF73}"/>
                  </a:ext>
                </a:extLst>
              </p:cNvPr>
              <p:cNvSpPr/>
              <p:nvPr/>
            </p:nvSpPr>
            <p:spPr>
              <a:xfrm>
                <a:off x="8090280" y="2754942"/>
                <a:ext cx="138280" cy="201780"/>
              </a:xfrm>
              <a:custGeom>
                <a:avLst/>
                <a:gdLst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52226 w 138280"/>
                  <a:gd name="connsiteY19" fmla="*/ 114629 h 201780"/>
                  <a:gd name="connsiteX20" fmla="*/ 43199 w 138280"/>
                  <a:gd name="connsiteY20" fmla="*/ 92835 h 201780"/>
                  <a:gd name="connsiteX21" fmla="*/ 26826 w 138280"/>
                  <a:gd name="connsiteY21" fmla="*/ 86054 h 201780"/>
                  <a:gd name="connsiteX22" fmla="*/ 19001 w 138280"/>
                  <a:gd name="connsiteY22" fmla="*/ 67163 h 201780"/>
                  <a:gd name="connsiteX23" fmla="*/ 10951 w 138280"/>
                  <a:gd name="connsiteY23" fmla="*/ 63829 h 201780"/>
                  <a:gd name="connsiteX24" fmla="*/ 0 w 138280"/>
                  <a:gd name="connsiteY24" fmla="*/ 37390 h 201780"/>
                  <a:gd name="connsiteX25" fmla="*/ 37390 w 138280"/>
                  <a:gd name="connsiteY2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26826 w 138280"/>
                  <a:gd name="connsiteY20" fmla="*/ 86054 h 201780"/>
                  <a:gd name="connsiteX21" fmla="*/ 19001 w 138280"/>
                  <a:gd name="connsiteY21" fmla="*/ 67163 h 201780"/>
                  <a:gd name="connsiteX22" fmla="*/ 10951 w 138280"/>
                  <a:gd name="connsiteY22" fmla="*/ 63829 h 201780"/>
                  <a:gd name="connsiteX23" fmla="*/ 0 w 138280"/>
                  <a:gd name="connsiteY23" fmla="*/ 37390 h 201780"/>
                  <a:gd name="connsiteX24" fmla="*/ 37390 w 138280"/>
                  <a:gd name="connsiteY2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10951 w 138280"/>
                  <a:gd name="connsiteY21" fmla="*/ 63829 h 201780"/>
                  <a:gd name="connsiteX22" fmla="*/ 0 w 138280"/>
                  <a:gd name="connsiteY22" fmla="*/ 37390 h 201780"/>
                  <a:gd name="connsiteX23" fmla="*/ 37390 w 138280"/>
                  <a:gd name="connsiteY2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0 w 138280"/>
                  <a:gd name="connsiteY21" fmla="*/ 37390 h 201780"/>
                  <a:gd name="connsiteX22" fmla="*/ 37390 w 138280"/>
                  <a:gd name="connsiteY2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43199 w 138280"/>
                  <a:gd name="connsiteY18" fmla="*/ 92835 h 201780"/>
                  <a:gd name="connsiteX19" fmla="*/ 19001 w 138280"/>
                  <a:gd name="connsiteY19" fmla="*/ 67163 h 201780"/>
                  <a:gd name="connsiteX20" fmla="*/ 0 w 138280"/>
                  <a:gd name="connsiteY20" fmla="*/ 37390 h 201780"/>
                  <a:gd name="connsiteX21" fmla="*/ 37390 w 138280"/>
                  <a:gd name="connsiteY2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43199 w 138280"/>
                  <a:gd name="connsiteY17" fmla="*/ 92835 h 201780"/>
                  <a:gd name="connsiteX18" fmla="*/ 19001 w 138280"/>
                  <a:gd name="connsiteY18" fmla="*/ 67163 h 201780"/>
                  <a:gd name="connsiteX19" fmla="*/ 0 w 138280"/>
                  <a:gd name="connsiteY19" fmla="*/ 37390 h 201780"/>
                  <a:gd name="connsiteX20" fmla="*/ 37390 w 138280"/>
                  <a:gd name="connsiteY2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43199 w 138280"/>
                  <a:gd name="connsiteY16" fmla="*/ 92835 h 201780"/>
                  <a:gd name="connsiteX17" fmla="*/ 19001 w 138280"/>
                  <a:gd name="connsiteY17" fmla="*/ 67163 h 201780"/>
                  <a:gd name="connsiteX18" fmla="*/ 0 w 138280"/>
                  <a:gd name="connsiteY18" fmla="*/ 37390 h 201780"/>
                  <a:gd name="connsiteX19" fmla="*/ 37390 w 138280"/>
                  <a:gd name="connsiteY1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43199 w 138280"/>
                  <a:gd name="connsiteY15" fmla="*/ 92835 h 201780"/>
                  <a:gd name="connsiteX16" fmla="*/ 19001 w 138280"/>
                  <a:gd name="connsiteY16" fmla="*/ 67163 h 201780"/>
                  <a:gd name="connsiteX17" fmla="*/ 0 w 138280"/>
                  <a:gd name="connsiteY17" fmla="*/ 37390 h 201780"/>
                  <a:gd name="connsiteX18" fmla="*/ 37390 w 138280"/>
                  <a:gd name="connsiteY1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17804 w 138280"/>
                  <a:gd name="connsiteY7" fmla="*/ 99851 h 201780"/>
                  <a:gd name="connsiteX8" fmla="*/ 128755 w 138280"/>
                  <a:gd name="connsiteY8" fmla="*/ 126290 h 201780"/>
                  <a:gd name="connsiteX9" fmla="*/ 124424 w 138280"/>
                  <a:gd name="connsiteY9" fmla="*/ 136748 h 201780"/>
                  <a:gd name="connsiteX10" fmla="*/ 127329 w 138280"/>
                  <a:gd name="connsiteY10" fmla="*/ 137951 h 201780"/>
                  <a:gd name="connsiteX11" fmla="*/ 138280 w 138280"/>
                  <a:gd name="connsiteY11" fmla="*/ 164390 h 201780"/>
                  <a:gd name="connsiteX12" fmla="*/ 100890 w 138280"/>
                  <a:gd name="connsiteY12" fmla="*/ 201780 h 201780"/>
                  <a:gd name="connsiteX13" fmla="*/ 63500 w 138280"/>
                  <a:gd name="connsiteY13" fmla="*/ 164390 h 201780"/>
                  <a:gd name="connsiteX14" fmla="*/ 43199 w 138280"/>
                  <a:gd name="connsiteY14" fmla="*/ 92835 h 201780"/>
                  <a:gd name="connsiteX15" fmla="*/ 19001 w 138280"/>
                  <a:gd name="connsiteY15" fmla="*/ 67163 h 201780"/>
                  <a:gd name="connsiteX16" fmla="*/ 0 w 138280"/>
                  <a:gd name="connsiteY16" fmla="*/ 37390 h 201780"/>
                  <a:gd name="connsiteX17" fmla="*/ 37390 w 138280"/>
                  <a:gd name="connsiteY1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4424 w 138280"/>
                  <a:gd name="connsiteY8" fmla="*/ 136748 h 201780"/>
                  <a:gd name="connsiteX9" fmla="*/ 127329 w 138280"/>
                  <a:gd name="connsiteY9" fmla="*/ 137951 h 201780"/>
                  <a:gd name="connsiteX10" fmla="*/ 138280 w 138280"/>
                  <a:gd name="connsiteY10" fmla="*/ 164390 h 201780"/>
                  <a:gd name="connsiteX11" fmla="*/ 100890 w 138280"/>
                  <a:gd name="connsiteY11" fmla="*/ 201780 h 201780"/>
                  <a:gd name="connsiteX12" fmla="*/ 63500 w 138280"/>
                  <a:gd name="connsiteY12" fmla="*/ 164390 h 201780"/>
                  <a:gd name="connsiteX13" fmla="*/ 43199 w 138280"/>
                  <a:gd name="connsiteY13" fmla="*/ 92835 h 201780"/>
                  <a:gd name="connsiteX14" fmla="*/ 19001 w 138280"/>
                  <a:gd name="connsiteY14" fmla="*/ 67163 h 201780"/>
                  <a:gd name="connsiteX15" fmla="*/ 0 w 138280"/>
                  <a:gd name="connsiteY15" fmla="*/ 37390 h 201780"/>
                  <a:gd name="connsiteX16" fmla="*/ 37390 w 138280"/>
                  <a:gd name="connsiteY16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7329 w 138280"/>
                  <a:gd name="connsiteY8" fmla="*/ 137951 h 201780"/>
                  <a:gd name="connsiteX9" fmla="*/ 138280 w 138280"/>
                  <a:gd name="connsiteY9" fmla="*/ 164390 h 201780"/>
                  <a:gd name="connsiteX10" fmla="*/ 100890 w 138280"/>
                  <a:gd name="connsiteY10" fmla="*/ 201780 h 201780"/>
                  <a:gd name="connsiteX11" fmla="*/ 63500 w 138280"/>
                  <a:gd name="connsiteY11" fmla="*/ 164390 h 201780"/>
                  <a:gd name="connsiteX12" fmla="*/ 43199 w 138280"/>
                  <a:gd name="connsiteY12" fmla="*/ 92835 h 201780"/>
                  <a:gd name="connsiteX13" fmla="*/ 19001 w 138280"/>
                  <a:gd name="connsiteY13" fmla="*/ 67163 h 201780"/>
                  <a:gd name="connsiteX14" fmla="*/ 0 w 138280"/>
                  <a:gd name="connsiteY14" fmla="*/ 37390 h 201780"/>
                  <a:gd name="connsiteX15" fmla="*/ 37390 w 138280"/>
                  <a:gd name="connsiteY1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12188 w 138280"/>
                  <a:gd name="connsiteY5" fmla="*/ 97525 h 201780"/>
                  <a:gd name="connsiteX6" fmla="*/ 128755 w 138280"/>
                  <a:gd name="connsiteY6" fmla="*/ 126290 h 201780"/>
                  <a:gd name="connsiteX7" fmla="*/ 127329 w 138280"/>
                  <a:gd name="connsiteY7" fmla="*/ 137951 h 201780"/>
                  <a:gd name="connsiteX8" fmla="*/ 138280 w 138280"/>
                  <a:gd name="connsiteY8" fmla="*/ 164390 h 201780"/>
                  <a:gd name="connsiteX9" fmla="*/ 100890 w 138280"/>
                  <a:gd name="connsiteY9" fmla="*/ 201780 h 201780"/>
                  <a:gd name="connsiteX10" fmla="*/ 63500 w 138280"/>
                  <a:gd name="connsiteY10" fmla="*/ 164390 h 201780"/>
                  <a:gd name="connsiteX11" fmla="*/ 43199 w 138280"/>
                  <a:gd name="connsiteY11" fmla="*/ 92835 h 201780"/>
                  <a:gd name="connsiteX12" fmla="*/ 19001 w 138280"/>
                  <a:gd name="connsiteY12" fmla="*/ 67163 h 201780"/>
                  <a:gd name="connsiteX13" fmla="*/ 0 w 138280"/>
                  <a:gd name="connsiteY13" fmla="*/ 37390 h 201780"/>
                  <a:gd name="connsiteX14" fmla="*/ 37390 w 138280"/>
                  <a:gd name="connsiteY1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88731 w 138280"/>
                  <a:gd name="connsiteY3" fmla="*/ 54969 h 201780"/>
                  <a:gd name="connsiteX4" fmla="*/ 112188 w 138280"/>
                  <a:gd name="connsiteY4" fmla="*/ 97525 h 201780"/>
                  <a:gd name="connsiteX5" fmla="*/ 128755 w 138280"/>
                  <a:gd name="connsiteY5" fmla="*/ 126290 h 201780"/>
                  <a:gd name="connsiteX6" fmla="*/ 127329 w 138280"/>
                  <a:gd name="connsiteY6" fmla="*/ 137951 h 201780"/>
                  <a:gd name="connsiteX7" fmla="*/ 138280 w 138280"/>
                  <a:gd name="connsiteY7" fmla="*/ 164390 h 201780"/>
                  <a:gd name="connsiteX8" fmla="*/ 100890 w 138280"/>
                  <a:gd name="connsiteY8" fmla="*/ 201780 h 201780"/>
                  <a:gd name="connsiteX9" fmla="*/ 63500 w 138280"/>
                  <a:gd name="connsiteY9" fmla="*/ 164390 h 201780"/>
                  <a:gd name="connsiteX10" fmla="*/ 43199 w 138280"/>
                  <a:gd name="connsiteY10" fmla="*/ 92835 h 201780"/>
                  <a:gd name="connsiteX11" fmla="*/ 19001 w 138280"/>
                  <a:gd name="connsiteY11" fmla="*/ 67163 h 201780"/>
                  <a:gd name="connsiteX12" fmla="*/ 0 w 138280"/>
                  <a:gd name="connsiteY12" fmla="*/ 37390 h 201780"/>
                  <a:gd name="connsiteX13" fmla="*/ 37390 w 138280"/>
                  <a:gd name="connsiteY1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112188 w 138280"/>
                  <a:gd name="connsiteY3" fmla="*/ 97525 h 201780"/>
                  <a:gd name="connsiteX4" fmla="*/ 128755 w 138280"/>
                  <a:gd name="connsiteY4" fmla="*/ 126290 h 201780"/>
                  <a:gd name="connsiteX5" fmla="*/ 127329 w 138280"/>
                  <a:gd name="connsiteY5" fmla="*/ 137951 h 201780"/>
                  <a:gd name="connsiteX6" fmla="*/ 138280 w 138280"/>
                  <a:gd name="connsiteY6" fmla="*/ 164390 h 201780"/>
                  <a:gd name="connsiteX7" fmla="*/ 100890 w 138280"/>
                  <a:gd name="connsiteY7" fmla="*/ 201780 h 201780"/>
                  <a:gd name="connsiteX8" fmla="*/ 63500 w 138280"/>
                  <a:gd name="connsiteY8" fmla="*/ 164390 h 201780"/>
                  <a:gd name="connsiteX9" fmla="*/ 43199 w 138280"/>
                  <a:gd name="connsiteY9" fmla="*/ 92835 h 201780"/>
                  <a:gd name="connsiteX10" fmla="*/ 19001 w 138280"/>
                  <a:gd name="connsiteY10" fmla="*/ 67163 h 201780"/>
                  <a:gd name="connsiteX11" fmla="*/ 0 w 138280"/>
                  <a:gd name="connsiteY11" fmla="*/ 37390 h 201780"/>
                  <a:gd name="connsiteX12" fmla="*/ 37390 w 138280"/>
                  <a:gd name="connsiteY1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27329 w 138280"/>
                  <a:gd name="connsiteY4" fmla="*/ 137951 h 201780"/>
                  <a:gd name="connsiteX5" fmla="*/ 138280 w 138280"/>
                  <a:gd name="connsiteY5" fmla="*/ 164390 h 201780"/>
                  <a:gd name="connsiteX6" fmla="*/ 100890 w 138280"/>
                  <a:gd name="connsiteY6" fmla="*/ 201780 h 201780"/>
                  <a:gd name="connsiteX7" fmla="*/ 63500 w 138280"/>
                  <a:gd name="connsiteY7" fmla="*/ 164390 h 201780"/>
                  <a:gd name="connsiteX8" fmla="*/ 43199 w 138280"/>
                  <a:gd name="connsiteY8" fmla="*/ 92835 h 201780"/>
                  <a:gd name="connsiteX9" fmla="*/ 19001 w 138280"/>
                  <a:gd name="connsiteY9" fmla="*/ 67163 h 201780"/>
                  <a:gd name="connsiteX10" fmla="*/ 0 w 138280"/>
                  <a:gd name="connsiteY10" fmla="*/ 37390 h 201780"/>
                  <a:gd name="connsiteX11" fmla="*/ 37390 w 138280"/>
                  <a:gd name="connsiteY1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38280 w 138280"/>
                  <a:gd name="connsiteY4" fmla="*/ 164390 h 201780"/>
                  <a:gd name="connsiteX5" fmla="*/ 100890 w 138280"/>
                  <a:gd name="connsiteY5" fmla="*/ 201780 h 201780"/>
                  <a:gd name="connsiteX6" fmla="*/ 63500 w 138280"/>
                  <a:gd name="connsiteY6" fmla="*/ 164390 h 201780"/>
                  <a:gd name="connsiteX7" fmla="*/ 43199 w 138280"/>
                  <a:gd name="connsiteY7" fmla="*/ 92835 h 201780"/>
                  <a:gd name="connsiteX8" fmla="*/ 19001 w 138280"/>
                  <a:gd name="connsiteY8" fmla="*/ 67163 h 201780"/>
                  <a:gd name="connsiteX9" fmla="*/ 0 w 138280"/>
                  <a:gd name="connsiteY9" fmla="*/ 37390 h 201780"/>
                  <a:gd name="connsiteX10" fmla="*/ 37390 w 138280"/>
                  <a:gd name="connsiteY1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43199 w 138280"/>
                  <a:gd name="connsiteY6" fmla="*/ 92835 h 201780"/>
                  <a:gd name="connsiteX7" fmla="*/ 19001 w 138280"/>
                  <a:gd name="connsiteY7" fmla="*/ 67163 h 201780"/>
                  <a:gd name="connsiteX8" fmla="*/ 0 w 138280"/>
                  <a:gd name="connsiteY8" fmla="*/ 37390 h 201780"/>
                  <a:gd name="connsiteX9" fmla="*/ 37390 w 138280"/>
                  <a:gd name="connsiteY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43199 w 138280"/>
                  <a:gd name="connsiteY5" fmla="*/ 92835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19001 w 138280"/>
                  <a:gd name="connsiteY5" fmla="*/ 67163 h 201780"/>
                  <a:gd name="connsiteX6" fmla="*/ 0 w 138280"/>
                  <a:gd name="connsiteY6" fmla="*/ 37390 h 201780"/>
                  <a:gd name="connsiteX7" fmla="*/ 37390 w 138280"/>
                  <a:gd name="connsiteY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280" h="201780">
                    <a:moveTo>
                      <a:pt x="37390" y="0"/>
                    </a:moveTo>
                    <a:cubicBezTo>
                      <a:pt x="47715" y="0"/>
                      <a:pt x="57062" y="4185"/>
                      <a:pt x="63829" y="10951"/>
                    </a:cubicBezTo>
                    <a:cubicBezTo>
                      <a:pt x="79434" y="46930"/>
                      <a:pt x="82296" y="51047"/>
                      <a:pt x="110645" y="118887"/>
                    </a:cubicBezTo>
                    <a:lnTo>
                      <a:pt x="138280" y="164390"/>
                    </a:lnTo>
                    <a:cubicBezTo>
                      <a:pt x="138280" y="185040"/>
                      <a:pt x="121540" y="201780"/>
                      <a:pt x="100890" y="201780"/>
                    </a:cubicBezTo>
                    <a:cubicBezTo>
                      <a:pt x="80240" y="201780"/>
                      <a:pt x="63500" y="185040"/>
                      <a:pt x="63500" y="164390"/>
                    </a:cubicBezTo>
                    <a:lnTo>
                      <a:pt x="19001" y="67163"/>
                    </a:lnTo>
                    <a:lnTo>
                      <a:pt x="0" y="37390"/>
                    </a:lnTo>
                    <a:cubicBezTo>
                      <a:pt x="0" y="16740"/>
                      <a:pt x="16740" y="0"/>
                      <a:pt x="37390" y="0"/>
                    </a:cubicBezTo>
                    <a:close/>
                  </a:path>
                </a:pathLst>
              </a:cu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6B949B10-A6FF-E541-9EE0-CE454698487F}"/>
                </a:ext>
              </a:extLst>
            </p:cNvPr>
            <p:cNvGrpSpPr/>
            <p:nvPr/>
          </p:nvGrpSpPr>
          <p:grpSpPr>
            <a:xfrm rot="16200000">
              <a:off x="5559796" y="4005496"/>
              <a:ext cx="837637" cy="755043"/>
              <a:chOff x="4601055" y="1421417"/>
              <a:chExt cx="5544411" cy="4997716"/>
            </a:xfrm>
          </p:grpSpPr>
          <p:sp>
            <p:nvSpPr>
              <p:cNvPr id="23" name="مثلث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92208C-3260-A046-8597-C83A17174062}"/>
                  </a:ext>
                </a:extLst>
              </p:cNvPr>
              <p:cNvSpPr/>
              <p:nvPr/>
            </p:nvSpPr>
            <p:spPr>
              <a:xfrm>
                <a:off x="4601055" y="1421417"/>
                <a:ext cx="5544411" cy="4997716"/>
              </a:xfrm>
              <a:custGeom>
                <a:avLst/>
                <a:gdLst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15481 w 4523685"/>
                  <a:gd name="connsiteY0" fmla="*/ 3886383 h 3886383"/>
                  <a:gd name="connsiteX1" fmla="*/ 2269583 w 4523685"/>
                  <a:gd name="connsiteY1" fmla="*/ 0 h 3886383"/>
                  <a:gd name="connsiteX2" fmla="*/ 4523685 w 4523685"/>
                  <a:gd name="connsiteY2" fmla="*/ 3886383 h 3886383"/>
                  <a:gd name="connsiteX3" fmla="*/ 15481 w 4523685"/>
                  <a:gd name="connsiteY3" fmla="*/ 3886383 h 3886383"/>
                  <a:gd name="connsiteX0" fmla="*/ 15481 w 4523685"/>
                  <a:gd name="connsiteY0" fmla="*/ 3886383 h 4018699"/>
                  <a:gd name="connsiteX1" fmla="*/ 2269583 w 4523685"/>
                  <a:gd name="connsiteY1" fmla="*/ 0 h 4018699"/>
                  <a:gd name="connsiteX2" fmla="*/ 4523685 w 4523685"/>
                  <a:gd name="connsiteY2" fmla="*/ 3886383 h 4018699"/>
                  <a:gd name="connsiteX3" fmla="*/ 15481 w 4523685"/>
                  <a:gd name="connsiteY3" fmla="*/ 3886383 h 4018699"/>
                  <a:gd name="connsiteX0" fmla="*/ 15481 w 4550454"/>
                  <a:gd name="connsiteY0" fmla="*/ 3886383 h 4018699"/>
                  <a:gd name="connsiteX1" fmla="*/ 2269583 w 4550454"/>
                  <a:gd name="connsiteY1" fmla="*/ 0 h 4018699"/>
                  <a:gd name="connsiteX2" fmla="*/ 4523685 w 4550454"/>
                  <a:gd name="connsiteY2" fmla="*/ 3886383 h 4018699"/>
                  <a:gd name="connsiteX3" fmla="*/ 15481 w 4550454"/>
                  <a:gd name="connsiteY3" fmla="*/ 3886383 h 4018699"/>
                  <a:gd name="connsiteX0" fmla="*/ 15481 w 4550454"/>
                  <a:gd name="connsiteY0" fmla="*/ 3886383 h 4101766"/>
                  <a:gd name="connsiteX1" fmla="*/ 2269583 w 4550454"/>
                  <a:gd name="connsiteY1" fmla="*/ 0 h 4101766"/>
                  <a:gd name="connsiteX2" fmla="*/ 4523685 w 4550454"/>
                  <a:gd name="connsiteY2" fmla="*/ 3886383 h 4101766"/>
                  <a:gd name="connsiteX3" fmla="*/ 15481 w 4550454"/>
                  <a:gd name="connsiteY3" fmla="*/ 3886383 h 410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0454" h="4101766">
                    <a:moveTo>
                      <a:pt x="15481" y="3886383"/>
                    </a:moveTo>
                    <a:cubicBezTo>
                      <a:pt x="-190083" y="3760504"/>
                      <a:pt x="1709602" y="40820"/>
                      <a:pt x="2269583" y="0"/>
                    </a:cubicBezTo>
                    <a:cubicBezTo>
                      <a:pt x="2957155" y="40820"/>
                      <a:pt x="4793044" y="3484057"/>
                      <a:pt x="4523685" y="3886383"/>
                    </a:cubicBezTo>
                    <a:cubicBezTo>
                      <a:pt x="4318122" y="4162829"/>
                      <a:pt x="306104" y="4184095"/>
                      <a:pt x="15481" y="3886383"/>
                    </a:cubicBezTo>
                    <a:close/>
                  </a:path>
                </a:pathLst>
              </a:custGeom>
              <a:solidFill>
                <a:srgbClr val="FAF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6" name="شكل حر 25">
                <a:extLst>
                  <a:ext uri="{FF2B5EF4-FFF2-40B4-BE49-F238E27FC236}">
                    <a16:creationId xmlns:a16="http://schemas.microsoft.com/office/drawing/2014/main" id="{CB3E6F91-EF8B-294F-B43E-BC5FD81D2758}"/>
                  </a:ext>
                </a:extLst>
              </p:cNvPr>
              <p:cNvSpPr/>
              <p:nvPr/>
            </p:nvSpPr>
            <p:spPr>
              <a:xfrm flipH="1">
                <a:off x="4709384" y="1421417"/>
                <a:ext cx="5327761" cy="4997709"/>
              </a:xfrm>
              <a:custGeom>
                <a:avLst/>
                <a:gdLst>
                  <a:gd name="connsiteX0" fmla="*/ 2548684 w 5327766"/>
                  <a:gd name="connsiteY0" fmla="*/ 0 h 4997716"/>
                  <a:gd name="connsiteX1" fmla="*/ 5295150 w 5327766"/>
                  <a:gd name="connsiteY1" fmla="*/ 4735287 h 4997716"/>
                  <a:gd name="connsiteX2" fmla="*/ 13807 w 5327766"/>
                  <a:gd name="connsiteY2" fmla="*/ 4827125 h 4997716"/>
                  <a:gd name="connsiteX3" fmla="*/ 0 w 5327766"/>
                  <a:gd name="connsiteY3" fmla="*/ 4822972 h 4997716"/>
                  <a:gd name="connsiteX4" fmla="*/ 37642 w 5327766"/>
                  <a:gd name="connsiteY4" fmla="*/ 4828281 h 4997716"/>
                  <a:gd name="connsiteX5" fmla="*/ 4913629 w 5327766"/>
                  <a:gd name="connsiteY5" fmla="*/ 4664717 h 4997716"/>
                  <a:gd name="connsiteX6" fmla="*/ 2436408 w 5327766"/>
                  <a:gd name="connsiteY6" fmla="*/ 46258 h 4997716"/>
                  <a:gd name="connsiteX7" fmla="*/ 2432186 w 5327766"/>
                  <a:gd name="connsiteY7" fmla="*/ 43603 h 4997716"/>
                  <a:gd name="connsiteX8" fmla="*/ 2480065 w 5327766"/>
                  <a:gd name="connsiteY8" fmla="*/ 17525 h 4997716"/>
                  <a:gd name="connsiteX9" fmla="*/ 2548684 w 5327766"/>
                  <a:gd name="connsiteY9" fmla="*/ 0 h 499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27766" h="4997716">
                    <a:moveTo>
                      <a:pt x="2548684" y="0"/>
                    </a:moveTo>
                    <a:cubicBezTo>
                      <a:pt x="3386442" y="49737"/>
                      <a:pt x="5623345" y="4245081"/>
                      <a:pt x="5295150" y="4735287"/>
                    </a:cubicBezTo>
                    <a:cubicBezTo>
                      <a:pt x="5068167" y="5040539"/>
                      <a:pt x="1032127" y="5090437"/>
                      <a:pt x="13807" y="4827125"/>
                    </a:cubicBezTo>
                    <a:lnTo>
                      <a:pt x="0" y="4822972"/>
                    </a:lnTo>
                    <a:lnTo>
                      <a:pt x="37642" y="4828281"/>
                    </a:lnTo>
                    <a:cubicBezTo>
                      <a:pt x="1444886" y="5006811"/>
                      <a:pt x="4710127" y="4938392"/>
                      <a:pt x="4913629" y="4664717"/>
                    </a:cubicBezTo>
                    <a:cubicBezTo>
                      <a:pt x="5211056" y="4220468"/>
                      <a:pt x="3401796" y="733229"/>
                      <a:pt x="2436408" y="46258"/>
                    </a:cubicBezTo>
                    <a:lnTo>
                      <a:pt x="2432186" y="43603"/>
                    </a:lnTo>
                    <a:lnTo>
                      <a:pt x="2480065" y="17525"/>
                    </a:lnTo>
                    <a:cubicBezTo>
                      <a:pt x="2504447" y="7486"/>
                      <a:pt x="2527362" y="1554"/>
                      <a:pt x="2548684" y="0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9" name="正方形/長方形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624A43-882C-B849-9123-51A91A3136B8}"/>
              </a:ext>
            </a:extLst>
          </p:cNvPr>
          <p:cNvSpPr/>
          <p:nvPr/>
        </p:nvSpPr>
        <p:spPr>
          <a:xfrm>
            <a:off x="3535486" y="2647821"/>
            <a:ext cx="64312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3200" b="1" spc="5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ابدأ</a:t>
            </a:r>
            <a:endParaRPr lang="ja-JP" altLang="en-US" sz="3200" b="1" cap="none" spc="50" dirty="0">
              <a:ln w="0"/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3066B0DF-51EF-4BD0-8A8A-45B47A353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2734" y="590521"/>
            <a:ext cx="1822862" cy="13656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D888E745-C57A-423B-8D90-09F491A28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2733" y="2066478"/>
            <a:ext cx="1852725" cy="150584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3594A53-038C-42E3-94A5-016EA0CD01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404" y="2368804"/>
            <a:ext cx="1854138" cy="171420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76760E3-7176-4A59-BD9A-9D12F9972B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404" y="471767"/>
            <a:ext cx="1854138" cy="1857945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F0457D05-5114-471E-B60C-B7B6CF80A765}"/>
              </a:ext>
            </a:extLst>
          </p:cNvPr>
          <p:cNvSpPr txBox="1"/>
          <p:nvPr/>
        </p:nvSpPr>
        <p:spPr>
          <a:xfrm>
            <a:off x="4713627" y="2105570"/>
            <a:ext cx="2995976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b="1" dirty="0">
                <a:solidFill>
                  <a:schemeClr val="bg1"/>
                </a:solidFill>
              </a:rPr>
              <a:t>إعداد المعلمة: وسمية مرشود العتيبي</a:t>
            </a:r>
          </a:p>
        </p:txBody>
      </p:sp>
    </p:spTree>
    <p:extLst>
      <p:ext uri="{BB962C8B-B14F-4D97-AF65-F5344CB8AC3E}">
        <p14:creationId xmlns:p14="http://schemas.microsoft.com/office/powerpoint/2010/main" val="1916281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الكلمة الخاطئة إملائياً في الكلمات التالية  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للهو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9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كاللهو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50" y="268604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باللهو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لللهو</a:t>
            </a:r>
            <a:r>
              <a:rPr lang="ar-SA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670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الكلمة الصحيحة إملائياً في الكلمات التالية  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لللوالدين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9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الّين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276101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الللقمة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48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الّليمون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0987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عند كتابة حرف (الواو) بخط النسخ  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9" y="275927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يستقرجسمه</a:t>
            </a:r>
            <a:r>
              <a:rPr lang="ar-SA" sz="4400" dirty="0">
                <a:latin typeface="+mj-lt"/>
              </a:rPr>
              <a:t> على السطر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9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يكون جسمه فوق السطر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276101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ينزل رأسه وجسمه تحت السطر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27610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ينزل جسمه تحت السطر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169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عناصر الرسائل الشخصية 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9" y="275927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المقدمة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9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الخاتمة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75927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العرض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979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الابتسام هو خير دواء للعقل .  (هو) ضمير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9" y="275927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متكلم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49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مخاطب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75927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متصل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37292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غائب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268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 لكل إنسان مثل أعلى في حياته . معنى كلمة (مثل )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9" y="275927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أساس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48" y="441884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صفة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49" y="275927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صديق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48" y="4333296"/>
            <a:ext cx="5515449" cy="1538621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قدوة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533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ضد كلمة البساطة في المعيشة :</a:t>
            </a:r>
          </a:p>
          <a:p>
            <a:pPr algn="ctr"/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47" y="275927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التواضع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82981" y="435933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البخل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7" y="435933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الاقتصاد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82981" y="2660657"/>
            <a:ext cx="5515449" cy="1538621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التكلف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87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5291979-1795-49BD-8D28-1F2FB4081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-15537" r="576" b="13841"/>
          <a:stretch/>
        </p:blipFill>
        <p:spPr>
          <a:xfrm>
            <a:off x="0" y="-3228975"/>
            <a:ext cx="7305675" cy="1008697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FCCC26-B1A8-4645-A09C-606A5624BBD3}"/>
              </a:ext>
            </a:extLst>
          </p:cNvPr>
          <p:cNvSpPr/>
          <p:nvPr/>
        </p:nvSpPr>
        <p:spPr>
          <a:xfrm>
            <a:off x="5714047" y="690860"/>
            <a:ext cx="5817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SHIN" panose="01000500000000020002" pitchFamily="2" charset="-78"/>
                <a:cs typeface="AGA Aladdin Regular" pitchFamily="2" charset="-78"/>
              </a:rPr>
              <a:t>شكرا لكم قضينا وقتا ممتعاً</a:t>
            </a:r>
          </a:p>
        </p:txBody>
      </p:sp>
    </p:spTree>
    <p:extLst>
      <p:ext uri="{BB962C8B-B14F-4D97-AF65-F5344CB8AC3E}">
        <p14:creationId xmlns:p14="http://schemas.microsoft.com/office/powerpoint/2010/main" val="226046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355049" y="263583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الاسراف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35837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الكرم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417849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التطوع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178498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زيارة الأقارب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 السلوكيات السلبية في المجتمع :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3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من السلوكيات الإيجابية في المجتمع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الظلم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الرحمة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التقليد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الإشاعات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7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كان لزاماً عليَّ أن أحذرك من الانسياق لكل ما يُطرح في الانترنت .  (الانسياق) تعني :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التجبر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العصيان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الانقياد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الانفتاح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895FBC2-DE89-BA4D-B752-F639973764E3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4C50F5CF-8601-6844-9236-73758AE0C01A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ولا تتابعي حياة المشاهير الباذخة . نوع الأسلوب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نداء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أمر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نفي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نهي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7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فوائد الانترنت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الدورات التدريبية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الألعاب التعليمية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321500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تبادل المعلومات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428603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875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نحنُ مواطنون مخلصون .  (نحن) ضمير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62731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شرط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اشارة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اسم موصول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1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ضمير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291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279158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كل أسماء الإشارة مبنية ماعدا  :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1" y="441884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هؤلاء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هذا ـ هذه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32271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جميع ما سبق 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هذان ـ هاتان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8790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DOfficeLightV0">
  <a:themeElements>
    <a:clrScheme name="نص متحرك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457BD13074B4A8CF2E0B2495993FD" ma:contentTypeVersion="31" ma:contentTypeDescription="Create a new document." ma:contentTypeScope="" ma:versionID="97d2791ea321f79b8f8505d510902544">
  <xsd:schema xmlns:xsd="http://www.w3.org/2001/XMLSchema" xmlns:xs="http://www.w3.org/2001/XMLSchema" xmlns:p="http://schemas.microsoft.com/office/2006/metadata/properties" xmlns:ns3="83bfa1be-6350-4b51-ab75-99451be567bc" xmlns:ns4="a2f1f38c-c37e-44af-98ed-245214f7ec00" targetNamespace="http://schemas.microsoft.com/office/2006/metadata/properties" ma:root="true" ma:fieldsID="37b0a6f3a50df5b3c92e019ae4607ec1" ns3:_="" ns4:_="">
    <xsd:import namespace="83bfa1be-6350-4b51-ab75-99451be567bc"/>
    <xsd:import namespace="a2f1f38c-c37e-44af-98ed-245214f7ec0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fa1be-6350-4b51-ab75-99451be567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NotebookType" ma:index="18" nillable="true" ma:displayName="Notebook Type" ma:internalName="NotebookType">
      <xsd:simpleType>
        <xsd:restriction base="dms:Text"/>
      </xsd:simpleType>
    </xsd:element>
    <xsd:element name="FolderType" ma:index="19" nillable="true" ma:displayName="Folder Type" ma:internalName="FolderType">
      <xsd:simpleType>
        <xsd:restriction base="dms:Text"/>
      </xsd:simpleType>
    </xsd:element>
    <xsd:element name="CultureName" ma:index="20" nillable="true" ma:displayName="Culture Name" ma:internalName="CultureName">
      <xsd:simpleType>
        <xsd:restriction base="dms:Text"/>
      </xsd:simpleType>
    </xsd:element>
    <xsd:element name="AppVersion" ma:index="21" nillable="true" ma:displayName="App Version" ma:internalName="AppVersion">
      <xsd:simpleType>
        <xsd:restriction base="dms:Text"/>
      </xsd:simpleType>
    </xsd:element>
    <xsd:element name="TeamsChannelId" ma:index="22" nillable="true" ma:displayName="Teams Channel Id" ma:internalName="TeamsChannelId">
      <xsd:simpleType>
        <xsd:restriction base="dms:Text"/>
      </xsd:simpleType>
    </xsd:element>
    <xsd:element name="Owner" ma:index="2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4" nillable="true" ma:displayName="Math Settings" ma:internalName="Math_Settings">
      <xsd:simpleType>
        <xsd:restriction base="dms:Text"/>
      </xsd:simpleType>
    </xsd:element>
    <xsd:element name="DefaultSectionNames" ma:index="2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6" nillable="true" ma:displayName="Is Collaboration Space Locked" ma:internalName="Is_Collaboration_Space_Locked">
      <xsd:simpleType>
        <xsd:restriction base="dms:Boolean"/>
      </xsd:simpleType>
    </xsd:element>
    <xsd:element name="IsNotebookLocked" ma:index="37" nillable="true" ma:displayName="Is Notebook Locked" ma:internalName="IsNotebookLocked">
      <xsd:simpleType>
        <xsd:restriction base="dms:Boolean"/>
      </xsd:simpleType>
    </xsd:element>
    <xsd:element name="Teams_Channel_Section_Location" ma:index="38" nillable="true" ma:displayName="Teams Channel Section Location" ma:internalName="Teams_Channel_Section_Loca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f1f38c-c37e-44af-98ed-245214f7ec0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83bfa1be-6350-4b51-ab75-99451be567bc" xsi:nil="true"/>
    <DefaultSectionNames xmlns="83bfa1be-6350-4b51-ab75-99451be567bc" xsi:nil="true"/>
    <Templates xmlns="83bfa1be-6350-4b51-ab75-99451be567bc" xsi:nil="true"/>
    <NotebookType xmlns="83bfa1be-6350-4b51-ab75-99451be567bc" xsi:nil="true"/>
    <FolderType xmlns="83bfa1be-6350-4b51-ab75-99451be567bc" xsi:nil="true"/>
    <CultureName xmlns="83bfa1be-6350-4b51-ab75-99451be567bc" xsi:nil="true"/>
    <Student_Groups xmlns="83bfa1be-6350-4b51-ab75-99451be567bc">
      <UserInfo>
        <DisplayName/>
        <AccountId xsi:nil="true"/>
        <AccountType/>
      </UserInfo>
    </Student_Groups>
    <TeamsChannelId xmlns="83bfa1be-6350-4b51-ab75-99451be567bc" xsi:nil="true"/>
    <Owner xmlns="83bfa1be-6350-4b51-ab75-99451be567bc">
      <UserInfo>
        <DisplayName/>
        <AccountId xsi:nil="true"/>
        <AccountType/>
      </UserInfo>
    </Owner>
    <Teachers xmlns="83bfa1be-6350-4b51-ab75-99451be567bc">
      <UserInfo>
        <DisplayName/>
        <AccountId xsi:nil="true"/>
        <AccountType/>
      </UserInfo>
    </Teachers>
    <Students xmlns="83bfa1be-6350-4b51-ab75-99451be567bc">
      <UserInfo>
        <DisplayName/>
        <AccountId xsi:nil="true"/>
        <AccountType/>
      </UserInfo>
    </Students>
    <Distribution_Groups xmlns="83bfa1be-6350-4b51-ab75-99451be567bc" xsi:nil="true"/>
    <AppVersion xmlns="83bfa1be-6350-4b51-ab75-99451be567bc" xsi:nil="true"/>
    <LMS_Mappings xmlns="83bfa1be-6350-4b51-ab75-99451be567bc" xsi:nil="true"/>
    <IsNotebookLocked xmlns="83bfa1be-6350-4b51-ab75-99451be567bc" xsi:nil="true"/>
    <Is_Collaboration_Space_Locked xmlns="83bfa1be-6350-4b51-ab75-99451be567bc" xsi:nil="true"/>
    <Teams_Channel_Section_Location xmlns="83bfa1be-6350-4b51-ab75-99451be567bc" xsi:nil="true"/>
    <Math_Settings xmlns="83bfa1be-6350-4b51-ab75-99451be567bc" xsi:nil="true"/>
    <Has_Teacher_Only_SectionGroup xmlns="83bfa1be-6350-4b51-ab75-99451be567bc" xsi:nil="true"/>
    <Invited_Students xmlns="83bfa1be-6350-4b51-ab75-99451be567bc" xsi:nil="true"/>
    <Self_Registration_Enabled xmlns="83bfa1be-6350-4b51-ab75-99451be567bc" xsi:nil="true"/>
  </documentManagement>
</p:properties>
</file>

<file path=customXml/itemProps1.xml><?xml version="1.0" encoding="utf-8"?>
<ds:datastoreItem xmlns:ds="http://schemas.openxmlformats.org/officeDocument/2006/customXml" ds:itemID="{40506E42-B9C5-4A04-A16C-9E1C66F466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fa1be-6350-4b51-ab75-99451be567bc"/>
    <ds:schemaRef ds:uri="a2f1f38c-c37e-44af-98ed-245214f7ec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6138A9-4749-4140-9F99-EC640AEE52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6BF296-38CC-4C02-88FB-D718973301B9}">
  <ds:schemaRefs>
    <ds:schemaRef ds:uri="http://purl.org/dc/terms/"/>
    <ds:schemaRef ds:uri="http://purl.org/dc/dcmitype/"/>
    <ds:schemaRef ds:uri="83bfa1be-6350-4b51-ab75-99451be567bc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a2f1f38c-c37e-44af-98ed-245214f7ec00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</TotalTime>
  <Words>499</Words>
  <Application>Microsoft Office PowerPoint</Application>
  <PresentationFormat>شاشة عريضة</PresentationFormat>
  <Paragraphs>202</Paragraphs>
  <Slides>27</Slides>
  <Notes>26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27</vt:i4>
      </vt:variant>
    </vt:vector>
  </HeadingPairs>
  <TitlesOfParts>
    <vt:vector size="37" baseType="lpstr">
      <vt:lpstr>Adobe SHIN</vt:lpstr>
      <vt:lpstr>Calibri</vt:lpstr>
      <vt:lpstr>Calibri Light</vt:lpstr>
      <vt:lpstr>Tajawal</vt:lpstr>
      <vt:lpstr>Tw Cen MT</vt:lpstr>
      <vt:lpstr>Tw Cen MT Condensed</vt:lpstr>
      <vt:lpstr>Wingdings 2</vt:lpstr>
      <vt:lpstr>Wingdings 3</vt:lpstr>
      <vt:lpstr>HDOfficeLightV0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الحناكي</dc:creator>
  <cp:lastModifiedBy>وسمية بنت العتيبي</cp:lastModifiedBy>
  <cp:revision>7</cp:revision>
  <dcterms:created xsi:type="dcterms:W3CDTF">2021-10-26T17:55:33Z</dcterms:created>
  <dcterms:modified xsi:type="dcterms:W3CDTF">2022-02-20T16:34:02Z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0x0101006F8457BD13074B4A8CF2E0B2495993FD</vt:lpwstr>
  </property>
</Properties>
</file>