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3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74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2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6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46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5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1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62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1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1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4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36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20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55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68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13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8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0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الأسماء الموصولة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1" y="441884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متى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ذو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1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العلم سلاح ذو حدين .  إعراب كلمة (العلم)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430230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مبتدأ منصوب وعلامة نصبه الفتحة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فاعل مرفوع وعلامة رفعه الضمة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خبر مرفوع وعلامة رفعه الضمة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مبتدأ مرفوع وعلامة رفعه الضمة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6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مِن حروف الجر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7251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مِن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على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في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49" y="427251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5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الاسم الذي يقع بعد حرف الجر يكون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مجزوماً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مرفوعاً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منصوباً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مجروراً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أقدم المساعدة للمحتاجين . تُعرب كلمة (المحتاجين)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خبر مرفوع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مفعول به منصوب وعلامة نصبه الياء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مبتدأ مرفوع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مجرور وعلامة جره الياء لأنه جمع مذكر سالم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93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علامة جر جمع المؤنث السالم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الواو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الياء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الفتحة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الكسرة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8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 لا تشهدي بالزور .  نوع الأسلوب في الجملة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تمني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نفي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604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أمر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49" y="266093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9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طلب الكف عن الفعل أو الامتناع عنه هو أسلوب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تمني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2271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نفي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604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أمر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2271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05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الصحيحة إملائياً في الكلمات التالية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كسماء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50" y="432271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كلسماء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604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كاالسماء</a:t>
            </a:r>
            <a:r>
              <a:rPr lang="ar-SA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2271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كالسماء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2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الخاطئة إملائياً في الكلمات التالية 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فاللعب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9" y="441884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للعب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604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باللعب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50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بااللعب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7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914352" y="629645"/>
            <a:ext cx="45945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(الوحد الرابعة)</a:t>
            </a:r>
          </a:p>
          <a:p>
            <a:pPr algn="ctr"/>
            <a:r>
              <a:rPr lang="ar-SA" altLang="ja-JP" sz="32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الحياة الاجتماعية</a:t>
            </a:r>
            <a:endParaRPr lang="ja-JP" altLang="en-US" sz="32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242471" y="1312208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535486" y="2647821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066B0DF-51EF-4BD0-8A8A-45B47A353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734" y="590521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88E745-C57A-423B-8D90-09F491A2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733" y="2066478"/>
            <a:ext cx="1852725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594A53-038C-42E3-94A5-016EA0CD0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04" y="2368804"/>
            <a:ext cx="1854138" cy="17142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76760E3-7176-4A59-BD9A-9D12F9972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04" y="471767"/>
            <a:ext cx="1854138" cy="185794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457D05-5114-471E-B60C-B7B6CF80A765}"/>
              </a:ext>
            </a:extLst>
          </p:cNvPr>
          <p:cNvSpPr txBox="1"/>
          <p:nvPr/>
        </p:nvSpPr>
        <p:spPr>
          <a:xfrm>
            <a:off x="4713627" y="2105570"/>
            <a:ext cx="2995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الخاطئة إملائياً في الكلمات التالية 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للهو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كاللهو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50" y="268604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باللهو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لللهو</a:t>
            </a:r>
            <a:r>
              <a:rPr lang="ar-SA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7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الصحيحة إملائياً في الكلمات التالية 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لللوالدين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الّين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276101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الللقمة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8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الّليمون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8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 كتابة حرف (الواو) بخط النسخ 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يستقرجسمه</a:t>
            </a:r>
            <a:r>
              <a:rPr lang="ar-SA" sz="4400" dirty="0">
                <a:latin typeface="+mj-lt"/>
              </a:rPr>
              <a:t> على السطر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يكون جسمه فوق السطر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276101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ينزل رأسه وجسمه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76100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ينزل جسمه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6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عناصر الرسائل الشخصية 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المقدمة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الخاتمة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العرض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7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الابتسام هو خير دواء للعقل .  (هو) ضمير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متكلم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مخاطب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متصل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729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غائب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6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 لكل إنسان مثل أعلى في حياته . معنى كلمة (مثل )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أساس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441884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صفة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صديق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8" y="4333296"/>
            <a:ext cx="5515449" cy="1538621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قدوة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3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ضد كلمة البساطة في المعيشة :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7" y="27592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التواضع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82981" y="435933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البخل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435933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الاقتصاد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82981" y="2660657"/>
            <a:ext cx="5515449" cy="1538621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التكلف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الاسراف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الكرم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التطوع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زيارة الأقارب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السلوكيات السلبية في المجتمع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السلوكيات الإيجابية في المجتمع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الظلم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الرحمة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التقليد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الإشاعات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كان لزاماً عليَّ أن أحذرك من الانسياق لكل ما يُطرح في الانترنت .  (الانسياق) تعني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التجبر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العصيان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الانقياد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الانفتاح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ولا تتابعي حياة المشاهير الباذخة . نوع الأسلوب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نداء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أمر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نفي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فوائد الانترنت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الدورات التدريبية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الألعاب التعليمية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0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تبادل المعلومات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28603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87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نحنُ مواطنون مخلصون .  (نحن) ضمير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627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شرط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اشارة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موصول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ضمير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9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8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كل أسماء الإشارة مبنية ماعدا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1" y="441884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هؤلاء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هذا ـ هذه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3227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هذان ـ هاتان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9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40506E42-B9C5-4A04-A16C-9E1C66F46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6138A9-4749-4140-9F99-EC640AEE5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BF296-38CC-4C02-88FB-D718973301B9}">
  <ds:schemaRefs>
    <ds:schemaRef ds:uri="http://purl.org/dc/terms/"/>
    <ds:schemaRef ds:uri="http://purl.org/dc/dcmitype/"/>
    <ds:schemaRef ds:uri="83bfa1be-6350-4b51-ab75-99451be567b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2f1f38c-c37e-44af-98ed-245214f7ec00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499</Words>
  <Application>Microsoft Office PowerPoint</Application>
  <PresentationFormat>شاشة عريضة</PresentationFormat>
  <Paragraphs>202</Paragraphs>
  <Slides>27</Slides>
  <Notes>26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7</cp:revision>
  <dcterms:created xsi:type="dcterms:W3CDTF">2021-10-26T17:55:33Z</dcterms:created>
  <dcterms:modified xsi:type="dcterms:W3CDTF">2022-02-20T16:34:02Z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