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8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howGuides="1">
      <p:cViewPr varScale="1">
        <p:scale>
          <a:sx n="62" d="100"/>
          <a:sy n="62" d="100"/>
        </p:scale>
        <p:origin x="-954" y="-7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5361-5882-4C92-AC9B-34A921D62166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8C5-26B9-4FA2-95E1-574A959F90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5361-5882-4C92-AC9B-34A921D62166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8C5-26B9-4FA2-95E1-574A959F90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5361-5882-4C92-AC9B-34A921D62166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8C5-26B9-4FA2-95E1-574A959F90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5361-5882-4C92-AC9B-34A921D62166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8C5-26B9-4FA2-95E1-574A959F90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5361-5882-4C92-AC9B-34A921D62166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8C5-26B9-4FA2-95E1-574A959F90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5361-5882-4C92-AC9B-34A921D62166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8C5-26B9-4FA2-95E1-574A959F90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5361-5882-4C92-AC9B-34A921D62166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8C5-26B9-4FA2-95E1-574A959F90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5361-5882-4C92-AC9B-34A921D62166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8C5-26B9-4FA2-95E1-574A959F90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5361-5882-4C92-AC9B-34A921D62166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8C5-26B9-4FA2-95E1-574A959F90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5361-5882-4C92-AC9B-34A921D62166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8C5-26B9-4FA2-95E1-574A959F90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5361-5882-4C92-AC9B-34A921D62166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F8C5-26B9-4FA2-95E1-574A959F90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5361-5882-4C92-AC9B-34A921D62166}" type="datetimeFigureOut">
              <a:rPr lang="ar-SA" smtClean="0"/>
              <a:pPr/>
              <a:t>22/08/34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F8C5-26B9-4FA2-95E1-574A959F90F3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/>
        </p:nvSpPr>
        <p:spPr>
          <a:xfrm>
            <a:off x="2627784" y="1916832"/>
            <a:ext cx="3600400" cy="2664296"/>
          </a:xfrm>
          <a:prstGeom prst="horizontalScroll">
            <a:avLst/>
          </a:prstGeom>
          <a:gradFill>
            <a:gsLst>
              <a:gs pos="0">
                <a:srgbClr val="D56865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تطبيقات عامة </a:t>
            </a:r>
          </a:p>
          <a:p>
            <a:pPr algn="ctr"/>
            <a:r>
              <a:rPr lang="ar-SA" sz="3600" dirty="0" smtClean="0"/>
              <a:t>وحدة مهارات يدوية (التطريز)</a:t>
            </a:r>
            <a:endParaRPr lang="ar-SA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20.jpg"/>
          <p:cNvPicPr>
            <a:picLocks noChangeAspect="1"/>
          </p:cNvPicPr>
          <p:nvPr/>
        </p:nvPicPr>
        <p:blipFill>
          <a:blip r:embed="rId2" cstate="print"/>
          <a:srcRect l="8087" t="4851" r="10978" b="52100"/>
          <a:stretch>
            <a:fillRect/>
          </a:stretch>
        </p:blipFill>
        <p:spPr>
          <a:xfrm>
            <a:off x="1043608" y="476672"/>
            <a:ext cx="7344816" cy="537745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3.jpg"/>
          <p:cNvPicPr>
            <a:picLocks noChangeAspect="1"/>
          </p:cNvPicPr>
          <p:nvPr/>
        </p:nvPicPr>
        <p:blipFill>
          <a:blip r:embed="rId2" cstate="print"/>
          <a:srcRect l="6642" t="15350" r="8087" b="45800"/>
          <a:stretch>
            <a:fillRect/>
          </a:stretch>
        </p:blipFill>
        <p:spPr>
          <a:xfrm>
            <a:off x="395536" y="692696"/>
            <a:ext cx="8496944" cy="532859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355976" y="3140968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صحيحة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843808" y="5301208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الشكل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71600" y="4221088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يتعقد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211960" y="3717032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ارتفاع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83968" y="4797152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قبل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3.jpg"/>
          <p:cNvPicPr>
            <a:picLocks noChangeAspect="1"/>
          </p:cNvPicPr>
          <p:nvPr/>
        </p:nvPicPr>
        <p:blipFill>
          <a:blip r:embed="rId2" cstate="print"/>
          <a:srcRect l="6642" t="55250" r="9532" b="21650"/>
          <a:stretch>
            <a:fillRect/>
          </a:stretch>
        </p:blipFill>
        <p:spPr>
          <a:xfrm>
            <a:off x="323528" y="1484784"/>
            <a:ext cx="8542767" cy="324036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131840" y="2924944"/>
            <a:ext cx="51845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كي لا يتصل اللون على القماش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563888" y="4005064"/>
            <a:ext cx="4680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كي لا تنشد الغرزة وبذلك ينشد القماش.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4.jpg"/>
          <p:cNvPicPr>
            <a:picLocks noChangeAspect="1"/>
          </p:cNvPicPr>
          <p:nvPr/>
        </p:nvPicPr>
        <p:blipFill>
          <a:blip r:embed="rId2" cstate="print"/>
          <a:srcRect l="6642" t="4851" r="9532" b="37400"/>
          <a:stretch>
            <a:fillRect/>
          </a:stretch>
        </p:blipFill>
        <p:spPr>
          <a:xfrm>
            <a:off x="1403648" y="260648"/>
            <a:ext cx="6552728" cy="6213794"/>
          </a:xfrm>
          <a:prstGeom prst="rect">
            <a:avLst/>
          </a:prstGeom>
        </p:spPr>
      </p:pic>
      <p:cxnSp>
        <p:nvCxnSpPr>
          <p:cNvPr id="4" name="رابط كسهم مستقيم 3"/>
          <p:cNvCxnSpPr/>
          <p:nvPr/>
        </p:nvCxnSpPr>
        <p:spPr>
          <a:xfrm flipH="1">
            <a:off x="4788024" y="1124744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flipH="1">
            <a:off x="3923928" y="1772816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4355976" y="1412776"/>
            <a:ext cx="144016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 flipV="1">
            <a:off x="3779912" y="1916832"/>
            <a:ext cx="1944216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1619672" y="3789040"/>
            <a:ext cx="5040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يحمي الاصبع من وخز الابرة.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619672" y="4509120"/>
            <a:ext cx="5040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تختلف مقاساتها باختلاف الاقمشة.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547664" y="5157192"/>
            <a:ext cx="5040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يساعد على ادخال الخيط في الابرة بسهولة.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547664" y="5805264"/>
            <a:ext cx="5040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تستخدم لقص الخيوط والقماش.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4.jpg"/>
          <p:cNvPicPr>
            <a:picLocks noChangeAspect="1"/>
          </p:cNvPicPr>
          <p:nvPr/>
        </p:nvPicPr>
        <p:blipFill>
          <a:blip r:embed="rId2" cstate="print"/>
          <a:srcRect l="5197" t="62600" r="10785" b="21720"/>
          <a:stretch>
            <a:fillRect/>
          </a:stretch>
        </p:blipFill>
        <p:spPr>
          <a:xfrm>
            <a:off x="395536" y="692696"/>
            <a:ext cx="8496944" cy="2016224"/>
          </a:xfrm>
          <a:prstGeom prst="rect">
            <a:avLst/>
          </a:prstGeom>
        </p:spPr>
      </p:pic>
      <p:pic>
        <p:nvPicPr>
          <p:cNvPr id="3" name="صورة 2" descr="hpqscan0016.jpg"/>
          <p:cNvPicPr>
            <a:picLocks noChangeAspect="1"/>
          </p:cNvPicPr>
          <p:nvPr/>
        </p:nvPicPr>
        <p:blipFill>
          <a:blip r:embed="rId3" cstate="print"/>
          <a:srcRect l="6642" t="5901" r="9532" b="70999"/>
          <a:stretch>
            <a:fillRect/>
          </a:stretch>
        </p:blipFill>
        <p:spPr>
          <a:xfrm>
            <a:off x="395536" y="2708920"/>
            <a:ext cx="8496944" cy="325029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907704" y="2132856"/>
            <a:ext cx="6768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يثبت خيط التطريز في القماش </a:t>
            </a:r>
            <a:r>
              <a:rPr lang="ar-SA" sz="2400" dirty="0" smtClean="0">
                <a:solidFill>
                  <a:srgbClr val="FF0000"/>
                </a:solidFill>
              </a:rPr>
              <a:t>بغرزه </a:t>
            </a:r>
            <a:r>
              <a:rPr lang="ar-SA" sz="2400" dirty="0" smtClean="0">
                <a:solidFill>
                  <a:srgbClr val="FF0000"/>
                </a:solidFill>
              </a:rPr>
              <a:t>التثبيت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907704" y="3212976"/>
            <a:ext cx="6768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تصنع الابرة من الصلب الغير قابل للصدأ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907704" y="4293096"/>
            <a:ext cx="6768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خيوط (الكتن برليه) خيوط قطنية مبرومة من فتلتين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979712" y="5373216"/>
            <a:ext cx="6768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الدبابيس نوعان منها: ما يستخدم للورق و آخر للقماش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6.jpg"/>
          <p:cNvPicPr>
            <a:picLocks noChangeAspect="1"/>
          </p:cNvPicPr>
          <p:nvPr/>
        </p:nvPicPr>
        <p:blipFill>
          <a:blip r:embed="rId2" cstate="print"/>
          <a:srcRect l="5197" t="31100" r="10978" b="20600"/>
          <a:stretch>
            <a:fillRect/>
          </a:stretch>
        </p:blipFill>
        <p:spPr>
          <a:xfrm>
            <a:off x="899592" y="260648"/>
            <a:ext cx="7704856" cy="611074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63688" y="4005064"/>
            <a:ext cx="6768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لم تثبت صفاء الخيط في القماش بغرزه التثبيت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19672" y="5517232"/>
            <a:ext cx="67687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اخرج البخاري ان رجلا قال للنبي (صلى الله عليه وسلم) اوصى قال: (لا تغضب فردد مرارا قال (لا تغضب)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7.jpg"/>
          <p:cNvPicPr>
            <a:picLocks noChangeAspect="1"/>
          </p:cNvPicPr>
          <p:nvPr/>
        </p:nvPicPr>
        <p:blipFill>
          <a:blip r:embed="rId2" cstate="print"/>
          <a:srcRect l="5197" t="4851" r="8087" b="80449"/>
          <a:stretch>
            <a:fillRect/>
          </a:stretch>
        </p:blipFill>
        <p:spPr>
          <a:xfrm>
            <a:off x="107504" y="2276872"/>
            <a:ext cx="8949566" cy="208823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79712" y="3573016"/>
            <a:ext cx="6768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بدأت بتطريز مفرش لإهدائه لوالدتها.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7.jpg"/>
          <p:cNvPicPr>
            <a:picLocks noChangeAspect="1"/>
          </p:cNvPicPr>
          <p:nvPr/>
        </p:nvPicPr>
        <p:blipFill>
          <a:blip r:embed="rId2" cstate="print"/>
          <a:srcRect l="8087" t="20600" r="10978" b="22700"/>
          <a:stretch>
            <a:fillRect/>
          </a:stretch>
        </p:blipFill>
        <p:spPr>
          <a:xfrm>
            <a:off x="1259632" y="188640"/>
            <a:ext cx="6624736" cy="638813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44008" y="2708920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ف</a:t>
            </a:r>
            <a:endParaRPr lang="ar-SA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555776" y="3429000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ي</a:t>
            </a:r>
            <a:endParaRPr lang="ar-SA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275856" y="3429000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ن</a:t>
            </a:r>
            <a:endParaRPr lang="ar-SA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644008" y="3429000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ت</a:t>
            </a:r>
            <a:endParaRPr lang="ar-SA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23928" y="3429000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أ</a:t>
            </a:r>
            <a:endParaRPr lang="ar-SA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364088" y="3429000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ل</a:t>
            </a:r>
            <a:endParaRPr lang="ar-SA" sz="28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940152" y="335699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</a:t>
            </a:r>
            <a:endParaRPr lang="ar-SA" sz="28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923928" y="2708920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ي</a:t>
            </a:r>
            <a:endParaRPr lang="ar-SA" sz="2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6300192" y="4149080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</a:t>
            </a:r>
            <a:endParaRPr lang="ar-SA" sz="2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652120" y="407707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ل</a:t>
            </a:r>
            <a:endParaRPr lang="ar-SA" sz="2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932040" y="407707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س</a:t>
            </a:r>
            <a:endParaRPr lang="ar-SA" sz="28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283968" y="407707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ل</a:t>
            </a:r>
            <a:endParaRPr lang="ar-SA" sz="28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635896" y="407707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</a:t>
            </a:r>
            <a:endParaRPr lang="ar-SA" sz="28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2915816" y="407707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م</a:t>
            </a:r>
            <a:endParaRPr lang="ar-SA" sz="28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2195736" y="4077072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ة</a:t>
            </a:r>
            <a:endParaRPr lang="ar-SA" sz="28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644008" y="5085184"/>
            <a:ext cx="237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في التأني السلامة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pqscan0018.jpg"/>
          <p:cNvPicPr>
            <a:picLocks noChangeAspect="1"/>
          </p:cNvPicPr>
          <p:nvPr/>
        </p:nvPicPr>
        <p:blipFill>
          <a:blip r:embed="rId2" cstate="print"/>
          <a:srcRect l="8087" t="4851" r="9532" b="33200"/>
          <a:stretch>
            <a:fillRect/>
          </a:stretch>
        </p:blipFill>
        <p:spPr>
          <a:xfrm>
            <a:off x="1475656" y="260648"/>
            <a:ext cx="6192688" cy="6409975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142</Words>
  <Application>Microsoft Office PowerPoint</Application>
  <PresentationFormat>عرض على الشاشة (3:4)‏</PresentationFormat>
  <Paragraphs>36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 </dc:creator>
  <cp:lastModifiedBy>mady</cp:lastModifiedBy>
  <cp:revision>14</cp:revision>
  <dcterms:created xsi:type="dcterms:W3CDTF">2013-06-28T13:27:26Z</dcterms:created>
  <dcterms:modified xsi:type="dcterms:W3CDTF">2013-06-30T18:33:50Z</dcterms:modified>
</cp:coreProperties>
</file>