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A55B38-356A-4435-8251-71AA50D43F6F}">
  <a:tblStyle styleId="{F6A55B38-356A-4435-8251-71AA50D43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695bdf7eb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695bdf7eb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e695bdf7e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e695bdf7eb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e695bdf7eb_1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e695bdf7eb_1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695bdf7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695bdf7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695bdf7eb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e695bdf7eb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subTitle" idx="1"/>
          </p:nvPr>
        </p:nvSpPr>
        <p:spPr>
          <a:xfrm>
            <a:off x="1894200" y="17074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2"/>
          </p:nvPr>
        </p:nvSpPr>
        <p:spPr>
          <a:xfrm>
            <a:off x="1894202" y="2011030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3"/>
          </p:nvPr>
        </p:nvSpPr>
        <p:spPr>
          <a:xfrm>
            <a:off x="5568359" y="17074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4"/>
          </p:nvPr>
        </p:nvSpPr>
        <p:spPr>
          <a:xfrm>
            <a:off x="5568359" y="2011023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5"/>
          </p:nvPr>
        </p:nvSpPr>
        <p:spPr>
          <a:xfrm>
            <a:off x="1894200" y="3119925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6"/>
          </p:nvPr>
        </p:nvSpPr>
        <p:spPr>
          <a:xfrm>
            <a:off x="1894202" y="3423530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7"/>
          </p:nvPr>
        </p:nvSpPr>
        <p:spPr>
          <a:xfrm>
            <a:off x="5568359" y="3119924"/>
            <a:ext cx="1830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8"/>
          </p:nvPr>
        </p:nvSpPr>
        <p:spPr>
          <a:xfrm>
            <a:off x="5568370" y="3423529"/>
            <a:ext cx="1830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9"/>
          <p:cNvSpPr/>
          <p:nvPr/>
        </p:nvSpPr>
        <p:spPr>
          <a:xfrm flipH="1">
            <a:off x="50" y="4741200"/>
            <a:ext cx="9144142" cy="402307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 rot="10800000">
            <a:off x="6520089" y="1110300"/>
            <a:ext cx="4560798" cy="5340275"/>
            <a:chOff x="-1320398" y="-1131675"/>
            <a:chExt cx="4560798" cy="5340275"/>
          </a:xfrm>
        </p:grpSpPr>
        <p:pic>
          <p:nvPicPr>
            <p:cNvPr id="225" name="Google Shape;225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392348">
              <a:off x="-953652" y="9395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Google Shape;2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75">
            <a:off x="-490986" y="978528"/>
            <a:ext cx="1003216" cy="32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23372">
            <a:off x="-287152" y="-94067"/>
            <a:ext cx="1380599" cy="448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1687050" y="1759501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1687050" y="1065000"/>
            <a:ext cx="57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34" name="Google Shape;23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9100" y="774575"/>
            <a:ext cx="1044925" cy="14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7278">
            <a:off x="1242905" y="331925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2697630" y="957188"/>
            <a:ext cx="37488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subTitle" idx="1"/>
          </p:nvPr>
        </p:nvSpPr>
        <p:spPr>
          <a:xfrm>
            <a:off x="3114675" y="2529913"/>
            <a:ext cx="2914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1753000" y="1573500"/>
            <a:ext cx="2012400" cy="199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355950" y="3035238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5355950" y="1440738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65486" flipH="1">
            <a:off x="7143703" y="-923801"/>
            <a:ext cx="2890299" cy="24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>
                <a:solidFill>
                  <a:schemeClr val="accent3"/>
                </a:solidFill>
              </a:defRPr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50940">
            <a:off x="44950" y="-339851"/>
            <a:ext cx="738775" cy="104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741">
            <a:off x="8301808" y="4004242"/>
            <a:ext cx="1253152" cy="144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8964" flipH="1">
            <a:off x="8047571" y="4401249"/>
            <a:ext cx="766305" cy="89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58776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461275" y="3356450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729337" y="3030100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732425" y="3356450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8409">
            <a:off x="-114981" y="3001735"/>
            <a:ext cx="681780" cy="799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 flipH="1">
            <a:off x="58" y="4684902"/>
            <a:ext cx="9144142" cy="458624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24069" flipH="1">
            <a:off x="-830586" y="3523975"/>
            <a:ext cx="1740569" cy="15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1" flipH="1">
            <a:off x="8154842" y="251104"/>
            <a:ext cx="1986090" cy="176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68951">
            <a:off x="-24600" y="4349228"/>
            <a:ext cx="1215509" cy="140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335978">
            <a:off x="128568" y="953580"/>
            <a:ext cx="996762" cy="3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8111254" y="409798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75123">
            <a:off x="8559842" y="4858981"/>
            <a:ext cx="1176091" cy="38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9908">
            <a:off x="-284846" y="245634"/>
            <a:ext cx="747372" cy="2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650997">
            <a:off x="7872970" y="-712491"/>
            <a:ext cx="1386959" cy="159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1605425" y="176448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2"/>
          </p:nvPr>
        </p:nvSpPr>
        <p:spPr>
          <a:xfrm>
            <a:off x="1605425" y="2073853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subTitle" idx="3"/>
          </p:nvPr>
        </p:nvSpPr>
        <p:spPr>
          <a:xfrm>
            <a:off x="5024900" y="1762416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4"/>
          </p:nvPr>
        </p:nvSpPr>
        <p:spPr>
          <a:xfrm>
            <a:off x="5024900" y="207362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5"/>
          </p:nvPr>
        </p:nvSpPr>
        <p:spPr>
          <a:xfrm>
            <a:off x="3315150" y="3369732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6"/>
          </p:nvPr>
        </p:nvSpPr>
        <p:spPr>
          <a:xfrm>
            <a:off x="3315150" y="368277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1815500" y="452325"/>
            <a:ext cx="55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6600143" y="3683219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-410290" y="2488060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6030" flipH="1">
            <a:off x="5984582" y="4265175"/>
            <a:ext cx="1480484" cy="173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10300" y="-2028824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44114">
            <a:off x="-1515157" y="-671256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5">
            <a:off x="-1107394" y="3283959"/>
            <a:ext cx="3641590" cy="306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93827">
            <a:off x="1605199" y="4433632"/>
            <a:ext cx="1864251" cy="215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77938">
            <a:off x="7947059" y="2454176"/>
            <a:ext cx="2574835" cy="216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9" flipH="1">
            <a:off x="8161624" y="-624731"/>
            <a:ext cx="1864251" cy="215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19239" flipH="1">
            <a:off x="7417688" y="-683442"/>
            <a:ext cx="1184749" cy="166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4116000" cy="12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7134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715900" y="2552125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3"/>
          </p:nvPr>
        </p:nvSpPr>
        <p:spPr>
          <a:xfrm>
            <a:off x="32513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4"/>
          </p:nvPr>
        </p:nvSpPr>
        <p:spPr>
          <a:xfrm>
            <a:off x="3251300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5"/>
          </p:nvPr>
        </p:nvSpPr>
        <p:spPr>
          <a:xfrm>
            <a:off x="5789200" y="2263400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6"/>
          </p:nvPr>
        </p:nvSpPr>
        <p:spPr>
          <a:xfrm>
            <a:off x="5789200" y="2552128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7"/>
          </p:nvPr>
        </p:nvSpPr>
        <p:spPr>
          <a:xfrm>
            <a:off x="713400" y="3602382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8"/>
          </p:nvPr>
        </p:nvSpPr>
        <p:spPr>
          <a:xfrm>
            <a:off x="713400" y="3896447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9"/>
          </p:nvPr>
        </p:nvSpPr>
        <p:spPr>
          <a:xfrm>
            <a:off x="3251300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13"/>
          </p:nvPr>
        </p:nvSpPr>
        <p:spPr>
          <a:xfrm>
            <a:off x="3251300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14"/>
          </p:nvPr>
        </p:nvSpPr>
        <p:spPr>
          <a:xfrm>
            <a:off x="5789200" y="3602357"/>
            <a:ext cx="2130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15"/>
          </p:nvPr>
        </p:nvSpPr>
        <p:spPr>
          <a:xfrm>
            <a:off x="5789200" y="3896426"/>
            <a:ext cx="21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19237" flipH="1">
            <a:off x="5795896" y="-312654"/>
            <a:ext cx="850561" cy="119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89190" y="-1687999"/>
            <a:ext cx="3237624" cy="27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44112" flipH="1">
            <a:off x="7857111" y="-236212"/>
            <a:ext cx="2277957" cy="202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34258">
            <a:off x="22459" y="4896733"/>
            <a:ext cx="956579" cy="31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910326" flipH="1">
            <a:off x="8501717" y="1715060"/>
            <a:ext cx="1485491" cy="171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59" r:id="rId7"/>
    <p:sldLayoutId id="2147483663" r:id="rId8"/>
    <p:sldLayoutId id="2147483664" r:id="rId9"/>
    <p:sldLayoutId id="2147483665" r:id="rId10"/>
    <p:sldLayoutId id="2147483666" r:id="rId11"/>
    <p:sldLayoutId id="2147483670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.me/schoolart45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465155" y="2030976"/>
            <a:ext cx="1382593" cy="44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3DCEF8E-F842-4675-8ADC-B5BEE569316B}"/>
              </a:ext>
            </a:extLst>
          </p:cNvPr>
          <p:cNvSpPr txBox="1"/>
          <p:nvPr/>
        </p:nvSpPr>
        <p:spPr>
          <a:xfrm>
            <a:off x="2119086" y="1125266"/>
            <a:ext cx="51090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الوحدة الأولى </a:t>
            </a:r>
          </a:p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مجال الرسم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2E03519-FA66-447E-A590-9BD96438A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977" y="-173265"/>
            <a:ext cx="1486807" cy="14868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E453CB-5012-452D-A90B-95E008E19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509" y="2164593"/>
            <a:ext cx="814315" cy="81431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05AC1E6-6045-4936-8326-33C6EB8ECC52}"/>
              </a:ext>
            </a:extLst>
          </p:cNvPr>
          <p:cNvSpPr txBox="1"/>
          <p:nvPr/>
        </p:nvSpPr>
        <p:spPr>
          <a:xfrm>
            <a:off x="2198154" y="3149347"/>
            <a:ext cx="510902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n w="9525">
                  <a:solidFill>
                    <a:schemeClr val="bg1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الموضوع : الفن التشكيلي المعاصر باستخدام الخامات المتعددة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F97E2DF-D51D-4EF2-8E1C-DA0B2B4DB3DA}"/>
              </a:ext>
            </a:extLst>
          </p:cNvPr>
          <p:cNvSpPr txBox="1"/>
          <p:nvPr/>
        </p:nvSpPr>
        <p:spPr>
          <a:xfrm>
            <a:off x="4515906" y="4774168"/>
            <a:ext cx="40165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اعداد و تنفيذ : نايلة الحجيلي</a:t>
            </a:r>
          </a:p>
        </p:txBody>
      </p:sp>
      <p:pic>
        <p:nvPicPr>
          <p:cNvPr id="8" name="صورة 7">
            <a:hlinkClick r:id="rId6"/>
            <a:extLst>
              <a:ext uri="{FF2B5EF4-FFF2-40B4-BE49-F238E27FC236}">
                <a16:creationId xmlns:a16="http://schemas.microsoft.com/office/drawing/2014/main" id="{54815D36-30EE-4364-BE15-54BE9864D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22" y="4542064"/>
            <a:ext cx="499836" cy="49983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61DEEF-830C-47FF-83E7-53A32AE201F0}"/>
              </a:ext>
            </a:extLst>
          </p:cNvPr>
          <p:cNvSpPr txBox="1"/>
          <p:nvPr/>
        </p:nvSpPr>
        <p:spPr>
          <a:xfrm>
            <a:off x="417740" y="4542064"/>
            <a:ext cx="12772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قناتي 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CC605C9-C146-449B-9FB9-2625B7D3C4B5}"/>
              </a:ext>
            </a:extLst>
          </p:cNvPr>
          <p:cNvSpPr txBox="1"/>
          <p:nvPr/>
        </p:nvSpPr>
        <p:spPr>
          <a:xfrm>
            <a:off x="6610350" y="576679"/>
            <a:ext cx="1977390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الإنتاج الفني : 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DF70B444-0526-49A0-B87E-B18271D7FC42}"/>
              </a:ext>
            </a:extLst>
          </p:cNvPr>
          <p:cNvSpPr txBox="1"/>
          <p:nvPr/>
        </p:nvSpPr>
        <p:spPr>
          <a:xfrm>
            <a:off x="1062990" y="1425952"/>
            <a:ext cx="7018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ابتكار عملي فني بالخامات المختلفة المستهلكة </a:t>
            </a:r>
          </a:p>
        </p:txBody>
      </p:sp>
      <p:pic>
        <p:nvPicPr>
          <p:cNvPr id="2050" name="Picture 2" descr="أوُز لاونج - عمل نماذج من خامات مختلفة">
            <a:extLst>
              <a:ext uri="{FF2B5EF4-FFF2-40B4-BE49-F238E27FC236}">
                <a16:creationId xmlns:a16="http://schemas.microsoft.com/office/drawing/2014/main" id="{85B472DA-F3C3-4CCD-9CE3-735D270E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2354580"/>
            <a:ext cx="2190899" cy="267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akiLand زكي لاند: أرميني يصمم فساتين بأغذية وأدوات يومية الاستعمال">
            <a:extLst>
              <a:ext uri="{FF2B5EF4-FFF2-40B4-BE49-F238E27FC236}">
                <a16:creationId xmlns:a16="http://schemas.microsoft.com/office/drawing/2014/main" id="{482ED35B-403A-48E0-938B-340CF9CA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0" y="2571750"/>
            <a:ext cx="2339340" cy="2339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فنان من أرمينيا يبدع في إنشاء فساتين مذهلة من الأشياء اليومية">
            <a:extLst>
              <a:ext uri="{FF2B5EF4-FFF2-40B4-BE49-F238E27FC236}">
                <a16:creationId xmlns:a16="http://schemas.microsoft.com/office/drawing/2014/main" id="{8F1F2314-2782-4537-8D46-D6F697B0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2670810"/>
            <a:ext cx="2472690" cy="247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فنان من أرمينيا يبدع في إنشاء فساتين مذهلة من الأشياء اليومية">
            <a:extLst>
              <a:ext uri="{FF2B5EF4-FFF2-40B4-BE49-F238E27FC236}">
                <a16:creationId xmlns:a16="http://schemas.microsoft.com/office/drawing/2014/main" id="{3DEAACC1-DE71-425D-93D1-90600E48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70" y="2670810"/>
            <a:ext cx="1985010" cy="235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84853">
            <a:off x="5985109" y="927831"/>
            <a:ext cx="956579" cy="31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مربع نص 243">
            <a:extLst>
              <a:ext uri="{FF2B5EF4-FFF2-40B4-BE49-F238E27FC236}">
                <a16:creationId xmlns:a16="http://schemas.microsoft.com/office/drawing/2014/main" id="{7BE8823B-53CA-450D-8131-4343DCC85976}"/>
              </a:ext>
            </a:extLst>
          </p:cNvPr>
          <p:cNvSpPr txBox="1"/>
          <p:nvPr/>
        </p:nvSpPr>
        <p:spPr>
          <a:xfrm>
            <a:off x="2091071" y="602982"/>
            <a:ext cx="41381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اعمال </a:t>
            </a:r>
            <a:r>
              <a:rPr lang="ar-SA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الفنانه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نايله الحجيلي ( </a:t>
            </a:r>
            <a:r>
              <a:rPr lang="ar-SA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نيولانا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آرت )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64B03B4-C952-4DFA-959D-0A2A9DF15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245" y="1187757"/>
            <a:ext cx="5945507" cy="385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43" name="Google Shape;643;p41"/>
          <p:cNvGrpSpPr/>
          <p:nvPr/>
        </p:nvGrpSpPr>
        <p:grpSpPr>
          <a:xfrm>
            <a:off x="-143224" y="4122655"/>
            <a:ext cx="1402812" cy="1137039"/>
            <a:chOff x="1891900" y="4845975"/>
            <a:chExt cx="700100" cy="580450"/>
          </a:xfrm>
        </p:grpSpPr>
        <p:sp>
          <p:nvSpPr>
            <p:cNvPr id="644" name="Google Shape;644;p41"/>
            <p:cNvSpPr/>
            <p:nvPr/>
          </p:nvSpPr>
          <p:spPr>
            <a:xfrm>
              <a:off x="2238075" y="4845975"/>
              <a:ext cx="195575" cy="255100"/>
            </a:xfrm>
            <a:custGeom>
              <a:avLst/>
              <a:gdLst/>
              <a:ahLst/>
              <a:cxnLst/>
              <a:rect l="l" t="t" r="r" b="b"/>
              <a:pathLst>
                <a:path w="7823" h="10204" extrusionOk="0">
                  <a:moveTo>
                    <a:pt x="4237" y="274"/>
                  </a:moveTo>
                  <a:cubicBezTo>
                    <a:pt x="4318" y="274"/>
                    <a:pt x="4409" y="274"/>
                    <a:pt x="4489" y="286"/>
                  </a:cubicBezTo>
                  <a:cubicBezTo>
                    <a:pt x="4524" y="286"/>
                    <a:pt x="4560" y="286"/>
                    <a:pt x="4596" y="298"/>
                  </a:cubicBezTo>
                  <a:cubicBezTo>
                    <a:pt x="4644" y="322"/>
                    <a:pt x="4667" y="322"/>
                    <a:pt x="4703" y="333"/>
                  </a:cubicBezTo>
                  <a:cubicBezTo>
                    <a:pt x="4727" y="333"/>
                    <a:pt x="4763" y="345"/>
                    <a:pt x="4786" y="357"/>
                  </a:cubicBezTo>
                  <a:cubicBezTo>
                    <a:pt x="4834" y="381"/>
                    <a:pt x="4870" y="393"/>
                    <a:pt x="4905" y="405"/>
                  </a:cubicBezTo>
                  <a:lnTo>
                    <a:pt x="5001" y="452"/>
                  </a:lnTo>
                  <a:cubicBezTo>
                    <a:pt x="5048" y="476"/>
                    <a:pt x="5084" y="500"/>
                    <a:pt x="5120" y="524"/>
                  </a:cubicBezTo>
                  <a:cubicBezTo>
                    <a:pt x="5144" y="536"/>
                    <a:pt x="5179" y="572"/>
                    <a:pt x="5203" y="583"/>
                  </a:cubicBezTo>
                  <a:lnTo>
                    <a:pt x="5239" y="595"/>
                  </a:lnTo>
                  <a:cubicBezTo>
                    <a:pt x="5263" y="631"/>
                    <a:pt x="5310" y="655"/>
                    <a:pt x="5346" y="691"/>
                  </a:cubicBezTo>
                  <a:lnTo>
                    <a:pt x="5358" y="703"/>
                  </a:lnTo>
                  <a:lnTo>
                    <a:pt x="5370" y="714"/>
                  </a:lnTo>
                  <a:lnTo>
                    <a:pt x="5406" y="750"/>
                  </a:lnTo>
                  <a:lnTo>
                    <a:pt x="5715" y="1060"/>
                  </a:lnTo>
                  <a:cubicBezTo>
                    <a:pt x="5763" y="1107"/>
                    <a:pt x="5822" y="1155"/>
                    <a:pt x="5858" y="1214"/>
                  </a:cubicBezTo>
                  <a:cubicBezTo>
                    <a:pt x="5894" y="1238"/>
                    <a:pt x="5941" y="1286"/>
                    <a:pt x="5965" y="1334"/>
                  </a:cubicBezTo>
                  <a:lnTo>
                    <a:pt x="5977" y="1357"/>
                  </a:lnTo>
                  <a:cubicBezTo>
                    <a:pt x="6013" y="1393"/>
                    <a:pt x="6025" y="1417"/>
                    <a:pt x="6060" y="1465"/>
                  </a:cubicBezTo>
                  <a:cubicBezTo>
                    <a:pt x="6084" y="1512"/>
                    <a:pt x="6096" y="1536"/>
                    <a:pt x="6132" y="1584"/>
                  </a:cubicBezTo>
                  <a:lnTo>
                    <a:pt x="6144" y="1595"/>
                  </a:lnTo>
                  <a:lnTo>
                    <a:pt x="6156" y="1607"/>
                  </a:lnTo>
                  <a:lnTo>
                    <a:pt x="6179" y="1643"/>
                  </a:lnTo>
                  <a:cubicBezTo>
                    <a:pt x="6239" y="1726"/>
                    <a:pt x="6275" y="1822"/>
                    <a:pt x="6334" y="1905"/>
                  </a:cubicBezTo>
                  <a:cubicBezTo>
                    <a:pt x="6394" y="1988"/>
                    <a:pt x="6453" y="2072"/>
                    <a:pt x="6537" y="2179"/>
                  </a:cubicBezTo>
                  <a:cubicBezTo>
                    <a:pt x="6632" y="2310"/>
                    <a:pt x="6739" y="2429"/>
                    <a:pt x="6846" y="2548"/>
                  </a:cubicBezTo>
                  <a:cubicBezTo>
                    <a:pt x="6894" y="2596"/>
                    <a:pt x="6930" y="2655"/>
                    <a:pt x="6977" y="2703"/>
                  </a:cubicBezTo>
                  <a:cubicBezTo>
                    <a:pt x="7013" y="2738"/>
                    <a:pt x="7037" y="2786"/>
                    <a:pt x="7072" y="2822"/>
                  </a:cubicBezTo>
                  <a:cubicBezTo>
                    <a:pt x="7084" y="2846"/>
                    <a:pt x="7108" y="2881"/>
                    <a:pt x="7132" y="2917"/>
                  </a:cubicBezTo>
                  <a:cubicBezTo>
                    <a:pt x="7132" y="2953"/>
                    <a:pt x="7144" y="2977"/>
                    <a:pt x="7156" y="3012"/>
                  </a:cubicBezTo>
                  <a:cubicBezTo>
                    <a:pt x="7191" y="3084"/>
                    <a:pt x="7215" y="3143"/>
                    <a:pt x="7263" y="3203"/>
                  </a:cubicBezTo>
                  <a:lnTo>
                    <a:pt x="7275" y="3239"/>
                  </a:lnTo>
                  <a:cubicBezTo>
                    <a:pt x="7322" y="3310"/>
                    <a:pt x="7382" y="3381"/>
                    <a:pt x="7430" y="3453"/>
                  </a:cubicBezTo>
                  <a:cubicBezTo>
                    <a:pt x="7465" y="3536"/>
                    <a:pt x="7513" y="3608"/>
                    <a:pt x="7549" y="3679"/>
                  </a:cubicBezTo>
                  <a:lnTo>
                    <a:pt x="7549" y="3667"/>
                  </a:lnTo>
                  <a:cubicBezTo>
                    <a:pt x="7572" y="3739"/>
                    <a:pt x="7608" y="3810"/>
                    <a:pt x="7632" y="3905"/>
                  </a:cubicBezTo>
                  <a:cubicBezTo>
                    <a:pt x="7668" y="4012"/>
                    <a:pt x="7680" y="4096"/>
                    <a:pt x="7692" y="4191"/>
                  </a:cubicBezTo>
                  <a:lnTo>
                    <a:pt x="7692" y="4215"/>
                  </a:lnTo>
                  <a:cubicBezTo>
                    <a:pt x="7703" y="4251"/>
                    <a:pt x="7703" y="4286"/>
                    <a:pt x="7703" y="4322"/>
                  </a:cubicBezTo>
                  <a:lnTo>
                    <a:pt x="7703" y="4405"/>
                  </a:lnTo>
                  <a:cubicBezTo>
                    <a:pt x="7727" y="4465"/>
                    <a:pt x="7703" y="4513"/>
                    <a:pt x="7703" y="4572"/>
                  </a:cubicBezTo>
                  <a:cubicBezTo>
                    <a:pt x="7703" y="4632"/>
                    <a:pt x="7692" y="4691"/>
                    <a:pt x="7680" y="4751"/>
                  </a:cubicBezTo>
                  <a:cubicBezTo>
                    <a:pt x="7644" y="4882"/>
                    <a:pt x="7584" y="5001"/>
                    <a:pt x="7549" y="5144"/>
                  </a:cubicBezTo>
                  <a:cubicBezTo>
                    <a:pt x="7525" y="5167"/>
                    <a:pt x="7525" y="5179"/>
                    <a:pt x="7513" y="5215"/>
                  </a:cubicBezTo>
                  <a:cubicBezTo>
                    <a:pt x="7489" y="5286"/>
                    <a:pt x="7442" y="5382"/>
                    <a:pt x="7406" y="5453"/>
                  </a:cubicBezTo>
                  <a:cubicBezTo>
                    <a:pt x="7370" y="5560"/>
                    <a:pt x="7322" y="5644"/>
                    <a:pt x="7263" y="5751"/>
                  </a:cubicBezTo>
                  <a:cubicBezTo>
                    <a:pt x="7251" y="5798"/>
                    <a:pt x="7215" y="5834"/>
                    <a:pt x="7191" y="5882"/>
                  </a:cubicBezTo>
                  <a:cubicBezTo>
                    <a:pt x="7144" y="5953"/>
                    <a:pt x="7096" y="6036"/>
                    <a:pt x="7037" y="6108"/>
                  </a:cubicBezTo>
                  <a:cubicBezTo>
                    <a:pt x="6989" y="6167"/>
                    <a:pt x="6930" y="6227"/>
                    <a:pt x="6894" y="6287"/>
                  </a:cubicBezTo>
                  <a:lnTo>
                    <a:pt x="6858" y="6334"/>
                  </a:lnTo>
                  <a:cubicBezTo>
                    <a:pt x="6846" y="6358"/>
                    <a:pt x="6810" y="6370"/>
                    <a:pt x="6799" y="6406"/>
                  </a:cubicBezTo>
                  <a:lnTo>
                    <a:pt x="6787" y="6417"/>
                  </a:lnTo>
                  <a:lnTo>
                    <a:pt x="6739" y="6465"/>
                  </a:lnTo>
                  <a:lnTo>
                    <a:pt x="6656" y="6548"/>
                  </a:lnTo>
                  <a:cubicBezTo>
                    <a:pt x="6620" y="6572"/>
                    <a:pt x="6596" y="6596"/>
                    <a:pt x="6560" y="6632"/>
                  </a:cubicBezTo>
                  <a:lnTo>
                    <a:pt x="6501" y="6668"/>
                  </a:lnTo>
                  <a:cubicBezTo>
                    <a:pt x="6453" y="6715"/>
                    <a:pt x="6429" y="6751"/>
                    <a:pt x="6382" y="6775"/>
                  </a:cubicBezTo>
                  <a:cubicBezTo>
                    <a:pt x="6334" y="6810"/>
                    <a:pt x="6310" y="6846"/>
                    <a:pt x="6263" y="6882"/>
                  </a:cubicBezTo>
                  <a:cubicBezTo>
                    <a:pt x="6179" y="6953"/>
                    <a:pt x="6072" y="7049"/>
                    <a:pt x="5977" y="7132"/>
                  </a:cubicBezTo>
                  <a:lnTo>
                    <a:pt x="5894" y="7227"/>
                  </a:lnTo>
                  <a:lnTo>
                    <a:pt x="5882" y="7239"/>
                  </a:lnTo>
                  <a:lnTo>
                    <a:pt x="5834" y="7263"/>
                  </a:lnTo>
                  <a:lnTo>
                    <a:pt x="5739" y="7358"/>
                  </a:lnTo>
                  <a:cubicBezTo>
                    <a:pt x="5679" y="7406"/>
                    <a:pt x="5644" y="7465"/>
                    <a:pt x="5584" y="7525"/>
                  </a:cubicBezTo>
                  <a:cubicBezTo>
                    <a:pt x="5537" y="7549"/>
                    <a:pt x="5501" y="7596"/>
                    <a:pt x="5477" y="7620"/>
                  </a:cubicBezTo>
                  <a:lnTo>
                    <a:pt x="5382" y="7715"/>
                  </a:lnTo>
                  <a:lnTo>
                    <a:pt x="5346" y="7763"/>
                  </a:lnTo>
                  <a:lnTo>
                    <a:pt x="5298" y="7799"/>
                  </a:lnTo>
                  <a:lnTo>
                    <a:pt x="5263" y="7834"/>
                  </a:lnTo>
                  <a:cubicBezTo>
                    <a:pt x="5251" y="7858"/>
                    <a:pt x="5227" y="7882"/>
                    <a:pt x="5203" y="7894"/>
                  </a:cubicBezTo>
                  <a:lnTo>
                    <a:pt x="5120" y="7965"/>
                  </a:lnTo>
                  <a:lnTo>
                    <a:pt x="5025" y="8037"/>
                  </a:lnTo>
                  <a:cubicBezTo>
                    <a:pt x="5013" y="8061"/>
                    <a:pt x="4989" y="8072"/>
                    <a:pt x="4965" y="8084"/>
                  </a:cubicBezTo>
                  <a:lnTo>
                    <a:pt x="4941" y="8096"/>
                  </a:lnTo>
                  <a:cubicBezTo>
                    <a:pt x="4929" y="8096"/>
                    <a:pt x="4929" y="8120"/>
                    <a:pt x="4905" y="8120"/>
                  </a:cubicBezTo>
                  <a:cubicBezTo>
                    <a:pt x="4894" y="8132"/>
                    <a:pt x="4870" y="8144"/>
                    <a:pt x="4846" y="8156"/>
                  </a:cubicBezTo>
                  <a:cubicBezTo>
                    <a:pt x="4834" y="8180"/>
                    <a:pt x="4810" y="8192"/>
                    <a:pt x="4786" y="8203"/>
                  </a:cubicBezTo>
                  <a:cubicBezTo>
                    <a:pt x="4751" y="8239"/>
                    <a:pt x="4715" y="8251"/>
                    <a:pt x="4667" y="8275"/>
                  </a:cubicBezTo>
                  <a:cubicBezTo>
                    <a:pt x="4608" y="8311"/>
                    <a:pt x="4548" y="8358"/>
                    <a:pt x="4489" y="8382"/>
                  </a:cubicBezTo>
                  <a:lnTo>
                    <a:pt x="4477" y="8394"/>
                  </a:lnTo>
                  <a:lnTo>
                    <a:pt x="4465" y="8418"/>
                  </a:lnTo>
                  <a:cubicBezTo>
                    <a:pt x="4405" y="8442"/>
                    <a:pt x="4346" y="8489"/>
                    <a:pt x="4286" y="8513"/>
                  </a:cubicBezTo>
                  <a:cubicBezTo>
                    <a:pt x="4155" y="8596"/>
                    <a:pt x="4001" y="8680"/>
                    <a:pt x="3870" y="8751"/>
                  </a:cubicBezTo>
                  <a:lnTo>
                    <a:pt x="3774" y="8811"/>
                  </a:lnTo>
                  <a:lnTo>
                    <a:pt x="3691" y="8870"/>
                  </a:lnTo>
                  <a:cubicBezTo>
                    <a:pt x="3643" y="8894"/>
                    <a:pt x="3620" y="8906"/>
                    <a:pt x="3584" y="8918"/>
                  </a:cubicBezTo>
                  <a:lnTo>
                    <a:pt x="3536" y="8930"/>
                  </a:lnTo>
                  <a:lnTo>
                    <a:pt x="3524" y="8930"/>
                  </a:lnTo>
                  <a:cubicBezTo>
                    <a:pt x="3477" y="8954"/>
                    <a:pt x="3453" y="8977"/>
                    <a:pt x="3405" y="8989"/>
                  </a:cubicBezTo>
                  <a:lnTo>
                    <a:pt x="3346" y="9025"/>
                  </a:lnTo>
                  <a:lnTo>
                    <a:pt x="3239" y="9073"/>
                  </a:lnTo>
                  <a:lnTo>
                    <a:pt x="3227" y="9073"/>
                  </a:lnTo>
                  <a:lnTo>
                    <a:pt x="3143" y="9096"/>
                  </a:lnTo>
                  <a:lnTo>
                    <a:pt x="3048" y="9132"/>
                  </a:lnTo>
                  <a:cubicBezTo>
                    <a:pt x="3000" y="9144"/>
                    <a:pt x="2977" y="9156"/>
                    <a:pt x="2929" y="9168"/>
                  </a:cubicBezTo>
                  <a:cubicBezTo>
                    <a:pt x="2917" y="9168"/>
                    <a:pt x="2905" y="9192"/>
                    <a:pt x="2881" y="9192"/>
                  </a:cubicBezTo>
                  <a:cubicBezTo>
                    <a:pt x="2822" y="9215"/>
                    <a:pt x="2762" y="9227"/>
                    <a:pt x="2703" y="9251"/>
                  </a:cubicBezTo>
                  <a:cubicBezTo>
                    <a:pt x="2667" y="9263"/>
                    <a:pt x="2608" y="9275"/>
                    <a:pt x="2560" y="9287"/>
                  </a:cubicBezTo>
                  <a:cubicBezTo>
                    <a:pt x="2465" y="9323"/>
                    <a:pt x="2369" y="9346"/>
                    <a:pt x="2262" y="9394"/>
                  </a:cubicBezTo>
                  <a:cubicBezTo>
                    <a:pt x="2191" y="9430"/>
                    <a:pt x="2131" y="9454"/>
                    <a:pt x="2084" y="9501"/>
                  </a:cubicBezTo>
                  <a:lnTo>
                    <a:pt x="2012" y="9573"/>
                  </a:lnTo>
                  <a:lnTo>
                    <a:pt x="1965" y="9620"/>
                  </a:lnTo>
                  <a:lnTo>
                    <a:pt x="1869" y="9704"/>
                  </a:lnTo>
                  <a:cubicBezTo>
                    <a:pt x="1869" y="9727"/>
                    <a:pt x="1857" y="9727"/>
                    <a:pt x="1846" y="9739"/>
                  </a:cubicBezTo>
                  <a:cubicBezTo>
                    <a:pt x="1834" y="9751"/>
                    <a:pt x="1810" y="9751"/>
                    <a:pt x="1798" y="9763"/>
                  </a:cubicBezTo>
                  <a:cubicBezTo>
                    <a:pt x="1750" y="9799"/>
                    <a:pt x="1691" y="9823"/>
                    <a:pt x="1655" y="9846"/>
                  </a:cubicBezTo>
                  <a:cubicBezTo>
                    <a:pt x="1619" y="9858"/>
                    <a:pt x="1572" y="9870"/>
                    <a:pt x="1548" y="9882"/>
                  </a:cubicBezTo>
                  <a:cubicBezTo>
                    <a:pt x="1512" y="9882"/>
                    <a:pt x="1500" y="9906"/>
                    <a:pt x="1476" y="9906"/>
                  </a:cubicBezTo>
                  <a:cubicBezTo>
                    <a:pt x="1441" y="9906"/>
                    <a:pt x="1429" y="9918"/>
                    <a:pt x="1393" y="9918"/>
                  </a:cubicBezTo>
                  <a:cubicBezTo>
                    <a:pt x="1381" y="9930"/>
                    <a:pt x="1357" y="9930"/>
                    <a:pt x="1322" y="9930"/>
                  </a:cubicBezTo>
                  <a:lnTo>
                    <a:pt x="1179" y="9930"/>
                  </a:lnTo>
                  <a:cubicBezTo>
                    <a:pt x="1143" y="9930"/>
                    <a:pt x="1095" y="9918"/>
                    <a:pt x="1072" y="9918"/>
                  </a:cubicBezTo>
                  <a:cubicBezTo>
                    <a:pt x="1036" y="9918"/>
                    <a:pt x="1012" y="9918"/>
                    <a:pt x="976" y="9906"/>
                  </a:cubicBezTo>
                  <a:cubicBezTo>
                    <a:pt x="917" y="9882"/>
                    <a:pt x="857" y="9858"/>
                    <a:pt x="798" y="9846"/>
                  </a:cubicBezTo>
                  <a:cubicBezTo>
                    <a:pt x="738" y="9823"/>
                    <a:pt x="679" y="9799"/>
                    <a:pt x="595" y="9763"/>
                  </a:cubicBezTo>
                  <a:lnTo>
                    <a:pt x="607" y="9763"/>
                  </a:lnTo>
                  <a:cubicBezTo>
                    <a:pt x="548" y="9739"/>
                    <a:pt x="476" y="9704"/>
                    <a:pt x="417" y="9680"/>
                  </a:cubicBezTo>
                  <a:cubicBezTo>
                    <a:pt x="381" y="9644"/>
                    <a:pt x="333" y="9632"/>
                    <a:pt x="310" y="9608"/>
                  </a:cubicBezTo>
                  <a:lnTo>
                    <a:pt x="262" y="9561"/>
                  </a:lnTo>
                  <a:cubicBezTo>
                    <a:pt x="238" y="9525"/>
                    <a:pt x="214" y="9501"/>
                    <a:pt x="191" y="9465"/>
                  </a:cubicBezTo>
                  <a:cubicBezTo>
                    <a:pt x="155" y="9442"/>
                    <a:pt x="131" y="9394"/>
                    <a:pt x="119" y="9370"/>
                  </a:cubicBezTo>
                  <a:cubicBezTo>
                    <a:pt x="95" y="9346"/>
                    <a:pt x="95" y="9335"/>
                    <a:pt x="83" y="9323"/>
                  </a:cubicBezTo>
                  <a:lnTo>
                    <a:pt x="83" y="9323"/>
                  </a:lnTo>
                  <a:cubicBezTo>
                    <a:pt x="92" y="9325"/>
                    <a:pt x="100" y="9326"/>
                    <a:pt x="107" y="9326"/>
                  </a:cubicBezTo>
                  <a:cubicBezTo>
                    <a:pt x="140" y="9326"/>
                    <a:pt x="159" y="9304"/>
                    <a:pt x="179" y="9275"/>
                  </a:cubicBezTo>
                  <a:cubicBezTo>
                    <a:pt x="203" y="9168"/>
                    <a:pt x="214" y="9073"/>
                    <a:pt x="238" y="8954"/>
                  </a:cubicBezTo>
                  <a:cubicBezTo>
                    <a:pt x="238" y="8870"/>
                    <a:pt x="250" y="8799"/>
                    <a:pt x="250" y="8727"/>
                  </a:cubicBezTo>
                  <a:cubicBezTo>
                    <a:pt x="262" y="8620"/>
                    <a:pt x="262" y="8501"/>
                    <a:pt x="274" y="8394"/>
                  </a:cubicBezTo>
                  <a:cubicBezTo>
                    <a:pt x="274" y="8322"/>
                    <a:pt x="298" y="8263"/>
                    <a:pt x="298" y="8192"/>
                  </a:cubicBezTo>
                  <a:lnTo>
                    <a:pt x="298" y="8156"/>
                  </a:lnTo>
                  <a:lnTo>
                    <a:pt x="298" y="8084"/>
                  </a:lnTo>
                  <a:cubicBezTo>
                    <a:pt x="298" y="8025"/>
                    <a:pt x="310" y="7977"/>
                    <a:pt x="310" y="7918"/>
                  </a:cubicBezTo>
                  <a:lnTo>
                    <a:pt x="310" y="7834"/>
                  </a:lnTo>
                  <a:cubicBezTo>
                    <a:pt x="310" y="7822"/>
                    <a:pt x="298" y="7787"/>
                    <a:pt x="298" y="7775"/>
                  </a:cubicBezTo>
                  <a:lnTo>
                    <a:pt x="298" y="7763"/>
                  </a:lnTo>
                  <a:cubicBezTo>
                    <a:pt x="274" y="7739"/>
                    <a:pt x="274" y="7727"/>
                    <a:pt x="274" y="7715"/>
                  </a:cubicBezTo>
                  <a:cubicBezTo>
                    <a:pt x="262" y="7620"/>
                    <a:pt x="250" y="7549"/>
                    <a:pt x="250" y="7465"/>
                  </a:cubicBezTo>
                  <a:lnTo>
                    <a:pt x="250" y="7430"/>
                  </a:lnTo>
                  <a:lnTo>
                    <a:pt x="250" y="7322"/>
                  </a:lnTo>
                  <a:cubicBezTo>
                    <a:pt x="238" y="7227"/>
                    <a:pt x="238" y="7120"/>
                    <a:pt x="238" y="7013"/>
                  </a:cubicBezTo>
                  <a:lnTo>
                    <a:pt x="238" y="6477"/>
                  </a:lnTo>
                  <a:cubicBezTo>
                    <a:pt x="238" y="6251"/>
                    <a:pt x="238" y="6013"/>
                    <a:pt x="250" y="5798"/>
                  </a:cubicBezTo>
                  <a:cubicBezTo>
                    <a:pt x="262" y="5560"/>
                    <a:pt x="274" y="5334"/>
                    <a:pt x="310" y="5108"/>
                  </a:cubicBezTo>
                  <a:cubicBezTo>
                    <a:pt x="310" y="5084"/>
                    <a:pt x="322" y="5036"/>
                    <a:pt x="322" y="5001"/>
                  </a:cubicBezTo>
                  <a:lnTo>
                    <a:pt x="369" y="4691"/>
                  </a:lnTo>
                  <a:cubicBezTo>
                    <a:pt x="393" y="4548"/>
                    <a:pt x="429" y="4405"/>
                    <a:pt x="453" y="4274"/>
                  </a:cubicBezTo>
                  <a:lnTo>
                    <a:pt x="488" y="4155"/>
                  </a:lnTo>
                  <a:cubicBezTo>
                    <a:pt x="500" y="4108"/>
                    <a:pt x="512" y="4048"/>
                    <a:pt x="536" y="4012"/>
                  </a:cubicBezTo>
                  <a:cubicBezTo>
                    <a:pt x="548" y="3965"/>
                    <a:pt x="560" y="3905"/>
                    <a:pt x="572" y="3858"/>
                  </a:cubicBezTo>
                  <a:lnTo>
                    <a:pt x="572" y="3846"/>
                  </a:lnTo>
                  <a:lnTo>
                    <a:pt x="595" y="3751"/>
                  </a:lnTo>
                  <a:cubicBezTo>
                    <a:pt x="607" y="3751"/>
                    <a:pt x="607" y="3739"/>
                    <a:pt x="607" y="3727"/>
                  </a:cubicBezTo>
                  <a:cubicBezTo>
                    <a:pt x="619" y="3631"/>
                    <a:pt x="655" y="3536"/>
                    <a:pt x="667" y="3441"/>
                  </a:cubicBezTo>
                  <a:lnTo>
                    <a:pt x="679" y="3417"/>
                  </a:lnTo>
                  <a:cubicBezTo>
                    <a:pt x="726" y="3215"/>
                    <a:pt x="750" y="3012"/>
                    <a:pt x="774" y="2738"/>
                  </a:cubicBezTo>
                  <a:cubicBezTo>
                    <a:pt x="786" y="2619"/>
                    <a:pt x="786" y="2500"/>
                    <a:pt x="786" y="2405"/>
                  </a:cubicBezTo>
                  <a:lnTo>
                    <a:pt x="786" y="2131"/>
                  </a:lnTo>
                  <a:lnTo>
                    <a:pt x="786" y="2072"/>
                  </a:lnTo>
                  <a:lnTo>
                    <a:pt x="786" y="2048"/>
                  </a:lnTo>
                  <a:lnTo>
                    <a:pt x="786" y="2000"/>
                  </a:lnTo>
                  <a:lnTo>
                    <a:pt x="786" y="1786"/>
                  </a:lnTo>
                  <a:cubicBezTo>
                    <a:pt x="786" y="1691"/>
                    <a:pt x="786" y="1595"/>
                    <a:pt x="798" y="1476"/>
                  </a:cubicBezTo>
                  <a:lnTo>
                    <a:pt x="798" y="1465"/>
                  </a:lnTo>
                  <a:cubicBezTo>
                    <a:pt x="810" y="1417"/>
                    <a:pt x="810" y="1369"/>
                    <a:pt x="834" y="1334"/>
                  </a:cubicBezTo>
                  <a:cubicBezTo>
                    <a:pt x="834" y="1298"/>
                    <a:pt x="845" y="1250"/>
                    <a:pt x="857" y="1226"/>
                  </a:cubicBezTo>
                  <a:cubicBezTo>
                    <a:pt x="857" y="1191"/>
                    <a:pt x="881" y="1167"/>
                    <a:pt x="893" y="1155"/>
                  </a:cubicBezTo>
                  <a:cubicBezTo>
                    <a:pt x="905" y="1119"/>
                    <a:pt x="929" y="1095"/>
                    <a:pt x="953" y="1060"/>
                  </a:cubicBezTo>
                  <a:cubicBezTo>
                    <a:pt x="953" y="1048"/>
                    <a:pt x="965" y="1036"/>
                    <a:pt x="976" y="1012"/>
                  </a:cubicBezTo>
                  <a:cubicBezTo>
                    <a:pt x="1012" y="1000"/>
                    <a:pt x="1024" y="976"/>
                    <a:pt x="1060" y="953"/>
                  </a:cubicBezTo>
                  <a:cubicBezTo>
                    <a:pt x="1084" y="929"/>
                    <a:pt x="1119" y="917"/>
                    <a:pt x="1143" y="893"/>
                  </a:cubicBezTo>
                  <a:lnTo>
                    <a:pt x="1298" y="822"/>
                  </a:lnTo>
                  <a:lnTo>
                    <a:pt x="1512" y="738"/>
                  </a:lnTo>
                  <a:cubicBezTo>
                    <a:pt x="1560" y="714"/>
                    <a:pt x="1596" y="714"/>
                    <a:pt x="1619" y="703"/>
                  </a:cubicBezTo>
                  <a:lnTo>
                    <a:pt x="1667" y="691"/>
                  </a:lnTo>
                  <a:lnTo>
                    <a:pt x="1715" y="679"/>
                  </a:lnTo>
                  <a:cubicBezTo>
                    <a:pt x="1798" y="643"/>
                    <a:pt x="1905" y="619"/>
                    <a:pt x="1988" y="595"/>
                  </a:cubicBezTo>
                  <a:cubicBezTo>
                    <a:pt x="2274" y="536"/>
                    <a:pt x="2489" y="500"/>
                    <a:pt x="2679" y="452"/>
                  </a:cubicBezTo>
                  <a:lnTo>
                    <a:pt x="2750" y="441"/>
                  </a:lnTo>
                  <a:cubicBezTo>
                    <a:pt x="2941" y="405"/>
                    <a:pt x="3120" y="357"/>
                    <a:pt x="3310" y="333"/>
                  </a:cubicBezTo>
                  <a:cubicBezTo>
                    <a:pt x="3393" y="322"/>
                    <a:pt x="3465" y="298"/>
                    <a:pt x="3536" y="298"/>
                  </a:cubicBezTo>
                  <a:cubicBezTo>
                    <a:pt x="3632" y="298"/>
                    <a:pt x="3703" y="286"/>
                    <a:pt x="3774" y="286"/>
                  </a:cubicBezTo>
                  <a:lnTo>
                    <a:pt x="3882" y="286"/>
                  </a:lnTo>
                  <a:cubicBezTo>
                    <a:pt x="4000" y="286"/>
                    <a:pt x="4119" y="274"/>
                    <a:pt x="4237" y="274"/>
                  </a:cubicBezTo>
                  <a:close/>
                  <a:moveTo>
                    <a:pt x="4370" y="0"/>
                  </a:moveTo>
                  <a:cubicBezTo>
                    <a:pt x="4251" y="0"/>
                    <a:pt x="4143" y="0"/>
                    <a:pt x="4024" y="24"/>
                  </a:cubicBezTo>
                  <a:cubicBezTo>
                    <a:pt x="3929" y="24"/>
                    <a:pt x="3822" y="36"/>
                    <a:pt x="3715" y="48"/>
                  </a:cubicBezTo>
                  <a:cubicBezTo>
                    <a:pt x="3608" y="60"/>
                    <a:pt x="3489" y="83"/>
                    <a:pt x="3393" y="95"/>
                  </a:cubicBezTo>
                  <a:cubicBezTo>
                    <a:pt x="3167" y="119"/>
                    <a:pt x="2941" y="179"/>
                    <a:pt x="2715" y="238"/>
                  </a:cubicBezTo>
                  <a:cubicBezTo>
                    <a:pt x="2512" y="298"/>
                    <a:pt x="2286" y="345"/>
                    <a:pt x="2084" y="405"/>
                  </a:cubicBezTo>
                  <a:cubicBezTo>
                    <a:pt x="1965" y="441"/>
                    <a:pt x="1857" y="464"/>
                    <a:pt x="1738" y="500"/>
                  </a:cubicBezTo>
                  <a:cubicBezTo>
                    <a:pt x="1679" y="512"/>
                    <a:pt x="1631" y="524"/>
                    <a:pt x="1572" y="536"/>
                  </a:cubicBezTo>
                  <a:cubicBezTo>
                    <a:pt x="1548" y="560"/>
                    <a:pt x="1524" y="560"/>
                    <a:pt x="1500" y="572"/>
                  </a:cubicBezTo>
                  <a:cubicBezTo>
                    <a:pt x="1465" y="583"/>
                    <a:pt x="1453" y="583"/>
                    <a:pt x="1429" y="595"/>
                  </a:cubicBezTo>
                  <a:cubicBezTo>
                    <a:pt x="1226" y="691"/>
                    <a:pt x="1012" y="762"/>
                    <a:pt x="857" y="929"/>
                  </a:cubicBezTo>
                  <a:cubicBezTo>
                    <a:pt x="774" y="1012"/>
                    <a:pt x="714" y="1131"/>
                    <a:pt x="667" y="1250"/>
                  </a:cubicBezTo>
                  <a:lnTo>
                    <a:pt x="619" y="1476"/>
                  </a:lnTo>
                  <a:lnTo>
                    <a:pt x="619" y="1488"/>
                  </a:lnTo>
                  <a:lnTo>
                    <a:pt x="619" y="1512"/>
                  </a:lnTo>
                  <a:lnTo>
                    <a:pt x="619" y="1536"/>
                  </a:lnTo>
                  <a:lnTo>
                    <a:pt x="619" y="1572"/>
                  </a:lnTo>
                  <a:lnTo>
                    <a:pt x="619" y="1584"/>
                  </a:lnTo>
                  <a:cubicBezTo>
                    <a:pt x="607" y="1691"/>
                    <a:pt x="607" y="1774"/>
                    <a:pt x="607" y="1881"/>
                  </a:cubicBezTo>
                  <a:lnTo>
                    <a:pt x="607" y="2191"/>
                  </a:lnTo>
                  <a:cubicBezTo>
                    <a:pt x="619" y="2298"/>
                    <a:pt x="607" y="2381"/>
                    <a:pt x="607" y="2488"/>
                  </a:cubicBezTo>
                  <a:cubicBezTo>
                    <a:pt x="595" y="2596"/>
                    <a:pt x="595" y="2703"/>
                    <a:pt x="572" y="2798"/>
                  </a:cubicBezTo>
                  <a:lnTo>
                    <a:pt x="572" y="2786"/>
                  </a:lnTo>
                  <a:cubicBezTo>
                    <a:pt x="560" y="2917"/>
                    <a:pt x="548" y="3072"/>
                    <a:pt x="512" y="3203"/>
                  </a:cubicBezTo>
                  <a:cubicBezTo>
                    <a:pt x="488" y="3358"/>
                    <a:pt x="453" y="3512"/>
                    <a:pt x="429" y="3667"/>
                  </a:cubicBezTo>
                  <a:cubicBezTo>
                    <a:pt x="381" y="3870"/>
                    <a:pt x="322" y="4084"/>
                    <a:pt x="274" y="4286"/>
                  </a:cubicBezTo>
                  <a:cubicBezTo>
                    <a:pt x="262" y="4405"/>
                    <a:pt x="238" y="4513"/>
                    <a:pt x="214" y="4632"/>
                  </a:cubicBezTo>
                  <a:cubicBezTo>
                    <a:pt x="203" y="4751"/>
                    <a:pt x="203" y="4870"/>
                    <a:pt x="191" y="4989"/>
                  </a:cubicBezTo>
                  <a:cubicBezTo>
                    <a:pt x="155" y="5215"/>
                    <a:pt x="143" y="5453"/>
                    <a:pt x="131" y="5679"/>
                  </a:cubicBezTo>
                  <a:cubicBezTo>
                    <a:pt x="131" y="5798"/>
                    <a:pt x="119" y="5894"/>
                    <a:pt x="119" y="6013"/>
                  </a:cubicBezTo>
                  <a:lnTo>
                    <a:pt x="119" y="6358"/>
                  </a:lnTo>
                  <a:cubicBezTo>
                    <a:pt x="131" y="6584"/>
                    <a:pt x="131" y="6810"/>
                    <a:pt x="131" y="7025"/>
                  </a:cubicBezTo>
                  <a:cubicBezTo>
                    <a:pt x="131" y="7144"/>
                    <a:pt x="143" y="7251"/>
                    <a:pt x="143" y="7370"/>
                  </a:cubicBezTo>
                  <a:cubicBezTo>
                    <a:pt x="143" y="7430"/>
                    <a:pt x="155" y="7477"/>
                    <a:pt x="155" y="7537"/>
                  </a:cubicBezTo>
                  <a:cubicBezTo>
                    <a:pt x="155" y="7584"/>
                    <a:pt x="179" y="7608"/>
                    <a:pt x="179" y="7656"/>
                  </a:cubicBezTo>
                  <a:cubicBezTo>
                    <a:pt x="179" y="7715"/>
                    <a:pt x="191" y="7787"/>
                    <a:pt x="203" y="7846"/>
                  </a:cubicBezTo>
                  <a:lnTo>
                    <a:pt x="203" y="7858"/>
                  </a:lnTo>
                  <a:cubicBezTo>
                    <a:pt x="203" y="7918"/>
                    <a:pt x="191" y="7965"/>
                    <a:pt x="191" y="8025"/>
                  </a:cubicBezTo>
                  <a:lnTo>
                    <a:pt x="191" y="8108"/>
                  </a:lnTo>
                  <a:cubicBezTo>
                    <a:pt x="191" y="8192"/>
                    <a:pt x="179" y="8275"/>
                    <a:pt x="179" y="8346"/>
                  </a:cubicBezTo>
                  <a:lnTo>
                    <a:pt x="131" y="8930"/>
                  </a:lnTo>
                  <a:cubicBezTo>
                    <a:pt x="131" y="9001"/>
                    <a:pt x="119" y="9073"/>
                    <a:pt x="95" y="9144"/>
                  </a:cubicBezTo>
                  <a:cubicBezTo>
                    <a:pt x="83" y="9168"/>
                    <a:pt x="83" y="9215"/>
                    <a:pt x="72" y="9251"/>
                  </a:cubicBezTo>
                  <a:cubicBezTo>
                    <a:pt x="60" y="9215"/>
                    <a:pt x="36" y="9204"/>
                    <a:pt x="24" y="9168"/>
                  </a:cubicBezTo>
                  <a:lnTo>
                    <a:pt x="24" y="9168"/>
                  </a:lnTo>
                  <a:cubicBezTo>
                    <a:pt x="12" y="9287"/>
                    <a:pt x="0" y="9430"/>
                    <a:pt x="36" y="9549"/>
                  </a:cubicBezTo>
                  <a:cubicBezTo>
                    <a:pt x="72" y="9585"/>
                    <a:pt x="83" y="9632"/>
                    <a:pt x="131" y="9680"/>
                  </a:cubicBezTo>
                  <a:cubicBezTo>
                    <a:pt x="143" y="9704"/>
                    <a:pt x="179" y="9739"/>
                    <a:pt x="203" y="9751"/>
                  </a:cubicBezTo>
                  <a:cubicBezTo>
                    <a:pt x="238" y="9787"/>
                    <a:pt x="274" y="9811"/>
                    <a:pt x="310" y="9823"/>
                  </a:cubicBezTo>
                  <a:cubicBezTo>
                    <a:pt x="381" y="9870"/>
                    <a:pt x="453" y="9918"/>
                    <a:pt x="536" y="9942"/>
                  </a:cubicBezTo>
                  <a:lnTo>
                    <a:pt x="750" y="10037"/>
                  </a:lnTo>
                  <a:cubicBezTo>
                    <a:pt x="822" y="10061"/>
                    <a:pt x="881" y="10085"/>
                    <a:pt x="929" y="10097"/>
                  </a:cubicBezTo>
                  <a:cubicBezTo>
                    <a:pt x="976" y="10120"/>
                    <a:pt x="1036" y="10120"/>
                    <a:pt x="1095" y="10144"/>
                  </a:cubicBezTo>
                  <a:lnTo>
                    <a:pt x="1179" y="10144"/>
                  </a:lnTo>
                  <a:cubicBezTo>
                    <a:pt x="1191" y="10144"/>
                    <a:pt x="1215" y="10144"/>
                    <a:pt x="1155" y="10204"/>
                  </a:cubicBezTo>
                  <a:lnTo>
                    <a:pt x="1191" y="10204"/>
                  </a:lnTo>
                  <a:cubicBezTo>
                    <a:pt x="1250" y="10204"/>
                    <a:pt x="1310" y="10204"/>
                    <a:pt x="1369" y="10180"/>
                  </a:cubicBezTo>
                  <a:cubicBezTo>
                    <a:pt x="1429" y="10168"/>
                    <a:pt x="1465" y="10156"/>
                    <a:pt x="1524" y="10144"/>
                  </a:cubicBezTo>
                  <a:cubicBezTo>
                    <a:pt x="1560" y="10120"/>
                    <a:pt x="1584" y="10120"/>
                    <a:pt x="1619" y="10108"/>
                  </a:cubicBezTo>
                  <a:cubicBezTo>
                    <a:pt x="1667" y="10097"/>
                    <a:pt x="1703" y="10061"/>
                    <a:pt x="1750" y="10049"/>
                  </a:cubicBezTo>
                  <a:cubicBezTo>
                    <a:pt x="1810" y="10025"/>
                    <a:pt x="1881" y="9977"/>
                    <a:pt x="1941" y="9930"/>
                  </a:cubicBezTo>
                  <a:cubicBezTo>
                    <a:pt x="1977" y="9918"/>
                    <a:pt x="1988" y="9882"/>
                    <a:pt x="2024" y="9870"/>
                  </a:cubicBezTo>
                  <a:lnTo>
                    <a:pt x="2036" y="9858"/>
                  </a:lnTo>
                  <a:lnTo>
                    <a:pt x="2048" y="9846"/>
                  </a:lnTo>
                  <a:lnTo>
                    <a:pt x="2084" y="9811"/>
                  </a:lnTo>
                  <a:cubicBezTo>
                    <a:pt x="2108" y="9799"/>
                    <a:pt x="2143" y="9763"/>
                    <a:pt x="2167" y="9739"/>
                  </a:cubicBezTo>
                  <a:cubicBezTo>
                    <a:pt x="2179" y="9727"/>
                    <a:pt x="2215" y="9704"/>
                    <a:pt x="2227" y="9692"/>
                  </a:cubicBezTo>
                  <a:cubicBezTo>
                    <a:pt x="2238" y="9680"/>
                    <a:pt x="2274" y="9680"/>
                    <a:pt x="2286" y="9668"/>
                  </a:cubicBezTo>
                  <a:cubicBezTo>
                    <a:pt x="2322" y="9644"/>
                    <a:pt x="2334" y="9644"/>
                    <a:pt x="2358" y="9632"/>
                  </a:cubicBezTo>
                  <a:cubicBezTo>
                    <a:pt x="2453" y="9585"/>
                    <a:pt x="2560" y="9561"/>
                    <a:pt x="2643" y="9525"/>
                  </a:cubicBezTo>
                  <a:lnTo>
                    <a:pt x="2691" y="9513"/>
                  </a:lnTo>
                  <a:lnTo>
                    <a:pt x="2822" y="9465"/>
                  </a:lnTo>
                  <a:cubicBezTo>
                    <a:pt x="2881" y="9454"/>
                    <a:pt x="2941" y="9430"/>
                    <a:pt x="3000" y="9406"/>
                  </a:cubicBezTo>
                  <a:cubicBezTo>
                    <a:pt x="3060" y="9394"/>
                    <a:pt x="3108" y="9382"/>
                    <a:pt x="3155" y="9370"/>
                  </a:cubicBezTo>
                  <a:lnTo>
                    <a:pt x="3191" y="9346"/>
                  </a:lnTo>
                  <a:cubicBezTo>
                    <a:pt x="3239" y="9335"/>
                    <a:pt x="3274" y="9323"/>
                    <a:pt x="3310" y="9311"/>
                  </a:cubicBezTo>
                  <a:lnTo>
                    <a:pt x="3429" y="9263"/>
                  </a:lnTo>
                  <a:lnTo>
                    <a:pt x="3512" y="9227"/>
                  </a:lnTo>
                  <a:cubicBezTo>
                    <a:pt x="3548" y="9204"/>
                    <a:pt x="3584" y="9192"/>
                    <a:pt x="3608" y="9168"/>
                  </a:cubicBezTo>
                  <a:cubicBezTo>
                    <a:pt x="3632" y="9156"/>
                    <a:pt x="3643" y="9156"/>
                    <a:pt x="3655" y="9144"/>
                  </a:cubicBezTo>
                  <a:cubicBezTo>
                    <a:pt x="3846" y="9025"/>
                    <a:pt x="4048" y="8918"/>
                    <a:pt x="4227" y="8799"/>
                  </a:cubicBezTo>
                  <a:lnTo>
                    <a:pt x="4310" y="8739"/>
                  </a:lnTo>
                  <a:cubicBezTo>
                    <a:pt x="4477" y="8632"/>
                    <a:pt x="4644" y="8537"/>
                    <a:pt x="4798" y="8418"/>
                  </a:cubicBezTo>
                  <a:lnTo>
                    <a:pt x="4834" y="8394"/>
                  </a:lnTo>
                  <a:cubicBezTo>
                    <a:pt x="4858" y="8382"/>
                    <a:pt x="4905" y="8358"/>
                    <a:pt x="4941" y="8322"/>
                  </a:cubicBezTo>
                  <a:lnTo>
                    <a:pt x="4977" y="8299"/>
                  </a:lnTo>
                  <a:cubicBezTo>
                    <a:pt x="5025" y="8263"/>
                    <a:pt x="5060" y="8239"/>
                    <a:pt x="5096" y="8203"/>
                  </a:cubicBezTo>
                  <a:lnTo>
                    <a:pt x="5132" y="8180"/>
                  </a:lnTo>
                  <a:lnTo>
                    <a:pt x="5144" y="8156"/>
                  </a:lnTo>
                  <a:lnTo>
                    <a:pt x="5191" y="8120"/>
                  </a:lnTo>
                  <a:lnTo>
                    <a:pt x="5239" y="8072"/>
                  </a:lnTo>
                  <a:lnTo>
                    <a:pt x="5334" y="7965"/>
                  </a:lnTo>
                  <a:lnTo>
                    <a:pt x="5382" y="7918"/>
                  </a:lnTo>
                  <a:lnTo>
                    <a:pt x="5477" y="7834"/>
                  </a:lnTo>
                  <a:lnTo>
                    <a:pt x="5608" y="7703"/>
                  </a:lnTo>
                  <a:lnTo>
                    <a:pt x="5620" y="7680"/>
                  </a:lnTo>
                  <a:lnTo>
                    <a:pt x="5667" y="7644"/>
                  </a:lnTo>
                  <a:cubicBezTo>
                    <a:pt x="5727" y="7560"/>
                    <a:pt x="5787" y="7501"/>
                    <a:pt x="5846" y="7441"/>
                  </a:cubicBezTo>
                  <a:lnTo>
                    <a:pt x="5858" y="7430"/>
                  </a:lnTo>
                  <a:lnTo>
                    <a:pt x="5894" y="7406"/>
                  </a:lnTo>
                  <a:lnTo>
                    <a:pt x="5906" y="7382"/>
                  </a:lnTo>
                  <a:lnTo>
                    <a:pt x="5918" y="7358"/>
                  </a:lnTo>
                  <a:lnTo>
                    <a:pt x="5953" y="7322"/>
                  </a:lnTo>
                  <a:lnTo>
                    <a:pt x="5965" y="7310"/>
                  </a:lnTo>
                  <a:lnTo>
                    <a:pt x="5977" y="7299"/>
                  </a:lnTo>
                  <a:lnTo>
                    <a:pt x="5989" y="7287"/>
                  </a:lnTo>
                  <a:lnTo>
                    <a:pt x="6013" y="7263"/>
                  </a:lnTo>
                  <a:lnTo>
                    <a:pt x="6072" y="7203"/>
                  </a:lnTo>
                  <a:cubicBezTo>
                    <a:pt x="6108" y="7168"/>
                    <a:pt x="6168" y="7120"/>
                    <a:pt x="6215" y="7072"/>
                  </a:cubicBezTo>
                  <a:cubicBezTo>
                    <a:pt x="6287" y="7001"/>
                    <a:pt x="6382" y="6929"/>
                    <a:pt x="6453" y="6846"/>
                  </a:cubicBezTo>
                  <a:lnTo>
                    <a:pt x="6501" y="6822"/>
                  </a:lnTo>
                  <a:cubicBezTo>
                    <a:pt x="6632" y="6703"/>
                    <a:pt x="6763" y="6584"/>
                    <a:pt x="6882" y="6453"/>
                  </a:cubicBezTo>
                  <a:lnTo>
                    <a:pt x="6906" y="6429"/>
                  </a:lnTo>
                  <a:cubicBezTo>
                    <a:pt x="6941" y="6370"/>
                    <a:pt x="7001" y="6310"/>
                    <a:pt x="7049" y="6251"/>
                  </a:cubicBezTo>
                  <a:cubicBezTo>
                    <a:pt x="7120" y="6156"/>
                    <a:pt x="7180" y="6060"/>
                    <a:pt x="7239" y="5977"/>
                  </a:cubicBezTo>
                  <a:cubicBezTo>
                    <a:pt x="7263" y="5941"/>
                    <a:pt x="7263" y="5929"/>
                    <a:pt x="7275" y="5917"/>
                  </a:cubicBezTo>
                  <a:cubicBezTo>
                    <a:pt x="7287" y="5882"/>
                    <a:pt x="7322" y="5834"/>
                    <a:pt x="7334" y="5810"/>
                  </a:cubicBezTo>
                  <a:lnTo>
                    <a:pt x="7394" y="5703"/>
                  </a:lnTo>
                  <a:lnTo>
                    <a:pt x="7418" y="5632"/>
                  </a:lnTo>
                  <a:cubicBezTo>
                    <a:pt x="7465" y="5560"/>
                    <a:pt x="7513" y="5465"/>
                    <a:pt x="7561" y="5358"/>
                  </a:cubicBezTo>
                  <a:cubicBezTo>
                    <a:pt x="7572" y="5346"/>
                    <a:pt x="7572" y="5334"/>
                    <a:pt x="7584" y="5322"/>
                  </a:cubicBezTo>
                  <a:cubicBezTo>
                    <a:pt x="7596" y="5274"/>
                    <a:pt x="7620" y="5239"/>
                    <a:pt x="7632" y="5203"/>
                  </a:cubicBezTo>
                  <a:cubicBezTo>
                    <a:pt x="7656" y="5144"/>
                    <a:pt x="7680" y="5084"/>
                    <a:pt x="7703" y="5024"/>
                  </a:cubicBezTo>
                  <a:cubicBezTo>
                    <a:pt x="7739" y="4929"/>
                    <a:pt x="7763" y="4858"/>
                    <a:pt x="7775" y="4763"/>
                  </a:cubicBezTo>
                  <a:cubicBezTo>
                    <a:pt x="7811" y="4679"/>
                    <a:pt x="7823" y="4572"/>
                    <a:pt x="7823" y="4489"/>
                  </a:cubicBezTo>
                  <a:cubicBezTo>
                    <a:pt x="7823" y="4286"/>
                    <a:pt x="7799" y="4096"/>
                    <a:pt x="7739" y="3917"/>
                  </a:cubicBezTo>
                  <a:cubicBezTo>
                    <a:pt x="7692" y="3739"/>
                    <a:pt x="7620" y="3560"/>
                    <a:pt x="7513" y="3393"/>
                  </a:cubicBezTo>
                  <a:cubicBezTo>
                    <a:pt x="7465" y="3310"/>
                    <a:pt x="7406" y="3215"/>
                    <a:pt x="7346" y="3131"/>
                  </a:cubicBezTo>
                  <a:lnTo>
                    <a:pt x="7346" y="3143"/>
                  </a:lnTo>
                  <a:cubicBezTo>
                    <a:pt x="7322" y="3096"/>
                    <a:pt x="7299" y="3072"/>
                    <a:pt x="7287" y="3036"/>
                  </a:cubicBezTo>
                  <a:cubicBezTo>
                    <a:pt x="7263" y="2965"/>
                    <a:pt x="7227" y="2893"/>
                    <a:pt x="7203" y="2834"/>
                  </a:cubicBezTo>
                  <a:cubicBezTo>
                    <a:pt x="7168" y="2786"/>
                    <a:pt x="7144" y="2727"/>
                    <a:pt x="7108" y="2679"/>
                  </a:cubicBezTo>
                  <a:cubicBezTo>
                    <a:pt x="7049" y="2596"/>
                    <a:pt x="6965" y="2488"/>
                    <a:pt x="6882" y="2405"/>
                  </a:cubicBezTo>
                  <a:cubicBezTo>
                    <a:pt x="6870" y="2369"/>
                    <a:pt x="6846" y="2357"/>
                    <a:pt x="6822" y="2322"/>
                  </a:cubicBezTo>
                  <a:cubicBezTo>
                    <a:pt x="6763" y="2250"/>
                    <a:pt x="6703" y="2167"/>
                    <a:pt x="6644" y="2084"/>
                  </a:cubicBezTo>
                  <a:cubicBezTo>
                    <a:pt x="6584" y="2012"/>
                    <a:pt x="6549" y="1941"/>
                    <a:pt x="6501" y="1869"/>
                  </a:cubicBezTo>
                  <a:cubicBezTo>
                    <a:pt x="6453" y="1774"/>
                    <a:pt x="6406" y="1703"/>
                    <a:pt x="6370" y="1607"/>
                  </a:cubicBezTo>
                  <a:cubicBezTo>
                    <a:pt x="6322" y="1536"/>
                    <a:pt x="6275" y="1453"/>
                    <a:pt x="6227" y="1369"/>
                  </a:cubicBezTo>
                  <a:cubicBezTo>
                    <a:pt x="6168" y="1298"/>
                    <a:pt x="6132" y="1226"/>
                    <a:pt x="6072" y="1155"/>
                  </a:cubicBezTo>
                  <a:cubicBezTo>
                    <a:pt x="6013" y="1072"/>
                    <a:pt x="5929" y="1012"/>
                    <a:pt x="5870" y="941"/>
                  </a:cubicBezTo>
                  <a:cubicBezTo>
                    <a:pt x="5798" y="869"/>
                    <a:pt x="5727" y="798"/>
                    <a:pt x="5656" y="703"/>
                  </a:cubicBezTo>
                  <a:cubicBezTo>
                    <a:pt x="5572" y="619"/>
                    <a:pt x="5501" y="524"/>
                    <a:pt x="5417" y="452"/>
                  </a:cubicBezTo>
                  <a:cubicBezTo>
                    <a:pt x="5322" y="381"/>
                    <a:pt x="5239" y="298"/>
                    <a:pt x="5132" y="238"/>
                  </a:cubicBezTo>
                  <a:cubicBezTo>
                    <a:pt x="5072" y="214"/>
                    <a:pt x="5025" y="179"/>
                    <a:pt x="4965" y="155"/>
                  </a:cubicBezTo>
                  <a:cubicBezTo>
                    <a:pt x="4917" y="143"/>
                    <a:pt x="4858" y="107"/>
                    <a:pt x="4822" y="95"/>
                  </a:cubicBezTo>
                  <a:lnTo>
                    <a:pt x="4798" y="95"/>
                  </a:lnTo>
                  <a:cubicBezTo>
                    <a:pt x="4775" y="83"/>
                    <a:pt x="4763" y="83"/>
                    <a:pt x="4727" y="60"/>
                  </a:cubicBezTo>
                  <a:cubicBezTo>
                    <a:pt x="4608" y="24"/>
                    <a:pt x="4489" y="0"/>
                    <a:pt x="4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2261875" y="4947175"/>
              <a:ext cx="171775" cy="153000"/>
            </a:xfrm>
            <a:custGeom>
              <a:avLst/>
              <a:gdLst/>
              <a:ahLst/>
              <a:cxnLst/>
              <a:rect l="l" t="t" r="r" b="b"/>
              <a:pathLst>
                <a:path w="6871" h="6120" extrusionOk="0">
                  <a:moveTo>
                    <a:pt x="6847" y="0"/>
                  </a:moveTo>
                  <a:cubicBezTo>
                    <a:pt x="6847" y="36"/>
                    <a:pt x="6835" y="48"/>
                    <a:pt x="6811" y="84"/>
                  </a:cubicBezTo>
                  <a:cubicBezTo>
                    <a:pt x="6799" y="95"/>
                    <a:pt x="6799" y="119"/>
                    <a:pt x="6787" y="143"/>
                  </a:cubicBezTo>
                  <a:lnTo>
                    <a:pt x="6740" y="274"/>
                  </a:lnTo>
                  <a:cubicBezTo>
                    <a:pt x="6716" y="357"/>
                    <a:pt x="6692" y="441"/>
                    <a:pt x="6668" y="512"/>
                  </a:cubicBezTo>
                  <a:lnTo>
                    <a:pt x="6632" y="584"/>
                  </a:lnTo>
                  <a:cubicBezTo>
                    <a:pt x="6620" y="631"/>
                    <a:pt x="6609" y="679"/>
                    <a:pt x="6597" y="738"/>
                  </a:cubicBezTo>
                  <a:cubicBezTo>
                    <a:pt x="6573" y="798"/>
                    <a:pt x="6561" y="834"/>
                    <a:pt x="6549" y="881"/>
                  </a:cubicBezTo>
                  <a:cubicBezTo>
                    <a:pt x="6549" y="893"/>
                    <a:pt x="6537" y="893"/>
                    <a:pt x="6537" y="917"/>
                  </a:cubicBezTo>
                  <a:cubicBezTo>
                    <a:pt x="6513" y="953"/>
                    <a:pt x="6501" y="1000"/>
                    <a:pt x="6478" y="1048"/>
                  </a:cubicBezTo>
                  <a:cubicBezTo>
                    <a:pt x="6454" y="1096"/>
                    <a:pt x="6430" y="1119"/>
                    <a:pt x="6394" y="1167"/>
                  </a:cubicBezTo>
                  <a:lnTo>
                    <a:pt x="6382" y="1179"/>
                  </a:lnTo>
                  <a:cubicBezTo>
                    <a:pt x="6359" y="1215"/>
                    <a:pt x="6335" y="1226"/>
                    <a:pt x="6323" y="1250"/>
                  </a:cubicBezTo>
                  <a:cubicBezTo>
                    <a:pt x="6311" y="1274"/>
                    <a:pt x="6299" y="1298"/>
                    <a:pt x="6275" y="1310"/>
                  </a:cubicBezTo>
                  <a:cubicBezTo>
                    <a:pt x="6204" y="1405"/>
                    <a:pt x="6144" y="1512"/>
                    <a:pt x="6073" y="1596"/>
                  </a:cubicBezTo>
                  <a:lnTo>
                    <a:pt x="6061" y="1607"/>
                  </a:lnTo>
                  <a:lnTo>
                    <a:pt x="6037" y="1631"/>
                  </a:lnTo>
                  <a:cubicBezTo>
                    <a:pt x="6013" y="1667"/>
                    <a:pt x="5978" y="1703"/>
                    <a:pt x="5954" y="1750"/>
                  </a:cubicBezTo>
                  <a:lnTo>
                    <a:pt x="5918" y="1786"/>
                  </a:lnTo>
                  <a:cubicBezTo>
                    <a:pt x="5858" y="1846"/>
                    <a:pt x="5823" y="1905"/>
                    <a:pt x="5775" y="1965"/>
                  </a:cubicBezTo>
                  <a:cubicBezTo>
                    <a:pt x="5728" y="2012"/>
                    <a:pt x="5680" y="2072"/>
                    <a:pt x="5644" y="2119"/>
                  </a:cubicBezTo>
                  <a:lnTo>
                    <a:pt x="5620" y="2131"/>
                  </a:lnTo>
                  <a:cubicBezTo>
                    <a:pt x="5585" y="2191"/>
                    <a:pt x="5525" y="2250"/>
                    <a:pt x="5477" y="2310"/>
                  </a:cubicBezTo>
                  <a:lnTo>
                    <a:pt x="5477" y="2322"/>
                  </a:lnTo>
                  <a:cubicBezTo>
                    <a:pt x="5466" y="2358"/>
                    <a:pt x="5430" y="2369"/>
                    <a:pt x="5418" y="2381"/>
                  </a:cubicBezTo>
                  <a:cubicBezTo>
                    <a:pt x="5382" y="2405"/>
                    <a:pt x="5370" y="2429"/>
                    <a:pt x="5347" y="2441"/>
                  </a:cubicBezTo>
                  <a:cubicBezTo>
                    <a:pt x="5251" y="2524"/>
                    <a:pt x="5144" y="2596"/>
                    <a:pt x="5061" y="2655"/>
                  </a:cubicBezTo>
                  <a:cubicBezTo>
                    <a:pt x="5013" y="2679"/>
                    <a:pt x="4954" y="2727"/>
                    <a:pt x="4906" y="2762"/>
                  </a:cubicBezTo>
                  <a:cubicBezTo>
                    <a:pt x="4870" y="2798"/>
                    <a:pt x="4811" y="2834"/>
                    <a:pt x="4763" y="2858"/>
                  </a:cubicBezTo>
                  <a:cubicBezTo>
                    <a:pt x="4751" y="2881"/>
                    <a:pt x="4715" y="2893"/>
                    <a:pt x="4692" y="2905"/>
                  </a:cubicBezTo>
                  <a:cubicBezTo>
                    <a:pt x="4465" y="3024"/>
                    <a:pt x="4239" y="3131"/>
                    <a:pt x="3989" y="3251"/>
                  </a:cubicBezTo>
                  <a:cubicBezTo>
                    <a:pt x="3870" y="3298"/>
                    <a:pt x="3775" y="3334"/>
                    <a:pt x="3692" y="3370"/>
                  </a:cubicBezTo>
                  <a:cubicBezTo>
                    <a:pt x="3537" y="3429"/>
                    <a:pt x="3394" y="3489"/>
                    <a:pt x="3263" y="3536"/>
                  </a:cubicBezTo>
                  <a:cubicBezTo>
                    <a:pt x="3120" y="3596"/>
                    <a:pt x="2977" y="3632"/>
                    <a:pt x="2822" y="3679"/>
                  </a:cubicBezTo>
                  <a:cubicBezTo>
                    <a:pt x="2739" y="3715"/>
                    <a:pt x="2644" y="3727"/>
                    <a:pt x="2560" y="3751"/>
                  </a:cubicBezTo>
                  <a:cubicBezTo>
                    <a:pt x="2513" y="3774"/>
                    <a:pt x="2453" y="3786"/>
                    <a:pt x="2406" y="3798"/>
                  </a:cubicBezTo>
                  <a:cubicBezTo>
                    <a:pt x="2334" y="3810"/>
                    <a:pt x="2263" y="3846"/>
                    <a:pt x="2203" y="3858"/>
                  </a:cubicBezTo>
                  <a:cubicBezTo>
                    <a:pt x="2132" y="3870"/>
                    <a:pt x="2072" y="3905"/>
                    <a:pt x="2013" y="3929"/>
                  </a:cubicBezTo>
                  <a:lnTo>
                    <a:pt x="1989" y="3953"/>
                  </a:lnTo>
                  <a:lnTo>
                    <a:pt x="1906" y="3989"/>
                  </a:lnTo>
                  <a:cubicBezTo>
                    <a:pt x="1870" y="4013"/>
                    <a:pt x="1834" y="4036"/>
                    <a:pt x="1798" y="4048"/>
                  </a:cubicBezTo>
                  <a:cubicBezTo>
                    <a:pt x="1787" y="4072"/>
                    <a:pt x="1751" y="4084"/>
                    <a:pt x="1727" y="4096"/>
                  </a:cubicBezTo>
                  <a:lnTo>
                    <a:pt x="1715" y="4108"/>
                  </a:lnTo>
                  <a:cubicBezTo>
                    <a:pt x="1691" y="4108"/>
                    <a:pt x="1691" y="4132"/>
                    <a:pt x="1679" y="4132"/>
                  </a:cubicBezTo>
                  <a:lnTo>
                    <a:pt x="1667" y="4144"/>
                  </a:lnTo>
                  <a:lnTo>
                    <a:pt x="1656" y="4155"/>
                  </a:lnTo>
                  <a:cubicBezTo>
                    <a:pt x="1656" y="4167"/>
                    <a:pt x="1632" y="4167"/>
                    <a:pt x="1620" y="4191"/>
                  </a:cubicBezTo>
                  <a:cubicBezTo>
                    <a:pt x="1572" y="4227"/>
                    <a:pt x="1513" y="4274"/>
                    <a:pt x="1453" y="4334"/>
                  </a:cubicBezTo>
                  <a:cubicBezTo>
                    <a:pt x="1417" y="4394"/>
                    <a:pt x="1358" y="4453"/>
                    <a:pt x="1310" y="4513"/>
                  </a:cubicBezTo>
                  <a:cubicBezTo>
                    <a:pt x="1310" y="4525"/>
                    <a:pt x="1310" y="4525"/>
                    <a:pt x="1298" y="4548"/>
                  </a:cubicBezTo>
                  <a:cubicBezTo>
                    <a:pt x="1298" y="4560"/>
                    <a:pt x="1275" y="4560"/>
                    <a:pt x="1275" y="4572"/>
                  </a:cubicBezTo>
                  <a:lnTo>
                    <a:pt x="1191" y="4703"/>
                  </a:lnTo>
                  <a:lnTo>
                    <a:pt x="1179" y="4727"/>
                  </a:lnTo>
                  <a:cubicBezTo>
                    <a:pt x="1144" y="4763"/>
                    <a:pt x="1120" y="4810"/>
                    <a:pt x="1096" y="4858"/>
                  </a:cubicBezTo>
                  <a:lnTo>
                    <a:pt x="1096" y="4870"/>
                  </a:lnTo>
                  <a:cubicBezTo>
                    <a:pt x="1084" y="4929"/>
                    <a:pt x="1060" y="4977"/>
                    <a:pt x="1025" y="5036"/>
                  </a:cubicBezTo>
                  <a:cubicBezTo>
                    <a:pt x="1013" y="5084"/>
                    <a:pt x="1001" y="5108"/>
                    <a:pt x="977" y="5144"/>
                  </a:cubicBezTo>
                  <a:cubicBezTo>
                    <a:pt x="953" y="5179"/>
                    <a:pt x="941" y="5227"/>
                    <a:pt x="917" y="5263"/>
                  </a:cubicBezTo>
                  <a:cubicBezTo>
                    <a:pt x="905" y="5263"/>
                    <a:pt x="905" y="5275"/>
                    <a:pt x="905" y="5275"/>
                  </a:cubicBezTo>
                  <a:lnTo>
                    <a:pt x="894" y="5287"/>
                  </a:lnTo>
                  <a:cubicBezTo>
                    <a:pt x="858" y="5298"/>
                    <a:pt x="834" y="5334"/>
                    <a:pt x="798" y="5358"/>
                  </a:cubicBezTo>
                  <a:lnTo>
                    <a:pt x="727" y="5429"/>
                  </a:lnTo>
                  <a:cubicBezTo>
                    <a:pt x="703" y="5453"/>
                    <a:pt x="667" y="5477"/>
                    <a:pt x="644" y="5513"/>
                  </a:cubicBezTo>
                  <a:cubicBezTo>
                    <a:pt x="584" y="5572"/>
                    <a:pt x="536" y="5620"/>
                    <a:pt x="477" y="5656"/>
                  </a:cubicBezTo>
                  <a:cubicBezTo>
                    <a:pt x="441" y="5668"/>
                    <a:pt x="429" y="5691"/>
                    <a:pt x="417" y="5703"/>
                  </a:cubicBezTo>
                  <a:cubicBezTo>
                    <a:pt x="382" y="5751"/>
                    <a:pt x="346" y="5775"/>
                    <a:pt x="298" y="5810"/>
                  </a:cubicBezTo>
                  <a:cubicBezTo>
                    <a:pt x="239" y="5870"/>
                    <a:pt x="179" y="5894"/>
                    <a:pt x="120" y="5941"/>
                  </a:cubicBezTo>
                  <a:cubicBezTo>
                    <a:pt x="108" y="5941"/>
                    <a:pt x="72" y="5953"/>
                    <a:pt x="60" y="5977"/>
                  </a:cubicBezTo>
                  <a:lnTo>
                    <a:pt x="24" y="6001"/>
                  </a:lnTo>
                  <a:cubicBezTo>
                    <a:pt x="1" y="6025"/>
                    <a:pt x="24" y="6072"/>
                    <a:pt x="1" y="6120"/>
                  </a:cubicBezTo>
                  <a:lnTo>
                    <a:pt x="24" y="6120"/>
                  </a:lnTo>
                  <a:cubicBezTo>
                    <a:pt x="48" y="6108"/>
                    <a:pt x="60" y="6108"/>
                    <a:pt x="72" y="6084"/>
                  </a:cubicBezTo>
                  <a:cubicBezTo>
                    <a:pt x="108" y="6072"/>
                    <a:pt x="120" y="6060"/>
                    <a:pt x="143" y="6049"/>
                  </a:cubicBezTo>
                  <a:cubicBezTo>
                    <a:pt x="263" y="5953"/>
                    <a:pt x="370" y="5870"/>
                    <a:pt x="477" y="5775"/>
                  </a:cubicBezTo>
                  <a:cubicBezTo>
                    <a:pt x="536" y="5715"/>
                    <a:pt x="596" y="5679"/>
                    <a:pt x="655" y="5620"/>
                  </a:cubicBezTo>
                  <a:cubicBezTo>
                    <a:pt x="679" y="5584"/>
                    <a:pt x="727" y="5560"/>
                    <a:pt x="763" y="5525"/>
                  </a:cubicBezTo>
                  <a:lnTo>
                    <a:pt x="798" y="5477"/>
                  </a:lnTo>
                  <a:cubicBezTo>
                    <a:pt x="834" y="5465"/>
                    <a:pt x="846" y="5429"/>
                    <a:pt x="882" y="5417"/>
                  </a:cubicBezTo>
                  <a:lnTo>
                    <a:pt x="917" y="5382"/>
                  </a:lnTo>
                  <a:cubicBezTo>
                    <a:pt x="941" y="5358"/>
                    <a:pt x="941" y="5334"/>
                    <a:pt x="953" y="5322"/>
                  </a:cubicBezTo>
                  <a:cubicBezTo>
                    <a:pt x="965" y="5287"/>
                    <a:pt x="965" y="5275"/>
                    <a:pt x="977" y="5251"/>
                  </a:cubicBezTo>
                  <a:cubicBezTo>
                    <a:pt x="1001" y="5227"/>
                    <a:pt x="1025" y="5179"/>
                    <a:pt x="1036" y="5156"/>
                  </a:cubicBezTo>
                  <a:cubicBezTo>
                    <a:pt x="1060" y="5120"/>
                    <a:pt x="1084" y="5072"/>
                    <a:pt x="1096" y="5048"/>
                  </a:cubicBezTo>
                  <a:cubicBezTo>
                    <a:pt x="1120" y="5036"/>
                    <a:pt x="1120" y="5013"/>
                    <a:pt x="1132" y="5001"/>
                  </a:cubicBezTo>
                  <a:lnTo>
                    <a:pt x="1144" y="4989"/>
                  </a:lnTo>
                  <a:lnTo>
                    <a:pt x="1156" y="4953"/>
                  </a:lnTo>
                  <a:lnTo>
                    <a:pt x="1251" y="4822"/>
                  </a:lnTo>
                  <a:lnTo>
                    <a:pt x="1275" y="4798"/>
                  </a:lnTo>
                  <a:cubicBezTo>
                    <a:pt x="1310" y="4751"/>
                    <a:pt x="1334" y="4715"/>
                    <a:pt x="1370" y="4679"/>
                  </a:cubicBezTo>
                  <a:cubicBezTo>
                    <a:pt x="1382" y="4644"/>
                    <a:pt x="1417" y="4620"/>
                    <a:pt x="1441" y="4584"/>
                  </a:cubicBezTo>
                  <a:lnTo>
                    <a:pt x="1453" y="4572"/>
                  </a:lnTo>
                  <a:lnTo>
                    <a:pt x="1477" y="4560"/>
                  </a:lnTo>
                  <a:cubicBezTo>
                    <a:pt x="1501" y="4548"/>
                    <a:pt x="1513" y="4525"/>
                    <a:pt x="1537" y="4513"/>
                  </a:cubicBezTo>
                  <a:lnTo>
                    <a:pt x="1572" y="4465"/>
                  </a:lnTo>
                  <a:lnTo>
                    <a:pt x="1608" y="4441"/>
                  </a:lnTo>
                  <a:cubicBezTo>
                    <a:pt x="1620" y="4441"/>
                    <a:pt x="1620" y="4429"/>
                    <a:pt x="1632" y="4429"/>
                  </a:cubicBezTo>
                  <a:lnTo>
                    <a:pt x="1679" y="4382"/>
                  </a:lnTo>
                  <a:lnTo>
                    <a:pt x="1727" y="4346"/>
                  </a:lnTo>
                  <a:lnTo>
                    <a:pt x="1775" y="4322"/>
                  </a:lnTo>
                  <a:lnTo>
                    <a:pt x="1787" y="4322"/>
                  </a:lnTo>
                  <a:cubicBezTo>
                    <a:pt x="1810" y="4286"/>
                    <a:pt x="1846" y="4274"/>
                    <a:pt x="1870" y="4263"/>
                  </a:cubicBezTo>
                  <a:cubicBezTo>
                    <a:pt x="1918" y="4239"/>
                    <a:pt x="1953" y="4215"/>
                    <a:pt x="1989" y="4203"/>
                  </a:cubicBezTo>
                  <a:cubicBezTo>
                    <a:pt x="2048" y="4167"/>
                    <a:pt x="2132" y="4144"/>
                    <a:pt x="2203" y="4108"/>
                  </a:cubicBezTo>
                  <a:cubicBezTo>
                    <a:pt x="2263" y="4084"/>
                    <a:pt x="2322" y="4072"/>
                    <a:pt x="2406" y="4036"/>
                  </a:cubicBezTo>
                  <a:lnTo>
                    <a:pt x="2525" y="4013"/>
                  </a:lnTo>
                  <a:cubicBezTo>
                    <a:pt x="2632" y="3977"/>
                    <a:pt x="2751" y="3953"/>
                    <a:pt x="2858" y="3917"/>
                  </a:cubicBezTo>
                  <a:cubicBezTo>
                    <a:pt x="3025" y="3870"/>
                    <a:pt x="3168" y="3810"/>
                    <a:pt x="3287" y="3774"/>
                  </a:cubicBezTo>
                  <a:cubicBezTo>
                    <a:pt x="3418" y="3727"/>
                    <a:pt x="3572" y="3667"/>
                    <a:pt x="3715" y="3608"/>
                  </a:cubicBezTo>
                  <a:cubicBezTo>
                    <a:pt x="3989" y="3501"/>
                    <a:pt x="4275" y="3370"/>
                    <a:pt x="4549" y="3215"/>
                  </a:cubicBezTo>
                  <a:cubicBezTo>
                    <a:pt x="4668" y="3143"/>
                    <a:pt x="4811" y="3072"/>
                    <a:pt x="4942" y="2977"/>
                  </a:cubicBezTo>
                  <a:cubicBezTo>
                    <a:pt x="5049" y="2905"/>
                    <a:pt x="5144" y="2822"/>
                    <a:pt x="5251" y="2739"/>
                  </a:cubicBezTo>
                  <a:lnTo>
                    <a:pt x="5299" y="2715"/>
                  </a:lnTo>
                  <a:lnTo>
                    <a:pt x="5311" y="2715"/>
                  </a:lnTo>
                  <a:lnTo>
                    <a:pt x="5323" y="2703"/>
                  </a:lnTo>
                  <a:cubicBezTo>
                    <a:pt x="5358" y="2667"/>
                    <a:pt x="5382" y="2655"/>
                    <a:pt x="5418" y="2620"/>
                  </a:cubicBezTo>
                  <a:lnTo>
                    <a:pt x="5585" y="2465"/>
                  </a:lnTo>
                  <a:cubicBezTo>
                    <a:pt x="5620" y="2417"/>
                    <a:pt x="5668" y="2358"/>
                    <a:pt x="5728" y="2286"/>
                  </a:cubicBezTo>
                  <a:cubicBezTo>
                    <a:pt x="5823" y="2167"/>
                    <a:pt x="5918" y="2048"/>
                    <a:pt x="6013" y="1905"/>
                  </a:cubicBezTo>
                  <a:lnTo>
                    <a:pt x="6025" y="1881"/>
                  </a:lnTo>
                  <a:cubicBezTo>
                    <a:pt x="6061" y="1846"/>
                    <a:pt x="6073" y="1834"/>
                    <a:pt x="6085" y="1810"/>
                  </a:cubicBezTo>
                  <a:cubicBezTo>
                    <a:pt x="6132" y="1727"/>
                    <a:pt x="6180" y="1667"/>
                    <a:pt x="6216" y="1607"/>
                  </a:cubicBezTo>
                  <a:cubicBezTo>
                    <a:pt x="6299" y="1477"/>
                    <a:pt x="6382" y="1357"/>
                    <a:pt x="6478" y="1238"/>
                  </a:cubicBezTo>
                  <a:cubicBezTo>
                    <a:pt x="6490" y="1215"/>
                    <a:pt x="6513" y="1167"/>
                    <a:pt x="6549" y="1119"/>
                  </a:cubicBezTo>
                  <a:cubicBezTo>
                    <a:pt x="6561" y="1096"/>
                    <a:pt x="6573" y="1072"/>
                    <a:pt x="6597" y="1048"/>
                  </a:cubicBezTo>
                  <a:cubicBezTo>
                    <a:pt x="6632" y="988"/>
                    <a:pt x="6656" y="929"/>
                    <a:pt x="6680" y="857"/>
                  </a:cubicBezTo>
                  <a:cubicBezTo>
                    <a:pt x="6692" y="774"/>
                    <a:pt x="6728" y="715"/>
                    <a:pt x="6740" y="643"/>
                  </a:cubicBezTo>
                  <a:cubicBezTo>
                    <a:pt x="6775" y="572"/>
                    <a:pt x="6799" y="512"/>
                    <a:pt x="6811" y="441"/>
                  </a:cubicBezTo>
                  <a:cubicBezTo>
                    <a:pt x="6835" y="405"/>
                    <a:pt x="6835" y="357"/>
                    <a:pt x="6847" y="334"/>
                  </a:cubicBezTo>
                  <a:cubicBezTo>
                    <a:pt x="6859" y="286"/>
                    <a:pt x="6871" y="262"/>
                    <a:pt x="6871" y="214"/>
                  </a:cubicBezTo>
                  <a:lnTo>
                    <a:pt x="6871" y="107"/>
                  </a:lnTo>
                  <a:cubicBezTo>
                    <a:pt x="6859" y="60"/>
                    <a:pt x="6859" y="36"/>
                    <a:pt x="6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034475" y="4869775"/>
              <a:ext cx="208675" cy="224925"/>
            </a:xfrm>
            <a:custGeom>
              <a:avLst/>
              <a:gdLst/>
              <a:ahLst/>
              <a:cxnLst/>
              <a:rect l="l" t="t" r="r" b="b"/>
              <a:pathLst>
                <a:path w="8347" h="8997" extrusionOk="0">
                  <a:moveTo>
                    <a:pt x="5275" y="1"/>
                  </a:moveTo>
                  <a:cubicBezTo>
                    <a:pt x="5191" y="1"/>
                    <a:pt x="5132" y="1"/>
                    <a:pt x="5060" y="24"/>
                  </a:cubicBezTo>
                  <a:cubicBezTo>
                    <a:pt x="5001" y="24"/>
                    <a:pt x="4929" y="36"/>
                    <a:pt x="4870" y="48"/>
                  </a:cubicBezTo>
                  <a:cubicBezTo>
                    <a:pt x="4739" y="84"/>
                    <a:pt x="4596" y="120"/>
                    <a:pt x="4465" y="167"/>
                  </a:cubicBezTo>
                  <a:cubicBezTo>
                    <a:pt x="4334" y="227"/>
                    <a:pt x="4203" y="274"/>
                    <a:pt x="4060" y="334"/>
                  </a:cubicBezTo>
                  <a:cubicBezTo>
                    <a:pt x="3989" y="358"/>
                    <a:pt x="3917" y="405"/>
                    <a:pt x="3846" y="441"/>
                  </a:cubicBezTo>
                  <a:cubicBezTo>
                    <a:pt x="3632" y="524"/>
                    <a:pt x="3441" y="620"/>
                    <a:pt x="3251" y="703"/>
                  </a:cubicBezTo>
                  <a:cubicBezTo>
                    <a:pt x="3155" y="751"/>
                    <a:pt x="3048" y="798"/>
                    <a:pt x="2965" y="834"/>
                  </a:cubicBezTo>
                  <a:cubicBezTo>
                    <a:pt x="2893" y="870"/>
                    <a:pt x="2810" y="917"/>
                    <a:pt x="2739" y="941"/>
                  </a:cubicBezTo>
                  <a:cubicBezTo>
                    <a:pt x="2691" y="953"/>
                    <a:pt x="2667" y="977"/>
                    <a:pt x="2620" y="989"/>
                  </a:cubicBezTo>
                  <a:cubicBezTo>
                    <a:pt x="2596" y="989"/>
                    <a:pt x="2560" y="1001"/>
                    <a:pt x="2536" y="1013"/>
                  </a:cubicBezTo>
                  <a:cubicBezTo>
                    <a:pt x="2501" y="1036"/>
                    <a:pt x="2453" y="1048"/>
                    <a:pt x="2417" y="1060"/>
                  </a:cubicBezTo>
                  <a:cubicBezTo>
                    <a:pt x="2381" y="1072"/>
                    <a:pt x="2358" y="1072"/>
                    <a:pt x="2322" y="1096"/>
                  </a:cubicBezTo>
                  <a:cubicBezTo>
                    <a:pt x="2298" y="1096"/>
                    <a:pt x="2274" y="1108"/>
                    <a:pt x="2251" y="1108"/>
                  </a:cubicBezTo>
                  <a:cubicBezTo>
                    <a:pt x="2215" y="1108"/>
                    <a:pt x="2179" y="1120"/>
                    <a:pt x="2131" y="1132"/>
                  </a:cubicBezTo>
                  <a:cubicBezTo>
                    <a:pt x="2060" y="1155"/>
                    <a:pt x="1977" y="1179"/>
                    <a:pt x="1917" y="1215"/>
                  </a:cubicBezTo>
                  <a:cubicBezTo>
                    <a:pt x="1858" y="1251"/>
                    <a:pt x="1822" y="1286"/>
                    <a:pt x="1774" y="1334"/>
                  </a:cubicBezTo>
                  <a:cubicBezTo>
                    <a:pt x="1739" y="1358"/>
                    <a:pt x="1727" y="1394"/>
                    <a:pt x="1703" y="1417"/>
                  </a:cubicBezTo>
                  <a:lnTo>
                    <a:pt x="1655" y="1465"/>
                  </a:lnTo>
                  <a:cubicBezTo>
                    <a:pt x="1619" y="1489"/>
                    <a:pt x="1608" y="1513"/>
                    <a:pt x="1596" y="1536"/>
                  </a:cubicBezTo>
                  <a:cubicBezTo>
                    <a:pt x="1584" y="1548"/>
                    <a:pt x="1560" y="1584"/>
                    <a:pt x="1548" y="1596"/>
                  </a:cubicBezTo>
                  <a:cubicBezTo>
                    <a:pt x="1548" y="1608"/>
                    <a:pt x="1536" y="1632"/>
                    <a:pt x="1524" y="1644"/>
                  </a:cubicBezTo>
                  <a:cubicBezTo>
                    <a:pt x="1500" y="1667"/>
                    <a:pt x="1489" y="1691"/>
                    <a:pt x="1477" y="1715"/>
                  </a:cubicBezTo>
                  <a:cubicBezTo>
                    <a:pt x="1477" y="1727"/>
                    <a:pt x="1465" y="1763"/>
                    <a:pt x="1441" y="1775"/>
                  </a:cubicBezTo>
                  <a:cubicBezTo>
                    <a:pt x="1429" y="1786"/>
                    <a:pt x="1417" y="1822"/>
                    <a:pt x="1405" y="1846"/>
                  </a:cubicBezTo>
                  <a:cubicBezTo>
                    <a:pt x="1381" y="1870"/>
                    <a:pt x="1381" y="1894"/>
                    <a:pt x="1369" y="1906"/>
                  </a:cubicBezTo>
                  <a:cubicBezTo>
                    <a:pt x="1322" y="1989"/>
                    <a:pt x="1298" y="2072"/>
                    <a:pt x="1262" y="2167"/>
                  </a:cubicBezTo>
                  <a:cubicBezTo>
                    <a:pt x="1250" y="2203"/>
                    <a:pt x="1238" y="2239"/>
                    <a:pt x="1227" y="2287"/>
                  </a:cubicBezTo>
                  <a:cubicBezTo>
                    <a:pt x="1191" y="2310"/>
                    <a:pt x="1179" y="2358"/>
                    <a:pt x="1167" y="2382"/>
                  </a:cubicBezTo>
                  <a:cubicBezTo>
                    <a:pt x="1143" y="2418"/>
                    <a:pt x="1131" y="2465"/>
                    <a:pt x="1108" y="2489"/>
                  </a:cubicBezTo>
                  <a:cubicBezTo>
                    <a:pt x="1084" y="2537"/>
                    <a:pt x="1060" y="2560"/>
                    <a:pt x="1024" y="2608"/>
                  </a:cubicBezTo>
                  <a:cubicBezTo>
                    <a:pt x="1000" y="2644"/>
                    <a:pt x="988" y="2668"/>
                    <a:pt x="953" y="2703"/>
                  </a:cubicBezTo>
                  <a:lnTo>
                    <a:pt x="881" y="2775"/>
                  </a:lnTo>
                  <a:lnTo>
                    <a:pt x="774" y="2882"/>
                  </a:lnTo>
                  <a:cubicBezTo>
                    <a:pt x="727" y="2906"/>
                    <a:pt x="703" y="2953"/>
                    <a:pt x="667" y="2977"/>
                  </a:cubicBezTo>
                  <a:cubicBezTo>
                    <a:pt x="643" y="3013"/>
                    <a:pt x="631" y="3037"/>
                    <a:pt x="596" y="3072"/>
                  </a:cubicBezTo>
                  <a:lnTo>
                    <a:pt x="465" y="3251"/>
                  </a:lnTo>
                  <a:cubicBezTo>
                    <a:pt x="405" y="3334"/>
                    <a:pt x="346" y="3430"/>
                    <a:pt x="310" y="3513"/>
                  </a:cubicBezTo>
                  <a:cubicBezTo>
                    <a:pt x="310" y="3537"/>
                    <a:pt x="298" y="3549"/>
                    <a:pt x="298" y="3561"/>
                  </a:cubicBezTo>
                  <a:cubicBezTo>
                    <a:pt x="286" y="3608"/>
                    <a:pt x="274" y="3680"/>
                    <a:pt x="274" y="3739"/>
                  </a:cubicBezTo>
                  <a:cubicBezTo>
                    <a:pt x="274" y="3787"/>
                    <a:pt x="274" y="3846"/>
                    <a:pt x="286" y="3906"/>
                  </a:cubicBezTo>
                  <a:cubicBezTo>
                    <a:pt x="298" y="3953"/>
                    <a:pt x="310" y="4013"/>
                    <a:pt x="334" y="4072"/>
                  </a:cubicBezTo>
                  <a:cubicBezTo>
                    <a:pt x="346" y="4096"/>
                    <a:pt x="357" y="4108"/>
                    <a:pt x="357" y="4144"/>
                  </a:cubicBezTo>
                  <a:cubicBezTo>
                    <a:pt x="369" y="4192"/>
                    <a:pt x="393" y="4251"/>
                    <a:pt x="405" y="4287"/>
                  </a:cubicBezTo>
                  <a:cubicBezTo>
                    <a:pt x="417" y="4382"/>
                    <a:pt x="429" y="4453"/>
                    <a:pt x="453" y="4513"/>
                  </a:cubicBezTo>
                  <a:cubicBezTo>
                    <a:pt x="465" y="4584"/>
                    <a:pt x="476" y="4680"/>
                    <a:pt x="476" y="4763"/>
                  </a:cubicBezTo>
                  <a:lnTo>
                    <a:pt x="476" y="4823"/>
                  </a:lnTo>
                  <a:lnTo>
                    <a:pt x="476" y="5001"/>
                  </a:lnTo>
                  <a:cubicBezTo>
                    <a:pt x="476" y="5061"/>
                    <a:pt x="465" y="5144"/>
                    <a:pt x="453" y="5215"/>
                  </a:cubicBezTo>
                  <a:lnTo>
                    <a:pt x="429" y="5275"/>
                  </a:lnTo>
                  <a:lnTo>
                    <a:pt x="417" y="5335"/>
                  </a:lnTo>
                  <a:cubicBezTo>
                    <a:pt x="405" y="5358"/>
                    <a:pt x="405" y="5394"/>
                    <a:pt x="393" y="5418"/>
                  </a:cubicBezTo>
                  <a:lnTo>
                    <a:pt x="369" y="5465"/>
                  </a:lnTo>
                  <a:cubicBezTo>
                    <a:pt x="357" y="5501"/>
                    <a:pt x="357" y="5525"/>
                    <a:pt x="346" y="5561"/>
                  </a:cubicBezTo>
                  <a:lnTo>
                    <a:pt x="334" y="5585"/>
                  </a:lnTo>
                  <a:cubicBezTo>
                    <a:pt x="310" y="5620"/>
                    <a:pt x="298" y="5656"/>
                    <a:pt x="286" y="5692"/>
                  </a:cubicBezTo>
                  <a:lnTo>
                    <a:pt x="274" y="5739"/>
                  </a:lnTo>
                  <a:cubicBezTo>
                    <a:pt x="250" y="5763"/>
                    <a:pt x="250" y="5799"/>
                    <a:pt x="238" y="5823"/>
                  </a:cubicBezTo>
                  <a:lnTo>
                    <a:pt x="226" y="5858"/>
                  </a:lnTo>
                  <a:lnTo>
                    <a:pt x="179" y="5989"/>
                  </a:lnTo>
                  <a:cubicBezTo>
                    <a:pt x="167" y="6013"/>
                    <a:pt x="167" y="6049"/>
                    <a:pt x="155" y="6073"/>
                  </a:cubicBezTo>
                  <a:cubicBezTo>
                    <a:pt x="155" y="6097"/>
                    <a:pt x="131" y="6108"/>
                    <a:pt x="131" y="6120"/>
                  </a:cubicBezTo>
                  <a:cubicBezTo>
                    <a:pt x="119" y="6156"/>
                    <a:pt x="119" y="6192"/>
                    <a:pt x="107" y="6227"/>
                  </a:cubicBezTo>
                  <a:lnTo>
                    <a:pt x="107" y="6251"/>
                  </a:lnTo>
                  <a:cubicBezTo>
                    <a:pt x="95" y="6299"/>
                    <a:pt x="72" y="6347"/>
                    <a:pt x="72" y="6394"/>
                  </a:cubicBezTo>
                  <a:cubicBezTo>
                    <a:pt x="60" y="6478"/>
                    <a:pt x="48" y="6573"/>
                    <a:pt x="36" y="6668"/>
                  </a:cubicBezTo>
                  <a:lnTo>
                    <a:pt x="36" y="6716"/>
                  </a:lnTo>
                  <a:cubicBezTo>
                    <a:pt x="36" y="6763"/>
                    <a:pt x="12" y="6811"/>
                    <a:pt x="12" y="6847"/>
                  </a:cubicBezTo>
                  <a:cubicBezTo>
                    <a:pt x="0" y="6989"/>
                    <a:pt x="12" y="7109"/>
                    <a:pt x="48" y="7240"/>
                  </a:cubicBezTo>
                  <a:cubicBezTo>
                    <a:pt x="95" y="7382"/>
                    <a:pt x="131" y="7501"/>
                    <a:pt x="191" y="7597"/>
                  </a:cubicBezTo>
                  <a:cubicBezTo>
                    <a:pt x="238" y="7656"/>
                    <a:pt x="286" y="7716"/>
                    <a:pt x="322" y="7763"/>
                  </a:cubicBezTo>
                  <a:cubicBezTo>
                    <a:pt x="381" y="7823"/>
                    <a:pt x="429" y="7847"/>
                    <a:pt x="476" y="7882"/>
                  </a:cubicBezTo>
                  <a:cubicBezTo>
                    <a:pt x="584" y="7918"/>
                    <a:pt x="679" y="7978"/>
                    <a:pt x="798" y="8013"/>
                  </a:cubicBezTo>
                  <a:cubicBezTo>
                    <a:pt x="881" y="8037"/>
                    <a:pt x="965" y="8061"/>
                    <a:pt x="1036" y="8073"/>
                  </a:cubicBezTo>
                  <a:cubicBezTo>
                    <a:pt x="1072" y="8073"/>
                    <a:pt x="1119" y="8085"/>
                    <a:pt x="1143" y="8085"/>
                  </a:cubicBezTo>
                  <a:lnTo>
                    <a:pt x="1465" y="8132"/>
                  </a:lnTo>
                  <a:cubicBezTo>
                    <a:pt x="1512" y="8132"/>
                    <a:pt x="1560" y="8144"/>
                    <a:pt x="1608" y="8144"/>
                  </a:cubicBezTo>
                  <a:cubicBezTo>
                    <a:pt x="1655" y="8144"/>
                    <a:pt x="1691" y="8156"/>
                    <a:pt x="1739" y="8156"/>
                  </a:cubicBezTo>
                  <a:lnTo>
                    <a:pt x="1798" y="8156"/>
                  </a:lnTo>
                  <a:cubicBezTo>
                    <a:pt x="1905" y="8180"/>
                    <a:pt x="2024" y="8192"/>
                    <a:pt x="2143" y="8204"/>
                  </a:cubicBezTo>
                  <a:lnTo>
                    <a:pt x="2310" y="8216"/>
                  </a:lnTo>
                  <a:lnTo>
                    <a:pt x="2572" y="8252"/>
                  </a:lnTo>
                  <a:cubicBezTo>
                    <a:pt x="2715" y="8263"/>
                    <a:pt x="2834" y="8275"/>
                    <a:pt x="2965" y="8299"/>
                  </a:cubicBezTo>
                  <a:cubicBezTo>
                    <a:pt x="3024" y="8311"/>
                    <a:pt x="3084" y="8311"/>
                    <a:pt x="3143" y="8323"/>
                  </a:cubicBezTo>
                  <a:lnTo>
                    <a:pt x="3227" y="8335"/>
                  </a:lnTo>
                  <a:lnTo>
                    <a:pt x="3263" y="8335"/>
                  </a:lnTo>
                  <a:cubicBezTo>
                    <a:pt x="3286" y="8359"/>
                    <a:pt x="3310" y="8359"/>
                    <a:pt x="3334" y="8359"/>
                  </a:cubicBezTo>
                  <a:lnTo>
                    <a:pt x="3441" y="8371"/>
                  </a:lnTo>
                  <a:lnTo>
                    <a:pt x="3524" y="8383"/>
                  </a:lnTo>
                  <a:cubicBezTo>
                    <a:pt x="3584" y="8394"/>
                    <a:pt x="3667" y="8418"/>
                    <a:pt x="3739" y="8430"/>
                  </a:cubicBezTo>
                  <a:lnTo>
                    <a:pt x="3810" y="8442"/>
                  </a:lnTo>
                  <a:cubicBezTo>
                    <a:pt x="3917" y="8478"/>
                    <a:pt x="4001" y="8490"/>
                    <a:pt x="4096" y="8502"/>
                  </a:cubicBezTo>
                  <a:lnTo>
                    <a:pt x="4179" y="8513"/>
                  </a:lnTo>
                  <a:lnTo>
                    <a:pt x="4632" y="8609"/>
                  </a:lnTo>
                  <a:cubicBezTo>
                    <a:pt x="4715" y="8621"/>
                    <a:pt x="4798" y="8656"/>
                    <a:pt x="4870" y="8668"/>
                  </a:cubicBezTo>
                  <a:lnTo>
                    <a:pt x="5013" y="8716"/>
                  </a:lnTo>
                  <a:lnTo>
                    <a:pt x="5191" y="8752"/>
                  </a:lnTo>
                  <a:cubicBezTo>
                    <a:pt x="5275" y="8775"/>
                    <a:pt x="5346" y="8799"/>
                    <a:pt x="5418" y="8811"/>
                  </a:cubicBezTo>
                  <a:cubicBezTo>
                    <a:pt x="5489" y="8835"/>
                    <a:pt x="5572" y="8859"/>
                    <a:pt x="5644" y="8871"/>
                  </a:cubicBezTo>
                  <a:lnTo>
                    <a:pt x="5691" y="8894"/>
                  </a:lnTo>
                  <a:cubicBezTo>
                    <a:pt x="5775" y="8918"/>
                    <a:pt x="5882" y="8954"/>
                    <a:pt x="5965" y="8966"/>
                  </a:cubicBezTo>
                  <a:cubicBezTo>
                    <a:pt x="6093" y="8981"/>
                    <a:pt x="6202" y="8996"/>
                    <a:pt x="6295" y="8996"/>
                  </a:cubicBezTo>
                  <a:cubicBezTo>
                    <a:pt x="6349" y="8996"/>
                    <a:pt x="6398" y="8991"/>
                    <a:pt x="6442" y="8978"/>
                  </a:cubicBezTo>
                  <a:lnTo>
                    <a:pt x="6596" y="8978"/>
                  </a:lnTo>
                  <a:cubicBezTo>
                    <a:pt x="6680" y="8978"/>
                    <a:pt x="6787" y="8978"/>
                    <a:pt x="6894" y="8966"/>
                  </a:cubicBezTo>
                  <a:cubicBezTo>
                    <a:pt x="6918" y="8954"/>
                    <a:pt x="6965" y="8954"/>
                    <a:pt x="7001" y="8954"/>
                  </a:cubicBezTo>
                  <a:cubicBezTo>
                    <a:pt x="7073" y="8930"/>
                    <a:pt x="7132" y="8930"/>
                    <a:pt x="7204" y="8930"/>
                  </a:cubicBezTo>
                  <a:lnTo>
                    <a:pt x="7739" y="8930"/>
                  </a:lnTo>
                  <a:cubicBezTo>
                    <a:pt x="7799" y="8930"/>
                    <a:pt x="7858" y="8930"/>
                    <a:pt x="7906" y="8918"/>
                  </a:cubicBezTo>
                  <a:cubicBezTo>
                    <a:pt x="7966" y="8906"/>
                    <a:pt x="8013" y="8894"/>
                    <a:pt x="8049" y="8871"/>
                  </a:cubicBezTo>
                  <a:lnTo>
                    <a:pt x="8144" y="8835"/>
                  </a:lnTo>
                  <a:cubicBezTo>
                    <a:pt x="8156" y="8811"/>
                    <a:pt x="8168" y="8811"/>
                    <a:pt x="8192" y="8799"/>
                  </a:cubicBezTo>
                  <a:lnTo>
                    <a:pt x="8227" y="8752"/>
                  </a:lnTo>
                  <a:cubicBezTo>
                    <a:pt x="8251" y="8728"/>
                    <a:pt x="8263" y="8680"/>
                    <a:pt x="8227" y="8668"/>
                  </a:cubicBezTo>
                  <a:lnTo>
                    <a:pt x="8251" y="8656"/>
                  </a:lnTo>
                  <a:cubicBezTo>
                    <a:pt x="8251" y="8656"/>
                    <a:pt x="8251" y="8633"/>
                    <a:pt x="8227" y="8633"/>
                  </a:cubicBezTo>
                  <a:cubicBezTo>
                    <a:pt x="8227" y="8630"/>
                    <a:pt x="8227" y="8627"/>
                    <a:pt x="8227" y="8624"/>
                  </a:cubicBezTo>
                  <a:lnTo>
                    <a:pt x="8227" y="8624"/>
                  </a:lnTo>
                  <a:cubicBezTo>
                    <a:pt x="8235" y="8626"/>
                    <a:pt x="8243" y="8628"/>
                    <a:pt x="8251" y="8633"/>
                  </a:cubicBezTo>
                  <a:cubicBezTo>
                    <a:pt x="8251" y="8621"/>
                    <a:pt x="8251" y="8621"/>
                    <a:pt x="8227" y="8609"/>
                  </a:cubicBezTo>
                  <a:lnTo>
                    <a:pt x="8227" y="8573"/>
                  </a:lnTo>
                  <a:cubicBezTo>
                    <a:pt x="8227" y="8549"/>
                    <a:pt x="8216" y="8537"/>
                    <a:pt x="8216" y="8502"/>
                  </a:cubicBezTo>
                  <a:cubicBezTo>
                    <a:pt x="8216" y="8454"/>
                    <a:pt x="8204" y="8418"/>
                    <a:pt x="8204" y="8371"/>
                  </a:cubicBezTo>
                  <a:cubicBezTo>
                    <a:pt x="8204" y="8348"/>
                    <a:pt x="8198" y="8331"/>
                    <a:pt x="8193" y="8314"/>
                  </a:cubicBezTo>
                  <a:lnTo>
                    <a:pt x="8193" y="8314"/>
                  </a:lnTo>
                  <a:cubicBezTo>
                    <a:pt x="8194" y="8344"/>
                    <a:pt x="8197" y="8373"/>
                    <a:pt x="8204" y="8394"/>
                  </a:cubicBezTo>
                  <a:cubicBezTo>
                    <a:pt x="8204" y="8454"/>
                    <a:pt x="8216" y="8502"/>
                    <a:pt x="8216" y="8561"/>
                  </a:cubicBezTo>
                  <a:cubicBezTo>
                    <a:pt x="8216" y="8592"/>
                    <a:pt x="8225" y="8605"/>
                    <a:pt x="8227" y="8624"/>
                  </a:cubicBezTo>
                  <a:lnTo>
                    <a:pt x="8227" y="8624"/>
                  </a:lnTo>
                  <a:cubicBezTo>
                    <a:pt x="8212" y="8621"/>
                    <a:pt x="8199" y="8621"/>
                    <a:pt x="8192" y="8621"/>
                  </a:cubicBezTo>
                  <a:cubicBezTo>
                    <a:pt x="8168" y="8621"/>
                    <a:pt x="8144" y="8633"/>
                    <a:pt x="8132" y="8656"/>
                  </a:cubicBezTo>
                  <a:lnTo>
                    <a:pt x="8144" y="8656"/>
                  </a:lnTo>
                  <a:lnTo>
                    <a:pt x="8049" y="8692"/>
                  </a:lnTo>
                  <a:lnTo>
                    <a:pt x="8073" y="8692"/>
                  </a:lnTo>
                  <a:cubicBezTo>
                    <a:pt x="8037" y="8716"/>
                    <a:pt x="7989" y="8728"/>
                    <a:pt x="7966" y="8740"/>
                  </a:cubicBezTo>
                  <a:cubicBezTo>
                    <a:pt x="7954" y="8740"/>
                    <a:pt x="7918" y="8752"/>
                    <a:pt x="7906" y="8752"/>
                  </a:cubicBezTo>
                  <a:cubicBezTo>
                    <a:pt x="7858" y="8775"/>
                    <a:pt x="7811" y="8775"/>
                    <a:pt x="7775" y="8775"/>
                  </a:cubicBezTo>
                  <a:lnTo>
                    <a:pt x="7156" y="8775"/>
                  </a:lnTo>
                  <a:cubicBezTo>
                    <a:pt x="7061" y="8775"/>
                    <a:pt x="6965" y="8787"/>
                    <a:pt x="6858" y="8787"/>
                  </a:cubicBezTo>
                  <a:lnTo>
                    <a:pt x="6763" y="8787"/>
                  </a:lnTo>
                  <a:cubicBezTo>
                    <a:pt x="6703" y="8799"/>
                    <a:pt x="6644" y="8799"/>
                    <a:pt x="6584" y="8799"/>
                  </a:cubicBezTo>
                  <a:lnTo>
                    <a:pt x="6406" y="8799"/>
                  </a:lnTo>
                  <a:cubicBezTo>
                    <a:pt x="6346" y="8799"/>
                    <a:pt x="6263" y="8787"/>
                    <a:pt x="6203" y="8787"/>
                  </a:cubicBezTo>
                  <a:cubicBezTo>
                    <a:pt x="6144" y="8775"/>
                    <a:pt x="6084" y="8775"/>
                    <a:pt x="6025" y="8752"/>
                  </a:cubicBezTo>
                  <a:cubicBezTo>
                    <a:pt x="5965" y="8752"/>
                    <a:pt x="5906" y="8740"/>
                    <a:pt x="5870" y="8728"/>
                  </a:cubicBezTo>
                  <a:lnTo>
                    <a:pt x="5691" y="8680"/>
                  </a:lnTo>
                  <a:cubicBezTo>
                    <a:pt x="5608" y="8668"/>
                    <a:pt x="5537" y="8633"/>
                    <a:pt x="5453" y="8621"/>
                  </a:cubicBezTo>
                  <a:cubicBezTo>
                    <a:pt x="5429" y="8621"/>
                    <a:pt x="5418" y="8621"/>
                    <a:pt x="5370" y="8680"/>
                  </a:cubicBezTo>
                  <a:cubicBezTo>
                    <a:pt x="5310" y="8668"/>
                    <a:pt x="5239" y="8644"/>
                    <a:pt x="5179" y="8633"/>
                  </a:cubicBezTo>
                  <a:lnTo>
                    <a:pt x="5191" y="8633"/>
                  </a:lnTo>
                  <a:cubicBezTo>
                    <a:pt x="5084" y="8609"/>
                    <a:pt x="5001" y="8585"/>
                    <a:pt x="4894" y="8561"/>
                  </a:cubicBezTo>
                  <a:cubicBezTo>
                    <a:pt x="4810" y="8525"/>
                    <a:pt x="4703" y="8513"/>
                    <a:pt x="4596" y="8490"/>
                  </a:cubicBezTo>
                  <a:cubicBezTo>
                    <a:pt x="4513" y="8454"/>
                    <a:pt x="4406" y="8442"/>
                    <a:pt x="4310" y="8430"/>
                  </a:cubicBezTo>
                  <a:cubicBezTo>
                    <a:pt x="4239" y="8406"/>
                    <a:pt x="4156" y="8394"/>
                    <a:pt x="4060" y="8383"/>
                  </a:cubicBezTo>
                  <a:cubicBezTo>
                    <a:pt x="3858" y="8335"/>
                    <a:pt x="3655" y="8287"/>
                    <a:pt x="3465" y="8263"/>
                  </a:cubicBezTo>
                  <a:cubicBezTo>
                    <a:pt x="3417" y="8252"/>
                    <a:pt x="3382" y="8228"/>
                    <a:pt x="3334" y="8228"/>
                  </a:cubicBezTo>
                  <a:cubicBezTo>
                    <a:pt x="3286" y="8216"/>
                    <a:pt x="3227" y="8216"/>
                    <a:pt x="3179" y="8204"/>
                  </a:cubicBezTo>
                  <a:cubicBezTo>
                    <a:pt x="3108" y="8204"/>
                    <a:pt x="3024" y="8192"/>
                    <a:pt x="2941" y="8168"/>
                  </a:cubicBezTo>
                  <a:cubicBezTo>
                    <a:pt x="2905" y="8168"/>
                    <a:pt x="2858" y="8156"/>
                    <a:pt x="2810" y="8156"/>
                  </a:cubicBezTo>
                  <a:lnTo>
                    <a:pt x="2751" y="8156"/>
                  </a:lnTo>
                  <a:lnTo>
                    <a:pt x="2560" y="8132"/>
                  </a:lnTo>
                  <a:cubicBezTo>
                    <a:pt x="2524" y="8132"/>
                    <a:pt x="2501" y="8109"/>
                    <a:pt x="2465" y="8109"/>
                  </a:cubicBezTo>
                  <a:cubicBezTo>
                    <a:pt x="2405" y="8109"/>
                    <a:pt x="2346" y="8097"/>
                    <a:pt x="2286" y="8097"/>
                  </a:cubicBezTo>
                  <a:lnTo>
                    <a:pt x="2251" y="8097"/>
                  </a:lnTo>
                  <a:cubicBezTo>
                    <a:pt x="2155" y="8085"/>
                    <a:pt x="2072" y="8085"/>
                    <a:pt x="1977" y="8073"/>
                  </a:cubicBezTo>
                  <a:cubicBezTo>
                    <a:pt x="1846" y="8049"/>
                    <a:pt x="1691" y="8037"/>
                    <a:pt x="1560" y="8025"/>
                  </a:cubicBezTo>
                  <a:lnTo>
                    <a:pt x="1477" y="8013"/>
                  </a:lnTo>
                  <a:cubicBezTo>
                    <a:pt x="1429" y="8013"/>
                    <a:pt x="1369" y="8002"/>
                    <a:pt x="1322" y="8002"/>
                  </a:cubicBezTo>
                  <a:lnTo>
                    <a:pt x="1274" y="8002"/>
                  </a:lnTo>
                  <a:cubicBezTo>
                    <a:pt x="1155" y="7978"/>
                    <a:pt x="1024" y="7966"/>
                    <a:pt x="905" y="7930"/>
                  </a:cubicBezTo>
                  <a:cubicBezTo>
                    <a:pt x="834" y="7918"/>
                    <a:pt x="762" y="7906"/>
                    <a:pt x="703" y="7871"/>
                  </a:cubicBezTo>
                  <a:cubicBezTo>
                    <a:pt x="655" y="7859"/>
                    <a:pt x="607" y="7847"/>
                    <a:pt x="560" y="7811"/>
                  </a:cubicBezTo>
                  <a:cubicBezTo>
                    <a:pt x="536" y="7799"/>
                    <a:pt x="500" y="7787"/>
                    <a:pt x="488" y="7775"/>
                  </a:cubicBezTo>
                  <a:lnTo>
                    <a:pt x="429" y="7716"/>
                  </a:lnTo>
                  <a:cubicBezTo>
                    <a:pt x="417" y="7680"/>
                    <a:pt x="381" y="7668"/>
                    <a:pt x="369" y="7632"/>
                  </a:cubicBezTo>
                  <a:cubicBezTo>
                    <a:pt x="357" y="7609"/>
                    <a:pt x="346" y="7597"/>
                    <a:pt x="322" y="7561"/>
                  </a:cubicBezTo>
                  <a:lnTo>
                    <a:pt x="286" y="7478"/>
                  </a:lnTo>
                  <a:cubicBezTo>
                    <a:pt x="262" y="7418"/>
                    <a:pt x="238" y="7359"/>
                    <a:pt x="226" y="7299"/>
                  </a:cubicBezTo>
                  <a:cubicBezTo>
                    <a:pt x="203" y="7251"/>
                    <a:pt x="203" y="7192"/>
                    <a:pt x="191" y="7144"/>
                  </a:cubicBezTo>
                  <a:cubicBezTo>
                    <a:pt x="179" y="7097"/>
                    <a:pt x="179" y="7073"/>
                    <a:pt x="179" y="7025"/>
                  </a:cubicBezTo>
                  <a:cubicBezTo>
                    <a:pt x="179" y="6966"/>
                    <a:pt x="191" y="6894"/>
                    <a:pt x="191" y="6835"/>
                  </a:cubicBezTo>
                  <a:lnTo>
                    <a:pt x="191" y="6787"/>
                  </a:lnTo>
                  <a:cubicBezTo>
                    <a:pt x="191" y="6728"/>
                    <a:pt x="203" y="6680"/>
                    <a:pt x="203" y="6644"/>
                  </a:cubicBezTo>
                  <a:lnTo>
                    <a:pt x="203" y="6632"/>
                  </a:lnTo>
                  <a:cubicBezTo>
                    <a:pt x="203" y="6597"/>
                    <a:pt x="226" y="6573"/>
                    <a:pt x="226" y="6537"/>
                  </a:cubicBezTo>
                  <a:lnTo>
                    <a:pt x="226" y="6513"/>
                  </a:lnTo>
                  <a:lnTo>
                    <a:pt x="226" y="6478"/>
                  </a:lnTo>
                  <a:cubicBezTo>
                    <a:pt x="226" y="6454"/>
                    <a:pt x="238" y="6418"/>
                    <a:pt x="238" y="6394"/>
                  </a:cubicBezTo>
                  <a:lnTo>
                    <a:pt x="238" y="6358"/>
                  </a:lnTo>
                  <a:cubicBezTo>
                    <a:pt x="238" y="6311"/>
                    <a:pt x="250" y="6287"/>
                    <a:pt x="250" y="6239"/>
                  </a:cubicBezTo>
                  <a:lnTo>
                    <a:pt x="262" y="6180"/>
                  </a:lnTo>
                  <a:lnTo>
                    <a:pt x="286" y="6097"/>
                  </a:lnTo>
                  <a:cubicBezTo>
                    <a:pt x="286" y="6073"/>
                    <a:pt x="298" y="6061"/>
                    <a:pt x="298" y="6049"/>
                  </a:cubicBezTo>
                  <a:lnTo>
                    <a:pt x="298" y="6013"/>
                  </a:lnTo>
                  <a:cubicBezTo>
                    <a:pt x="310" y="5989"/>
                    <a:pt x="310" y="5954"/>
                    <a:pt x="322" y="5930"/>
                  </a:cubicBezTo>
                  <a:cubicBezTo>
                    <a:pt x="346" y="5894"/>
                    <a:pt x="346" y="5870"/>
                    <a:pt x="357" y="5835"/>
                  </a:cubicBezTo>
                  <a:lnTo>
                    <a:pt x="369" y="5799"/>
                  </a:lnTo>
                  <a:cubicBezTo>
                    <a:pt x="381" y="5704"/>
                    <a:pt x="417" y="5632"/>
                    <a:pt x="441" y="5537"/>
                  </a:cubicBezTo>
                  <a:lnTo>
                    <a:pt x="465" y="5501"/>
                  </a:lnTo>
                  <a:cubicBezTo>
                    <a:pt x="476" y="5454"/>
                    <a:pt x="488" y="5418"/>
                    <a:pt x="488" y="5394"/>
                  </a:cubicBezTo>
                  <a:cubicBezTo>
                    <a:pt x="488" y="5358"/>
                    <a:pt x="500" y="5346"/>
                    <a:pt x="500" y="5335"/>
                  </a:cubicBezTo>
                  <a:cubicBezTo>
                    <a:pt x="500" y="5299"/>
                    <a:pt x="524" y="5287"/>
                    <a:pt x="524" y="5263"/>
                  </a:cubicBezTo>
                  <a:cubicBezTo>
                    <a:pt x="536" y="5239"/>
                    <a:pt x="536" y="5227"/>
                    <a:pt x="536" y="5215"/>
                  </a:cubicBezTo>
                  <a:cubicBezTo>
                    <a:pt x="536" y="5168"/>
                    <a:pt x="548" y="5144"/>
                    <a:pt x="548" y="5096"/>
                  </a:cubicBezTo>
                  <a:cubicBezTo>
                    <a:pt x="560" y="5049"/>
                    <a:pt x="560" y="5025"/>
                    <a:pt x="560" y="4989"/>
                  </a:cubicBezTo>
                  <a:lnTo>
                    <a:pt x="560" y="4799"/>
                  </a:lnTo>
                  <a:cubicBezTo>
                    <a:pt x="548" y="4644"/>
                    <a:pt x="536" y="4513"/>
                    <a:pt x="500" y="4394"/>
                  </a:cubicBezTo>
                  <a:cubicBezTo>
                    <a:pt x="500" y="4346"/>
                    <a:pt x="488" y="4322"/>
                    <a:pt x="476" y="4275"/>
                  </a:cubicBezTo>
                  <a:lnTo>
                    <a:pt x="441" y="4203"/>
                  </a:lnTo>
                  <a:lnTo>
                    <a:pt x="441" y="4192"/>
                  </a:lnTo>
                  <a:lnTo>
                    <a:pt x="417" y="4096"/>
                  </a:lnTo>
                  <a:cubicBezTo>
                    <a:pt x="417" y="4084"/>
                    <a:pt x="405" y="4049"/>
                    <a:pt x="405" y="4037"/>
                  </a:cubicBezTo>
                  <a:cubicBezTo>
                    <a:pt x="381" y="4013"/>
                    <a:pt x="381" y="3977"/>
                    <a:pt x="369" y="3953"/>
                  </a:cubicBezTo>
                  <a:cubicBezTo>
                    <a:pt x="369" y="3918"/>
                    <a:pt x="357" y="3894"/>
                    <a:pt x="357" y="3858"/>
                  </a:cubicBezTo>
                  <a:lnTo>
                    <a:pt x="357" y="3799"/>
                  </a:lnTo>
                  <a:lnTo>
                    <a:pt x="357" y="3739"/>
                  </a:lnTo>
                  <a:cubicBezTo>
                    <a:pt x="357" y="3691"/>
                    <a:pt x="369" y="3668"/>
                    <a:pt x="369" y="3632"/>
                  </a:cubicBezTo>
                  <a:cubicBezTo>
                    <a:pt x="369" y="3596"/>
                    <a:pt x="381" y="3561"/>
                    <a:pt x="405" y="3537"/>
                  </a:cubicBezTo>
                  <a:cubicBezTo>
                    <a:pt x="417" y="3489"/>
                    <a:pt x="441" y="3453"/>
                    <a:pt x="465" y="3418"/>
                  </a:cubicBezTo>
                  <a:cubicBezTo>
                    <a:pt x="488" y="3370"/>
                    <a:pt x="524" y="3322"/>
                    <a:pt x="560" y="3263"/>
                  </a:cubicBezTo>
                  <a:cubicBezTo>
                    <a:pt x="643" y="3156"/>
                    <a:pt x="727" y="3072"/>
                    <a:pt x="834" y="2965"/>
                  </a:cubicBezTo>
                  <a:lnTo>
                    <a:pt x="893" y="2906"/>
                  </a:lnTo>
                  <a:cubicBezTo>
                    <a:pt x="953" y="2858"/>
                    <a:pt x="1012" y="2787"/>
                    <a:pt x="1072" y="2727"/>
                  </a:cubicBezTo>
                  <a:cubicBezTo>
                    <a:pt x="1096" y="2679"/>
                    <a:pt x="1143" y="2644"/>
                    <a:pt x="1179" y="2596"/>
                  </a:cubicBezTo>
                  <a:lnTo>
                    <a:pt x="1179" y="2584"/>
                  </a:lnTo>
                  <a:cubicBezTo>
                    <a:pt x="1191" y="2560"/>
                    <a:pt x="1203" y="2537"/>
                    <a:pt x="1215" y="2525"/>
                  </a:cubicBezTo>
                  <a:lnTo>
                    <a:pt x="1238" y="2501"/>
                  </a:lnTo>
                  <a:cubicBezTo>
                    <a:pt x="1250" y="2489"/>
                    <a:pt x="1250" y="2477"/>
                    <a:pt x="1262" y="2465"/>
                  </a:cubicBezTo>
                  <a:lnTo>
                    <a:pt x="1274" y="2441"/>
                  </a:lnTo>
                  <a:cubicBezTo>
                    <a:pt x="1310" y="2406"/>
                    <a:pt x="1334" y="2358"/>
                    <a:pt x="1358" y="2310"/>
                  </a:cubicBezTo>
                  <a:cubicBezTo>
                    <a:pt x="1381" y="2263"/>
                    <a:pt x="1393" y="2203"/>
                    <a:pt x="1429" y="2167"/>
                  </a:cubicBezTo>
                  <a:cubicBezTo>
                    <a:pt x="1453" y="2120"/>
                    <a:pt x="1477" y="2072"/>
                    <a:pt x="1500" y="2025"/>
                  </a:cubicBezTo>
                  <a:lnTo>
                    <a:pt x="1536" y="1965"/>
                  </a:lnTo>
                  <a:lnTo>
                    <a:pt x="1548" y="1941"/>
                  </a:lnTo>
                  <a:cubicBezTo>
                    <a:pt x="1560" y="1906"/>
                    <a:pt x="1560" y="1894"/>
                    <a:pt x="1572" y="1882"/>
                  </a:cubicBezTo>
                  <a:lnTo>
                    <a:pt x="1596" y="1870"/>
                  </a:lnTo>
                  <a:cubicBezTo>
                    <a:pt x="1619" y="1834"/>
                    <a:pt x="1655" y="1786"/>
                    <a:pt x="1679" y="1751"/>
                  </a:cubicBezTo>
                  <a:lnTo>
                    <a:pt x="1691" y="1715"/>
                  </a:lnTo>
                  <a:lnTo>
                    <a:pt x="1715" y="1679"/>
                  </a:lnTo>
                  <a:lnTo>
                    <a:pt x="1727" y="1667"/>
                  </a:lnTo>
                  <a:cubicBezTo>
                    <a:pt x="1727" y="1656"/>
                    <a:pt x="1727" y="1656"/>
                    <a:pt x="1739" y="1644"/>
                  </a:cubicBezTo>
                  <a:lnTo>
                    <a:pt x="1774" y="1596"/>
                  </a:lnTo>
                  <a:lnTo>
                    <a:pt x="1798" y="1548"/>
                  </a:lnTo>
                  <a:lnTo>
                    <a:pt x="1810" y="1536"/>
                  </a:lnTo>
                  <a:cubicBezTo>
                    <a:pt x="1858" y="1513"/>
                    <a:pt x="1893" y="1465"/>
                    <a:pt x="1929" y="1429"/>
                  </a:cubicBezTo>
                  <a:cubicBezTo>
                    <a:pt x="1965" y="1417"/>
                    <a:pt x="1977" y="1405"/>
                    <a:pt x="1989" y="1394"/>
                  </a:cubicBezTo>
                  <a:cubicBezTo>
                    <a:pt x="2024" y="1370"/>
                    <a:pt x="2036" y="1358"/>
                    <a:pt x="2072" y="1346"/>
                  </a:cubicBezTo>
                  <a:cubicBezTo>
                    <a:pt x="2096" y="1334"/>
                    <a:pt x="2131" y="1334"/>
                    <a:pt x="2155" y="1310"/>
                  </a:cubicBezTo>
                  <a:cubicBezTo>
                    <a:pt x="2191" y="1310"/>
                    <a:pt x="2203" y="1298"/>
                    <a:pt x="2227" y="1298"/>
                  </a:cubicBezTo>
                  <a:cubicBezTo>
                    <a:pt x="2262" y="1286"/>
                    <a:pt x="2310" y="1286"/>
                    <a:pt x="2334" y="1275"/>
                  </a:cubicBezTo>
                  <a:cubicBezTo>
                    <a:pt x="2381" y="1251"/>
                    <a:pt x="2441" y="1239"/>
                    <a:pt x="2489" y="1227"/>
                  </a:cubicBezTo>
                  <a:cubicBezTo>
                    <a:pt x="2512" y="1215"/>
                    <a:pt x="2560" y="1191"/>
                    <a:pt x="2584" y="1179"/>
                  </a:cubicBezTo>
                  <a:lnTo>
                    <a:pt x="2620" y="1167"/>
                  </a:lnTo>
                  <a:cubicBezTo>
                    <a:pt x="2643" y="1167"/>
                    <a:pt x="2679" y="1155"/>
                    <a:pt x="2703" y="1132"/>
                  </a:cubicBezTo>
                  <a:lnTo>
                    <a:pt x="2751" y="1120"/>
                  </a:lnTo>
                  <a:lnTo>
                    <a:pt x="2762" y="1108"/>
                  </a:lnTo>
                  <a:lnTo>
                    <a:pt x="2858" y="1060"/>
                  </a:lnTo>
                  <a:lnTo>
                    <a:pt x="2905" y="1048"/>
                  </a:lnTo>
                  <a:cubicBezTo>
                    <a:pt x="2977" y="1013"/>
                    <a:pt x="3048" y="977"/>
                    <a:pt x="3120" y="941"/>
                  </a:cubicBezTo>
                  <a:lnTo>
                    <a:pt x="3203" y="917"/>
                  </a:lnTo>
                  <a:lnTo>
                    <a:pt x="3382" y="822"/>
                  </a:lnTo>
                  <a:lnTo>
                    <a:pt x="3465" y="774"/>
                  </a:lnTo>
                  <a:cubicBezTo>
                    <a:pt x="3632" y="703"/>
                    <a:pt x="3798" y="620"/>
                    <a:pt x="3953" y="536"/>
                  </a:cubicBezTo>
                  <a:cubicBezTo>
                    <a:pt x="3977" y="524"/>
                    <a:pt x="4001" y="524"/>
                    <a:pt x="4013" y="513"/>
                  </a:cubicBezTo>
                  <a:lnTo>
                    <a:pt x="4036" y="501"/>
                  </a:lnTo>
                  <a:cubicBezTo>
                    <a:pt x="4048" y="477"/>
                    <a:pt x="4048" y="477"/>
                    <a:pt x="4060" y="477"/>
                  </a:cubicBezTo>
                  <a:lnTo>
                    <a:pt x="4072" y="477"/>
                  </a:lnTo>
                  <a:lnTo>
                    <a:pt x="4167" y="441"/>
                  </a:lnTo>
                  <a:cubicBezTo>
                    <a:pt x="4239" y="417"/>
                    <a:pt x="4298" y="393"/>
                    <a:pt x="4358" y="358"/>
                  </a:cubicBezTo>
                  <a:cubicBezTo>
                    <a:pt x="4513" y="298"/>
                    <a:pt x="4632" y="262"/>
                    <a:pt x="4751" y="227"/>
                  </a:cubicBezTo>
                  <a:cubicBezTo>
                    <a:pt x="4870" y="179"/>
                    <a:pt x="5001" y="155"/>
                    <a:pt x="5120" y="143"/>
                  </a:cubicBezTo>
                  <a:cubicBezTo>
                    <a:pt x="5203" y="120"/>
                    <a:pt x="5299" y="108"/>
                    <a:pt x="5406" y="108"/>
                  </a:cubicBezTo>
                  <a:lnTo>
                    <a:pt x="5429" y="108"/>
                  </a:lnTo>
                  <a:cubicBezTo>
                    <a:pt x="5501" y="108"/>
                    <a:pt x="5584" y="108"/>
                    <a:pt x="5656" y="120"/>
                  </a:cubicBezTo>
                  <a:lnTo>
                    <a:pt x="5644" y="120"/>
                  </a:lnTo>
                  <a:cubicBezTo>
                    <a:pt x="5727" y="120"/>
                    <a:pt x="5822" y="155"/>
                    <a:pt x="5906" y="167"/>
                  </a:cubicBezTo>
                  <a:cubicBezTo>
                    <a:pt x="5977" y="179"/>
                    <a:pt x="6072" y="215"/>
                    <a:pt x="6144" y="239"/>
                  </a:cubicBezTo>
                  <a:cubicBezTo>
                    <a:pt x="6215" y="274"/>
                    <a:pt x="6299" y="298"/>
                    <a:pt x="6370" y="346"/>
                  </a:cubicBezTo>
                  <a:cubicBezTo>
                    <a:pt x="6442" y="393"/>
                    <a:pt x="6513" y="441"/>
                    <a:pt x="6572" y="477"/>
                  </a:cubicBezTo>
                  <a:cubicBezTo>
                    <a:pt x="6596" y="477"/>
                    <a:pt x="6596" y="501"/>
                    <a:pt x="6608" y="501"/>
                  </a:cubicBezTo>
                  <a:cubicBezTo>
                    <a:pt x="6632" y="524"/>
                    <a:pt x="6680" y="560"/>
                    <a:pt x="6715" y="584"/>
                  </a:cubicBezTo>
                  <a:cubicBezTo>
                    <a:pt x="6739" y="632"/>
                    <a:pt x="6787" y="655"/>
                    <a:pt x="6811" y="703"/>
                  </a:cubicBezTo>
                  <a:lnTo>
                    <a:pt x="6834" y="715"/>
                  </a:lnTo>
                  <a:cubicBezTo>
                    <a:pt x="6846" y="751"/>
                    <a:pt x="6870" y="774"/>
                    <a:pt x="6894" y="810"/>
                  </a:cubicBezTo>
                  <a:cubicBezTo>
                    <a:pt x="6918" y="834"/>
                    <a:pt x="6930" y="870"/>
                    <a:pt x="6953" y="917"/>
                  </a:cubicBezTo>
                  <a:cubicBezTo>
                    <a:pt x="6965" y="941"/>
                    <a:pt x="6977" y="989"/>
                    <a:pt x="6989" y="1036"/>
                  </a:cubicBezTo>
                  <a:cubicBezTo>
                    <a:pt x="7013" y="1108"/>
                    <a:pt x="7025" y="1191"/>
                    <a:pt x="7037" y="1275"/>
                  </a:cubicBezTo>
                  <a:lnTo>
                    <a:pt x="7037" y="1286"/>
                  </a:lnTo>
                  <a:lnTo>
                    <a:pt x="7049" y="1358"/>
                  </a:lnTo>
                  <a:cubicBezTo>
                    <a:pt x="7073" y="1429"/>
                    <a:pt x="7073" y="1489"/>
                    <a:pt x="7084" y="1572"/>
                  </a:cubicBezTo>
                  <a:cubicBezTo>
                    <a:pt x="7084" y="1644"/>
                    <a:pt x="7096" y="1703"/>
                    <a:pt x="7108" y="1775"/>
                  </a:cubicBezTo>
                  <a:lnTo>
                    <a:pt x="7132" y="1822"/>
                  </a:lnTo>
                  <a:lnTo>
                    <a:pt x="7132" y="1846"/>
                  </a:lnTo>
                  <a:cubicBezTo>
                    <a:pt x="7156" y="2025"/>
                    <a:pt x="7192" y="2227"/>
                    <a:pt x="7227" y="2406"/>
                  </a:cubicBezTo>
                  <a:cubicBezTo>
                    <a:pt x="7263" y="2489"/>
                    <a:pt x="7275" y="2596"/>
                    <a:pt x="7311" y="2703"/>
                  </a:cubicBezTo>
                  <a:cubicBezTo>
                    <a:pt x="7311" y="2727"/>
                    <a:pt x="7311" y="2763"/>
                    <a:pt x="7323" y="2787"/>
                  </a:cubicBezTo>
                  <a:lnTo>
                    <a:pt x="7323" y="2822"/>
                  </a:lnTo>
                  <a:lnTo>
                    <a:pt x="7334" y="2858"/>
                  </a:lnTo>
                  <a:cubicBezTo>
                    <a:pt x="7346" y="2894"/>
                    <a:pt x="7346" y="2941"/>
                    <a:pt x="7370" y="2965"/>
                  </a:cubicBezTo>
                  <a:cubicBezTo>
                    <a:pt x="7382" y="2977"/>
                    <a:pt x="7382" y="2977"/>
                    <a:pt x="7382" y="3001"/>
                  </a:cubicBezTo>
                  <a:lnTo>
                    <a:pt x="7394" y="3060"/>
                  </a:lnTo>
                  <a:lnTo>
                    <a:pt x="7430" y="3132"/>
                  </a:lnTo>
                  <a:lnTo>
                    <a:pt x="7430" y="3144"/>
                  </a:lnTo>
                  <a:cubicBezTo>
                    <a:pt x="7442" y="3191"/>
                    <a:pt x="7442" y="3215"/>
                    <a:pt x="7454" y="3251"/>
                  </a:cubicBezTo>
                  <a:lnTo>
                    <a:pt x="7489" y="3334"/>
                  </a:lnTo>
                  <a:lnTo>
                    <a:pt x="7513" y="3441"/>
                  </a:lnTo>
                  <a:cubicBezTo>
                    <a:pt x="7525" y="3453"/>
                    <a:pt x="7525" y="3489"/>
                    <a:pt x="7549" y="3513"/>
                  </a:cubicBezTo>
                  <a:lnTo>
                    <a:pt x="7561" y="3549"/>
                  </a:lnTo>
                  <a:cubicBezTo>
                    <a:pt x="7620" y="3680"/>
                    <a:pt x="7668" y="3799"/>
                    <a:pt x="7704" y="3930"/>
                  </a:cubicBezTo>
                  <a:lnTo>
                    <a:pt x="7787" y="4132"/>
                  </a:lnTo>
                  <a:cubicBezTo>
                    <a:pt x="7811" y="4192"/>
                    <a:pt x="7823" y="4263"/>
                    <a:pt x="7858" y="4322"/>
                  </a:cubicBezTo>
                  <a:lnTo>
                    <a:pt x="7882" y="4394"/>
                  </a:lnTo>
                  <a:cubicBezTo>
                    <a:pt x="7906" y="4430"/>
                    <a:pt x="7906" y="4442"/>
                    <a:pt x="7918" y="4465"/>
                  </a:cubicBezTo>
                  <a:lnTo>
                    <a:pt x="7930" y="4501"/>
                  </a:lnTo>
                  <a:cubicBezTo>
                    <a:pt x="7942" y="4549"/>
                    <a:pt x="7966" y="4608"/>
                    <a:pt x="7977" y="4644"/>
                  </a:cubicBezTo>
                  <a:cubicBezTo>
                    <a:pt x="8025" y="4846"/>
                    <a:pt x="8061" y="4989"/>
                    <a:pt x="8096" y="5120"/>
                  </a:cubicBezTo>
                  <a:cubicBezTo>
                    <a:pt x="8108" y="5215"/>
                    <a:pt x="8144" y="5299"/>
                    <a:pt x="8156" y="5394"/>
                  </a:cubicBezTo>
                  <a:cubicBezTo>
                    <a:pt x="8168" y="5477"/>
                    <a:pt x="8180" y="5561"/>
                    <a:pt x="8204" y="5644"/>
                  </a:cubicBezTo>
                  <a:lnTo>
                    <a:pt x="8216" y="5716"/>
                  </a:lnTo>
                  <a:lnTo>
                    <a:pt x="8227" y="5799"/>
                  </a:lnTo>
                  <a:cubicBezTo>
                    <a:pt x="8239" y="5823"/>
                    <a:pt x="8239" y="5870"/>
                    <a:pt x="8239" y="5894"/>
                  </a:cubicBezTo>
                  <a:lnTo>
                    <a:pt x="8239" y="5942"/>
                  </a:lnTo>
                  <a:cubicBezTo>
                    <a:pt x="8239" y="5989"/>
                    <a:pt x="8263" y="6037"/>
                    <a:pt x="8263" y="6073"/>
                  </a:cubicBezTo>
                  <a:lnTo>
                    <a:pt x="8263" y="6097"/>
                  </a:lnTo>
                  <a:lnTo>
                    <a:pt x="8263" y="6108"/>
                  </a:lnTo>
                  <a:lnTo>
                    <a:pt x="8263" y="6156"/>
                  </a:lnTo>
                  <a:lnTo>
                    <a:pt x="8263" y="6180"/>
                  </a:lnTo>
                  <a:lnTo>
                    <a:pt x="8263" y="6227"/>
                  </a:lnTo>
                  <a:cubicBezTo>
                    <a:pt x="8263" y="6335"/>
                    <a:pt x="8239" y="6418"/>
                    <a:pt x="8239" y="6489"/>
                  </a:cubicBezTo>
                  <a:lnTo>
                    <a:pt x="8204" y="7073"/>
                  </a:lnTo>
                  <a:cubicBezTo>
                    <a:pt x="8204" y="7132"/>
                    <a:pt x="8180" y="7204"/>
                    <a:pt x="8180" y="7263"/>
                  </a:cubicBezTo>
                  <a:lnTo>
                    <a:pt x="8180" y="7359"/>
                  </a:lnTo>
                  <a:cubicBezTo>
                    <a:pt x="8168" y="7442"/>
                    <a:pt x="8168" y="7537"/>
                    <a:pt x="8168" y="7621"/>
                  </a:cubicBezTo>
                  <a:lnTo>
                    <a:pt x="8168" y="7656"/>
                  </a:lnTo>
                  <a:lnTo>
                    <a:pt x="8168" y="7787"/>
                  </a:lnTo>
                  <a:lnTo>
                    <a:pt x="8168" y="7954"/>
                  </a:lnTo>
                  <a:cubicBezTo>
                    <a:pt x="8168" y="8037"/>
                    <a:pt x="8168" y="8132"/>
                    <a:pt x="8180" y="8240"/>
                  </a:cubicBezTo>
                  <a:lnTo>
                    <a:pt x="8180" y="8252"/>
                  </a:lnTo>
                  <a:cubicBezTo>
                    <a:pt x="8180" y="8276"/>
                    <a:pt x="8186" y="8295"/>
                    <a:pt x="8193" y="8314"/>
                  </a:cubicBezTo>
                  <a:lnTo>
                    <a:pt x="8193" y="8314"/>
                  </a:lnTo>
                  <a:cubicBezTo>
                    <a:pt x="8192" y="8293"/>
                    <a:pt x="8192" y="8271"/>
                    <a:pt x="8192" y="8252"/>
                  </a:cubicBezTo>
                  <a:lnTo>
                    <a:pt x="8192" y="8002"/>
                  </a:lnTo>
                  <a:cubicBezTo>
                    <a:pt x="8192" y="7918"/>
                    <a:pt x="8204" y="7847"/>
                    <a:pt x="8204" y="7775"/>
                  </a:cubicBezTo>
                  <a:lnTo>
                    <a:pt x="8251" y="7287"/>
                  </a:lnTo>
                  <a:lnTo>
                    <a:pt x="8251" y="7251"/>
                  </a:lnTo>
                  <a:lnTo>
                    <a:pt x="8251" y="7204"/>
                  </a:lnTo>
                  <a:lnTo>
                    <a:pt x="8251" y="7192"/>
                  </a:lnTo>
                  <a:lnTo>
                    <a:pt x="8251" y="7180"/>
                  </a:lnTo>
                  <a:cubicBezTo>
                    <a:pt x="8263" y="7144"/>
                    <a:pt x="8263" y="7120"/>
                    <a:pt x="8263" y="7085"/>
                  </a:cubicBezTo>
                  <a:cubicBezTo>
                    <a:pt x="8275" y="7073"/>
                    <a:pt x="8275" y="7049"/>
                    <a:pt x="8275" y="7013"/>
                  </a:cubicBezTo>
                  <a:lnTo>
                    <a:pt x="8275" y="7025"/>
                  </a:lnTo>
                  <a:cubicBezTo>
                    <a:pt x="8275" y="6966"/>
                    <a:pt x="8287" y="6930"/>
                    <a:pt x="8287" y="6870"/>
                  </a:cubicBezTo>
                  <a:lnTo>
                    <a:pt x="8287" y="6882"/>
                  </a:lnTo>
                  <a:cubicBezTo>
                    <a:pt x="8311" y="6775"/>
                    <a:pt x="8311" y="6668"/>
                    <a:pt x="8323" y="6573"/>
                  </a:cubicBezTo>
                  <a:cubicBezTo>
                    <a:pt x="8335" y="6478"/>
                    <a:pt x="8347" y="6394"/>
                    <a:pt x="8347" y="6299"/>
                  </a:cubicBezTo>
                  <a:lnTo>
                    <a:pt x="8347" y="6227"/>
                  </a:lnTo>
                  <a:lnTo>
                    <a:pt x="8347" y="6156"/>
                  </a:lnTo>
                  <a:lnTo>
                    <a:pt x="8347" y="6073"/>
                  </a:lnTo>
                  <a:lnTo>
                    <a:pt x="8347" y="5989"/>
                  </a:lnTo>
                  <a:cubicBezTo>
                    <a:pt x="8347" y="5942"/>
                    <a:pt x="8335" y="5894"/>
                    <a:pt x="8335" y="5858"/>
                  </a:cubicBezTo>
                  <a:cubicBezTo>
                    <a:pt x="8335" y="5823"/>
                    <a:pt x="8323" y="5775"/>
                    <a:pt x="8323" y="5739"/>
                  </a:cubicBezTo>
                  <a:cubicBezTo>
                    <a:pt x="8323" y="5692"/>
                    <a:pt x="8323" y="5644"/>
                    <a:pt x="8311" y="5596"/>
                  </a:cubicBezTo>
                  <a:cubicBezTo>
                    <a:pt x="8287" y="5561"/>
                    <a:pt x="8287" y="5513"/>
                    <a:pt x="8275" y="5465"/>
                  </a:cubicBezTo>
                  <a:cubicBezTo>
                    <a:pt x="8275" y="5418"/>
                    <a:pt x="8263" y="5358"/>
                    <a:pt x="8251" y="5299"/>
                  </a:cubicBezTo>
                  <a:cubicBezTo>
                    <a:pt x="8251" y="5263"/>
                    <a:pt x="8227" y="5204"/>
                    <a:pt x="8216" y="5156"/>
                  </a:cubicBezTo>
                  <a:cubicBezTo>
                    <a:pt x="8192" y="5061"/>
                    <a:pt x="8168" y="4965"/>
                    <a:pt x="8144" y="4870"/>
                  </a:cubicBezTo>
                  <a:cubicBezTo>
                    <a:pt x="8144" y="4823"/>
                    <a:pt x="8132" y="4787"/>
                    <a:pt x="8108" y="4739"/>
                  </a:cubicBezTo>
                  <a:cubicBezTo>
                    <a:pt x="8108" y="4703"/>
                    <a:pt x="8096" y="4668"/>
                    <a:pt x="8085" y="4620"/>
                  </a:cubicBezTo>
                  <a:lnTo>
                    <a:pt x="7989" y="4346"/>
                  </a:lnTo>
                  <a:cubicBezTo>
                    <a:pt x="7966" y="4263"/>
                    <a:pt x="7918" y="4156"/>
                    <a:pt x="7894" y="4072"/>
                  </a:cubicBezTo>
                  <a:lnTo>
                    <a:pt x="7668" y="3489"/>
                  </a:lnTo>
                  <a:cubicBezTo>
                    <a:pt x="7620" y="3394"/>
                    <a:pt x="7596" y="3299"/>
                    <a:pt x="7561" y="3203"/>
                  </a:cubicBezTo>
                  <a:cubicBezTo>
                    <a:pt x="7549" y="3180"/>
                    <a:pt x="7549" y="3132"/>
                    <a:pt x="7537" y="3096"/>
                  </a:cubicBezTo>
                  <a:cubicBezTo>
                    <a:pt x="7513" y="3060"/>
                    <a:pt x="7501" y="3001"/>
                    <a:pt x="7489" y="2953"/>
                  </a:cubicBezTo>
                  <a:lnTo>
                    <a:pt x="7489" y="2965"/>
                  </a:lnTo>
                  <a:cubicBezTo>
                    <a:pt x="7477" y="2918"/>
                    <a:pt x="7477" y="2894"/>
                    <a:pt x="7454" y="2846"/>
                  </a:cubicBezTo>
                  <a:cubicBezTo>
                    <a:pt x="7442" y="2799"/>
                    <a:pt x="7442" y="2775"/>
                    <a:pt x="7430" y="2727"/>
                  </a:cubicBezTo>
                  <a:cubicBezTo>
                    <a:pt x="7418" y="2644"/>
                    <a:pt x="7382" y="2548"/>
                    <a:pt x="7370" y="2465"/>
                  </a:cubicBezTo>
                  <a:cubicBezTo>
                    <a:pt x="7370" y="2418"/>
                    <a:pt x="7358" y="2358"/>
                    <a:pt x="7334" y="2310"/>
                  </a:cubicBezTo>
                  <a:cubicBezTo>
                    <a:pt x="7323" y="2251"/>
                    <a:pt x="7323" y="2203"/>
                    <a:pt x="7311" y="2144"/>
                  </a:cubicBezTo>
                  <a:cubicBezTo>
                    <a:pt x="7275" y="2060"/>
                    <a:pt x="7263" y="1953"/>
                    <a:pt x="7251" y="1870"/>
                  </a:cubicBezTo>
                  <a:lnTo>
                    <a:pt x="7204" y="1596"/>
                  </a:lnTo>
                  <a:lnTo>
                    <a:pt x="7204" y="1572"/>
                  </a:lnTo>
                  <a:lnTo>
                    <a:pt x="7204" y="1536"/>
                  </a:lnTo>
                  <a:cubicBezTo>
                    <a:pt x="7192" y="1465"/>
                    <a:pt x="7192" y="1405"/>
                    <a:pt x="7180" y="1346"/>
                  </a:cubicBezTo>
                  <a:cubicBezTo>
                    <a:pt x="7156" y="1298"/>
                    <a:pt x="7156" y="1239"/>
                    <a:pt x="7144" y="1191"/>
                  </a:cubicBezTo>
                  <a:cubicBezTo>
                    <a:pt x="7132" y="1155"/>
                    <a:pt x="7132" y="1120"/>
                    <a:pt x="7120" y="1072"/>
                  </a:cubicBezTo>
                  <a:lnTo>
                    <a:pt x="7025" y="858"/>
                  </a:lnTo>
                  <a:cubicBezTo>
                    <a:pt x="6953" y="715"/>
                    <a:pt x="6858" y="596"/>
                    <a:pt x="6739" y="501"/>
                  </a:cubicBezTo>
                  <a:cubicBezTo>
                    <a:pt x="6656" y="405"/>
                    <a:pt x="6549" y="334"/>
                    <a:pt x="6430" y="274"/>
                  </a:cubicBezTo>
                  <a:cubicBezTo>
                    <a:pt x="6311" y="215"/>
                    <a:pt x="6191" y="155"/>
                    <a:pt x="6061" y="108"/>
                  </a:cubicBezTo>
                  <a:cubicBezTo>
                    <a:pt x="5941" y="60"/>
                    <a:pt x="5810" y="36"/>
                    <a:pt x="5668" y="24"/>
                  </a:cubicBezTo>
                  <a:cubicBezTo>
                    <a:pt x="5537" y="1"/>
                    <a:pt x="5406" y="1"/>
                    <a:pt x="5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2048150" y="5067200"/>
              <a:ext cx="206900" cy="186875"/>
            </a:xfrm>
            <a:custGeom>
              <a:avLst/>
              <a:gdLst/>
              <a:ahLst/>
              <a:cxnLst/>
              <a:rect l="l" t="t" r="r" b="b"/>
              <a:pathLst>
                <a:path w="8276" h="7475" extrusionOk="0">
                  <a:moveTo>
                    <a:pt x="441" y="0"/>
                  </a:moveTo>
                  <a:cubicBezTo>
                    <a:pt x="424" y="0"/>
                    <a:pt x="406" y="3"/>
                    <a:pt x="394" y="9"/>
                  </a:cubicBezTo>
                  <a:cubicBezTo>
                    <a:pt x="358" y="21"/>
                    <a:pt x="334" y="57"/>
                    <a:pt x="310" y="69"/>
                  </a:cubicBezTo>
                  <a:cubicBezTo>
                    <a:pt x="287" y="81"/>
                    <a:pt x="275" y="116"/>
                    <a:pt x="251" y="128"/>
                  </a:cubicBezTo>
                  <a:cubicBezTo>
                    <a:pt x="215" y="200"/>
                    <a:pt x="168" y="283"/>
                    <a:pt x="132" y="366"/>
                  </a:cubicBezTo>
                  <a:cubicBezTo>
                    <a:pt x="96" y="545"/>
                    <a:pt x="132" y="736"/>
                    <a:pt x="191" y="855"/>
                  </a:cubicBezTo>
                  <a:cubicBezTo>
                    <a:pt x="215" y="902"/>
                    <a:pt x="239" y="938"/>
                    <a:pt x="251" y="974"/>
                  </a:cubicBezTo>
                  <a:lnTo>
                    <a:pt x="275" y="1009"/>
                  </a:lnTo>
                  <a:cubicBezTo>
                    <a:pt x="299" y="1069"/>
                    <a:pt x="334" y="1117"/>
                    <a:pt x="346" y="1152"/>
                  </a:cubicBezTo>
                  <a:lnTo>
                    <a:pt x="358" y="1176"/>
                  </a:lnTo>
                  <a:cubicBezTo>
                    <a:pt x="394" y="1236"/>
                    <a:pt x="418" y="1307"/>
                    <a:pt x="430" y="1367"/>
                  </a:cubicBezTo>
                  <a:lnTo>
                    <a:pt x="430" y="1378"/>
                  </a:lnTo>
                  <a:cubicBezTo>
                    <a:pt x="465" y="1474"/>
                    <a:pt x="477" y="1533"/>
                    <a:pt x="489" y="1605"/>
                  </a:cubicBezTo>
                  <a:cubicBezTo>
                    <a:pt x="513" y="1652"/>
                    <a:pt x="513" y="1676"/>
                    <a:pt x="513" y="1724"/>
                  </a:cubicBezTo>
                  <a:cubicBezTo>
                    <a:pt x="513" y="1807"/>
                    <a:pt x="513" y="1890"/>
                    <a:pt x="489" y="1962"/>
                  </a:cubicBezTo>
                  <a:lnTo>
                    <a:pt x="489" y="2010"/>
                  </a:lnTo>
                  <a:cubicBezTo>
                    <a:pt x="477" y="2081"/>
                    <a:pt x="477" y="2140"/>
                    <a:pt x="465" y="2212"/>
                  </a:cubicBezTo>
                  <a:cubicBezTo>
                    <a:pt x="453" y="2283"/>
                    <a:pt x="430" y="2343"/>
                    <a:pt x="418" y="2426"/>
                  </a:cubicBezTo>
                  <a:lnTo>
                    <a:pt x="406" y="2462"/>
                  </a:lnTo>
                  <a:lnTo>
                    <a:pt x="406" y="2450"/>
                  </a:lnTo>
                  <a:lnTo>
                    <a:pt x="406" y="2438"/>
                  </a:lnTo>
                  <a:cubicBezTo>
                    <a:pt x="406" y="2450"/>
                    <a:pt x="394" y="2462"/>
                    <a:pt x="394" y="2486"/>
                  </a:cubicBezTo>
                  <a:cubicBezTo>
                    <a:pt x="370" y="2557"/>
                    <a:pt x="358" y="2629"/>
                    <a:pt x="334" y="2688"/>
                  </a:cubicBezTo>
                  <a:cubicBezTo>
                    <a:pt x="287" y="2783"/>
                    <a:pt x="251" y="2867"/>
                    <a:pt x="227" y="2938"/>
                  </a:cubicBezTo>
                  <a:lnTo>
                    <a:pt x="227" y="2962"/>
                  </a:lnTo>
                  <a:lnTo>
                    <a:pt x="215" y="2974"/>
                  </a:lnTo>
                  <a:cubicBezTo>
                    <a:pt x="180" y="3057"/>
                    <a:pt x="132" y="3153"/>
                    <a:pt x="108" y="3236"/>
                  </a:cubicBezTo>
                  <a:cubicBezTo>
                    <a:pt x="49" y="3391"/>
                    <a:pt x="1" y="3557"/>
                    <a:pt x="1" y="3736"/>
                  </a:cubicBezTo>
                  <a:lnTo>
                    <a:pt x="1" y="3891"/>
                  </a:lnTo>
                  <a:cubicBezTo>
                    <a:pt x="13" y="3950"/>
                    <a:pt x="13" y="4010"/>
                    <a:pt x="37" y="4057"/>
                  </a:cubicBezTo>
                  <a:cubicBezTo>
                    <a:pt x="49" y="4165"/>
                    <a:pt x="72" y="4248"/>
                    <a:pt x="120" y="4355"/>
                  </a:cubicBezTo>
                  <a:cubicBezTo>
                    <a:pt x="168" y="4486"/>
                    <a:pt x="239" y="4629"/>
                    <a:pt x="287" y="4712"/>
                  </a:cubicBezTo>
                  <a:cubicBezTo>
                    <a:pt x="310" y="4760"/>
                    <a:pt x="334" y="4784"/>
                    <a:pt x="358" y="4831"/>
                  </a:cubicBezTo>
                  <a:lnTo>
                    <a:pt x="394" y="4879"/>
                  </a:lnTo>
                  <a:cubicBezTo>
                    <a:pt x="418" y="4915"/>
                    <a:pt x="465" y="4974"/>
                    <a:pt x="513" y="5034"/>
                  </a:cubicBezTo>
                  <a:cubicBezTo>
                    <a:pt x="549" y="5093"/>
                    <a:pt x="596" y="5153"/>
                    <a:pt x="656" y="5212"/>
                  </a:cubicBezTo>
                  <a:cubicBezTo>
                    <a:pt x="715" y="5284"/>
                    <a:pt x="775" y="5331"/>
                    <a:pt x="846" y="5391"/>
                  </a:cubicBezTo>
                  <a:cubicBezTo>
                    <a:pt x="906" y="5439"/>
                    <a:pt x="965" y="5486"/>
                    <a:pt x="1049" y="5534"/>
                  </a:cubicBezTo>
                  <a:cubicBezTo>
                    <a:pt x="1168" y="5605"/>
                    <a:pt x="1311" y="5677"/>
                    <a:pt x="1489" y="5724"/>
                  </a:cubicBezTo>
                  <a:cubicBezTo>
                    <a:pt x="1596" y="5772"/>
                    <a:pt x="1704" y="5784"/>
                    <a:pt x="1799" y="5808"/>
                  </a:cubicBezTo>
                  <a:lnTo>
                    <a:pt x="1858" y="5831"/>
                  </a:lnTo>
                  <a:cubicBezTo>
                    <a:pt x="1942" y="5855"/>
                    <a:pt x="2013" y="5867"/>
                    <a:pt x="2085" y="5903"/>
                  </a:cubicBezTo>
                  <a:lnTo>
                    <a:pt x="2180" y="5950"/>
                  </a:lnTo>
                  <a:cubicBezTo>
                    <a:pt x="2192" y="5962"/>
                    <a:pt x="2204" y="5962"/>
                    <a:pt x="2215" y="5974"/>
                  </a:cubicBezTo>
                  <a:lnTo>
                    <a:pt x="2263" y="6022"/>
                  </a:lnTo>
                  <a:lnTo>
                    <a:pt x="2299" y="6046"/>
                  </a:lnTo>
                  <a:cubicBezTo>
                    <a:pt x="2311" y="6070"/>
                    <a:pt x="2311" y="6081"/>
                    <a:pt x="2323" y="6093"/>
                  </a:cubicBezTo>
                  <a:cubicBezTo>
                    <a:pt x="2358" y="6141"/>
                    <a:pt x="2382" y="6189"/>
                    <a:pt x="2394" y="6224"/>
                  </a:cubicBezTo>
                  <a:lnTo>
                    <a:pt x="2418" y="6260"/>
                  </a:lnTo>
                  <a:cubicBezTo>
                    <a:pt x="2430" y="6284"/>
                    <a:pt x="2442" y="6331"/>
                    <a:pt x="2454" y="6367"/>
                  </a:cubicBezTo>
                  <a:cubicBezTo>
                    <a:pt x="2489" y="6439"/>
                    <a:pt x="2513" y="6498"/>
                    <a:pt x="2561" y="6570"/>
                  </a:cubicBezTo>
                  <a:cubicBezTo>
                    <a:pt x="2608" y="6665"/>
                    <a:pt x="2632" y="6736"/>
                    <a:pt x="2680" y="6796"/>
                  </a:cubicBezTo>
                  <a:cubicBezTo>
                    <a:pt x="2727" y="6855"/>
                    <a:pt x="2775" y="6927"/>
                    <a:pt x="2811" y="6986"/>
                  </a:cubicBezTo>
                  <a:cubicBezTo>
                    <a:pt x="2858" y="7046"/>
                    <a:pt x="2918" y="7105"/>
                    <a:pt x="2977" y="7165"/>
                  </a:cubicBezTo>
                  <a:cubicBezTo>
                    <a:pt x="3037" y="7224"/>
                    <a:pt x="3097" y="7272"/>
                    <a:pt x="3156" y="7308"/>
                  </a:cubicBezTo>
                  <a:cubicBezTo>
                    <a:pt x="3287" y="7379"/>
                    <a:pt x="3442" y="7439"/>
                    <a:pt x="3609" y="7451"/>
                  </a:cubicBezTo>
                  <a:cubicBezTo>
                    <a:pt x="3644" y="7451"/>
                    <a:pt x="3692" y="7463"/>
                    <a:pt x="3739" y="7463"/>
                  </a:cubicBezTo>
                  <a:cubicBezTo>
                    <a:pt x="3823" y="7474"/>
                    <a:pt x="3906" y="7474"/>
                    <a:pt x="3978" y="7474"/>
                  </a:cubicBezTo>
                  <a:lnTo>
                    <a:pt x="4013" y="7474"/>
                  </a:lnTo>
                  <a:cubicBezTo>
                    <a:pt x="4037" y="7474"/>
                    <a:pt x="4061" y="7474"/>
                    <a:pt x="4013" y="7463"/>
                  </a:cubicBezTo>
                  <a:cubicBezTo>
                    <a:pt x="4073" y="7463"/>
                    <a:pt x="4109" y="7451"/>
                    <a:pt x="4156" y="7451"/>
                  </a:cubicBezTo>
                  <a:cubicBezTo>
                    <a:pt x="4263" y="7439"/>
                    <a:pt x="4335" y="7403"/>
                    <a:pt x="4406" y="7379"/>
                  </a:cubicBezTo>
                  <a:cubicBezTo>
                    <a:pt x="4490" y="7344"/>
                    <a:pt x="4549" y="7308"/>
                    <a:pt x="4621" y="7260"/>
                  </a:cubicBezTo>
                  <a:cubicBezTo>
                    <a:pt x="4740" y="7189"/>
                    <a:pt x="4847" y="7093"/>
                    <a:pt x="4942" y="7010"/>
                  </a:cubicBezTo>
                  <a:cubicBezTo>
                    <a:pt x="4990" y="6951"/>
                    <a:pt x="5049" y="6903"/>
                    <a:pt x="5097" y="6855"/>
                  </a:cubicBezTo>
                  <a:cubicBezTo>
                    <a:pt x="5144" y="6832"/>
                    <a:pt x="5168" y="6784"/>
                    <a:pt x="5204" y="6748"/>
                  </a:cubicBezTo>
                  <a:lnTo>
                    <a:pt x="5228" y="6724"/>
                  </a:lnTo>
                  <a:cubicBezTo>
                    <a:pt x="5323" y="6629"/>
                    <a:pt x="5394" y="6522"/>
                    <a:pt x="5478" y="6439"/>
                  </a:cubicBezTo>
                  <a:cubicBezTo>
                    <a:pt x="5561" y="6367"/>
                    <a:pt x="5644" y="6260"/>
                    <a:pt x="5716" y="6153"/>
                  </a:cubicBezTo>
                  <a:cubicBezTo>
                    <a:pt x="5799" y="6058"/>
                    <a:pt x="5871" y="5950"/>
                    <a:pt x="5930" y="5843"/>
                  </a:cubicBezTo>
                  <a:cubicBezTo>
                    <a:pt x="6002" y="5724"/>
                    <a:pt x="6061" y="5617"/>
                    <a:pt x="6121" y="5510"/>
                  </a:cubicBezTo>
                  <a:cubicBezTo>
                    <a:pt x="6156" y="5462"/>
                    <a:pt x="6192" y="5379"/>
                    <a:pt x="6228" y="5319"/>
                  </a:cubicBezTo>
                  <a:cubicBezTo>
                    <a:pt x="6252" y="5272"/>
                    <a:pt x="6276" y="5236"/>
                    <a:pt x="6299" y="5188"/>
                  </a:cubicBezTo>
                  <a:cubicBezTo>
                    <a:pt x="6406" y="4998"/>
                    <a:pt x="6514" y="4784"/>
                    <a:pt x="6657" y="4534"/>
                  </a:cubicBezTo>
                  <a:cubicBezTo>
                    <a:pt x="6716" y="4426"/>
                    <a:pt x="6776" y="4307"/>
                    <a:pt x="6835" y="4200"/>
                  </a:cubicBezTo>
                  <a:cubicBezTo>
                    <a:pt x="6883" y="4105"/>
                    <a:pt x="6930" y="3998"/>
                    <a:pt x="6990" y="3867"/>
                  </a:cubicBezTo>
                  <a:cubicBezTo>
                    <a:pt x="7014" y="3819"/>
                    <a:pt x="7026" y="3772"/>
                    <a:pt x="7049" y="3724"/>
                  </a:cubicBezTo>
                  <a:cubicBezTo>
                    <a:pt x="7073" y="3653"/>
                    <a:pt x="7109" y="3593"/>
                    <a:pt x="7133" y="3522"/>
                  </a:cubicBezTo>
                  <a:lnTo>
                    <a:pt x="7168" y="3462"/>
                  </a:lnTo>
                  <a:cubicBezTo>
                    <a:pt x="7192" y="3367"/>
                    <a:pt x="7240" y="3283"/>
                    <a:pt x="7288" y="3188"/>
                  </a:cubicBezTo>
                  <a:lnTo>
                    <a:pt x="7311" y="3153"/>
                  </a:lnTo>
                  <a:cubicBezTo>
                    <a:pt x="7323" y="3093"/>
                    <a:pt x="7359" y="3033"/>
                    <a:pt x="7383" y="2986"/>
                  </a:cubicBezTo>
                  <a:cubicBezTo>
                    <a:pt x="7419" y="2950"/>
                    <a:pt x="7430" y="2914"/>
                    <a:pt x="7466" y="2867"/>
                  </a:cubicBezTo>
                  <a:cubicBezTo>
                    <a:pt x="7526" y="2760"/>
                    <a:pt x="7585" y="2652"/>
                    <a:pt x="7645" y="2533"/>
                  </a:cubicBezTo>
                  <a:cubicBezTo>
                    <a:pt x="7704" y="2414"/>
                    <a:pt x="7740" y="2319"/>
                    <a:pt x="7800" y="2200"/>
                  </a:cubicBezTo>
                  <a:cubicBezTo>
                    <a:pt x="7847" y="2081"/>
                    <a:pt x="7907" y="1974"/>
                    <a:pt x="7954" y="1855"/>
                  </a:cubicBezTo>
                  <a:cubicBezTo>
                    <a:pt x="8002" y="1748"/>
                    <a:pt x="8061" y="1629"/>
                    <a:pt x="8097" y="1509"/>
                  </a:cubicBezTo>
                  <a:cubicBezTo>
                    <a:pt x="8121" y="1450"/>
                    <a:pt x="8145" y="1390"/>
                    <a:pt x="8181" y="1331"/>
                  </a:cubicBezTo>
                  <a:cubicBezTo>
                    <a:pt x="8204" y="1283"/>
                    <a:pt x="8216" y="1248"/>
                    <a:pt x="8240" y="1200"/>
                  </a:cubicBezTo>
                  <a:cubicBezTo>
                    <a:pt x="8252" y="1152"/>
                    <a:pt x="8276" y="1093"/>
                    <a:pt x="8252" y="1045"/>
                  </a:cubicBezTo>
                  <a:cubicBezTo>
                    <a:pt x="8244" y="1022"/>
                    <a:pt x="8222" y="1014"/>
                    <a:pt x="8198" y="1014"/>
                  </a:cubicBezTo>
                  <a:cubicBezTo>
                    <a:pt x="8184" y="1014"/>
                    <a:pt x="8170" y="1017"/>
                    <a:pt x="8157" y="1021"/>
                  </a:cubicBezTo>
                  <a:lnTo>
                    <a:pt x="8145" y="1033"/>
                  </a:lnTo>
                  <a:cubicBezTo>
                    <a:pt x="8133" y="1045"/>
                    <a:pt x="8133" y="1081"/>
                    <a:pt x="8133" y="1093"/>
                  </a:cubicBezTo>
                  <a:cubicBezTo>
                    <a:pt x="8133" y="1105"/>
                    <a:pt x="8121" y="1105"/>
                    <a:pt x="8121" y="1128"/>
                  </a:cubicBezTo>
                  <a:cubicBezTo>
                    <a:pt x="8121" y="1128"/>
                    <a:pt x="8097" y="1140"/>
                    <a:pt x="8097" y="1152"/>
                  </a:cubicBezTo>
                  <a:cubicBezTo>
                    <a:pt x="8061" y="1259"/>
                    <a:pt x="8002" y="1378"/>
                    <a:pt x="7942" y="1486"/>
                  </a:cubicBezTo>
                  <a:cubicBezTo>
                    <a:pt x="7895" y="1569"/>
                    <a:pt x="7847" y="1676"/>
                    <a:pt x="7800" y="1759"/>
                  </a:cubicBezTo>
                  <a:lnTo>
                    <a:pt x="7669" y="2033"/>
                  </a:lnTo>
                  <a:cubicBezTo>
                    <a:pt x="7645" y="2105"/>
                    <a:pt x="7609" y="2164"/>
                    <a:pt x="7561" y="2236"/>
                  </a:cubicBezTo>
                  <a:lnTo>
                    <a:pt x="7526" y="2319"/>
                  </a:lnTo>
                  <a:cubicBezTo>
                    <a:pt x="7478" y="2379"/>
                    <a:pt x="7442" y="2450"/>
                    <a:pt x="7407" y="2510"/>
                  </a:cubicBezTo>
                  <a:cubicBezTo>
                    <a:pt x="7311" y="2652"/>
                    <a:pt x="7228" y="2807"/>
                    <a:pt x="7145" y="2950"/>
                  </a:cubicBezTo>
                  <a:cubicBezTo>
                    <a:pt x="7109" y="3057"/>
                    <a:pt x="7049" y="3176"/>
                    <a:pt x="6990" y="3295"/>
                  </a:cubicBezTo>
                  <a:cubicBezTo>
                    <a:pt x="6942" y="3403"/>
                    <a:pt x="6883" y="3534"/>
                    <a:pt x="6835" y="3653"/>
                  </a:cubicBezTo>
                  <a:cubicBezTo>
                    <a:pt x="6728" y="3903"/>
                    <a:pt x="6633" y="4117"/>
                    <a:pt x="6526" y="4307"/>
                  </a:cubicBezTo>
                  <a:lnTo>
                    <a:pt x="6514" y="4355"/>
                  </a:lnTo>
                  <a:lnTo>
                    <a:pt x="6478" y="4415"/>
                  </a:lnTo>
                  <a:lnTo>
                    <a:pt x="6430" y="4486"/>
                  </a:lnTo>
                  <a:cubicBezTo>
                    <a:pt x="6406" y="4534"/>
                    <a:pt x="6371" y="4593"/>
                    <a:pt x="6347" y="4641"/>
                  </a:cubicBezTo>
                  <a:cubicBezTo>
                    <a:pt x="6347" y="4641"/>
                    <a:pt x="6335" y="4653"/>
                    <a:pt x="6335" y="4665"/>
                  </a:cubicBezTo>
                  <a:lnTo>
                    <a:pt x="6311" y="4700"/>
                  </a:lnTo>
                  <a:cubicBezTo>
                    <a:pt x="6252" y="4784"/>
                    <a:pt x="6216" y="4891"/>
                    <a:pt x="6156" y="4986"/>
                  </a:cubicBezTo>
                  <a:cubicBezTo>
                    <a:pt x="6121" y="5058"/>
                    <a:pt x="6073" y="5117"/>
                    <a:pt x="6049" y="5177"/>
                  </a:cubicBezTo>
                  <a:lnTo>
                    <a:pt x="6014" y="5224"/>
                  </a:lnTo>
                  <a:lnTo>
                    <a:pt x="6014" y="5236"/>
                  </a:lnTo>
                  <a:lnTo>
                    <a:pt x="5978" y="5319"/>
                  </a:lnTo>
                  <a:cubicBezTo>
                    <a:pt x="5895" y="5450"/>
                    <a:pt x="5835" y="5558"/>
                    <a:pt x="5775" y="5665"/>
                  </a:cubicBezTo>
                  <a:cubicBezTo>
                    <a:pt x="5716" y="5772"/>
                    <a:pt x="5644" y="5879"/>
                    <a:pt x="5561" y="5986"/>
                  </a:cubicBezTo>
                  <a:cubicBezTo>
                    <a:pt x="5478" y="6070"/>
                    <a:pt x="5406" y="6153"/>
                    <a:pt x="5347" y="6224"/>
                  </a:cubicBezTo>
                  <a:cubicBezTo>
                    <a:pt x="5299" y="6284"/>
                    <a:pt x="5240" y="6343"/>
                    <a:pt x="5180" y="6403"/>
                  </a:cubicBezTo>
                  <a:lnTo>
                    <a:pt x="5156" y="6439"/>
                  </a:lnTo>
                  <a:lnTo>
                    <a:pt x="5144" y="6451"/>
                  </a:lnTo>
                  <a:cubicBezTo>
                    <a:pt x="5061" y="6522"/>
                    <a:pt x="4990" y="6582"/>
                    <a:pt x="4918" y="6665"/>
                  </a:cubicBezTo>
                  <a:cubicBezTo>
                    <a:pt x="4859" y="6689"/>
                    <a:pt x="4811" y="6736"/>
                    <a:pt x="4763" y="6784"/>
                  </a:cubicBezTo>
                  <a:cubicBezTo>
                    <a:pt x="4740" y="6808"/>
                    <a:pt x="4692" y="6843"/>
                    <a:pt x="4668" y="6867"/>
                  </a:cubicBezTo>
                  <a:lnTo>
                    <a:pt x="4644" y="6879"/>
                  </a:lnTo>
                  <a:lnTo>
                    <a:pt x="4668" y="6879"/>
                  </a:lnTo>
                  <a:lnTo>
                    <a:pt x="4632" y="6915"/>
                  </a:lnTo>
                  <a:cubicBezTo>
                    <a:pt x="4585" y="6963"/>
                    <a:pt x="4525" y="6998"/>
                    <a:pt x="4466" y="7034"/>
                  </a:cubicBezTo>
                  <a:cubicBezTo>
                    <a:pt x="4442" y="7058"/>
                    <a:pt x="4406" y="7082"/>
                    <a:pt x="4359" y="7093"/>
                  </a:cubicBezTo>
                  <a:cubicBezTo>
                    <a:pt x="4335" y="7105"/>
                    <a:pt x="4311" y="7105"/>
                    <a:pt x="4275" y="7117"/>
                  </a:cubicBezTo>
                  <a:cubicBezTo>
                    <a:pt x="4240" y="7117"/>
                    <a:pt x="4228" y="7141"/>
                    <a:pt x="4204" y="7141"/>
                  </a:cubicBezTo>
                  <a:cubicBezTo>
                    <a:pt x="4180" y="7153"/>
                    <a:pt x="4156" y="7153"/>
                    <a:pt x="4109" y="7153"/>
                  </a:cubicBezTo>
                  <a:cubicBezTo>
                    <a:pt x="3966" y="7141"/>
                    <a:pt x="3823" y="7141"/>
                    <a:pt x="3692" y="7117"/>
                  </a:cubicBezTo>
                  <a:cubicBezTo>
                    <a:pt x="3620" y="7117"/>
                    <a:pt x="3549" y="7105"/>
                    <a:pt x="3489" y="7093"/>
                  </a:cubicBezTo>
                  <a:cubicBezTo>
                    <a:pt x="3442" y="7093"/>
                    <a:pt x="3394" y="7082"/>
                    <a:pt x="3370" y="7058"/>
                  </a:cubicBezTo>
                  <a:cubicBezTo>
                    <a:pt x="3335" y="7034"/>
                    <a:pt x="3299" y="7022"/>
                    <a:pt x="3263" y="6998"/>
                  </a:cubicBezTo>
                  <a:cubicBezTo>
                    <a:pt x="3239" y="6974"/>
                    <a:pt x="3192" y="6963"/>
                    <a:pt x="3156" y="6927"/>
                  </a:cubicBezTo>
                  <a:cubicBezTo>
                    <a:pt x="3132" y="6915"/>
                    <a:pt x="3120" y="6879"/>
                    <a:pt x="3085" y="6867"/>
                  </a:cubicBezTo>
                  <a:cubicBezTo>
                    <a:pt x="3061" y="6855"/>
                    <a:pt x="3037" y="6820"/>
                    <a:pt x="3013" y="6796"/>
                  </a:cubicBezTo>
                  <a:cubicBezTo>
                    <a:pt x="2966" y="6736"/>
                    <a:pt x="2906" y="6677"/>
                    <a:pt x="2858" y="6605"/>
                  </a:cubicBezTo>
                  <a:cubicBezTo>
                    <a:pt x="2823" y="6546"/>
                    <a:pt x="2787" y="6486"/>
                    <a:pt x="2739" y="6427"/>
                  </a:cubicBezTo>
                  <a:lnTo>
                    <a:pt x="2727" y="6403"/>
                  </a:lnTo>
                  <a:cubicBezTo>
                    <a:pt x="2704" y="6343"/>
                    <a:pt x="2656" y="6260"/>
                    <a:pt x="2608" y="6189"/>
                  </a:cubicBezTo>
                  <a:lnTo>
                    <a:pt x="2596" y="6153"/>
                  </a:lnTo>
                  <a:cubicBezTo>
                    <a:pt x="2561" y="6105"/>
                    <a:pt x="2549" y="6070"/>
                    <a:pt x="2513" y="6022"/>
                  </a:cubicBezTo>
                  <a:cubicBezTo>
                    <a:pt x="2454" y="5915"/>
                    <a:pt x="2382" y="5843"/>
                    <a:pt x="2299" y="5784"/>
                  </a:cubicBezTo>
                  <a:cubicBezTo>
                    <a:pt x="2144" y="5689"/>
                    <a:pt x="1965" y="5653"/>
                    <a:pt x="1787" y="5617"/>
                  </a:cubicBezTo>
                  <a:lnTo>
                    <a:pt x="1763" y="5617"/>
                  </a:lnTo>
                  <a:cubicBezTo>
                    <a:pt x="1680" y="5605"/>
                    <a:pt x="1596" y="5569"/>
                    <a:pt x="1513" y="5558"/>
                  </a:cubicBezTo>
                  <a:cubicBezTo>
                    <a:pt x="1418" y="5534"/>
                    <a:pt x="1334" y="5498"/>
                    <a:pt x="1251" y="5474"/>
                  </a:cubicBezTo>
                  <a:lnTo>
                    <a:pt x="1072" y="5379"/>
                  </a:lnTo>
                  <a:cubicBezTo>
                    <a:pt x="1037" y="5355"/>
                    <a:pt x="977" y="5319"/>
                    <a:pt x="930" y="5296"/>
                  </a:cubicBezTo>
                  <a:cubicBezTo>
                    <a:pt x="882" y="5260"/>
                    <a:pt x="858" y="5236"/>
                    <a:pt x="811" y="5188"/>
                  </a:cubicBezTo>
                  <a:lnTo>
                    <a:pt x="763" y="5141"/>
                  </a:lnTo>
                  <a:cubicBezTo>
                    <a:pt x="703" y="5081"/>
                    <a:pt x="656" y="5034"/>
                    <a:pt x="620" y="4974"/>
                  </a:cubicBezTo>
                  <a:cubicBezTo>
                    <a:pt x="572" y="4915"/>
                    <a:pt x="537" y="4855"/>
                    <a:pt x="489" y="4796"/>
                  </a:cubicBezTo>
                  <a:lnTo>
                    <a:pt x="477" y="4772"/>
                  </a:lnTo>
                  <a:cubicBezTo>
                    <a:pt x="453" y="4712"/>
                    <a:pt x="418" y="4665"/>
                    <a:pt x="394" y="4605"/>
                  </a:cubicBezTo>
                  <a:cubicBezTo>
                    <a:pt x="358" y="4546"/>
                    <a:pt x="334" y="4486"/>
                    <a:pt x="299" y="4415"/>
                  </a:cubicBezTo>
                  <a:cubicBezTo>
                    <a:pt x="251" y="4319"/>
                    <a:pt x="227" y="4236"/>
                    <a:pt x="191" y="4141"/>
                  </a:cubicBezTo>
                  <a:lnTo>
                    <a:pt x="191" y="4129"/>
                  </a:lnTo>
                  <a:cubicBezTo>
                    <a:pt x="180" y="4093"/>
                    <a:pt x="168" y="4057"/>
                    <a:pt x="168" y="4022"/>
                  </a:cubicBezTo>
                  <a:cubicBezTo>
                    <a:pt x="168" y="3998"/>
                    <a:pt x="156" y="3950"/>
                    <a:pt x="156" y="3926"/>
                  </a:cubicBezTo>
                  <a:cubicBezTo>
                    <a:pt x="132" y="3879"/>
                    <a:pt x="132" y="3819"/>
                    <a:pt x="132" y="3760"/>
                  </a:cubicBezTo>
                  <a:lnTo>
                    <a:pt x="132" y="3724"/>
                  </a:lnTo>
                  <a:lnTo>
                    <a:pt x="132" y="3641"/>
                  </a:lnTo>
                  <a:cubicBezTo>
                    <a:pt x="132" y="3593"/>
                    <a:pt x="156" y="3534"/>
                    <a:pt x="168" y="3498"/>
                  </a:cubicBezTo>
                  <a:lnTo>
                    <a:pt x="168" y="3474"/>
                  </a:lnTo>
                  <a:lnTo>
                    <a:pt x="215" y="3343"/>
                  </a:lnTo>
                  <a:cubicBezTo>
                    <a:pt x="227" y="3295"/>
                    <a:pt x="239" y="3272"/>
                    <a:pt x="251" y="3224"/>
                  </a:cubicBezTo>
                  <a:lnTo>
                    <a:pt x="251" y="3212"/>
                  </a:lnTo>
                  <a:cubicBezTo>
                    <a:pt x="275" y="3164"/>
                    <a:pt x="287" y="3141"/>
                    <a:pt x="299" y="3105"/>
                  </a:cubicBezTo>
                  <a:lnTo>
                    <a:pt x="310" y="3057"/>
                  </a:lnTo>
                  <a:lnTo>
                    <a:pt x="453" y="2748"/>
                  </a:lnTo>
                  <a:lnTo>
                    <a:pt x="453" y="2736"/>
                  </a:lnTo>
                  <a:cubicBezTo>
                    <a:pt x="489" y="2605"/>
                    <a:pt x="537" y="2486"/>
                    <a:pt x="572" y="2343"/>
                  </a:cubicBezTo>
                  <a:cubicBezTo>
                    <a:pt x="584" y="2283"/>
                    <a:pt x="596" y="2212"/>
                    <a:pt x="608" y="2152"/>
                  </a:cubicBezTo>
                  <a:cubicBezTo>
                    <a:pt x="632" y="2093"/>
                    <a:pt x="632" y="2045"/>
                    <a:pt x="644" y="1986"/>
                  </a:cubicBezTo>
                  <a:lnTo>
                    <a:pt x="644" y="1974"/>
                  </a:lnTo>
                  <a:cubicBezTo>
                    <a:pt x="656" y="1855"/>
                    <a:pt x="656" y="1771"/>
                    <a:pt x="656" y="1688"/>
                  </a:cubicBezTo>
                  <a:cubicBezTo>
                    <a:pt x="656" y="1629"/>
                    <a:pt x="656" y="1557"/>
                    <a:pt x="644" y="1498"/>
                  </a:cubicBezTo>
                  <a:lnTo>
                    <a:pt x="644" y="1474"/>
                  </a:lnTo>
                  <a:cubicBezTo>
                    <a:pt x="644" y="1450"/>
                    <a:pt x="632" y="1426"/>
                    <a:pt x="632" y="1414"/>
                  </a:cubicBezTo>
                  <a:cubicBezTo>
                    <a:pt x="596" y="1271"/>
                    <a:pt x="572" y="1152"/>
                    <a:pt x="513" y="1057"/>
                  </a:cubicBezTo>
                  <a:lnTo>
                    <a:pt x="418" y="878"/>
                  </a:lnTo>
                  <a:cubicBezTo>
                    <a:pt x="406" y="831"/>
                    <a:pt x="370" y="783"/>
                    <a:pt x="346" y="724"/>
                  </a:cubicBezTo>
                  <a:cubicBezTo>
                    <a:pt x="334" y="700"/>
                    <a:pt x="334" y="664"/>
                    <a:pt x="310" y="640"/>
                  </a:cubicBezTo>
                  <a:cubicBezTo>
                    <a:pt x="310" y="616"/>
                    <a:pt x="299" y="593"/>
                    <a:pt x="299" y="557"/>
                  </a:cubicBezTo>
                  <a:lnTo>
                    <a:pt x="299" y="521"/>
                  </a:lnTo>
                  <a:lnTo>
                    <a:pt x="299" y="474"/>
                  </a:lnTo>
                  <a:cubicBezTo>
                    <a:pt x="310" y="462"/>
                    <a:pt x="310" y="438"/>
                    <a:pt x="310" y="426"/>
                  </a:cubicBezTo>
                  <a:cubicBezTo>
                    <a:pt x="310" y="414"/>
                    <a:pt x="310" y="378"/>
                    <a:pt x="334" y="366"/>
                  </a:cubicBezTo>
                  <a:cubicBezTo>
                    <a:pt x="346" y="355"/>
                    <a:pt x="346" y="343"/>
                    <a:pt x="358" y="319"/>
                  </a:cubicBezTo>
                  <a:cubicBezTo>
                    <a:pt x="370" y="307"/>
                    <a:pt x="370" y="295"/>
                    <a:pt x="394" y="283"/>
                  </a:cubicBezTo>
                  <a:cubicBezTo>
                    <a:pt x="406" y="247"/>
                    <a:pt x="418" y="235"/>
                    <a:pt x="430" y="224"/>
                  </a:cubicBezTo>
                  <a:cubicBezTo>
                    <a:pt x="453" y="200"/>
                    <a:pt x="465" y="200"/>
                    <a:pt x="477" y="188"/>
                  </a:cubicBezTo>
                  <a:lnTo>
                    <a:pt x="513" y="164"/>
                  </a:lnTo>
                  <a:cubicBezTo>
                    <a:pt x="525" y="140"/>
                    <a:pt x="537" y="128"/>
                    <a:pt x="537" y="105"/>
                  </a:cubicBezTo>
                  <a:cubicBezTo>
                    <a:pt x="537" y="69"/>
                    <a:pt x="525" y="21"/>
                    <a:pt x="489" y="9"/>
                  </a:cubicBezTo>
                  <a:cubicBezTo>
                    <a:pt x="477" y="3"/>
                    <a:pt x="459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2209800" y="5050150"/>
              <a:ext cx="90500" cy="85450"/>
            </a:xfrm>
            <a:custGeom>
              <a:avLst/>
              <a:gdLst/>
              <a:ahLst/>
              <a:cxnLst/>
              <a:rect l="l" t="t" r="r" b="b"/>
              <a:pathLst>
                <a:path w="3620" h="3418" extrusionOk="0">
                  <a:moveTo>
                    <a:pt x="1667" y="1"/>
                  </a:moveTo>
                  <a:cubicBezTo>
                    <a:pt x="1572" y="1"/>
                    <a:pt x="1500" y="48"/>
                    <a:pt x="1453" y="108"/>
                  </a:cubicBezTo>
                  <a:cubicBezTo>
                    <a:pt x="1441" y="120"/>
                    <a:pt x="1429" y="144"/>
                    <a:pt x="1429" y="167"/>
                  </a:cubicBezTo>
                  <a:cubicBezTo>
                    <a:pt x="1417" y="239"/>
                    <a:pt x="1417" y="322"/>
                    <a:pt x="1393" y="394"/>
                  </a:cubicBezTo>
                  <a:lnTo>
                    <a:pt x="1393" y="382"/>
                  </a:lnTo>
                  <a:cubicBezTo>
                    <a:pt x="1369" y="560"/>
                    <a:pt x="1357" y="751"/>
                    <a:pt x="1334" y="941"/>
                  </a:cubicBezTo>
                  <a:cubicBezTo>
                    <a:pt x="1322" y="1072"/>
                    <a:pt x="1322" y="1191"/>
                    <a:pt x="1310" y="1334"/>
                  </a:cubicBezTo>
                  <a:cubicBezTo>
                    <a:pt x="1262" y="1275"/>
                    <a:pt x="1238" y="1215"/>
                    <a:pt x="1203" y="1132"/>
                  </a:cubicBezTo>
                  <a:cubicBezTo>
                    <a:pt x="1203" y="1108"/>
                    <a:pt x="1191" y="1072"/>
                    <a:pt x="1179" y="1048"/>
                  </a:cubicBezTo>
                  <a:cubicBezTo>
                    <a:pt x="1143" y="977"/>
                    <a:pt x="1119" y="894"/>
                    <a:pt x="1083" y="798"/>
                  </a:cubicBezTo>
                  <a:cubicBezTo>
                    <a:pt x="1072" y="715"/>
                    <a:pt x="1036" y="644"/>
                    <a:pt x="1012" y="584"/>
                  </a:cubicBezTo>
                  <a:cubicBezTo>
                    <a:pt x="976" y="525"/>
                    <a:pt x="964" y="465"/>
                    <a:pt x="917" y="417"/>
                  </a:cubicBezTo>
                  <a:cubicBezTo>
                    <a:pt x="893" y="394"/>
                    <a:pt x="857" y="358"/>
                    <a:pt x="822" y="346"/>
                  </a:cubicBezTo>
                  <a:cubicBezTo>
                    <a:pt x="798" y="334"/>
                    <a:pt x="786" y="334"/>
                    <a:pt x="774" y="334"/>
                  </a:cubicBezTo>
                  <a:cubicBezTo>
                    <a:pt x="702" y="334"/>
                    <a:pt x="643" y="382"/>
                    <a:pt x="619" y="441"/>
                  </a:cubicBezTo>
                  <a:cubicBezTo>
                    <a:pt x="607" y="501"/>
                    <a:pt x="607" y="560"/>
                    <a:pt x="619" y="620"/>
                  </a:cubicBezTo>
                  <a:cubicBezTo>
                    <a:pt x="619" y="656"/>
                    <a:pt x="643" y="715"/>
                    <a:pt x="655" y="763"/>
                  </a:cubicBezTo>
                  <a:cubicBezTo>
                    <a:pt x="702" y="882"/>
                    <a:pt x="738" y="989"/>
                    <a:pt x="786" y="1060"/>
                  </a:cubicBezTo>
                  <a:cubicBezTo>
                    <a:pt x="798" y="1072"/>
                    <a:pt x="798" y="1096"/>
                    <a:pt x="822" y="1108"/>
                  </a:cubicBezTo>
                  <a:cubicBezTo>
                    <a:pt x="798" y="1108"/>
                    <a:pt x="798" y="1096"/>
                    <a:pt x="786" y="1096"/>
                  </a:cubicBezTo>
                  <a:cubicBezTo>
                    <a:pt x="738" y="1060"/>
                    <a:pt x="714" y="1037"/>
                    <a:pt x="667" y="1001"/>
                  </a:cubicBezTo>
                  <a:cubicBezTo>
                    <a:pt x="560" y="929"/>
                    <a:pt x="464" y="870"/>
                    <a:pt x="357" y="810"/>
                  </a:cubicBezTo>
                  <a:cubicBezTo>
                    <a:pt x="321" y="798"/>
                    <a:pt x="286" y="787"/>
                    <a:pt x="238" y="787"/>
                  </a:cubicBezTo>
                  <a:cubicBezTo>
                    <a:pt x="179" y="787"/>
                    <a:pt x="119" y="798"/>
                    <a:pt x="83" y="822"/>
                  </a:cubicBezTo>
                  <a:cubicBezTo>
                    <a:pt x="60" y="858"/>
                    <a:pt x="24" y="882"/>
                    <a:pt x="12" y="941"/>
                  </a:cubicBezTo>
                  <a:cubicBezTo>
                    <a:pt x="0" y="989"/>
                    <a:pt x="0" y="1048"/>
                    <a:pt x="12" y="1096"/>
                  </a:cubicBezTo>
                  <a:cubicBezTo>
                    <a:pt x="24" y="1168"/>
                    <a:pt x="71" y="1227"/>
                    <a:pt x="107" y="1275"/>
                  </a:cubicBezTo>
                  <a:cubicBezTo>
                    <a:pt x="143" y="1310"/>
                    <a:pt x="191" y="1382"/>
                    <a:pt x="238" y="1418"/>
                  </a:cubicBezTo>
                  <a:lnTo>
                    <a:pt x="298" y="1477"/>
                  </a:lnTo>
                  <a:lnTo>
                    <a:pt x="524" y="1656"/>
                  </a:lnTo>
                  <a:lnTo>
                    <a:pt x="655" y="1751"/>
                  </a:lnTo>
                  <a:cubicBezTo>
                    <a:pt x="714" y="1775"/>
                    <a:pt x="774" y="1810"/>
                    <a:pt x="833" y="1858"/>
                  </a:cubicBezTo>
                  <a:cubicBezTo>
                    <a:pt x="917" y="1918"/>
                    <a:pt x="1000" y="1941"/>
                    <a:pt x="1072" y="1989"/>
                  </a:cubicBezTo>
                  <a:lnTo>
                    <a:pt x="1060" y="2001"/>
                  </a:lnTo>
                  <a:cubicBezTo>
                    <a:pt x="1000" y="2049"/>
                    <a:pt x="941" y="2096"/>
                    <a:pt x="881" y="2156"/>
                  </a:cubicBezTo>
                  <a:cubicBezTo>
                    <a:pt x="762" y="2251"/>
                    <a:pt x="655" y="2346"/>
                    <a:pt x="560" y="2430"/>
                  </a:cubicBezTo>
                  <a:cubicBezTo>
                    <a:pt x="500" y="2489"/>
                    <a:pt x="488" y="2549"/>
                    <a:pt x="488" y="2632"/>
                  </a:cubicBezTo>
                  <a:cubicBezTo>
                    <a:pt x="500" y="2692"/>
                    <a:pt x="536" y="2751"/>
                    <a:pt x="595" y="2787"/>
                  </a:cubicBezTo>
                  <a:cubicBezTo>
                    <a:pt x="619" y="2822"/>
                    <a:pt x="667" y="2834"/>
                    <a:pt x="714" y="2834"/>
                  </a:cubicBezTo>
                  <a:cubicBezTo>
                    <a:pt x="762" y="2834"/>
                    <a:pt x="798" y="2822"/>
                    <a:pt x="845" y="2799"/>
                  </a:cubicBezTo>
                  <a:cubicBezTo>
                    <a:pt x="857" y="2799"/>
                    <a:pt x="881" y="2787"/>
                    <a:pt x="893" y="2775"/>
                  </a:cubicBezTo>
                  <a:cubicBezTo>
                    <a:pt x="905" y="2775"/>
                    <a:pt x="905" y="2763"/>
                    <a:pt x="917" y="2763"/>
                  </a:cubicBezTo>
                  <a:lnTo>
                    <a:pt x="953" y="2751"/>
                  </a:lnTo>
                  <a:lnTo>
                    <a:pt x="1000" y="2715"/>
                  </a:lnTo>
                  <a:cubicBezTo>
                    <a:pt x="1060" y="2668"/>
                    <a:pt x="1131" y="2608"/>
                    <a:pt x="1191" y="2572"/>
                  </a:cubicBezTo>
                  <a:lnTo>
                    <a:pt x="1238" y="2525"/>
                  </a:lnTo>
                  <a:lnTo>
                    <a:pt x="1274" y="2489"/>
                  </a:lnTo>
                  <a:lnTo>
                    <a:pt x="1274" y="2489"/>
                  </a:lnTo>
                  <a:cubicBezTo>
                    <a:pt x="1274" y="2501"/>
                    <a:pt x="1262" y="2525"/>
                    <a:pt x="1262" y="2537"/>
                  </a:cubicBezTo>
                  <a:cubicBezTo>
                    <a:pt x="1250" y="2608"/>
                    <a:pt x="1214" y="2692"/>
                    <a:pt x="1203" y="2763"/>
                  </a:cubicBezTo>
                  <a:lnTo>
                    <a:pt x="1203" y="2787"/>
                  </a:lnTo>
                  <a:lnTo>
                    <a:pt x="1191" y="2834"/>
                  </a:lnTo>
                  <a:cubicBezTo>
                    <a:pt x="1179" y="2882"/>
                    <a:pt x="1179" y="2930"/>
                    <a:pt x="1155" y="2965"/>
                  </a:cubicBezTo>
                  <a:lnTo>
                    <a:pt x="1155" y="2989"/>
                  </a:lnTo>
                  <a:cubicBezTo>
                    <a:pt x="1143" y="3025"/>
                    <a:pt x="1131" y="3084"/>
                    <a:pt x="1131" y="3132"/>
                  </a:cubicBezTo>
                  <a:cubicBezTo>
                    <a:pt x="1131" y="3192"/>
                    <a:pt x="1143" y="3239"/>
                    <a:pt x="1167" y="3287"/>
                  </a:cubicBezTo>
                  <a:cubicBezTo>
                    <a:pt x="1191" y="3311"/>
                    <a:pt x="1214" y="3323"/>
                    <a:pt x="1250" y="3346"/>
                  </a:cubicBezTo>
                  <a:cubicBezTo>
                    <a:pt x="1274" y="3358"/>
                    <a:pt x="1310" y="3358"/>
                    <a:pt x="1369" y="3418"/>
                  </a:cubicBezTo>
                  <a:cubicBezTo>
                    <a:pt x="1429" y="3418"/>
                    <a:pt x="1488" y="3394"/>
                    <a:pt x="1512" y="3358"/>
                  </a:cubicBezTo>
                  <a:cubicBezTo>
                    <a:pt x="1536" y="3323"/>
                    <a:pt x="1548" y="3311"/>
                    <a:pt x="1560" y="3275"/>
                  </a:cubicBezTo>
                  <a:cubicBezTo>
                    <a:pt x="1572" y="3251"/>
                    <a:pt x="1595" y="3203"/>
                    <a:pt x="1607" y="3156"/>
                  </a:cubicBezTo>
                  <a:lnTo>
                    <a:pt x="1655" y="2977"/>
                  </a:lnTo>
                  <a:lnTo>
                    <a:pt x="1667" y="2918"/>
                  </a:lnTo>
                  <a:cubicBezTo>
                    <a:pt x="1679" y="2882"/>
                    <a:pt x="1679" y="2834"/>
                    <a:pt x="1691" y="2787"/>
                  </a:cubicBezTo>
                  <a:cubicBezTo>
                    <a:pt x="1726" y="2668"/>
                    <a:pt x="1738" y="2561"/>
                    <a:pt x="1774" y="2465"/>
                  </a:cubicBezTo>
                  <a:cubicBezTo>
                    <a:pt x="1774" y="2477"/>
                    <a:pt x="1786" y="2477"/>
                    <a:pt x="1798" y="2489"/>
                  </a:cubicBezTo>
                  <a:cubicBezTo>
                    <a:pt x="1810" y="2489"/>
                    <a:pt x="1810" y="2501"/>
                    <a:pt x="1834" y="2501"/>
                  </a:cubicBezTo>
                  <a:cubicBezTo>
                    <a:pt x="1857" y="2525"/>
                    <a:pt x="1869" y="2537"/>
                    <a:pt x="1905" y="2549"/>
                  </a:cubicBezTo>
                  <a:cubicBezTo>
                    <a:pt x="1929" y="2561"/>
                    <a:pt x="1965" y="2596"/>
                    <a:pt x="1988" y="2608"/>
                  </a:cubicBezTo>
                  <a:cubicBezTo>
                    <a:pt x="2048" y="2656"/>
                    <a:pt x="2107" y="2715"/>
                    <a:pt x="2167" y="2775"/>
                  </a:cubicBezTo>
                  <a:cubicBezTo>
                    <a:pt x="2215" y="2822"/>
                    <a:pt x="2274" y="2858"/>
                    <a:pt x="2322" y="2906"/>
                  </a:cubicBezTo>
                  <a:cubicBezTo>
                    <a:pt x="2346" y="2942"/>
                    <a:pt x="2381" y="2953"/>
                    <a:pt x="2405" y="2977"/>
                  </a:cubicBezTo>
                  <a:cubicBezTo>
                    <a:pt x="2429" y="3001"/>
                    <a:pt x="2453" y="3013"/>
                    <a:pt x="2465" y="3025"/>
                  </a:cubicBezTo>
                  <a:cubicBezTo>
                    <a:pt x="2488" y="3037"/>
                    <a:pt x="2512" y="3037"/>
                    <a:pt x="2524" y="3061"/>
                  </a:cubicBezTo>
                  <a:lnTo>
                    <a:pt x="2548" y="3061"/>
                  </a:lnTo>
                  <a:cubicBezTo>
                    <a:pt x="2560" y="3073"/>
                    <a:pt x="2584" y="3073"/>
                    <a:pt x="2607" y="3073"/>
                  </a:cubicBezTo>
                  <a:cubicBezTo>
                    <a:pt x="2667" y="3073"/>
                    <a:pt x="2703" y="3037"/>
                    <a:pt x="2750" y="3001"/>
                  </a:cubicBezTo>
                  <a:cubicBezTo>
                    <a:pt x="2786" y="2953"/>
                    <a:pt x="2798" y="2894"/>
                    <a:pt x="2798" y="2846"/>
                  </a:cubicBezTo>
                  <a:cubicBezTo>
                    <a:pt x="2798" y="2822"/>
                    <a:pt x="2798" y="2775"/>
                    <a:pt x="2762" y="2739"/>
                  </a:cubicBezTo>
                  <a:lnTo>
                    <a:pt x="2691" y="2668"/>
                  </a:lnTo>
                  <a:lnTo>
                    <a:pt x="2679" y="2656"/>
                  </a:lnTo>
                  <a:cubicBezTo>
                    <a:pt x="2631" y="2608"/>
                    <a:pt x="2572" y="2561"/>
                    <a:pt x="2524" y="2537"/>
                  </a:cubicBezTo>
                  <a:lnTo>
                    <a:pt x="2500" y="2525"/>
                  </a:lnTo>
                  <a:cubicBezTo>
                    <a:pt x="2488" y="2501"/>
                    <a:pt x="2453" y="2477"/>
                    <a:pt x="2429" y="2465"/>
                  </a:cubicBezTo>
                  <a:lnTo>
                    <a:pt x="2453" y="2465"/>
                  </a:lnTo>
                  <a:cubicBezTo>
                    <a:pt x="2548" y="2441"/>
                    <a:pt x="2631" y="2441"/>
                    <a:pt x="2703" y="2430"/>
                  </a:cubicBezTo>
                  <a:cubicBezTo>
                    <a:pt x="2810" y="2418"/>
                    <a:pt x="2929" y="2382"/>
                    <a:pt x="3036" y="2346"/>
                  </a:cubicBezTo>
                  <a:lnTo>
                    <a:pt x="3119" y="2299"/>
                  </a:lnTo>
                  <a:cubicBezTo>
                    <a:pt x="3203" y="2263"/>
                    <a:pt x="3286" y="2227"/>
                    <a:pt x="3358" y="2180"/>
                  </a:cubicBezTo>
                  <a:cubicBezTo>
                    <a:pt x="3381" y="2180"/>
                    <a:pt x="3381" y="2168"/>
                    <a:pt x="3393" y="2168"/>
                  </a:cubicBezTo>
                  <a:cubicBezTo>
                    <a:pt x="3441" y="2132"/>
                    <a:pt x="3500" y="2108"/>
                    <a:pt x="3536" y="2060"/>
                  </a:cubicBezTo>
                  <a:cubicBezTo>
                    <a:pt x="3596" y="1989"/>
                    <a:pt x="3620" y="1882"/>
                    <a:pt x="3572" y="1810"/>
                  </a:cubicBezTo>
                  <a:cubicBezTo>
                    <a:pt x="3524" y="1715"/>
                    <a:pt x="3453" y="1668"/>
                    <a:pt x="3346" y="1668"/>
                  </a:cubicBezTo>
                  <a:lnTo>
                    <a:pt x="3227" y="1668"/>
                  </a:lnTo>
                  <a:cubicBezTo>
                    <a:pt x="3203" y="1668"/>
                    <a:pt x="3155" y="1691"/>
                    <a:pt x="3119" y="1691"/>
                  </a:cubicBezTo>
                  <a:cubicBezTo>
                    <a:pt x="3096" y="1644"/>
                    <a:pt x="3048" y="1608"/>
                    <a:pt x="3000" y="1596"/>
                  </a:cubicBezTo>
                  <a:cubicBezTo>
                    <a:pt x="2988" y="1584"/>
                    <a:pt x="2965" y="1584"/>
                    <a:pt x="2941" y="1584"/>
                  </a:cubicBezTo>
                  <a:lnTo>
                    <a:pt x="2858" y="1584"/>
                  </a:lnTo>
                  <a:lnTo>
                    <a:pt x="2869" y="1572"/>
                  </a:lnTo>
                  <a:cubicBezTo>
                    <a:pt x="2881" y="1537"/>
                    <a:pt x="2917" y="1525"/>
                    <a:pt x="2941" y="1489"/>
                  </a:cubicBezTo>
                  <a:lnTo>
                    <a:pt x="2988" y="1453"/>
                  </a:lnTo>
                  <a:cubicBezTo>
                    <a:pt x="3108" y="1334"/>
                    <a:pt x="3239" y="1215"/>
                    <a:pt x="3298" y="1060"/>
                  </a:cubicBezTo>
                  <a:cubicBezTo>
                    <a:pt x="3334" y="1001"/>
                    <a:pt x="3334" y="929"/>
                    <a:pt x="3286" y="870"/>
                  </a:cubicBezTo>
                  <a:cubicBezTo>
                    <a:pt x="3286" y="858"/>
                    <a:pt x="3274" y="834"/>
                    <a:pt x="3262" y="822"/>
                  </a:cubicBezTo>
                  <a:cubicBezTo>
                    <a:pt x="3239" y="810"/>
                    <a:pt x="3215" y="798"/>
                    <a:pt x="3203" y="775"/>
                  </a:cubicBezTo>
                  <a:cubicBezTo>
                    <a:pt x="3167" y="763"/>
                    <a:pt x="3143" y="763"/>
                    <a:pt x="3108" y="763"/>
                  </a:cubicBezTo>
                  <a:lnTo>
                    <a:pt x="3096" y="763"/>
                  </a:lnTo>
                  <a:cubicBezTo>
                    <a:pt x="3036" y="775"/>
                    <a:pt x="2977" y="810"/>
                    <a:pt x="2941" y="834"/>
                  </a:cubicBezTo>
                  <a:cubicBezTo>
                    <a:pt x="2858" y="917"/>
                    <a:pt x="2727" y="1001"/>
                    <a:pt x="2584" y="1108"/>
                  </a:cubicBezTo>
                  <a:cubicBezTo>
                    <a:pt x="2667" y="941"/>
                    <a:pt x="2727" y="822"/>
                    <a:pt x="2762" y="703"/>
                  </a:cubicBezTo>
                  <a:cubicBezTo>
                    <a:pt x="2810" y="560"/>
                    <a:pt x="2846" y="417"/>
                    <a:pt x="2786" y="298"/>
                  </a:cubicBezTo>
                  <a:cubicBezTo>
                    <a:pt x="2750" y="275"/>
                    <a:pt x="2727" y="227"/>
                    <a:pt x="2679" y="203"/>
                  </a:cubicBezTo>
                  <a:cubicBezTo>
                    <a:pt x="2643" y="179"/>
                    <a:pt x="2607" y="167"/>
                    <a:pt x="2548" y="167"/>
                  </a:cubicBezTo>
                  <a:lnTo>
                    <a:pt x="2512" y="167"/>
                  </a:lnTo>
                  <a:cubicBezTo>
                    <a:pt x="2405" y="179"/>
                    <a:pt x="2334" y="263"/>
                    <a:pt x="2262" y="334"/>
                  </a:cubicBezTo>
                  <a:cubicBezTo>
                    <a:pt x="2226" y="358"/>
                    <a:pt x="2203" y="406"/>
                    <a:pt x="2167" y="441"/>
                  </a:cubicBezTo>
                  <a:cubicBezTo>
                    <a:pt x="2084" y="536"/>
                    <a:pt x="1988" y="656"/>
                    <a:pt x="1917" y="763"/>
                  </a:cubicBezTo>
                  <a:lnTo>
                    <a:pt x="1917" y="739"/>
                  </a:lnTo>
                  <a:lnTo>
                    <a:pt x="1917" y="560"/>
                  </a:lnTo>
                  <a:cubicBezTo>
                    <a:pt x="1929" y="465"/>
                    <a:pt x="1929" y="358"/>
                    <a:pt x="1917" y="263"/>
                  </a:cubicBezTo>
                  <a:cubicBezTo>
                    <a:pt x="1905" y="179"/>
                    <a:pt x="1893" y="120"/>
                    <a:pt x="1845" y="84"/>
                  </a:cubicBezTo>
                  <a:cubicBezTo>
                    <a:pt x="1798" y="36"/>
                    <a:pt x="1750" y="25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2222300" y="5095100"/>
              <a:ext cx="179800" cy="209625"/>
            </a:xfrm>
            <a:custGeom>
              <a:avLst/>
              <a:gdLst/>
              <a:ahLst/>
              <a:cxnLst/>
              <a:rect l="l" t="t" r="r" b="b"/>
              <a:pathLst>
                <a:path w="7192" h="8385" extrusionOk="0">
                  <a:moveTo>
                    <a:pt x="1726" y="1"/>
                  </a:moveTo>
                  <a:cubicBezTo>
                    <a:pt x="1703" y="1"/>
                    <a:pt x="1667" y="12"/>
                    <a:pt x="1655" y="24"/>
                  </a:cubicBezTo>
                  <a:cubicBezTo>
                    <a:pt x="1643" y="36"/>
                    <a:pt x="1619" y="60"/>
                    <a:pt x="1643" y="84"/>
                  </a:cubicBezTo>
                  <a:cubicBezTo>
                    <a:pt x="1655" y="120"/>
                    <a:pt x="1667" y="132"/>
                    <a:pt x="1679" y="143"/>
                  </a:cubicBezTo>
                  <a:cubicBezTo>
                    <a:pt x="1703" y="155"/>
                    <a:pt x="1726" y="155"/>
                    <a:pt x="1762" y="179"/>
                  </a:cubicBezTo>
                  <a:cubicBezTo>
                    <a:pt x="1774" y="191"/>
                    <a:pt x="1798" y="191"/>
                    <a:pt x="1822" y="203"/>
                  </a:cubicBezTo>
                  <a:lnTo>
                    <a:pt x="1905" y="251"/>
                  </a:lnTo>
                  <a:cubicBezTo>
                    <a:pt x="1965" y="274"/>
                    <a:pt x="2012" y="322"/>
                    <a:pt x="2072" y="358"/>
                  </a:cubicBezTo>
                  <a:cubicBezTo>
                    <a:pt x="2143" y="417"/>
                    <a:pt x="2238" y="477"/>
                    <a:pt x="2310" y="536"/>
                  </a:cubicBezTo>
                  <a:cubicBezTo>
                    <a:pt x="2405" y="596"/>
                    <a:pt x="2477" y="655"/>
                    <a:pt x="2560" y="715"/>
                  </a:cubicBezTo>
                  <a:cubicBezTo>
                    <a:pt x="2596" y="727"/>
                    <a:pt x="2619" y="751"/>
                    <a:pt x="2655" y="774"/>
                  </a:cubicBezTo>
                  <a:cubicBezTo>
                    <a:pt x="2667" y="786"/>
                    <a:pt x="2679" y="786"/>
                    <a:pt x="2703" y="798"/>
                  </a:cubicBezTo>
                  <a:cubicBezTo>
                    <a:pt x="2750" y="846"/>
                    <a:pt x="2810" y="870"/>
                    <a:pt x="2893" y="917"/>
                  </a:cubicBezTo>
                  <a:cubicBezTo>
                    <a:pt x="3024" y="989"/>
                    <a:pt x="3155" y="1048"/>
                    <a:pt x="3274" y="1108"/>
                  </a:cubicBezTo>
                  <a:cubicBezTo>
                    <a:pt x="3393" y="1167"/>
                    <a:pt x="3536" y="1215"/>
                    <a:pt x="3679" y="1275"/>
                  </a:cubicBezTo>
                  <a:cubicBezTo>
                    <a:pt x="3834" y="1334"/>
                    <a:pt x="3989" y="1382"/>
                    <a:pt x="4143" y="1429"/>
                  </a:cubicBezTo>
                  <a:cubicBezTo>
                    <a:pt x="4203" y="1441"/>
                    <a:pt x="4251" y="1453"/>
                    <a:pt x="4286" y="1465"/>
                  </a:cubicBezTo>
                  <a:lnTo>
                    <a:pt x="4322" y="1489"/>
                  </a:lnTo>
                  <a:lnTo>
                    <a:pt x="4584" y="1572"/>
                  </a:lnTo>
                  <a:cubicBezTo>
                    <a:pt x="4691" y="1620"/>
                    <a:pt x="4798" y="1644"/>
                    <a:pt x="4905" y="1679"/>
                  </a:cubicBezTo>
                  <a:cubicBezTo>
                    <a:pt x="4977" y="1691"/>
                    <a:pt x="5048" y="1727"/>
                    <a:pt x="5120" y="1751"/>
                  </a:cubicBezTo>
                  <a:lnTo>
                    <a:pt x="5155" y="1763"/>
                  </a:lnTo>
                  <a:cubicBezTo>
                    <a:pt x="5203" y="1798"/>
                    <a:pt x="5227" y="1810"/>
                    <a:pt x="5275" y="1822"/>
                  </a:cubicBezTo>
                  <a:lnTo>
                    <a:pt x="5298" y="1846"/>
                  </a:lnTo>
                  <a:cubicBezTo>
                    <a:pt x="5334" y="1858"/>
                    <a:pt x="5358" y="1858"/>
                    <a:pt x="5382" y="1870"/>
                  </a:cubicBezTo>
                  <a:lnTo>
                    <a:pt x="5525" y="1941"/>
                  </a:lnTo>
                  <a:lnTo>
                    <a:pt x="5620" y="1989"/>
                  </a:lnTo>
                  <a:lnTo>
                    <a:pt x="5632" y="1989"/>
                  </a:lnTo>
                  <a:cubicBezTo>
                    <a:pt x="5644" y="2001"/>
                    <a:pt x="5656" y="2001"/>
                    <a:pt x="5679" y="2025"/>
                  </a:cubicBezTo>
                  <a:cubicBezTo>
                    <a:pt x="5763" y="2060"/>
                    <a:pt x="5870" y="2120"/>
                    <a:pt x="5953" y="2179"/>
                  </a:cubicBezTo>
                  <a:cubicBezTo>
                    <a:pt x="6048" y="2239"/>
                    <a:pt x="6156" y="2298"/>
                    <a:pt x="6251" y="2382"/>
                  </a:cubicBezTo>
                  <a:lnTo>
                    <a:pt x="6298" y="2406"/>
                  </a:lnTo>
                  <a:lnTo>
                    <a:pt x="6334" y="2418"/>
                  </a:lnTo>
                  <a:lnTo>
                    <a:pt x="6370" y="2465"/>
                  </a:lnTo>
                  <a:lnTo>
                    <a:pt x="6394" y="2477"/>
                  </a:lnTo>
                  <a:cubicBezTo>
                    <a:pt x="6429" y="2537"/>
                    <a:pt x="6477" y="2584"/>
                    <a:pt x="6525" y="2632"/>
                  </a:cubicBezTo>
                  <a:lnTo>
                    <a:pt x="6596" y="2715"/>
                  </a:lnTo>
                  <a:cubicBezTo>
                    <a:pt x="6596" y="2739"/>
                    <a:pt x="6608" y="2739"/>
                    <a:pt x="6608" y="2751"/>
                  </a:cubicBezTo>
                  <a:cubicBezTo>
                    <a:pt x="6632" y="2775"/>
                    <a:pt x="6656" y="2822"/>
                    <a:pt x="6691" y="2870"/>
                  </a:cubicBezTo>
                  <a:lnTo>
                    <a:pt x="6727" y="2953"/>
                  </a:lnTo>
                  <a:cubicBezTo>
                    <a:pt x="6751" y="2989"/>
                    <a:pt x="6751" y="3013"/>
                    <a:pt x="6763" y="3049"/>
                  </a:cubicBezTo>
                  <a:cubicBezTo>
                    <a:pt x="6775" y="3120"/>
                    <a:pt x="6787" y="3215"/>
                    <a:pt x="6810" y="3275"/>
                  </a:cubicBezTo>
                  <a:cubicBezTo>
                    <a:pt x="6822" y="3334"/>
                    <a:pt x="6822" y="3370"/>
                    <a:pt x="6834" y="3430"/>
                  </a:cubicBezTo>
                  <a:lnTo>
                    <a:pt x="6834" y="3465"/>
                  </a:lnTo>
                  <a:cubicBezTo>
                    <a:pt x="6846" y="3537"/>
                    <a:pt x="6870" y="3632"/>
                    <a:pt x="6870" y="3715"/>
                  </a:cubicBezTo>
                  <a:lnTo>
                    <a:pt x="6870" y="3727"/>
                  </a:lnTo>
                  <a:lnTo>
                    <a:pt x="6870" y="3846"/>
                  </a:lnTo>
                  <a:cubicBezTo>
                    <a:pt x="6870" y="3882"/>
                    <a:pt x="6846" y="3906"/>
                    <a:pt x="6846" y="3942"/>
                  </a:cubicBezTo>
                  <a:cubicBezTo>
                    <a:pt x="6822" y="4049"/>
                    <a:pt x="6775" y="4144"/>
                    <a:pt x="6751" y="4239"/>
                  </a:cubicBezTo>
                  <a:lnTo>
                    <a:pt x="6715" y="4299"/>
                  </a:lnTo>
                  <a:cubicBezTo>
                    <a:pt x="6668" y="4382"/>
                    <a:pt x="6644" y="4477"/>
                    <a:pt x="6596" y="4596"/>
                  </a:cubicBezTo>
                  <a:lnTo>
                    <a:pt x="6584" y="4620"/>
                  </a:lnTo>
                  <a:lnTo>
                    <a:pt x="6572" y="4656"/>
                  </a:lnTo>
                  <a:cubicBezTo>
                    <a:pt x="6537" y="4727"/>
                    <a:pt x="6489" y="4823"/>
                    <a:pt x="6453" y="4918"/>
                  </a:cubicBezTo>
                  <a:lnTo>
                    <a:pt x="6418" y="5001"/>
                  </a:lnTo>
                  <a:cubicBezTo>
                    <a:pt x="6382" y="5061"/>
                    <a:pt x="6358" y="5132"/>
                    <a:pt x="6322" y="5192"/>
                  </a:cubicBezTo>
                  <a:cubicBezTo>
                    <a:pt x="6287" y="5275"/>
                    <a:pt x="6239" y="5382"/>
                    <a:pt x="6215" y="5477"/>
                  </a:cubicBezTo>
                  <a:cubicBezTo>
                    <a:pt x="6191" y="5501"/>
                    <a:pt x="6191" y="5537"/>
                    <a:pt x="6179" y="5561"/>
                  </a:cubicBezTo>
                  <a:cubicBezTo>
                    <a:pt x="6144" y="5632"/>
                    <a:pt x="6120" y="5727"/>
                    <a:pt x="6084" y="5799"/>
                  </a:cubicBezTo>
                  <a:lnTo>
                    <a:pt x="6001" y="5977"/>
                  </a:lnTo>
                  <a:cubicBezTo>
                    <a:pt x="5953" y="6049"/>
                    <a:pt x="5894" y="6144"/>
                    <a:pt x="5834" y="6216"/>
                  </a:cubicBezTo>
                  <a:lnTo>
                    <a:pt x="5822" y="6251"/>
                  </a:lnTo>
                  <a:cubicBezTo>
                    <a:pt x="5822" y="6263"/>
                    <a:pt x="5810" y="6263"/>
                    <a:pt x="5810" y="6275"/>
                  </a:cubicBezTo>
                  <a:lnTo>
                    <a:pt x="5775" y="6311"/>
                  </a:lnTo>
                  <a:lnTo>
                    <a:pt x="5596" y="6525"/>
                  </a:lnTo>
                  <a:lnTo>
                    <a:pt x="5548" y="6573"/>
                  </a:lnTo>
                  <a:lnTo>
                    <a:pt x="5513" y="6620"/>
                  </a:lnTo>
                  <a:lnTo>
                    <a:pt x="5489" y="6632"/>
                  </a:lnTo>
                  <a:cubicBezTo>
                    <a:pt x="5477" y="6644"/>
                    <a:pt x="5477" y="6668"/>
                    <a:pt x="5465" y="6680"/>
                  </a:cubicBezTo>
                  <a:lnTo>
                    <a:pt x="5453" y="6692"/>
                  </a:lnTo>
                  <a:cubicBezTo>
                    <a:pt x="5417" y="6739"/>
                    <a:pt x="5370" y="6763"/>
                    <a:pt x="5346" y="6811"/>
                  </a:cubicBezTo>
                  <a:lnTo>
                    <a:pt x="5298" y="6859"/>
                  </a:lnTo>
                  <a:lnTo>
                    <a:pt x="5275" y="6882"/>
                  </a:lnTo>
                  <a:lnTo>
                    <a:pt x="5239" y="6918"/>
                  </a:lnTo>
                  <a:lnTo>
                    <a:pt x="5191" y="6966"/>
                  </a:lnTo>
                  <a:lnTo>
                    <a:pt x="5108" y="7037"/>
                  </a:lnTo>
                  <a:lnTo>
                    <a:pt x="5036" y="7097"/>
                  </a:lnTo>
                  <a:cubicBezTo>
                    <a:pt x="5013" y="7109"/>
                    <a:pt x="4989" y="7120"/>
                    <a:pt x="4977" y="7144"/>
                  </a:cubicBezTo>
                  <a:lnTo>
                    <a:pt x="4953" y="7156"/>
                  </a:lnTo>
                  <a:cubicBezTo>
                    <a:pt x="4941" y="7156"/>
                    <a:pt x="4941" y="7168"/>
                    <a:pt x="4929" y="7168"/>
                  </a:cubicBezTo>
                  <a:cubicBezTo>
                    <a:pt x="4894" y="7180"/>
                    <a:pt x="4882" y="7204"/>
                    <a:pt x="4870" y="7216"/>
                  </a:cubicBezTo>
                  <a:lnTo>
                    <a:pt x="4691" y="7335"/>
                  </a:lnTo>
                  <a:lnTo>
                    <a:pt x="4596" y="7382"/>
                  </a:lnTo>
                  <a:lnTo>
                    <a:pt x="4513" y="7418"/>
                  </a:lnTo>
                  <a:lnTo>
                    <a:pt x="4417" y="7466"/>
                  </a:lnTo>
                  <a:lnTo>
                    <a:pt x="4382" y="7478"/>
                  </a:lnTo>
                  <a:lnTo>
                    <a:pt x="4358" y="7501"/>
                  </a:lnTo>
                  <a:lnTo>
                    <a:pt x="4274" y="7537"/>
                  </a:lnTo>
                  <a:lnTo>
                    <a:pt x="4120" y="7621"/>
                  </a:lnTo>
                  <a:lnTo>
                    <a:pt x="3977" y="7692"/>
                  </a:lnTo>
                  <a:cubicBezTo>
                    <a:pt x="3870" y="7740"/>
                    <a:pt x="3786" y="7799"/>
                    <a:pt x="3679" y="7835"/>
                  </a:cubicBezTo>
                  <a:cubicBezTo>
                    <a:pt x="3620" y="7882"/>
                    <a:pt x="3548" y="7918"/>
                    <a:pt x="3465" y="7942"/>
                  </a:cubicBezTo>
                  <a:lnTo>
                    <a:pt x="3441" y="7954"/>
                  </a:lnTo>
                  <a:cubicBezTo>
                    <a:pt x="3381" y="7990"/>
                    <a:pt x="3310" y="8013"/>
                    <a:pt x="3227" y="8037"/>
                  </a:cubicBezTo>
                  <a:cubicBezTo>
                    <a:pt x="3155" y="8049"/>
                    <a:pt x="3096" y="8061"/>
                    <a:pt x="3036" y="8073"/>
                  </a:cubicBezTo>
                  <a:cubicBezTo>
                    <a:pt x="2989" y="8085"/>
                    <a:pt x="2953" y="8085"/>
                    <a:pt x="2905" y="8085"/>
                  </a:cubicBezTo>
                  <a:lnTo>
                    <a:pt x="2774" y="8085"/>
                  </a:lnTo>
                  <a:cubicBezTo>
                    <a:pt x="2679" y="8073"/>
                    <a:pt x="2608" y="8061"/>
                    <a:pt x="2512" y="8049"/>
                  </a:cubicBezTo>
                  <a:cubicBezTo>
                    <a:pt x="2441" y="8013"/>
                    <a:pt x="2369" y="8002"/>
                    <a:pt x="2298" y="7966"/>
                  </a:cubicBezTo>
                  <a:cubicBezTo>
                    <a:pt x="2250" y="7954"/>
                    <a:pt x="2215" y="7930"/>
                    <a:pt x="2179" y="7906"/>
                  </a:cubicBezTo>
                  <a:cubicBezTo>
                    <a:pt x="2143" y="7882"/>
                    <a:pt x="2096" y="7871"/>
                    <a:pt x="2072" y="7835"/>
                  </a:cubicBezTo>
                  <a:cubicBezTo>
                    <a:pt x="1977" y="7775"/>
                    <a:pt x="1905" y="7704"/>
                    <a:pt x="1834" y="7632"/>
                  </a:cubicBezTo>
                  <a:lnTo>
                    <a:pt x="1762" y="7549"/>
                  </a:lnTo>
                  <a:cubicBezTo>
                    <a:pt x="1655" y="7466"/>
                    <a:pt x="1560" y="7394"/>
                    <a:pt x="1465" y="7359"/>
                  </a:cubicBezTo>
                  <a:cubicBezTo>
                    <a:pt x="1405" y="7335"/>
                    <a:pt x="1345" y="7335"/>
                    <a:pt x="1262" y="7311"/>
                  </a:cubicBezTo>
                  <a:lnTo>
                    <a:pt x="1191" y="7311"/>
                  </a:lnTo>
                  <a:cubicBezTo>
                    <a:pt x="1167" y="7311"/>
                    <a:pt x="1119" y="7311"/>
                    <a:pt x="1072" y="7299"/>
                  </a:cubicBezTo>
                  <a:cubicBezTo>
                    <a:pt x="1048" y="7287"/>
                    <a:pt x="1000" y="7287"/>
                    <a:pt x="953" y="7275"/>
                  </a:cubicBezTo>
                  <a:cubicBezTo>
                    <a:pt x="905" y="7251"/>
                    <a:pt x="881" y="7240"/>
                    <a:pt x="834" y="7228"/>
                  </a:cubicBezTo>
                  <a:cubicBezTo>
                    <a:pt x="810" y="7216"/>
                    <a:pt x="774" y="7192"/>
                    <a:pt x="726" y="7180"/>
                  </a:cubicBezTo>
                  <a:cubicBezTo>
                    <a:pt x="703" y="7168"/>
                    <a:pt x="667" y="7156"/>
                    <a:pt x="655" y="7144"/>
                  </a:cubicBezTo>
                  <a:cubicBezTo>
                    <a:pt x="643" y="7144"/>
                    <a:pt x="631" y="7120"/>
                    <a:pt x="607" y="7109"/>
                  </a:cubicBezTo>
                  <a:lnTo>
                    <a:pt x="583" y="7073"/>
                  </a:lnTo>
                  <a:cubicBezTo>
                    <a:pt x="572" y="7073"/>
                    <a:pt x="572" y="7061"/>
                    <a:pt x="548" y="7049"/>
                  </a:cubicBezTo>
                  <a:cubicBezTo>
                    <a:pt x="548" y="7049"/>
                    <a:pt x="536" y="7037"/>
                    <a:pt x="536" y="7013"/>
                  </a:cubicBezTo>
                  <a:cubicBezTo>
                    <a:pt x="536" y="7001"/>
                    <a:pt x="524" y="6990"/>
                    <a:pt x="524" y="6978"/>
                  </a:cubicBezTo>
                  <a:cubicBezTo>
                    <a:pt x="476" y="6859"/>
                    <a:pt x="464" y="6751"/>
                    <a:pt x="453" y="6632"/>
                  </a:cubicBezTo>
                  <a:lnTo>
                    <a:pt x="429" y="6573"/>
                  </a:lnTo>
                  <a:cubicBezTo>
                    <a:pt x="429" y="6501"/>
                    <a:pt x="417" y="6442"/>
                    <a:pt x="405" y="6358"/>
                  </a:cubicBezTo>
                  <a:lnTo>
                    <a:pt x="405" y="6323"/>
                  </a:lnTo>
                  <a:lnTo>
                    <a:pt x="405" y="6299"/>
                  </a:lnTo>
                  <a:lnTo>
                    <a:pt x="405" y="6275"/>
                  </a:lnTo>
                  <a:lnTo>
                    <a:pt x="405" y="6263"/>
                  </a:lnTo>
                  <a:lnTo>
                    <a:pt x="405" y="6251"/>
                  </a:lnTo>
                  <a:cubicBezTo>
                    <a:pt x="393" y="6192"/>
                    <a:pt x="369" y="6108"/>
                    <a:pt x="369" y="6049"/>
                  </a:cubicBezTo>
                  <a:cubicBezTo>
                    <a:pt x="369" y="5977"/>
                    <a:pt x="357" y="5906"/>
                    <a:pt x="357" y="5835"/>
                  </a:cubicBezTo>
                  <a:cubicBezTo>
                    <a:pt x="345" y="5716"/>
                    <a:pt x="333" y="5573"/>
                    <a:pt x="310" y="5442"/>
                  </a:cubicBezTo>
                  <a:cubicBezTo>
                    <a:pt x="310" y="5358"/>
                    <a:pt x="286" y="5251"/>
                    <a:pt x="250" y="5144"/>
                  </a:cubicBezTo>
                  <a:cubicBezTo>
                    <a:pt x="238" y="5096"/>
                    <a:pt x="226" y="5037"/>
                    <a:pt x="214" y="5001"/>
                  </a:cubicBezTo>
                  <a:cubicBezTo>
                    <a:pt x="191" y="4954"/>
                    <a:pt x="179" y="4906"/>
                    <a:pt x="179" y="4858"/>
                  </a:cubicBezTo>
                  <a:cubicBezTo>
                    <a:pt x="167" y="4811"/>
                    <a:pt x="167" y="4775"/>
                    <a:pt x="167" y="4727"/>
                  </a:cubicBezTo>
                  <a:lnTo>
                    <a:pt x="167" y="4596"/>
                  </a:lnTo>
                  <a:cubicBezTo>
                    <a:pt x="179" y="4561"/>
                    <a:pt x="179" y="4537"/>
                    <a:pt x="179" y="4501"/>
                  </a:cubicBezTo>
                  <a:lnTo>
                    <a:pt x="179" y="4477"/>
                  </a:lnTo>
                  <a:cubicBezTo>
                    <a:pt x="179" y="4382"/>
                    <a:pt x="191" y="4299"/>
                    <a:pt x="214" y="4215"/>
                  </a:cubicBezTo>
                  <a:cubicBezTo>
                    <a:pt x="226" y="4144"/>
                    <a:pt x="238" y="4084"/>
                    <a:pt x="250" y="4025"/>
                  </a:cubicBezTo>
                  <a:lnTo>
                    <a:pt x="274" y="3977"/>
                  </a:lnTo>
                  <a:cubicBezTo>
                    <a:pt x="286" y="3930"/>
                    <a:pt x="298" y="3882"/>
                    <a:pt x="310" y="3822"/>
                  </a:cubicBezTo>
                  <a:cubicBezTo>
                    <a:pt x="357" y="3596"/>
                    <a:pt x="405" y="3394"/>
                    <a:pt x="453" y="3215"/>
                  </a:cubicBezTo>
                  <a:cubicBezTo>
                    <a:pt x="453" y="3156"/>
                    <a:pt x="464" y="3072"/>
                    <a:pt x="476" y="3013"/>
                  </a:cubicBezTo>
                  <a:cubicBezTo>
                    <a:pt x="476" y="2989"/>
                    <a:pt x="488" y="2953"/>
                    <a:pt x="488" y="2929"/>
                  </a:cubicBezTo>
                  <a:cubicBezTo>
                    <a:pt x="512" y="2822"/>
                    <a:pt x="536" y="2739"/>
                    <a:pt x="548" y="2632"/>
                  </a:cubicBezTo>
                  <a:cubicBezTo>
                    <a:pt x="572" y="2572"/>
                    <a:pt x="583" y="2501"/>
                    <a:pt x="595" y="2441"/>
                  </a:cubicBezTo>
                  <a:cubicBezTo>
                    <a:pt x="631" y="2322"/>
                    <a:pt x="643" y="2179"/>
                    <a:pt x="667" y="2060"/>
                  </a:cubicBezTo>
                  <a:lnTo>
                    <a:pt x="691" y="1941"/>
                  </a:lnTo>
                  <a:cubicBezTo>
                    <a:pt x="714" y="1810"/>
                    <a:pt x="750" y="1667"/>
                    <a:pt x="774" y="1525"/>
                  </a:cubicBezTo>
                  <a:cubicBezTo>
                    <a:pt x="774" y="1501"/>
                    <a:pt x="786" y="1489"/>
                    <a:pt x="786" y="1453"/>
                  </a:cubicBezTo>
                  <a:cubicBezTo>
                    <a:pt x="810" y="1453"/>
                    <a:pt x="810" y="1441"/>
                    <a:pt x="810" y="1429"/>
                  </a:cubicBezTo>
                  <a:cubicBezTo>
                    <a:pt x="810" y="1394"/>
                    <a:pt x="822" y="1382"/>
                    <a:pt x="822" y="1346"/>
                  </a:cubicBezTo>
                  <a:cubicBezTo>
                    <a:pt x="834" y="1310"/>
                    <a:pt x="845" y="1251"/>
                    <a:pt x="869" y="1203"/>
                  </a:cubicBezTo>
                  <a:cubicBezTo>
                    <a:pt x="869" y="1155"/>
                    <a:pt x="881" y="1132"/>
                    <a:pt x="893" y="1084"/>
                  </a:cubicBezTo>
                  <a:cubicBezTo>
                    <a:pt x="905" y="1084"/>
                    <a:pt x="905" y="1072"/>
                    <a:pt x="905" y="1048"/>
                  </a:cubicBezTo>
                  <a:cubicBezTo>
                    <a:pt x="929" y="1024"/>
                    <a:pt x="941" y="989"/>
                    <a:pt x="941" y="965"/>
                  </a:cubicBezTo>
                  <a:lnTo>
                    <a:pt x="941" y="858"/>
                  </a:lnTo>
                  <a:cubicBezTo>
                    <a:pt x="953" y="810"/>
                    <a:pt x="953" y="774"/>
                    <a:pt x="953" y="727"/>
                  </a:cubicBezTo>
                  <a:lnTo>
                    <a:pt x="953" y="667"/>
                  </a:lnTo>
                  <a:lnTo>
                    <a:pt x="953" y="620"/>
                  </a:lnTo>
                  <a:cubicBezTo>
                    <a:pt x="953" y="596"/>
                    <a:pt x="953" y="596"/>
                    <a:pt x="941" y="572"/>
                  </a:cubicBezTo>
                  <a:cubicBezTo>
                    <a:pt x="932" y="564"/>
                    <a:pt x="918" y="555"/>
                    <a:pt x="906" y="555"/>
                  </a:cubicBezTo>
                  <a:cubicBezTo>
                    <a:pt x="901" y="555"/>
                    <a:pt x="897" y="557"/>
                    <a:pt x="893" y="560"/>
                  </a:cubicBezTo>
                  <a:cubicBezTo>
                    <a:pt x="881" y="572"/>
                    <a:pt x="893" y="608"/>
                    <a:pt x="905" y="608"/>
                  </a:cubicBezTo>
                  <a:lnTo>
                    <a:pt x="929" y="608"/>
                  </a:lnTo>
                  <a:lnTo>
                    <a:pt x="929" y="620"/>
                  </a:lnTo>
                  <a:cubicBezTo>
                    <a:pt x="929" y="679"/>
                    <a:pt x="905" y="727"/>
                    <a:pt x="905" y="786"/>
                  </a:cubicBezTo>
                  <a:lnTo>
                    <a:pt x="905" y="858"/>
                  </a:lnTo>
                  <a:cubicBezTo>
                    <a:pt x="905" y="894"/>
                    <a:pt x="893" y="929"/>
                    <a:pt x="893" y="965"/>
                  </a:cubicBezTo>
                  <a:cubicBezTo>
                    <a:pt x="881" y="1036"/>
                    <a:pt x="869" y="1108"/>
                    <a:pt x="834" y="1191"/>
                  </a:cubicBezTo>
                  <a:lnTo>
                    <a:pt x="750" y="1453"/>
                  </a:lnTo>
                  <a:lnTo>
                    <a:pt x="655" y="1763"/>
                  </a:lnTo>
                  <a:lnTo>
                    <a:pt x="524" y="2346"/>
                  </a:lnTo>
                  <a:lnTo>
                    <a:pt x="524" y="2334"/>
                  </a:lnTo>
                  <a:cubicBezTo>
                    <a:pt x="476" y="2525"/>
                    <a:pt x="429" y="2703"/>
                    <a:pt x="393" y="2894"/>
                  </a:cubicBezTo>
                  <a:cubicBezTo>
                    <a:pt x="369" y="2953"/>
                    <a:pt x="357" y="3037"/>
                    <a:pt x="345" y="3096"/>
                  </a:cubicBezTo>
                  <a:cubicBezTo>
                    <a:pt x="345" y="3120"/>
                    <a:pt x="333" y="3156"/>
                    <a:pt x="333" y="3180"/>
                  </a:cubicBezTo>
                  <a:cubicBezTo>
                    <a:pt x="333" y="3227"/>
                    <a:pt x="310" y="3287"/>
                    <a:pt x="298" y="3334"/>
                  </a:cubicBezTo>
                  <a:cubicBezTo>
                    <a:pt x="286" y="3370"/>
                    <a:pt x="286" y="3406"/>
                    <a:pt x="274" y="3453"/>
                  </a:cubicBezTo>
                  <a:cubicBezTo>
                    <a:pt x="226" y="3596"/>
                    <a:pt x="191" y="3727"/>
                    <a:pt x="167" y="3846"/>
                  </a:cubicBezTo>
                  <a:lnTo>
                    <a:pt x="155" y="3882"/>
                  </a:lnTo>
                  <a:cubicBezTo>
                    <a:pt x="119" y="4001"/>
                    <a:pt x="95" y="4132"/>
                    <a:pt x="60" y="4263"/>
                  </a:cubicBezTo>
                  <a:cubicBezTo>
                    <a:pt x="48" y="4370"/>
                    <a:pt x="36" y="4465"/>
                    <a:pt x="12" y="4561"/>
                  </a:cubicBezTo>
                  <a:lnTo>
                    <a:pt x="12" y="4596"/>
                  </a:lnTo>
                  <a:cubicBezTo>
                    <a:pt x="0" y="4644"/>
                    <a:pt x="0" y="4668"/>
                    <a:pt x="0" y="4715"/>
                  </a:cubicBezTo>
                  <a:lnTo>
                    <a:pt x="0" y="4870"/>
                  </a:lnTo>
                  <a:lnTo>
                    <a:pt x="0" y="4918"/>
                  </a:lnTo>
                  <a:lnTo>
                    <a:pt x="0" y="4954"/>
                  </a:lnTo>
                  <a:cubicBezTo>
                    <a:pt x="0" y="4965"/>
                    <a:pt x="12" y="5001"/>
                    <a:pt x="12" y="5013"/>
                  </a:cubicBezTo>
                  <a:lnTo>
                    <a:pt x="12" y="5037"/>
                  </a:lnTo>
                  <a:cubicBezTo>
                    <a:pt x="12" y="5085"/>
                    <a:pt x="36" y="5120"/>
                    <a:pt x="48" y="5156"/>
                  </a:cubicBezTo>
                  <a:lnTo>
                    <a:pt x="60" y="5192"/>
                  </a:lnTo>
                  <a:cubicBezTo>
                    <a:pt x="60" y="5239"/>
                    <a:pt x="72" y="5275"/>
                    <a:pt x="95" y="5323"/>
                  </a:cubicBezTo>
                  <a:cubicBezTo>
                    <a:pt x="107" y="5370"/>
                    <a:pt x="107" y="5418"/>
                    <a:pt x="119" y="5454"/>
                  </a:cubicBezTo>
                  <a:cubicBezTo>
                    <a:pt x="131" y="5561"/>
                    <a:pt x="155" y="5656"/>
                    <a:pt x="155" y="5727"/>
                  </a:cubicBezTo>
                  <a:lnTo>
                    <a:pt x="155" y="5835"/>
                  </a:lnTo>
                  <a:cubicBezTo>
                    <a:pt x="155" y="5894"/>
                    <a:pt x="167" y="5930"/>
                    <a:pt x="167" y="5989"/>
                  </a:cubicBezTo>
                  <a:cubicBezTo>
                    <a:pt x="179" y="6097"/>
                    <a:pt x="179" y="6192"/>
                    <a:pt x="191" y="6263"/>
                  </a:cubicBezTo>
                  <a:cubicBezTo>
                    <a:pt x="191" y="6335"/>
                    <a:pt x="214" y="6394"/>
                    <a:pt x="226" y="6466"/>
                  </a:cubicBezTo>
                  <a:lnTo>
                    <a:pt x="238" y="6525"/>
                  </a:lnTo>
                  <a:lnTo>
                    <a:pt x="238" y="6573"/>
                  </a:lnTo>
                  <a:lnTo>
                    <a:pt x="238" y="6620"/>
                  </a:lnTo>
                  <a:lnTo>
                    <a:pt x="238" y="6632"/>
                  </a:lnTo>
                  <a:lnTo>
                    <a:pt x="238" y="6644"/>
                  </a:lnTo>
                  <a:lnTo>
                    <a:pt x="238" y="6692"/>
                  </a:lnTo>
                  <a:lnTo>
                    <a:pt x="238" y="6704"/>
                  </a:lnTo>
                  <a:lnTo>
                    <a:pt x="238" y="6739"/>
                  </a:lnTo>
                  <a:cubicBezTo>
                    <a:pt x="238" y="6775"/>
                    <a:pt x="262" y="6811"/>
                    <a:pt x="262" y="6859"/>
                  </a:cubicBezTo>
                  <a:lnTo>
                    <a:pt x="262" y="6870"/>
                  </a:lnTo>
                  <a:cubicBezTo>
                    <a:pt x="274" y="6918"/>
                    <a:pt x="274" y="6954"/>
                    <a:pt x="286" y="7001"/>
                  </a:cubicBezTo>
                  <a:lnTo>
                    <a:pt x="286" y="7013"/>
                  </a:lnTo>
                  <a:cubicBezTo>
                    <a:pt x="298" y="7061"/>
                    <a:pt x="298" y="7097"/>
                    <a:pt x="322" y="7120"/>
                  </a:cubicBezTo>
                  <a:cubicBezTo>
                    <a:pt x="333" y="7192"/>
                    <a:pt x="381" y="7240"/>
                    <a:pt x="405" y="7287"/>
                  </a:cubicBezTo>
                  <a:cubicBezTo>
                    <a:pt x="464" y="7347"/>
                    <a:pt x="512" y="7394"/>
                    <a:pt x="572" y="7418"/>
                  </a:cubicBezTo>
                  <a:cubicBezTo>
                    <a:pt x="595" y="7454"/>
                    <a:pt x="643" y="7466"/>
                    <a:pt x="679" y="7478"/>
                  </a:cubicBezTo>
                  <a:cubicBezTo>
                    <a:pt x="714" y="7513"/>
                    <a:pt x="762" y="7525"/>
                    <a:pt x="810" y="7537"/>
                  </a:cubicBezTo>
                  <a:lnTo>
                    <a:pt x="822" y="7537"/>
                  </a:lnTo>
                  <a:cubicBezTo>
                    <a:pt x="869" y="7549"/>
                    <a:pt x="917" y="7573"/>
                    <a:pt x="976" y="7585"/>
                  </a:cubicBezTo>
                  <a:lnTo>
                    <a:pt x="988" y="7585"/>
                  </a:lnTo>
                  <a:cubicBezTo>
                    <a:pt x="1036" y="7597"/>
                    <a:pt x="1060" y="7621"/>
                    <a:pt x="1107" y="7621"/>
                  </a:cubicBezTo>
                  <a:cubicBezTo>
                    <a:pt x="1119" y="7632"/>
                    <a:pt x="1155" y="7632"/>
                    <a:pt x="1167" y="7632"/>
                  </a:cubicBezTo>
                  <a:cubicBezTo>
                    <a:pt x="1215" y="7644"/>
                    <a:pt x="1250" y="7644"/>
                    <a:pt x="1298" y="7656"/>
                  </a:cubicBezTo>
                  <a:cubicBezTo>
                    <a:pt x="1310" y="7656"/>
                    <a:pt x="1345" y="7656"/>
                    <a:pt x="1357" y="7668"/>
                  </a:cubicBezTo>
                  <a:cubicBezTo>
                    <a:pt x="1369" y="7692"/>
                    <a:pt x="1393" y="7692"/>
                    <a:pt x="1405" y="7704"/>
                  </a:cubicBezTo>
                  <a:cubicBezTo>
                    <a:pt x="1417" y="7704"/>
                    <a:pt x="1429" y="7716"/>
                    <a:pt x="1453" y="7740"/>
                  </a:cubicBezTo>
                  <a:lnTo>
                    <a:pt x="1536" y="7823"/>
                  </a:lnTo>
                  <a:lnTo>
                    <a:pt x="1596" y="7882"/>
                  </a:lnTo>
                  <a:cubicBezTo>
                    <a:pt x="1715" y="7990"/>
                    <a:pt x="1834" y="8109"/>
                    <a:pt x="1965" y="8192"/>
                  </a:cubicBezTo>
                  <a:cubicBezTo>
                    <a:pt x="2048" y="8240"/>
                    <a:pt x="2119" y="8263"/>
                    <a:pt x="2191" y="8299"/>
                  </a:cubicBezTo>
                  <a:cubicBezTo>
                    <a:pt x="2250" y="8311"/>
                    <a:pt x="2346" y="8347"/>
                    <a:pt x="2417" y="8359"/>
                  </a:cubicBezTo>
                  <a:cubicBezTo>
                    <a:pt x="2471" y="8373"/>
                    <a:pt x="2523" y="8384"/>
                    <a:pt x="2583" y="8384"/>
                  </a:cubicBezTo>
                  <a:cubicBezTo>
                    <a:pt x="2668" y="8384"/>
                    <a:pt x="2770" y="8362"/>
                    <a:pt x="2917" y="8299"/>
                  </a:cubicBezTo>
                  <a:cubicBezTo>
                    <a:pt x="2977" y="8299"/>
                    <a:pt x="3024" y="8287"/>
                    <a:pt x="3072" y="8287"/>
                  </a:cubicBezTo>
                  <a:cubicBezTo>
                    <a:pt x="3393" y="8240"/>
                    <a:pt x="3679" y="8097"/>
                    <a:pt x="3965" y="7930"/>
                  </a:cubicBezTo>
                  <a:lnTo>
                    <a:pt x="3977" y="7918"/>
                  </a:lnTo>
                  <a:cubicBezTo>
                    <a:pt x="4143" y="7823"/>
                    <a:pt x="4298" y="7716"/>
                    <a:pt x="4465" y="7632"/>
                  </a:cubicBezTo>
                  <a:cubicBezTo>
                    <a:pt x="4560" y="7585"/>
                    <a:pt x="4644" y="7525"/>
                    <a:pt x="4751" y="7466"/>
                  </a:cubicBezTo>
                  <a:lnTo>
                    <a:pt x="4774" y="7454"/>
                  </a:lnTo>
                  <a:cubicBezTo>
                    <a:pt x="4810" y="7418"/>
                    <a:pt x="4834" y="7406"/>
                    <a:pt x="4870" y="7394"/>
                  </a:cubicBezTo>
                  <a:lnTo>
                    <a:pt x="4941" y="7347"/>
                  </a:lnTo>
                  <a:lnTo>
                    <a:pt x="5013" y="7299"/>
                  </a:lnTo>
                  <a:cubicBezTo>
                    <a:pt x="5048" y="7287"/>
                    <a:pt x="5072" y="7263"/>
                    <a:pt x="5108" y="7240"/>
                  </a:cubicBezTo>
                  <a:cubicBezTo>
                    <a:pt x="5120" y="7228"/>
                    <a:pt x="5132" y="7228"/>
                    <a:pt x="5155" y="7216"/>
                  </a:cubicBezTo>
                  <a:cubicBezTo>
                    <a:pt x="5179" y="7204"/>
                    <a:pt x="5227" y="7168"/>
                    <a:pt x="5251" y="7144"/>
                  </a:cubicBezTo>
                  <a:lnTo>
                    <a:pt x="5286" y="7109"/>
                  </a:lnTo>
                  <a:cubicBezTo>
                    <a:pt x="5310" y="7097"/>
                    <a:pt x="5334" y="7085"/>
                    <a:pt x="5358" y="7049"/>
                  </a:cubicBezTo>
                  <a:lnTo>
                    <a:pt x="5429" y="6990"/>
                  </a:lnTo>
                  <a:lnTo>
                    <a:pt x="5513" y="6930"/>
                  </a:lnTo>
                  <a:cubicBezTo>
                    <a:pt x="5536" y="6918"/>
                    <a:pt x="5548" y="6882"/>
                    <a:pt x="5584" y="6859"/>
                  </a:cubicBezTo>
                  <a:cubicBezTo>
                    <a:pt x="5596" y="6859"/>
                    <a:pt x="5596" y="6847"/>
                    <a:pt x="5608" y="6823"/>
                  </a:cubicBezTo>
                  <a:cubicBezTo>
                    <a:pt x="5644" y="6787"/>
                    <a:pt x="5667" y="6751"/>
                    <a:pt x="5703" y="6728"/>
                  </a:cubicBezTo>
                  <a:cubicBezTo>
                    <a:pt x="5775" y="6632"/>
                    <a:pt x="5834" y="6561"/>
                    <a:pt x="5894" y="6489"/>
                  </a:cubicBezTo>
                  <a:cubicBezTo>
                    <a:pt x="5953" y="6394"/>
                    <a:pt x="6025" y="6323"/>
                    <a:pt x="6084" y="6228"/>
                  </a:cubicBezTo>
                  <a:cubicBezTo>
                    <a:pt x="6120" y="6204"/>
                    <a:pt x="6132" y="6156"/>
                    <a:pt x="6168" y="6132"/>
                  </a:cubicBezTo>
                  <a:lnTo>
                    <a:pt x="6179" y="6097"/>
                  </a:lnTo>
                  <a:cubicBezTo>
                    <a:pt x="6239" y="6013"/>
                    <a:pt x="6287" y="5906"/>
                    <a:pt x="6322" y="5811"/>
                  </a:cubicBezTo>
                  <a:lnTo>
                    <a:pt x="6358" y="5727"/>
                  </a:lnTo>
                  <a:lnTo>
                    <a:pt x="6418" y="5573"/>
                  </a:lnTo>
                  <a:cubicBezTo>
                    <a:pt x="6441" y="5501"/>
                    <a:pt x="6477" y="5442"/>
                    <a:pt x="6501" y="5370"/>
                  </a:cubicBezTo>
                  <a:lnTo>
                    <a:pt x="6525" y="5323"/>
                  </a:lnTo>
                  <a:cubicBezTo>
                    <a:pt x="6537" y="5311"/>
                    <a:pt x="6549" y="5275"/>
                    <a:pt x="6560" y="5251"/>
                  </a:cubicBezTo>
                  <a:lnTo>
                    <a:pt x="6608" y="5180"/>
                  </a:lnTo>
                  <a:lnTo>
                    <a:pt x="6620" y="5132"/>
                  </a:lnTo>
                  <a:lnTo>
                    <a:pt x="6668" y="5037"/>
                  </a:lnTo>
                  <a:lnTo>
                    <a:pt x="6715" y="4954"/>
                  </a:lnTo>
                  <a:lnTo>
                    <a:pt x="6727" y="4918"/>
                  </a:lnTo>
                  <a:cubicBezTo>
                    <a:pt x="6775" y="4846"/>
                    <a:pt x="6822" y="4763"/>
                    <a:pt x="6846" y="4680"/>
                  </a:cubicBezTo>
                  <a:lnTo>
                    <a:pt x="6894" y="4596"/>
                  </a:lnTo>
                  <a:cubicBezTo>
                    <a:pt x="6918" y="4525"/>
                    <a:pt x="6953" y="4465"/>
                    <a:pt x="6977" y="4406"/>
                  </a:cubicBezTo>
                  <a:cubicBezTo>
                    <a:pt x="7025" y="4323"/>
                    <a:pt x="7060" y="4239"/>
                    <a:pt x="7084" y="4168"/>
                  </a:cubicBezTo>
                  <a:cubicBezTo>
                    <a:pt x="7096" y="4132"/>
                    <a:pt x="7096" y="4120"/>
                    <a:pt x="7120" y="4084"/>
                  </a:cubicBezTo>
                  <a:cubicBezTo>
                    <a:pt x="7156" y="3965"/>
                    <a:pt x="7191" y="3846"/>
                    <a:pt x="7191" y="3751"/>
                  </a:cubicBezTo>
                  <a:cubicBezTo>
                    <a:pt x="7191" y="3691"/>
                    <a:pt x="7191" y="3608"/>
                    <a:pt x="7180" y="3537"/>
                  </a:cubicBezTo>
                  <a:lnTo>
                    <a:pt x="7180" y="3489"/>
                  </a:lnTo>
                  <a:lnTo>
                    <a:pt x="7180" y="3453"/>
                  </a:lnTo>
                  <a:cubicBezTo>
                    <a:pt x="7144" y="3287"/>
                    <a:pt x="7132" y="3168"/>
                    <a:pt x="7096" y="3060"/>
                  </a:cubicBezTo>
                  <a:cubicBezTo>
                    <a:pt x="7084" y="2989"/>
                    <a:pt x="7072" y="2918"/>
                    <a:pt x="7037" y="2834"/>
                  </a:cubicBezTo>
                  <a:lnTo>
                    <a:pt x="6953" y="2656"/>
                  </a:lnTo>
                  <a:cubicBezTo>
                    <a:pt x="6941" y="2644"/>
                    <a:pt x="6941" y="2632"/>
                    <a:pt x="6918" y="2620"/>
                  </a:cubicBezTo>
                  <a:cubicBezTo>
                    <a:pt x="6894" y="2560"/>
                    <a:pt x="6846" y="2513"/>
                    <a:pt x="6799" y="2453"/>
                  </a:cubicBezTo>
                  <a:lnTo>
                    <a:pt x="6775" y="2418"/>
                  </a:lnTo>
                  <a:cubicBezTo>
                    <a:pt x="6703" y="2322"/>
                    <a:pt x="6644" y="2239"/>
                    <a:pt x="6560" y="2179"/>
                  </a:cubicBezTo>
                  <a:cubicBezTo>
                    <a:pt x="6537" y="2144"/>
                    <a:pt x="6489" y="2108"/>
                    <a:pt x="6441" y="2084"/>
                  </a:cubicBezTo>
                  <a:cubicBezTo>
                    <a:pt x="6441" y="2060"/>
                    <a:pt x="6429" y="2060"/>
                    <a:pt x="6429" y="2060"/>
                  </a:cubicBezTo>
                  <a:cubicBezTo>
                    <a:pt x="6418" y="2048"/>
                    <a:pt x="6382" y="2037"/>
                    <a:pt x="6370" y="2025"/>
                  </a:cubicBezTo>
                  <a:cubicBezTo>
                    <a:pt x="6358" y="2025"/>
                    <a:pt x="6346" y="2001"/>
                    <a:pt x="6322" y="1989"/>
                  </a:cubicBezTo>
                  <a:cubicBezTo>
                    <a:pt x="6263" y="1965"/>
                    <a:pt x="6227" y="1929"/>
                    <a:pt x="6179" y="1906"/>
                  </a:cubicBezTo>
                  <a:cubicBezTo>
                    <a:pt x="6132" y="1870"/>
                    <a:pt x="6084" y="1858"/>
                    <a:pt x="6048" y="1822"/>
                  </a:cubicBezTo>
                  <a:cubicBezTo>
                    <a:pt x="6048" y="1822"/>
                    <a:pt x="6025" y="1810"/>
                    <a:pt x="6013" y="1810"/>
                  </a:cubicBezTo>
                  <a:cubicBezTo>
                    <a:pt x="5941" y="1786"/>
                    <a:pt x="5882" y="1739"/>
                    <a:pt x="5822" y="1703"/>
                  </a:cubicBezTo>
                  <a:lnTo>
                    <a:pt x="5775" y="1679"/>
                  </a:lnTo>
                  <a:lnTo>
                    <a:pt x="5691" y="1632"/>
                  </a:lnTo>
                  <a:cubicBezTo>
                    <a:pt x="5667" y="1632"/>
                    <a:pt x="5656" y="1632"/>
                    <a:pt x="5644" y="1620"/>
                  </a:cubicBezTo>
                  <a:cubicBezTo>
                    <a:pt x="5632" y="1620"/>
                    <a:pt x="5608" y="1608"/>
                    <a:pt x="5596" y="1608"/>
                  </a:cubicBezTo>
                  <a:cubicBezTo>
                    <a:pt x="5584" y="1584"/>
                    <a:pt x="5548" y="1572"/>
                    <a:pt x="5525" y="1560"/>
                  </a:cubicBezTo>
                  <a:lnTo>
                    <a:pt x="5465" y="1525"/>
                  </a:lnTo>
                  <a:cubicBezTo>
                    <a:pt x="5394" y="1489"/>
                    <a:pt x="5298" y="1453"/>
                    <a:pt x="5227" y="1429"/>
                  </a:cubicBezTo>
                  <a:lnTo>
                    <a:pt x="5167" y="1394"/>
                  </a:lnTo>
                  <a:lnTo>
                    <a:pt x="5120" y="1382"/>
                  </a:lnTo>
                  <a:lnTo>
                    <a:pt x="5108" y="1382"/>
                  </a:lnTo>
                  <a:cubicBezTo>
                    <a:pt x="5108" y="1382"/>
                    <a:pt x="5096" y="1370"/>
                    <a:pt x="5072" y="1370"/>
                  </a:cubicBezTo>
                  <a:lnTo>
                    <a:pt x="4989" y="1334"/>
                  </a:lnTo>
                  <a:lnTo>
                    <a:pt x="4917" y="1322"/>
                  </a:lnTo>
                  <a:lnTo>
                    <a:pt x="4596" y="1227"/>
                  </a:lnTo>
                  <a:cubicBezTo>
                    <a:pt x="4536" y="1215"/>
                    <a:pt x="4465" y="1191"/>
                    <a:pt x="4393" y="1167"/>
                  </a:cubicBezTo>
                  <a:lnTo>
                    <a:pt x="4298" y="1144"/>
                  </a:lnTo>
                  <a:lnTo>
                    <a:pt x="4179" y="1108"/>
                  </a:lnTo>
                  <a:cubicBezTo>
                    <a:pt x="4108" y="1096"/>
                    <a:pt x="4048" y="1072"/>
                    <a:pt x="3989" y="1048"/>
                  </a:cubicBezTo>
                  <a:cubicBezTo>
                    <a:pt x="3870" y="1013"/>
                    <a:pt x="3739" y="965"/>
                    <a:pt x="3572" y="905"/>
                  </a:cubicBezTo>
                  <a:lnTo>
                    <a:pt x="3596" y="905"/>
                  </a:lnTo>
                  <a:cubicBezTo>
                    <a:pt x="3572" y="905"/>
                    <a:pt x="3560" y="894"/>
                    <a:pt x="3548" y="894"/>
                  </a:cubicBezTo>
                  <a:cubicBezTo>
                    <a:pt x="3453" y="846"/>
                    <a:pt x="3370" y="798"/>
                    <a:pt x="3298" y="774"/>
                  </a:cubicBezTo>
                  <a:cubicBezTo>
                    <a:pt x="3167" y="715"/>
                    <a:pt x="3072" y="655"/>
                    <a:pt x="2977" y="608"/>
                  </a:cubicBezTo>
                  <a:cubicBezTo>
                    <a:pt x="2977" y="596"/>
                    <a:pt x="2965" y="596"/>
                    <a:pt x="2965" y="596"/>
                  </a:cubicBezTo>
                  <a:cubicBezTo>
                    <a:pt x="2917" y="572"/>
                    <a:pt x="2893" y="560"/>
                    <a:pt x="2846" y="536"/>
                  </a:cubicBezTo>
                  <a:cubicBezTo>
                    <a:pt x="2834" y="513"/>
                    <a:pt x="2822" y="513"/>
                    <a:pt x="2798" y="501"/>
                  </a:cubicBezTo>
                  <a:cubicBezTo>
                    <a:pt x="2774" y="489"/>
                    <a:pt x="2762" y="477"/>
                    <a:pt x="2727" y="453"/>
                  </a:cubicBezTo>
                  <a:lnTo>
                    <a:pt x="2655" y="417"/>
                  </a:lnTo>
                  <a:cubicBezTo>
                    <a:pt x="2608" y="382"/>
                    <a:pt x="2548" y="358"/>
                    <a:pt x="2500" y="322"/>
                  </a:cubicBezTo>
                  <a:cubicBezTo>
                    <a:pt x="2417" y="274"/>
                    <a:pt x="2346" y="215"/>
                    <a:pt x="2250" y="179"/>
                  </a:cubicBezTo>
                  <a:cubicBezTo>
                    <a:pt x="2203" y="155"/>
                    <a:pt x="2143" y="132"/>
                    <a:pt x="2107" y="96"/>
                  </a:cubicBezTo>
                  <a:cubicBezTo>
                    <a:pt x="2060" y="72"/>
                    <a:pt x="2012" y="60"/>
                    <a:pt x="1965" y="36"/>
                  </a:cubicBezTo>
                  <a:cubicBezTo>
                    <a:pt x="1929" y="24"/>
                    <a:pt x="1857" y="24"/>
                    <a:pt x="1822" y="12"/>
                  </a:cubicBezTo>
                  <a:cubicBezTo>
                    <a:pt x="1786" y="1"/>
                    <a:pt x="1762" y="1"/>
                    <a:pt x="1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2268125" y="5099875"/>
              <a:ext cx="925" cy="600"/>
            </a:xfrm>
            <a:custGeom>
              <a:avLst/>
              <a:gdLst/>
              <a:ahLst/>
              <a:cxnLst/>
              <a:rect l="l" t="t" r="r" b="b"/>
              <a:pathLst>
                <a:path w="37" h="24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24"/>
                    <a:pt x="13" y="24"/>
                    <a:pt x="13" y="24"/>
                  </a:cubicBezTo>
                  <a:cubicBezTo>
                    <a:pt x="36" y="24"/>
                    <a:pt x="36" y="24"/>
                    <a:pt x="36" y="12"/>
                  </a:cubicBezTo>
                  <a:cubicBezTo>
                    <a:pt x="36" y="12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2355925" y="4962950"/>
              <a:ext cx="142325" cy="194975"/>
            </a:xfrm>
            <a:custGeom>
              <a:avLst/>
              <a:gdLst/>
              <a:ahLst/>
              <a:cxnLst/>
              <a:rect l="l" t="t" r="r" b="b"/>
              <a:pathLst>
                <a:path w="5693" h="7799" extrusionOk="0">
                  <a:moveTo>
                    <a:pt x="3490" y="0"/>
                  </a:moveTo>
                  <a:cubicBezTo>
                    <a:pt x="3454" y="0"/>
                    <a:pt x="3430" y="0"/>
                    <a:pt x="3406" y="12"/>
                  </a:cubicBezTo>
                  <a:lnTo>
                    <a:pt x="3394" y="12"/>
                  </a:lnTo>
                  <a:cubicBezTo>
                    <a:pt x="3335" y="48"/>
                    <a:pt x="3287" y="60"/>
                    <a:pt x="3251" y="84"/>
                  </a:cubicBezTo>
                  <a:cubicBezTo>
                    <a:pt x="3156" y="131"/>
                    <a:pt x="3085" y="226"/>
                    <a:pt x="3025" y="298"/>
                  </a:cubicBezTo>
                  <a:cubicBezTo>
                    <a:pt x="2989" y="322"/>
                    <a:pt x="2966" y="369"/>
                    <a:pt x="2930" y="417"/>
                  </a:cubicBezTo>
                  <a:cubicBezTo>
                    <a:pt x="2906" y="465"/>
                    <a:pt x="2870" y="524"/>
                    <a:pt x="2847" y="560"/>
                  </a:cubicBezTo>
                  <a:cubicBezTo>
                    <a:pt x="2811" y="607"/>
                    <a:pt x="2799" y="655"/>
                    <a:pt x="2775" y="703"/>
                  </a:cubicBezTo>
                  <a:cubicBezTo>
                    <a:pt x="2751" y="715"/>
                    <a:pt x="2739" y="738"/>
                    <a:pt x="2728" y="774"/>
                  </a:cubicBezTo>
                  <a:cubicBezTo>
                    <a:pt x="2716" y="786"/>
                    <a:pt x="2716" y="798"/>
                    <a:pt x="2692" y="822"/>
                  </a:cubicBezTo>
                  <a:cubicBezTo>
                    <a:pt x="2680" y="834"/>
                    <a:pt x="2680" y="846"/>
                    <a:pt x="2680" y="857"/>
                  </a:cubicBezTo>
                  <a:cubicBezTo>
                    <a:pt x="2680" y="875"/>
                    <a:pt x="2699" y="886"/>
                    <a:pt x="2714" y="886"/>
                  </a:cubicBezTo>
                  <a:cubicBezTo>
                    <a:pt x="2719" y="886"/>
                    <a:pt x="2724" y="884"/>
                    <a:pt x="2728" y="881"/>
                  </a:cubicBezTo>
                  <a:cubicBezTo>
                    <a:pt x="2728" y="857"/>
                    <a:pt x="2728" y="857"/>
                    <a:pt x="2739" y="846"/>
                  </a:cubicBezTo>
                  <a:cubicBezTo>
                    <a:pt x="2751" y="834"/>
                    <a:pt x="2751" y="822"/>
                    <a:pt x="2775" y="798"/>
                  </a:cubicBezTo>
                  <a:lnTo>
                    <a:pt x="2775" y="786"/>
                  </a:lnTo>
                  <a:cubicBezTo>
                    <a:pt x="2775" y="774"/>
                    <a:pt x="2787" y="774"/>
                    <a:pt x="2787" y="762"/>
                  </a:cubicBezTo>
                  <a:cubicBezTo>
                    <a:pt x="2787" y="738"/>
                    <a:pt x="2799" y="738"/>
                    <a:pt x="2799" y="726"/>
                  </a:cubicBezTo>
                  <a:cubicBezTo>
                    <a:pt x="2847" y="655"/>
                    <a:pt x="2894" y="595"/>
                    <a:pt x="2930" y="524"/>
                  </a:cubicBezTo>
                  <a:cubicBezTo>
                    <a:pt x="2966" y="488"/>
                    <a:pt x="2978" y="465"/>
                    <a:pt x="2989" y="441"/>
                  </a:cubicBezTo>
                  <a:cubicBezTo>
                    <a:pt x="3037" y="405"/>
                    <a:pt x="3073" y="357"/>
                    <a:pt x="3109" y="310"/>
                  </a:cubicBezTo>
                  <a:cubicBezTo>
                    <a:pt x="3144" y="262"/>
                    <a:pt x="3168" y="250"/>
                    <a:pt x="3204" y="226"/>
                  </a:cubicBezTo>
                  <a:cubicBezTo>
                    <a:pt x="3216" y="191"/>
                    <a:pt x="3251" y="179"/>
                    <a:pt x="3275" y="167"/>
                  </a:cubicBezTo>
                  <a:lnTo>
                    <a:pt x="3370" y="119"/>
                  </a:lnTo>
                  <a:cubicBezTo>
                    <a:pt x="3394" y="107"/>
                    <a:pt x="3406" y="107"/>
                    <a:pt x="3442" y="84"/>
                  </a:cubicBezTo>
                  <a:cubicBezTo>
                    <a:pt x="3454" y="72"/>
                    <a:pt x="3466" y="72"/>
                    <a:pt x="3490" y="72"/>
                  </a:cubicBezTo>
                  <a:lnTo>
                    <a:pt x="3609" y="72"/>
                  </a:lnTo>
                  <a:cubicBezTo>
                    <a:pt x="3632" y="84"/>
                    <a:pt x="3680" y="119"/>
                    <a:pt x="3704" y="131"/>
                  </a:cubicBezTo>
                  <a:lnTo>
                    <a:pt x="3728" y="143"/>
                  </a:lnTo>
                  <a:cubicBezTo>
                    <a:pt x="3823" y="203"/>
                    <a:pt x="3918" y="262"/>
                    <a:pt x="4001" y="322"/>
                  </a:cubicBezTo>
                  <a:cubicBezTo>
                    <a:pt x="4001" y="345"/>
                    <a:pt x="4025" y="345"/>
                    <a:pt x="4037" y="357"/>
                  </a:cubicBezTo>
                  <a:lnTo>
                    <a:pt x="4049" y="369"/>
                  </a:lnTo>
                  <a:cubicBezTo>
                    <a:pt x="4097" y="405"/>
                    <a:pt x="4156" y="441"/>
                    <a:pt x="4204" y="488"/>
                  </a:cubicBezTo>
                  <a:cubicBezTo>
                    <a:pt x="4275" y="548"/>
                    <a:pt x="4335" y="619"/>
                    <a:pt x="4394" y="703"/>
                  </a:cubicBezTo>
                  <a:cubicBezTo>
                    <a:pt x="4418" y="738"/>
                    <a:pt x="4454" y="774"/>
                    <a:pt x="4466" y="798"/>
                  </a:cubicBezTo>
                  <a:lnTo>
                    <a:pt x="4513" y="893"/>
                  </a:lnTo>
                  <a:cubicBezTo>
                    <a:pt x="4525" y="917"/>
                    <a:pt x="4525" y="953"/>
                    <a:pt x="4537" y="976"/>
                  </a:cubicBezTo>
                  <a:cubicBezTo>
                    <a:pt x="4561" y="1024"/>
                    <a:pt x="4561" y="1072"/>
                    <a:pt x="4573" y="1119"/>
                  </a:cubicBezTo>
                  <a:cubicBezTo>
                    <a:pt x="4573" y="1179"/>
                    <a:pt x="4585" y="1250"/>
                    <a:pt x="4585" y="1322"/>
                  </a:cubicBezTo>
                  <a:lnTo>
                    <a:pt x="4585" y="1453"/>
                  </a:lnTo>
                  <a:lnTo>
                    <a:pt x="4585" y="1548"/>
                  </a:lnTo>
                  <a:lnTo>
                    <a:pt x="4585" y="1572"/>
                  </a:lnTo>
                  <a:cubicBezTo>
                    <a:pt x="4585" y="1631"/>
                    <a:pt x="4573" y="1715"/>
                    <a:pt x="4573" y="1774"/>
                  </a:cubicBezTo>
                  <a:lnTo>
                    <a:pt x="4573" y="1798"/>
                  </a:lnTo>
                  <a:lnTo>
                    <a:pt x="4561" y="1869"/>
                  </a:lnTo>
                  <a:cubicBezTo>
                    <a:pt x="4561" y="1917"/>
                    <a:pt x="4537" y="1953"/>
                    <a:pt x="4537" y="1989"/>
                  </a:cubicBezTo>
                  <a:lnTo>
                    <a:pt x="4537" y="1977"/>
                  </a:lnTo>
                  <a:cubicBezTo>
                    <a:pt x="4537" y="2024"/>
                    <a:pt x="4525" y="2084"/>
                    <a:pt x="4525" y="2131"/>
                  </a:cubicBezTo>
                  <a:cubicBezTo>
                    <a:pt x="4525" y="2167"/>
                    <a:pt x="4513" y="2227"/>
                    <a:pt x="4513" y="2274"/>
                  </a:cubicBezTo>
                  <a:cubicBezTo>
                    <a:pt x="4513" y="2322"/>
                    <a:pt x="4502" y="2346"/>
                    <a:pt x="4502" y="2393"/>
                  </a:cubicBezTo>
                  <a:lnTo>
                    <a:pt x="4502" y="2453"/>
                  </a:lnTo>
                  <a:lnTo>
                    <a:pt x="4502" y="2500"/>
                  </a:lnTo>
                  <a:cubicBezTo>
                    <a:pt x="4478" y="2560"/>
                    <a:pt x="4478" y="2620"/>
                    <a:pt x="4478" y="2679"/>
                  </a:cubicBezTo>
                  <a:cubicBezTo>
                    <a:pt x="4478" y="2751"/>
                    <a:pt x="4478" y="2822"/>
                    <a:pt x="4502" y="2905"/>
                  </a:cubicBezTo>
                  <a:cubicBezTo>
                    <a:pt x="4502" y="2989"/>
                    <a:pt x="4525" y="3060"/>
                    <a:pt x="4573" y="3120"/>
                  </a:cubicBezTo>
                  <a:cubicBezTo>
                    <a:pt x="4621" y="3179"/>
                    <a:pt x="4656" y="3227"/>
                    <a:pt x="4704" y="3274"/>
                  </a:cubicBezTo>
                  <a:cubicBezTo>
                    <a:pt x="4763" y="3322"/>
                    <a:pt x="4811" y="3358"/>
                    <a:pt x="4859" y="3393"/>
                  </a:cubicBezTo>
                  <a:lnTo>
                    <a:pt x="4990" y="3477"/>
                  </a:lnTo>
                  <a:lnTo>
                    <a:pt x="5121" y="3572"/>
                  </a:lnTo>
                  <a:cubicBezTo>
                    <a:pt x="5168" y="3596"/>
                    <a:pt x="5216" y="3632"/>
                    <a:pt x="5252" y="3679"/>
                  </a:cubicBezTo>
                  <a:lnTo>
                    <a:pt x="5287" y="3703"/>
                  </a:lnTo>
                  <a:cubicBezTo>
                    <a:pt x="5311" y="3751"/>
                    <a:pt x="5347" y="3774"/>
                    <a:pt x="5371" y="3810"/>
                  </a:cubicBezTo>
                  <a:cubicBezTo>
                    <a:pt x="5406" y="3822"/>
                    <a:pt x="5418" y="3858"/>
                    <a:pt x="5430" y="3882"/>
                  </a:cubicBezTo>
                  <a:cubicBezTo>
                    <a:pt x="5454" y="3894"/>
                    <a:pt x="5454" y="3917"/>
                    <a:pt x="5466" y="3929"/>
                  </a:cubicBezTo>
                  <a:cubicBezTo>
                    <a:pt x="5478" y="3953"/>
                    <a:pt x="5478" y="3977"/>
                    <a:pt x="5490" y="4001"/>
                  </a:cubicBezTo>
                  <a:cubicBezTo>
                    <a:pt x="5514" y="4048"/>
                    <a:pt x="5514" y="4096"/>
                    <a:pt x="5525" y="4132"/>
                  </a:cubicBezTo>
                  <a:cubicBezTo>
                    <a:pt x="5525" y="4227"/>
                    <a:pt x="5537" y="4286"/>
                    <a:pt x="5537" y="4358"/>
                  </a:cubicBezTo>
                  <a:lnTo>
                    <a:pt x="5537" y="4465"/>
                  </a:lnTo>
                  <a:cubicBezTo>
                    <a:pt x="5525" y="4513"/>
                    <a:pt x="5525" y="4548"/>
                    <a:pt x="5514" y="4596"/>
                  </a:cubicBezTo>
                  <a:lnTo>
                    <a:pt x="5514" y="4608"/>
                  </a:lnTo>
                  <a:cubicBezTo>
                    <a:pt x="5490" y="4644"/>
                    <a:pt x="5490" y="4667"/>
                    <a:pt x="5478" y="4703"/>
                  </a:cubicBezTo>
                  <a:cubicBezTo>
                    <a:pt x="5478" y="4715"/>
                    <a:pt x="5466" y="4727"/>
                    <a:pt x="5466" y="4751"/>
                  </a:cubicBezTo>
                  <a:cubicBezTo>
                    <a:pt x="5430" y="4810"/>
                    <a:pt x="5418" y="4870"/>
                    <a:pt x="5406" y="4929"/>
                  </a:cubicBezTo>
                  <a:cubicBezTo>
                    <a:pt x="5371" y="5001"/>
                    <a:pt x="5371" y="5072"/>
                    <a:pt x="5359" y="5132"/>
                  </a:cubicBezTo>
                  <a:lnTo>
                    <a:pt x="5359" y="5167"/>
                  </a:lnTo>
                  <a:cubicBezTo>
                    <a:pt x="5347" y="5239"/>
                    <a:pt x="5335" y="5298"/>
                    <a:pt x="5335" y="5370"/>
                  </a:cubicBezTo>
                  <a:cubicBezTo>
                    <a:pt x="5311" y="5406"/>
                    <a:pt x="5311" y="5441"/>
                    <a:pt x="5311" y="5477"/>
                  </a:cubicBezTo>
                  <a:cubicBezTo>
                    <a:pt x="5299" y="5501"/>
                    <a:pt x="5299" y="5548"/>
                    <a:pt x="5299" y="5584"/>
                  </a:cubicBezTo>
                  <a:lnTo>
                    <a:pt x="5299" y="5596"/>
                  </a:lnTo>
                  <a:cubicBezTo>
                    <a:pt x="5299" y="5644"/>
                    <a:pt x="5287" y="5668"/>
                    <a:pt x="5287" y="5703"/>
                  </a:cubicBezTo>
                  <a:cubicBezTo>
                    <a:pt x="5275" y="5763"/>
                    <a:pt x="5252" y="5822"/>
                    <a:pt x="5240" y="5858"/>
                  </a:cubicBezTo>
                  <a:cubicBezTo>
                    <a:pt x="5180" y="6013"/>
                    <a:pt x="5109" y="6144"/>
                    <a:pt x="5037" y="6299"/>
                  </a:cubicBezTo>
                  <a:cubicBezTo>
                    <a:pt x="4990" y="6358"/>
                    <a:pt x="4954" y="6418"/>
                    <a:pt x="4930" y="6453"/>
                  </a:cubicBezTo>
                  <a:lnTo>
                    <a:pt x="4894" y="6501"/>
                  </a:lnTo>
                  <a:cubicBezTo>
                    <a:pt x="4871" y="6561"/>
                    <a:pt x="4835" y="6620"/>
                    <a:pt x="4799" y="6668"/>
                  </a:cubicBezTo>
                  <a:lnTo>
                    <a:pt x="4775" y="6680"/>
                  </a:lnTo>
                  <a:cubicBezTo>
                    <a:pt x="4740" y="6739"/>
                    <a:pt x="4692" y="6799"/>
                    <a:pt x="4644" y="6846"/>
                  </a:cubicBezTo>
                  <a:lnTo>
                    <a:pt x="4621" y="6870"/>
                  </a:lnTo>
                  <a:lnTo>
                    <a:pt x="4585" y="6906"/>
                  </a:lnTo>
                  <a:cubicBezTo>
                    <a:pt x="4573" y="6930"/>
                    <a:pt x="4537" y="6965"/>
                    <a:pt x="4513" y="6989"/>
                  </a:cubicBezTo>
                  <a:cubicBezTo>
                    <a:pt x="4478" y="7025"/>
                    <a:pt x="4454" y="7037"/>
                    <a:pt x="4418" y="7072"/>
                  </a:cubicBezTo>
                  <a:lnTo>
                    <a:pt x="4406" y="7084"/>
                  </a:lnTo>
                  <a:lnTo>
                    <a:pt x="4394" y="7096"/>
                  </a:lnTo>
                  <a:lnTo>
                    <a:pt x="4371" y="7108"/>
                  </a:lnTo>
                  <a:cubicBezTo>
                    <a:pt x="4371" y="7132"/>
                    <a:pt x="4359" y="7132"/>
                    <a:pt x="4347" y="7144"/>
                  </a:cubicBezTo>
                  <a:cubicBezTo>
                    <a:pt x="4287" y="7192"/>
                    <a:pt x="4228" y="7227"/>
                    <a:pt x="4156" y="7275"/>
                  </a:cubicBezTo>
                  <a:cubicBezTo>
                    <a:pt x="4073" y="7323"/>
                    <a:pt x="4001" y="7370"/>
                    <a:pt x="3930" y="7394"/>
                  </a:cubicBezTo>
                  <a:cubicBezTo>
                    <a:pt x="3882" y="7430"/>
                    <a:pt x="3835" y="7442"/>
                    <a:pt x="3799" y="7453"/>
                  </a:cubicBezTo>
                  <a:cubicBezTo>
                    <a:pt x="3740" y="7465"/>
                    <a:pt x="3656" y="7489"/>
                    <a:pt x="3609" y="7501"/>
                  </a:cubicBezTo>
                  <a:cubicBezTo>
                    <a:pt x="3537" y="7501"/>
                    <a:pt x="3478" y="7513"/>
                    <a:pt x="3418" y="7513"/>
                  </a:cubicBezTo>
                  <a:cubicBezTo>
                    <a:pt x="3382" y="7513"/>
                    <a:pt x="3335" y="7525"/>
                    <a:pt x="3311" y="7525"/>
                  </a:cubicBezTo>
                  <a:cubicBezTo>
                    <a:pt x="3228" y="7525"/>
                    <a:pt x="3156" y="7549"/>
                    <a:pt x="3085" y="7561"/>
                  </a:cubicBezTo>
                  <a:lnTo>
                    <a:pt x="3013" y="7573"/>
                  </a:lnTo>
                  <a:cubicBezTo>
                    <a:pt x="2978" y="7573"/>
                    <a:pt x="2906" y="7584"/>
                    <a:pt x="2847" y="7584"/>
                  </a:cubicBezTo>
                  <a:lnTo>
                    <a:pt x="2716" y="7584"/>
                  </a:lnTo>
                  <a:cubicBezTo>
                    <a:pt x="2680" y="7584"/>
                    <a:pt x="2656" y="7573"/>
                    <a:pt x="2620" y="7573"/>
                  </a:cubicBezTo>
                  <a:cubicBezTo>
                    <a:pt x="2573" y="7573"/>
                    <a:pt x="2525" y="7561"/>
                    <a:pt x="2489" y="7561"/>
                  </a:cubicBezTo>
                  <a:cubicBezTo>
                    <a:pt x="2418" y="7561"/>
                    <a:pt x="2335" y="7549"/>
                    <a:pt x="2263" y="7549"/>
                  </a:cubicBezTo>
                  <a:cubicBezTo>
                    <a:pt x="2120" y="7549"/>
                    <a:pt x="1966" y="7525"/>
                    <a:pt x="1835" y="7513"/>
                  </a:cubicBezTo>
                  <a:cubicBezTo>
                    <a:pt x="1787" y="7513"/>
                    <a:pt x="1763" y="7513"/>
                    <a:pt x="1715" y="7501"/>
                  </a:cubicBezTo>
                  <a:cubicBezTo>
                    <a:pt x="1680" y="7501"/>
                    <a:pt x="1656" y="7489"/>
                    <a:pt x="1620" y="7489"/>
                  </a:cubicBezTo>
                  <a:lnTo>
                    <a:pt x="1608" y="7489"/>
                  </a:lnTo>
                  <a:cubicBezTo>
                    <a:pt x="1537" y="7453"/>
                    <a:pt x="1430" y="7430"/>
                    <a:pt x="1346" y="7394"/>
                  </a:cubicBezTo>
                  <a:cubicBezTo>
                    <a:pt x="1323" y="7382"/>
                    <a:pt x="1299" y="7382"/>
                    <a:pt x="1287" y="7370"/>
                  </a:cubicBezTo>
                  <a:cubicBezTo>
                    <a:pt x="1192" y="7334"/>
                    <a:pt x="1108" y="7287"/>
                    <a:pt x="1001" y="7275"/>
                  </a:cubicBezTo>
                  <a:cubicBezTo>
                    <a:pt x="942" y="7263"/>
                    <a:pt x="894" y="7251"/>
                    <a:pt x="834" y="7251"/>
                  </a:cubicBezTo>
                  <a:cubicBezTo>
                    <a:pt x="763" y="7251"/>
                    <a:pt x="703" y="7227"/>
                    <a:pt x="632" y="7215"/>
                  </a:cubicBezTo>
                  <a:cubicBezTo>
                    <a:pt x="596" y="7203"/>
                    <a:pt x="572" y="7203"/>
                    <a:pt x="537" y="7192"/>
                  </a:cubicBezTo>
                  <a:lnTo>
                    <a:pt x="525" y="7192"/>
                  </a:lnTo>
                  <a:cubicBezTo>
                    <a:pt x="477" y="7156"/>
                    <a:pt x="453" y="7144"/>
                    <a:pt x="406" y="7132"/>
                  </a:cubicBezTo>
                  <a:cubicBezTo>
                    <a:pt x="358" y="7096"/>
                    <a:pt x="311" y="7084"/>
                    <a:pt x="275" y="7072"/>
                  </a:cubicBezTo>
                  <a:cubicBezTo>
                    <a:pt x="180" y="7025"/>
                    <a:pt x="96" y="7013"/>
                    <a:pt x="1" y="6977"/>
                  </a:cubicBezTo>
                  <a:lnTo>
                    <a:pt x="1" y="6977"/>
                  </a:lnTo>
                  <a:cubicBezTo>
                    <a:pt x="61" y="7049"/>
                    <a:pt x="120" y="7132"/>
                    <a:pt x="191" y="7192"/>
                  </a:cubicBezTo>
                  <a:lnTo>
                    <a:pt x="334" y="7275"/>
                  </a:lnTo>
                  <a:cubicBezTo>
                    <a:pt x="358" y="7287"/>
                    <a:pt x="406" y="7323"/>
                    <a:pt x="453" y="7334"/>
                  </a:cubicBezTo>
                  <a:cubicBezTo>
                    <a:pt x="537" y="7382"/>
                    <a:pt x="632" y="7394"/>
                    <a:pt x="715" y="7406"/>
                  </a:cubicBezTo>
                  <a:cubicBezTo>
                    <a:pt x="787" y="7430"/>
                    <a:pt x="882" y="7442"/>
                    <a:pt x="965" y="7453"/>
                  </a:cubicBezTo>
                  <a:lnTo>
                    <a:pt x="989" y="7453"/>
                  </a:lnTo>
                  <a:cubicBezTo>
                    <a:pt x="1013" y="7465"/>
                    <a:pt x="1025" y="7465"/>
                    <a:pt x="1061" y="7489"/>
                  </a:cubicBezTo>
                  <a:cubicBezTo>
                    <a:pt x="1108" y="7501"/>
                    <a:pt x="1132" y="7513"/>
                    <a:pt x="1168" y="7525"/>
                  </a:cubicBezTo>
                  <a:lnTo>
                    <a:pt x="1251" y="7573"/>
                  </a:lnTo>
                  <a:cubicBezTo>
                    <a:pt x="1311" y="7608"/>
                    <a:pt x="1370" y="7620"/>
                    <a:pt x="1465" y="7644"/>
                  </a:cubicBezTo>
                  <a:cubicBezTo>
                    <a:pt x="1537" y="7668"/>
                    <a:pt x="1596" y="7680"/>
                    <a:pt x="1668" y="7692"/>
                  </a:cubicBezTo>
                  <a:cubicBezTo>
                    <a:pt x="1727" y="7704"/>
                    <a:pt x="1799" y="7727"/>
                    <a:pt x="1882" y="7727"/>
                  </a:cubicBezTo>
                  <a:cubicBezTo>
                    <a:pt x="1966" y="7739"/>
                    <a:pt x="2061" y="7739"/>
                    <a:pt x="2144" y="7739"/>
                  </a:cubicBezTo>
                  <a:lnTo>
                    <a:pt x="2335" y="7739"/>
                  </a:lnTo>
                  <a:cubicBezTo>
                    <a:pt x="2382" y="7739"/>
                    <a:pt x="2418" y="7751"/>
                    <a:pt x="2454" y="7751"/>
                  </a:cubicBezTo>
                  <a:lnTo>
                    <a:pt x="2513" y="7751"/>
                  </a:lnTo>
                  <a:cubicBezTo>
                    <a:pt x="2561" y="7763"/>
                    <a:pt x="2597" y="7763"/>
                    <a:pt x="2632" y="7763"/>
                  </a:cubicBezTo>
                  <a:cubicBezTo>
                    <a:pt x="2668" y="7775"/>
                    <a:pt x="2680" y="7775"/>
                    <a:pt x="2728" y="7799"/>
                  </a:cubicBezTo>
                  <a:lnTo>
                    <a:pt x="2811" y="7799"/>
                  </a:lnTo>
                  <a:cubicBezTo>
                    <a:pt x="2894" y="7799"/>
                    <a:pt x="2966" y="7787"/>
                    <a:pt x="3037" y="7763"/>
                  </a:cubicBezTo>
                  <a:cubicBezTo>
                    <a:pt x="3073" y="7763"/>
                    <a:pt x="3097" y="7751"/>
                    <a:pt x="3132" y="7751"/>
                  </a:cubicBezTo>
                  <a:cubicBezTo>
                    <a:pt x="3144" y="7739"/>
                    <a:pt x="3168" y="7739"/>
                    <a:pt x="3192" y="7739"/>
                  </a:cubicBezTo>
                  <a:cubicBezTo>
                    <a:pt x="3263" y="7727"/>
                    <a:pt x="3323" y="7704"/>
                    <a:pt x="3394" y="7704"/>
                  </a:cubicBezTo>
                  <a:lnTo>
                    <a:pt x="3490" y="7704"/>
                  </a:lnTo>
                  <a:cubicBezTo>
                    <a:pt x="3549" y="7704"/>
                    <a:pt x="3609" y="7692"/>
                    <a:pt x="3668" y="7692"/>
                  </a:cubicBezTo>
                  <a:cubicBezTo>
                    <a:pt x="3811" y="7680"/>
                    <a:pt x="3990" y="7620"/>
                    <a:pt x="4180" y="7549"/>
                  </a:cubicBezTo>
                  <a:cubicBezTo>
                    <a:pt x="4275" y="7501"/>
                    <a:pt x="4359" y="7453"/>
                    <a:pt x="4466" y="7406"/>
                  </a:cubicBezTo>
                  <a:cubicBezTo>
                    <a:pt x="4513" y="7394"/>
                    <a:pt x="4561" y="7370"/>
                    <a:pt x="4597" y="7346"/>
                  </a:cubicBezTo>
                  <a:lnTo>
                    <a:pt x="4621" y="7346"/>
                  </a:lnTo>
                  <a:cubicBezTo>
                    <a:pt x="4656" y="7334"/>
                    <a:pt x="4704" y="7311"/>
                    <a:pt x="4752" y="7275"/>
                  </a:cubicBezTo>
                  <a:cubicBezTo>
                    <a:pt x="4763" y="7263"/>
                    <a:pt x="4799" y="7251"/>
                    <a:pt x="4811" y="7227"/>
                  </a:cubicBezTo>
                  <a:cubicBezTo>
                    <a:pt x="4835" y="7215"/>
                    <a:pt x="4859" y="7192"/>
                    <a:pt x="4883" y="7168"/>
                  </a:cubicBezTo>
                  <a:lnTo>
                    <a:pt x="5002" y="7049"/>
                  </a:lnTo>
                  <a:cubicBezTo>
                    <a:pt x="5061" y="6989"/>
                    <a:pt x="5109" y="6930"/>
                    <a:pt x="5156" y="6858"/>
                  </a:cubicBezTo>
                  <a:lnTo>
                    <a:pt x="5192" y="6775"/>
                  </a:lnTo>
                  <a:cubicBezTo>
                    <a:pt x="5216" y="6739"/>
                    <a:pt x="5216" y="6727"/>
                    <a:pt x="5228" y="6691"/>
                  </a:cubicBezTo>
                  <a:cubicBezTo>
                    <a:pt x="5228" y="6668"/>
                    <a:pt x="5240" y="6632"/>
                    <a:pt x="5252" y="6608"/>
                  </a:cubicBezTo>
                  <a:cubicBezTo>
                    <a:pt x="5299" y="6501"/>
                    <a:pt x="5347" y="6394"/>
                    <a:pt x="5371" y="6299"/>
                  </a:cubicBezTo>
                  <a:cubicBezTo>
                    <a:pt x="5395" y="6251"/>
                    <a:pt x="5406" y="6191"/>
                    <a:pt x="5418" y="6144"/>
                  </a:cubicBezTo>
                  <a:cubicBezTo>
                    <a:pt x="5430" y="6096"/>
                    <a:pt x="5454" y="6037"/>
                    <a:pt x="5466" y="5977"/>
                  </a:cubicBezTo>
                  <a:cubicBezTo>
                    <a:pt x="5466" y="5906"/>
                    <a:pt x="5478" y="5846"/>
                    <a:pt x="5490" y="5775"/>
                  </a:cubicBezTo>
                  <a:cubicBezTo>
                    <a:pt x="5514" y="5703"/>
                    <a:pt x="5514" y="5608"/>
                    <a:pt x="5514" y="5537"/>
                  </a:cubicBezTo>
                  <a:cubicBezTo>
                    <a:pt x="5514" y="5429"/>
                    <a:pt x="5514" y="5322"/>
                    <a:pt x="5525" y="5227"/>
                  </a:cubicBezTo>
                  <a:lnTo>
                    <a:pt x="5573" y="5001"/>
                  </a:lnTo>
                  <a:cubicBezTo>
                    <a:pt x="5585" y="4953"/>
                    <a:pt x="5597" y="4894"/>
                    <a:pt x="5609" y="4846"/>
                  </a:cubicBezTo>
                  <a:cubicBezTo>
                    <a:pt x="5633" y="4810"/>
                    <a:pt x="5645" y="4751"/>
                    <a:pt x="5656" y="4703"/>
                  </a:cubicBezTo>
                  <a:cubicBezTo>
                    <a:pt x="5668" y="4644"/>
                    <a:pt x="5692" y="4572"/>
                    <a:pt x="5692" y="4489"/>
                  </a:cubicBezTo>
                  <a:cubicBezTo>
                    <a:pt x="5692" y="4453"/>
                    <a:pt x="5668" y="4394"/>
                    <a:pt x="5668" y="4346"/>
                  </a:cubicBezTo>
                  <a:cubicBezTo>
                    <a:pt x="5656" y="4239"/>
                    <a:pt x="5645" y="4132"/>
                    <a:pt x="5609" y="4048"/>
                  </a:cubicBezTo>
                  <a:cubicBezTo>
                    <a:pt x="5585" y="3941"/>
                    <a:pt x="5537" y="3858"/>
                    <a:pt x="5466" y="3774"/>
                  </a:cubicBezTo>
                  <a:cubicBezTo>
                    <a:pt x="5406" y="3703"/>
                    <a:pt x="5335" y="3632"/>
                    <a:pt x="5240" y="3572"/>
                  </a:cubicBezTo>
                  <a:lnTo>
                    <a:pt x="4978" y="3393"/>
                  </a:lnTo>
                  <a:cubicBezTo>
                    <a:pt x="4918" y="3346"/>
                    <a:pt x="4859" y="3298"/>
                    <a:pt x="4811" y="3262"/>
                  </a:cubicBezTo>
                  <a:cubicBezTo>
                    <a:pt x="4799" y="3262"/>
                    <a:pt x="4799" y="3239"/>
                    <a:pt x="4775" y="3227"/>
                  </a:cubicBezTo>
                  <a:cubicBezTo>
                    <a:pt x="4752" y="3203"/>
                    <a:pt x="4740" y="3167"/>
                    <a:pt x="4716" y="3143"/>
                  </a:cubicBezTo>
                  <a:cubicBezTo>
                    <a:pt x="4704" y="3108"/>
                    <a:pt x="4704" y="3096"/>
                    <a:pt x="4692" y="3084"/>
                  </a:cubicBezTo>
                  <a:cubicBezTo>
                    <a:pt x="4692" y="3060"/>
                    <a:pt x="4680" y="3048"/>
                    <a:pt x="4680" y="3036"/>
                  </a:cubicBezTo>
                  <a:cubicBezTo>
                    <a:pt x="4656" y="3001"/>
                    <a:pt x="4656" y="2989"/>
                    <a:pt x="4656" y="2977"/>
                  </a:cubicBezTo>
                  <a:cubicBezTo>
                    <a:pt x="4656" y="2917"/>
                    <a:pt x="4644" y="2846"/>
                    <a:pt x="4644" y="2786"/>
                  </a:cubicBezTo>
                  <a:cubicBezTo>
                    <a:pt x="4644" y="2679"/>
                    <a:pt x="4644" y="2572"/>
                    <a:pt x="4656" y="2465"/>
                  </a:cubicBezTo>
                  <a:cubicBezTo>
                    <a:pt x="4656" y="2393"/>
                    <a:pt x="4656" y="2322"/>
                    <a:pt x="4680" y="2250"/>
                  </a:cubicBezTo>
                  <a:lnTo>
                    <a:pt x="4680" y="2262"/>
                  </a:lnTo>
                  <a:cubicBezTo>
                    <a:pt x="4680" y="2203"/>
                    <a:pt x="4692" y="2131"/>
                    <a:pt x="4692" y="2072"/>
                  </a:cubicBezTo>
                  <a:lnTo>
                    <a:pt x="4692" y="2084"/>
                  </a:lnTo>
                  <a:cubicBezTo>
                    <a:pt x="4692" y="2012"/>
                    <a:pt x="4704" y="1953"/>
                    <a:pt x="4704" y="1893"/>
                  </a:cubicBezTo>
                  <a:cubicBezTo>
                    <a:pt x="4716" y="1834"/>
                    <a:pt x="4716" y="1774"/>
                    <a:pt x="4716" y="1715"/>
                  </a:cubicBezTo>
                  <a:lnTo>
                    <a:pt x="4716" y="1381"/>
                  </a:lnTo>
                  <a:cubicBezTo>
                    <a:pt x="4716" y="1322"/>
                    <a:pt x="4704" y="1274"/>
                    <a:pt x="4704" y="1238"/>
                  </a:cubicBezTo>
                  <a:cubicBezTo>
                    <a:pt x="4692" y="1191"/>
                    <a:pt x="4692" y="1131"/>
                    <a:pt x="4680" y="1084"/>
                  </a:cubicBezTo>
                  <a:cubicBezTo>
                    <a:pt x="4644" y="1000"/>
                    <a:pt x="4621" y="905"/>
                    <a:pt x="4573" y="834"/>
                  </a:cubicBezTo>
                  <a:cubicBezTo>
                    <a:pt x="4513" y="738"/>
                    <a:pt x="4454" y="655"/>
                    <a:pt x="4382" y="584"/>
                  </a:cubicBezTo>
                  <a:cubicBezTo>
                    <a:pt x="4347" y="536"/>
                    <a:pt x="4299" y="488"/>
                    <a:pt x="4275" y="465"/>
                  </a:cubicBezTo>
                  <a:cubicBezTo>
                    <a:pt x="4228" y="417"/>
                    <a:pt x="4180" y="369"/>
                    <a:pt x="4144" y="345"/>
                  </a:cubicBezTo>
                  <a:cubicBezTo>
                    <a:pt x="4061" y="286"/>
                    <a:pt x="3978" y="226"/>
                    <a:pt x="3882" y="167"/>
                  </a:cubicBezTo>
                  <a:cubicBezTo>
                    <a:pt x="3847" y="131"/>
                    <a:pt x="3787" y="107"/>
                    <a:pt x="3740" y="72"/>
                  </a:cubicBezTo>
                  <a:cubicBezTo>
                    <a:pt x="3680" y="48"/>
                    <a:pt x="3632" y="0"/>
                    <a:pt x="3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2376825" y="5110275"/>
              <a:ext cx="111900" cy="61350"/>
            </a:xfrm>
            <a:custGeom>
              <a:avLst/>
              <a:gdLst/>
              <a:ahLst/>
              <a:cxnLst/>
              <a:rect l="l" t="t" r="r" b="b"/>
              <a:pathLst>
                <a:path w="4476" h="2454" extrusionOk="0">
                  <a:moveTo>
                    <a:pt x="4475" y="1"/>
                  </a:moveTo>
                  <a:cubicBezTo>
                    <a:pt x="4463" y="1"/>
                    <a:pt x="4463" y="13"/>
                    <a:pt x="4451" y="13"/>
                  </a:cubicBezTo>
                  <a:cubicBezTo>
                    <a:pt x="4392" y="48"/>
                    <a:pt x="4356" y="84"/>
                    <a:pt x="4332" y="132"/>
                  </a:cubicBezTo>
                  <a:lnTo>
                    <a:pt x="4285" y="227"/>
                  </a:lnTo>
                  <a:cubicBezTo>
                    <a:pt x="4285" y="251"/>
                    <a:pt x="4273" y="287"/>
                    <a:pt x="4273" y="310"/>
                  </a:cubicBezTo>
                  <a:lnTo>
                    <a:pt x="4225" y="489"/>
                  </a:lnTo>
                  <a:cubicBezTo>
                    <a:pt x="4225" y="537"/>
                    <a:pt x="4213" y="596"/>
                    <a:pt x="4201" y="656"/>
                  </a:cubicBezTo>
                  <a:lnTo>
                    <a:pt x="4201" y="668"/>
                  </a:lnTo>
                  <a:lnTo>
                    <a:pt x="4201" y="679"/>
                  </a:lnTo>
                  <a:cubicBezTo>
                    <a:pt x="4178" y="775"/>
                    <a:pt x="4154" y="846"/>
                    <a:pt x="4118" y="941"/>
                  </a:cubicBezTo>
                  <a:lnTo>
                    <a:pt x="4118" y="953"/>
                  </a:lnTo>
                  <a:cubicBezTo>
                    <a:pt x="4082" y="1072"/>
                    <a:pt x="4023" y="1156"/>
                    <a:pt x="3975" y="1263"/>
                  </a:cubicBezTo>
                  <a:cubicBezTo>
                    <a:pt x="3975" y="1299"/>
                    <a:pt x="3963" y="1322"/>
                    <a:pt x="3939" y="1358"/>
                  </a:cubicBezTo>
                  <a:lnTo>
                    <a:pt x="3927" y="1382"/>
                  </a:lnTo>
                  <a:lnTo>
                    <a:pt x="3916" y="1430"/>
                  </a:lnTo>
                  <a:cubicBezTo>
                    <a:pt x="3880" y="1477"/>
                    <a:pt x="3868" y="1537"/>
                    <a:pt x="3844" y="1572"/>
                  </a:cubicBezTo>
                  <a:cubicBezTo>
                    <a:pt x="3820" y="1596"/>
                    <a:pt x="3808" y="1620"/>
                    <a:pt x="3797" y="1632"/>
                  </a:cubicBezTo>
                  <a:lnTo>
                    <a:pt x="3761" y="1668"/>
                  </a:lnTo>
                  <a:lnTo>
                    <a:pt x="3737" y="1691"/>
                  </a:lnTo>
                  <a:cubicBezTo>
                    <a:pt x="3701" y="1727"/>
                    <a:pt x="3666" y="1751"/>
                    <a:pt x="3618" y="1787"/>
                  </a:cubicBezTo>
                  <a:lnTo>
                    <a:pt x="3582" y="1799"/>
                  </a:lnTo>
                  <a:lnTo>
                    <a:pt x="3558" y="1811"/>
                  </a:lnTo>
                  <a:lnTo>
                    <a:pt x="3427" y="1906"/>
                  </a:lnTo>
                  <a:lnTo>
                    <a:pt x="3392" y="1918"/>
                  </a:lnTo>
                  <a:cubicBezTo>
                    <a:pt x="3344" y="1930"/>
                    <a:pt x="3320" y="1965"/>
                    <a:pt x="3273" y="1977"/>
                  </a:cubicBezTo>
                  <a:cubicBezTo>
                    <a:pt x="3225" y="2013"/>
                    <a:pt x="3165" y="2037"/>
                    <a:pt x="3130" y="2072"/>
                  </a:cubicBezTo>
                  <a:lnTo>
                    <a:pt x="3106" y="2072"/>
                  </a:lnTo>
                  <a:cubicBezTo>
                    <a:pt x="3070" y="2096"/>
                    <a:pt x="3023" y="2108"/>
                    <a:pt x="2975" y="2144"/>
                  </a:cubicBezTo>
                  <a:cubicBezTo>
                    <a:pt x="2927" y="2156"/>
                    <a:pt x="2892" y="2192"/>
                    <a:pt x="2844" y="2203"/>
                  </a:cubicBezTo>
                  <a:cubicBezTo>
                    <a:pt x="2773" y="2227"/>
                    <a:pt x="2689" y="2263"/>
                    <a:pt x="2630" y="2275"/>
                  </a:cubicBezTo>
                  <a:lnTo>
                    <a:pt x="2618" y="2275"/>
                  </a:lnTo>
                  <a:cubicBezTo>
                    <a:pt x="2606" y="2275"/>
                    <a:pt x="2594" y="2287"/>
                    <a:pt x="2570" y="2287"/>
                  </a:cubicBezTo>
                  <a:lnTo>
                    <a:pt x="2213" y="2287"/>
                  </a:lnTo>
                  <a:cubicBezTo>
                    <a:pt x="2177" y="2311"/>
                    <a:pt x="2118" y="2311"/>
                    <a:pt x="2058" y="2311"/>
                  </a:cubicBezTo>
                  <a:cubicBezTo>
                    <a:pt x="1999" y="2311"/>
                    <a:pt x="1915" y="2311"/>
                    <a:pt x="1832" y="2287"/>
                  </a:cubicBezTo>
                  <a:lnTo>
                    <a:pt x="1737" y="2287"/>
                  </a:lnTo>
                  <a:cubicBezTo>
                    <a:pt x="1701" y="2287"/>
                    <a:pt x="1641" y="2275"/>
                    <a:pt x="1594" y="2275"/>
                  </a:cubicBezTo>
                  <a:lnTo>
                    <a:pt x="1522" y="2275"/>
                  </a:lnTo>
                  <a:cubicBezTo>
                    <a:pt x="1487" y="2275"/>
                    <a:pt x="1463" y="2263"/>
                    <a:pt x="1427" y="2263"/>
                  </a:cubicBezTo>
                  <a:cubicBezTo>
                    <a:pt x="1380" y="2263"/>
                    <a:pt x="1356" y="2263"/>
                    <a:pt x="1308" y="2251"/>
                  </a:cubicBezTo>
                  <a:cubicBezTo>
                    <a:pt x="1284" y="2227"/>
                    <a:pt x="1249" y="2227"/>
                    <a:pt x="1225" y="2215"/>
                  </a:cubicBezTo>
                  <a:cubicBezTo>
                    <a:pt x="1189" y="2203"/>
                    <a:pt x="1177" y="2203"/>
                    <a:pt x="1141" y="2192"/>
                  </a:cubicBezTo>
                  <a:lnTo>
                    <a:pt x="1130" y="2192"/>
                  </a:lnTo>
                  <a:cubicBezTo>
                    <a:pt x="1082" y="2168"/>
                    <a:pt x="1022" y="2156"/>
                    <a:pt x="963" y="2132"/>
                  </a:cubicBezTo>
                  <a:lnTo>
                    <a:pt x="951" y="2132"/>
                  </a:lnTo>
                  <a:lnTo>
                    <a:pt x="939" y="2108"/>
                  </a:lnTo>
                  <a:lnTo>
                    <a:pt x="903" y="2108"/>
                  </a:lnTo>
                  <a:cubicBezTo>
                    <a:pt x="879" y="2096"/>
                    <a:pt x="868" y="2096"/>
                    <a:pt x="844" y="2084"/>
                  </a:cubicBezTo>
                  <a:cubicBezTo>
                    <a:pt x="808" y="2072"/>
                    <a:pt x="737" y="2037"/>
                    <a:pt x="701" y="2025"/>
                  </a:cubicBezTo>
                  <a:cubicBezTo>
                    <a:pt x="653" y="2013"/>
                    <a:pt x="629" y="1989"/>
                    <a:pt x="582" y="1977"/>
                  </a:cubicBezTo>
                  <a:cubicBezTo>
                    <a:pt x="546" y="1977"/>
                    <a:pt x="522" y="1965"/>
                    <a:pt x="487" y="1953"/>
                  </a:cubicBezTo>
                  <a:lnTo>
                    <a:pt x="475" y="1953"/>
                  </a:lnTo>
                  <a:cubicBezTo>
                    <a:pt x="427" y="1918"/>
                    <a:pt x="403" y="1906"/>
                    <a:pt x="356" y="1894"/>
                  </a:cubicBezTo>
                  <a:cubicBezTo>
                    <a:pt x="332" y="1858"/>
                    <a:pt x="284" y="1846"/>
                    <a:pt x="248" y="1811"/>
                  </a:cubicBezTo>
                  <a:cubicBezTo>
                    <a:pt x="225" y="1799"/>
                    <a:pt x="189" y="1775"/>
                    <a:pt x="165" y="1751"/>
                  </a:cubicBezTo>
                  <a:cubicBezTo>
                    <a:pt x="153" y="1739"/>
                    <a:pt x="129" y="1739"/>
                    <a:pt x="117" y="1727"/>
                  </a:cubicBezTo>
                  <a:cubicBezTo>
                    <a:pt x="117" y="1727"/>
                    <a:pt x="106" y="1715"/>
                    <a:pt x="94" y="1715"/>
                  </a:cubicBezTo>
                  <a:cubicBezTo>
                    <a:pt x="70" y="1691"/>
                    <a:pt x="58" y="1691"/>
                    <a:pt x="46" y="1680"/>
                  </a:cubicBezTo>
                  <a:cubicBezTo>
                    <a:pt x="44" y="1677"/>
                    <a:pt x="41" y="1676"/>
                    <a:pt x="38" y="1676"/>
                  </a:cubicBezTo>
                  <a:cubicBezTo>
                    <a:pt x="23" y="1676"/>
                    <a:pt x="1" y="1696"/>
                    <a:pt x="10" y="1715"/>
                  </a:cubicBezTo>
                  <a:lnTo>
                    <a:pt x="58" y="1751"/>
                  </a:lnTo>
                  <a:lnTo>
                    <a:pt x="70" y="1775"/>
                  </a:lnTo>
                  <a:lnTo>
                    <a:pt x="106" y="1799"/>
                  </a:lnTo>
                  <a:cubicBezTo>
                    <a:pt x="117" y="1834"/>
                    <a:pt x="141" y="1846"/>
                    <a:pt x="165" y="1858"/>
                  </a:cubicBezTo>
                  <a:cubicBezTo>
                    <a:pt x="177" y="1870"/>
                    <a:pt x="201" y="1894"/>
                    <a:pt x="225" y="1906"/>
                  </a:cubicBezTo>
                  <a:cubicBezTo>
                    <a:pt x="248" y="1930"/>
                    <a:pt x="296" y="1965"/>
                    <a:pt x="332" y="1989"/>
                  </a:cubicBezTo>
                  <a:cubicBezTo>
                    <a:pt x="391" y="2037"/>
                    <a:pt x="463" y="2072"/>
                    <a:pt x="522" y="2096"/>
                  </a:cubicBezTo>
                  <a:cubicBezTo>
                    <a:pt x="546" y="2108"/>
                    <a:pt x="594" y="2132"/>
                    <a:pt x="629" y="2144"/>
                  </a:cubicBezTo>
                  <a:cubicBezTo>
                    <a:pt x="641" y="2144"/>
                    <a:pt x="653" y="2144"/>
                    <a:pt x="665" y="2156"/>
                  </a:cubicBezTo>
                  <a:cubicBezTo>
                    <a:pt x="689" y="2168"/>
                    <a:pt x="713" y="2168"/>
                    <a:pt x="725" y="2192"/>
                  </a:cubicBezTo>
                  <a:cubicBezTo>
                    <a:pt x="760" y="2203"/>
                    <a:pt x="796" y="2215"/>
                    <a:pt x="832" y="2227"/>
                  </a:cubicBezTo>
                  <a:cubicBezTo>
                    <a:pt x="891" y="2263"/>
                    <a:pt x="939" y="2275"/>
                    <a:pt x="1010" y="2311"/>
                  </a:cubicBezTo>
                  <a:cubicBezTo>
                    <a:pt x="1118" y="2334"/>
                    <a:pt x="1237" y="2382"/>
                    <a:pt x="1356" y="2394"/>
                  </a:cubicBezTo>
                  <a:cubicBezTo>
                    <a:pt x="1427" y="2406"/>
                    <a:pt x="1522" y="2406"/>
                    <a:pt x="1594" y="2430"/>
                  </a:cubicBezTo>
                  <a:cubicBezTo>
                    <a:pt x="1630" y="2430"/>
                    <a:pt x="1665" y="2442"/>
                    <a:pt x="1713" y="2442"/>
                  </a:cubicBezTo>
                  <a:lnTo>
                    <a:pt x="1737" y="2442"/>
                  </a:lnTo>
                  <a:cubicBezTo>
                    <a:pt x="1796" y="2442"/>
                    <a:pt x="1844" y="2453"/>
                    <a:pt x="1903" y="2453"/>
                  </a:cubicBezTo>
                  <a:cubicBezTo>
                    <a:pt x="1963" y="2453"/>
                    <a:pt x="2011" y="2453"/>
                    <a:pt x="2058" y="2430"/>
                  </a:cubicBezTo>
                  <a:lnTo>
                    <a:pt x="2546" y="2430"/>
                  </a:lnTo>
                  <a:cubicBezTo>
                    <a:pt x="2570" y="2430"/>
                    <a:pt x="2606" y="2406"/>
                    <a:pt x="2630" y="2406"/>
                  </a:cubicBezTo>
                  <a:lnTo>
                    <a:pt x="2808" y="2370"/>
                  </a:lnTo>
                  <a:lnTo>
                    <a:pt x="2832" y="2370"/>
                  </a:lnTo>
                  <a:cubicBezTo>
                    <a:pt x="2844" y="2346"/>
                    <a:pt x="2868" y="2346"/>
                    <a:pt x="2892" y="2334"/>
                  </a:cubicBezTo>
                  <a:cubicBezTo>
                    <a:pt x="2915" y="2334"/>
                    <a:pt x="2951" y="2322"/>
                    <a:pt x="2975" y="2311"/>
                  </a:cubicBezTo>
                  <a:cubicBezTo>
                    <a:pt x="3035" y="2275"/>
                    <a:pt x="3094" y="2251"/>
                    <a:pt x="3142" y="2215"/>
                  </a:cubicBezTo>
                  <a:lnTo>
                    <a:pt x="3225" y="2168"/>
                  </a:lnTo>
                  <a:lnTo>
                    <a:pt x="3285" y="2144"/>
                  </a:lnTo>
                  <a:cubicBezTo>
                    <a:pt x="3344" y="2108"/>
                    <a:pt x="3392" y="2084"/>
                    <a:pt x="3451" y="2049"/>
                  </a:cubicBezTo>
                  <a:lnTo>
                    <a:pt x="3582" y="1965"/>
                  </a:lnTo>
                  <a:cubicBezTo>
                    <a:pt x="3642" y="1930"/>
                    <a:pt x="3689" y="1894"/>
                    <a:pt x="3737" y="1858"/>
                  </a:cubicBezTo>
                  <a:cubicBezTo>
                    <a:pt x="3785" y="1834"/>
                    <a:pt x="3820" y="1787"/>
                    <a:pt x="3868" y="1739"/>
                  </a:cubicBezTo>
                  <a:cubicBezTo>
                    <a:pt x="3904" y="1680"/>
                    <a:pt x="3927" y="1620"/>
                    <a:pt x="3963" y="1572"/>
                  </a:cubicBezTo>
                  <a:lnTo>
                    <a:pt x="3999" y="1489"/>
                  </a:lnTo>
                  <a:cubicBezTo>
                    <a:pt x="4035" y="1418"/>
                    <a:pt x="4058" y="1358"/>
                    <a:pt x="4106" y="1275"/>
                  </a:cubicBezTo>
                  <a:lnTo>
                    <a:pt x="4118" y="1263"/>
                  </a:lnTo>
                  <a:cubicBezTo>
                    <a:pt x="4142" y="1215"/>
                    <a:pt x="4166" y="1191"/>
                    <a:pt x="4178" y="1156"/>
                  </a:cubicBezTo>
                  <a:lnTo>
                    <a:pt x="4178" y="1144"/>
                  </a:lnTo>
                  <a:cubicBezTo>
                    <a:pt x="4213" y="1096"/>
                    <a:pt x="4237" y="1072"/>
                    <a:pt x="4261" y="1025"/>
                  </a:cubicBezTo>
                  <a:cubicBezTo>
                    <a:pt x="4261" y="1013"/>
                    <a:pt x="4273" y="1013"/>
                    <a:pt x="4273" y="1001"/>
                  </a:cubicBezTo>
                  <a:cubicBezTo>
                    <a:pt x="4297" y="918"/>
                    <a:pt x="4332" y="834"/>
                    <a:pt x="4356" y="763"/>
                  </a:cubicBezTo>
                  <a:lnTo>
                    <a:pt x="4404" y="584"/>
                  </a:lnTo>
                  <a:cubicBezTo>
                    <a:pt x="4416" y="537"/>
                    <a:pt x="4416" y="477"/>
                    <a:pt x="4439" y="417"/>
                  </a:cubicBezTo>
                  <a:cubicBezTo>
                    <a:pt x="4451" y="358"/>
                    <a:pt x="4463" y="298"/>
                    <a:pt x="4463" y="239"/>
                  </a:cubicBezTo>
                  <a:lnTo>
                    <a:pt x="4463" y="144"/>
                  </a:lnTo>
                  <a:lnTo>
                    <a:pt x="4463" y="72"/>
                  </a:lnTo>
                  <a:cubicBezTo>
                    <a:pt x="4463" y="48"/>
                    <a:pt x="4475" y="25"/>
                    <a:pt x="4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2207400" y="5129025"/>
              <a:ext cx="189050" cy="186675"/>
            </a:xfrm>
            <a:custGeom>
              <a:avLst/>
              <a:gdLst/>
              <a:ahLst/>
              <a:cxnLst/>
              <a:rect l="l" t="t" r="r" b="b"/>
              <a:pathLst>
                <a:path w="7562" h="7467" extrusionOk="0">
                  <a:moveTo>
                    <a:pt x="1215" y="1"/>
                  </a:moveTo>
                  <a:cubicBezTo>
                    <a:pt x="1191" y="1"/>
                    <a:pt x="1191" y="25"/>
                    <a:pt x="1179" y="37"/>
                  </a:cubicBezTo>
                  <a:lnTo>
                    <a:pt x="1132" y="84"/>
                  </a:lnTo>
                  <a:lnTo>
                    <a:pt x="1120" y="96"/>
                  </a:lnTo>
                  <a:cubicBezTo>
                    <a:pt x="1120" y="108"/>
                    <a:pt x="1108" y="108"/>
                    <a:pt x="1096" y="120"/>
                  </a:cubicBezTo>
                  <a:cubicBezTo>
                    <a:pt x="1072" y="120"/>
                    <a:pt x="1072" y="144"/>
                    <a:pt x="1060" y="144"/>
                  </a:cubicBezTo>
                  <a:lnTo>
                    <a:pt x="1060" y="156"/>
                  </a:lnTo>
                  <a:cubicBezTo>
                    <a:pt x="1060" y="168"/>
                    <a:pt x="1072" y="168"/>
                    <a:pt x="1072" y="168"/>
                  </a:cubicBezTo>
                  <a:lnTo>
                    <a:pt x="1096" y="168"/>
                  </a:lnTo>
                  <a:cubicBezTo>
                    <a:pt x="1108" y="168"/>
                    <a:pt x="1108" y="156"/>
                    <a:pt x="1120" y="156"/>
                  </a:cubicBezTo>
                  <a:cubicBezTo>
                    <a:pt x="1156" y="144"/>
                    <a:pt x="1168" y="120"/>
                    <a:pt x="1179" y="108"/>
                  </a:cubicBezTo>
                  <a:lnTo>
                    <a:pt x="1191" y="96"/>
                  </a:lnTo>
                  <a:lnTo>
                    <a:pt x="1227" y="61"/>
                  </a:lnTo>
                  <a:lnTo>
                    <a:pt x="1227" y="61"/>
                  </a:lnTo>
                  <a:cubicBezTo>
                    <a:pt x="1224" y="87"/>
                    <a:pt x="1215" y="99"/>
                    <a:pt x="1215" y="120"/>
                  </a:cubicBezTo>
                  <a:cubicBezTo>
                    <a:pt x="1191" y="156"/>
                    <a:pt x="1191" y="179"/>
                    <a:pt x="1179" y="203"/>
                  </a:cubicBezTo>
                  <a:lnTo>
                    <a:pt x="1132" y="382"/>
                  </a:lnTo>
                  <a:cubicBezTo>
                    <a:pt x="1131" y="386"/>
                    <a:pt x="1131" y="390"/>
                    <a:pt x="1130" y="394"/>
                  </a:cubicBezTo>
                  <a:lnTo>
                    <a:pt x="1130" y="394"/>
                  </a:lnTo>
                  <a:cubicBezTo>
                    <a:pt x="1152" y="325"/>
                    <a:pt x="1180" y="249"/>
                    <a:pt x="1215" y="179"/>
                  </a:cubicBezTo>
                  <a:cubicBezTo>
                    <a:pt x="1227" y="156"/>
                    <a:pt x="1239" y="108"/>
                    <a:pt x="1239" y="84"/>
                  </a:cubicBezTo>
                  <a:lnTo>
                    <a:pt x="1239" y="48"/>
                  </a:lnTo>
                  <a:lnTo>
                    <a:pt x="1227" y="61"/>
                  </a:lnTo>
                  <a:lnTo>
                    <a:pt x="1227" y="61"/>
                  </a:lnTo>
                  <a:cubicBezTo>
                    <a:pt x="1227" y="57"/>
                    <a:pt x="1227" y="53"/>
                    <a:pt x="1227" y="48"/>
                  </a:cubicBezTo>
                  <a:cubicBezTo>
                    <a:pt x="1227" y="37"/>
                    <a:pt x="1239" y="25"/>
                    <a:pt x="1227" y="1"/>
                  </a:cubicBezTo>
                  <a:close/>
                  <a:moveTo>
                    <a:pt x="1130" y="394"/>
                  </a:moveTo>
                  <a:cubicBezTo>
                    <a:pt x="1122" y="419"/>
                    <a:pt x="1114" y="443"/>
                    <a:pt x="1108" y="465"/>
                  </a:cubicBezTo>
                  <a:lnTo>
                    <a:pt x="1060" y="608"/>
                  </a:lnTo>
                  <a:cubicBezTo>
                    <a:pt x="1049" y="656"/>
                    <a:pt x="1013" y="739"/>
                    <a:pt x="1001" y="799"/>
                  </a:cubicBezTo>
                  <a:lnTo>
                    <a:pt x="953" y="930"/>
                  </a:lnTo>
                  <a:lnTo>
                    <a:pt x="929" y="1025"/>
                  </a:lnTo>
                  <a:cubicBezTo>
                    <a:pt x="918" y="1061"/>
                    <a:pt x="894" y="1120"/>
                    <a:pt x="882" y="1168"/>
                  </a:cubicBezTo>
                  <a:lnTo>
                    <a:pt x="834" y="1346"/>
                  </a:lnTo>
                  <a:lnTo>
                    <a:pt x="822" y="1394"/>
                  </a:lnTo>
                  <a:lnTo>
                    <a:pt x="810" y="1418"/>
                  </a:lnTo>
                  <a:cubicBezTo>
                    <a:pt x="798" y="1477"/>
                    <a:pt x="763" y="1549"/>
                    <a:pt x="751" y="1620"/>
                  </a:cubicBezTo>
                  <a:cubicBezTo>
                    <a:pt x="739" y="1668"/>
                    <a:pt x="703" y="1715"/>
                    <a:pt x="691" y="1775"/>
                  </a:cubicBezTo>
                  <a:lnTo>
                    <a:pt x="656" y="1834"/>
                  </a:lnTo>
                  <a:cubicBezTo>
                    <a:pt x="644" y="1894"/>
                    <a:pt x="620" y="1977"/>
                    <a:pt x="596" y="2049"/>
                  </a:cubicBezTo>
                  <a:lnTo>
                    <a:pt x="596" y="2073"/>
                  </a:lnTo>
                  <a:cubicBezTo>
                    <a:pt x="584" y="2156"/>
                    <a:pt x="560" y="2215"/>
                    <a:pt x="525" y="2299"/>
                  </a:cubicBezTo>
                  <a:lnTo>
                    <a:pt x="501" y="2370"/>
                  </a:lnTo>
                  <a:cubicBezTo>
                    <a:pt x="465" y="2454"/>
                    <a:pt x="453" y="2513"/>
                    <a:pt x="417" y="2573"/>
                  </a:cubicBezTo>
                  <a:cubicBezTo>
                    <a:pt x="382" y="2656"/>
                    <a:pt x="346" y="2763"/>
                    <a:pt x="322" y="2846"/>
                  </a:cubicBezTo>
                  <a:cubicBezTo>
                    <a:pt x="298" y="2906"/>
                    <a:pt x="275" y="2954"/>
                    <a:pt x="263" y="3013"/>
                  </a:cubicBezTo>
                  <a:lnTo>
                    <a:pt x="167" y="3239"/>
                  </a:lnTo>
                  <a:lnTo>
                    <a:pt x="167" y="3251"/>
                  </a:lnTo>
                  <a:cubicBezTo>
                    <a:pt x="156" y="3275"/>
                    <a:pt x="156" y="3311"/>
                    <a:pt x="144" y="3335"/>
                  </a:cubicBezTo>
                  <a:lnTo>
                    <a:pt x="120" y="3370"/>
                  </a:lnTo>
                  <a:cubicBezTo>
                    <a:pt x="108" y="3394"/>
                    <a:pt x="108" y="3430"/>
                    <a:pt x="96" y="3454"/>
                  </a:cubicBezTo>
                  <a:lnTo>
                    <a:pt x="96" y="3489"/>
                  </a:lnTo>
                  <a:cubicBezTo>
                    <a:pt x="72" y="3513"/>
                    <a:pt x="60" y="3561"/>
                    <a:pt x="60" y="3597"/>
                  </a:cubicBezTo>
                  <a:lnTo>
                    <a:pt x="48" y="3632"/>
                  </a:lnTo>
                  <a:cubicBezTo>
                    <a:pt x="48" y="3656"/>
                    <a:pt x="36" y="3680"/>
                    <a:pt x="36" y="3716"/>
                  </a:cubicBezTo>
                  <a:lnTo>
                    <a:pt x="36" y="3739"/>
                  </a:lnTo>
                  <a:cubicBezTo>
                    <a:pt x="36" y="3775"/>
                    <a:pt x="13" y="3799"/>
                    <a:pt x="13" y="3835"/>
                  </a:cubicBezTo>
                  <a:lnTo>
                    <a:pt x="13" y="3858"/>
                  </a:lnTo>
                  <a:lnTo>
                    <a:pt x="13" y="3918"/>
                  </a:lnTo>
                  <a:lnTo>
                    <a:pt x="13" y="3978"/>
                  </a:lnTo>
                  <a:cubicBezTo>
                    <a:pt x="1" y="4061"/>
                    <a:pt x="1" y="4132"/>
                    <a:pt x="1" y="4216"/>
                  </a:cubicBezTo>
                  <a:lnTo>
                    <a:pt x="1" y="4359"/>
                  </a:lnTo>
                  <a:lnTo>
                    <a:pt x="1" y="4490"/>
                  </a:lnTo>
                  <a:lnTo>
                    <a:pt x="1" y="4573"/>
                  </a:lnTo>
                  <a:lnTo>
                    <a:pt x="1" y="4620"/>
                  </a:lnTo>
                  <a:cubicBezTo>
                    <a:pt x="1" y="4704"/>
                    <a:pt x="1" y="4799"/>
                    <a:pt x="13" y="4894"/>
                  </a:cubicBezTo>
                  <a:cubicBezTo>
                    <a:pt x="36" y="4990"/>
                    <a:pt x="72" y="5097"/>
                    <a:pt x="108" y="5216"/>
                  </a:cubicBezTo>
                  <a:cubicBezTo>
                    <a:pt x="132" y="5287"/>
                    <a:pt x="156" y="5371"/>
                    <a:pt x="179" y="5442"/>
                  </a:cubicBezTo>
                  <a:cubicBezTo>
                    <a:pt x="191" y="5513"/>
                    <a:pt x="227" y="5585"/>
                    <a:pt x="251" y="5668"/>
                  </a:cubicBezTo>
                  <a:cubicBezTo>
                    <a:pt x="287" y="5728"/>
                    <a:pt x="322" y="5799"/>
                    <a:pt x="358" y="5871"/>
                  </a:cubicBezTo>
                  <a:cubicBezTo>
                    <a:pt x="417" y="5966"/>
                    <a:pt x="477" y="6037"/>
                    <a:pt x="548" y="6109"/>
                  </a:cubicBezTo>
                  <a:cubicBezTo>
                    <a:pt x="668" y="6228"/>
                    <a:pt x="787" y="6335"/>
                    <a:pt x="906" y="6442"/>
                  </a:cubicBezTo>
                  <a:cubicBezTo>
                    <a:pt x="965" y="6490"/>
                    <a:pt x="1049" y="6561"/>
                    <a:pt x="1108" y="6597"/>
                  </a:cubicBezTo>
                  <a:cubicBezTo>
                    <a:pt x="1132" y="6633"/>
                    <a:pt x="1168" y="6645"/>
                    <a:pt x="1191" y="6680"/>
                  </a:cubicBezTo>
                  <a:lnTo>
                    <a:pt x="1203" y="6692"/>
                  </a:lnTo>
                  <a:lnTo>
                    <a:pt x="1263" y="6752"/>
                  </a:lnTo>
                  <a:lnTo>
                    <a:pt x="1287" y="6764"/>
                  </a:lnTo>
                  <a:cubicBezTo>
                    <a:pt x="1346" y="6823"/>
                    <a:pt x="1406" y="6895"/>
                    <a:pt x="1477" y="6978"/>
                  </a:cubicBezTo>
                  <a:cubicBezTo>
                    <a:pt x="1477" y="6990"/>
                    <a:pt x="1489" y="7002"/>
                    <a:pt x="1501" y="7014"/>
                  </a:cubicBezTo>
                  <a:cubicBezTo>
                    <a:pt x="1537" y="7037"/>
                    <a:pt x="1549" y="7061"/>
                    <a:pt x="1560" y="7073"/>
                  </a:cubicBezTo>
                  <a:cubicBezTo>
                    <a:pt x="1596" y="7109"/>
                    <a:pt x="1620" y="7157"/>
                    <a:pt x="1668" y="7180"/>
                  </a:cubicBezTo>
                  <a:cubicBezTo>
                    <a:pt x="1703" y="7216"/>
                    <a:pt x="1739" y="7240"/>
                    <a:pt x="1775" y="7252"/>
                  </a:cubicBezTo>
                  <a:cubicBezTo>
                    <a:pt x="1811" y="7276"/>
                    <a:pt x="1846" y="7287"/>
                    <a:pt x="1882" y="7299"/>
                  </a:cubicBezTo>
                  <a:cubicBezTo>
                    <a:pt x="1953" y="7335"/>
                    <a:pt x="2025" y="7359"/>
                    <a:pt x="2108" y="7371"/>
                  </a:cubicBezTo>
                  <a:cubicBezTo>
                    <a:pt x="2251" y="7418"/>
                    <a:pt x="2406" y="7430"/>
                    <a:pt x="2561" y="7454"/>
                  </a:cubicBezTo>
                  <a:cubicBezTo>
                    <a:pt x="2644" y="7454"/>
                    <a:pt x="2715" y="7466"/>
                    <a:pt x="2787" y="7466"/>
                  </a:cubicBezTo>
                  <a:cubicBezTo>
                    <a:pt x="2823" y="7466"/>
                    <a:pt x="2858" y="7466"/>
                    <a:pt x="2918" y="7418"/>
                  </a:cubicBezTo>
                  <a:cubicBezTo>
                    <a:pt x="2965" y="7418"/>
                    <a:pt x="3013" y="7407"/>
                    <a:pt x="3061" y="7407"/>
                  </a:cubicBezTo>
                  <a:cubicBezTo>
                    <a:pt x="3132" y="7407"/>
                    <a:pt x="3204" y="7383"/>
                    <a:pt x="3275" y="7371"/>
                  </a:cubicBezTo>
                  <a:cubicBezTo>
                    <a:pt x="3311" y="7371"/>
                    <a:pt x="3358" y="7359"/>
                    <a:pt x="3382" y="7359"/>
                  </a:cubicBezTo>
                  <a:lnTo>
                    <a:pt x="3680" y="7359"/>
                  </a:lnTo>
                  <a:cubicBezTo>
                    <a:pt x="3751" y="7359"/>
                    <a:pt x="3846" y="7371"/>
                    <a:pt x="3918" y="7371"/>
                  </a:cubicBezTo>
                  <a:lnTo>
                    <a:pt x="4156" y="7371"/>
                  </a:lnTo>
                  <a:cubicBezTo>
                    <a:pt x="4204" y="7371"/>
                    <a:pt x="4227" y="7359"/>
                    <a:pt x="4275" y="7359"/>
                  </a:cubicBezTo>
                  <a:cubicBezTo>
                    <a:pt x="4323" y="7347"/>
                    <a:pt x="4370" y="7311"/>
                    <a:pt x="4406" y="7299"/>
                  </a:cubicBezTo>
                  <a:cubicBezTo>
                    <a:pt x="4442" y="7264"/>
                    <a:pt x="4489" y="7252"/>
                    <a:pt x="4513" y="7240"/>
                  </a:cubicBezTo>
                  <a:cubicBezTo>
                    <a:pt x="4549" y="7228"/>
                    <a:pt x="4585" y="7204"/>
                    <a:pt x="4620" y="7192"/>
                  </a:cubicBezTo>
                  <a:cubicBezTo>
                    <a:pt x="4644" y="7180"/>
                    <a:pt x="4692" y="7168"/>
                    <a:pt x="4728" y="7145"/>
                  </a:cubicBezTo>
                  <a:cubicBezTo>
                    <a:pt x="4751" y="7133"/>
                    <a:pt x="4799" y="7121"/>
                    <a:pt x="4823" y="7109"/>
                  </a:cubicBezTo>
                  <a:cubicBezTo>
                    <a:pt x="4870" y="7085"/>
                    <a:pt x="4906" y="7073"/>
                    <a:pt x="4942" y="7061"/>
                  </a:cubicBezTo>
                  <a:cubicBezTo>
                    <a:pt x="5025" y="7026"/>
                    <a:pt x="5097" y="6990"/>
                    <a:pt x="5156" y="6942"/>
                  </a:cubicBezTo>
                  <a:cubicBezTo>
                    <a:pt x="5216" y="6895"/>
                    <a:pt x="5287" y="6847"/>
                    <a:pt x="5347" y="6811"/>
                  </a:cubicBezTo>
                  <a:cubicBezTo>
                    <a:pt x="5382" y="6787"/>
                    <a:pt x="5406" y="6776"/>
                    <a:pt x="5442" y="6752"/>
                  </a:cubicBezTo>
                  <a:cubicBezTo>
                    <a:pt x="5466" y="6716"/>
                    <a:pt x="5513" y="6692"/>
                    <a:pt x="5537" y="6656"/>
                  </a:cubicBezTo>
                  <a:cubicBezTo>
                    <a:pt x="5597" y="6597"/>
                    <a:pt x="5656" y="6549"/>
                    <a:pt x="5716" y="6490"/>
                  </a:cubicBezTo>
                  <a:cubicBezTo>
                    <a:pt x="5751" y="6478"/>
                    <a:pt x="5775" y="6454"/>
                    <a:pt x="5811" y="6418"/>
                  </a:cubicBezTo>
                  <a:lnTo>
                    <a:pt x="5882" y="6347"/>
                  </a:lnTo>
                  <a:cubicBezTo>
                    <a:pt x="5942" y="6287"/>
                    <a:pt x="5990" y="6228"/>
                    <a:pt x="6049" y="6168"/>
                  </a:cubicBezTo>
                  <a:cubicBezTo>
                    <a:pt x="6109" y="6109"/>
                    <a:pt x="6168" y="6049"/>
                    <a:pt x="6216" y="5978"/>
                  </a:cubicBezTo>
                  <a:cubicBezTo>
                    <a:pt x="6252" y="5918"/>
                    <a:pt x="6311" y="5835"/>
                    <a:pt x="6359" y="5775"/>
                  </a:cubicBezTo>
                  <a:cubicBezTo>
                    <a:pt x="6371" y="5752"/>
                    <a:pt x="6406" y="5716"/>
                    <a:pt x="6418" y="5692"/>
                  </a:cubicBezTo>
                  <a:cubicBezTo>
                    <a:pt x="6430" y="5680"/>
                    <a:pt x="6430" y="5656"/>
                    <a:pt x="6454" y="5644"/>
                  </a:cubicBezTo>
                  <a:cubicBezTo>
                    <a:pt x="6454" y="5621"/>
                    <a:pt x="6466" y="5597"/>
                    <a:pt x="6478" y="5585"/>
                  </a:cubicBezTo>
                  <a:cubicBezTo>
                    <a:pt x="6490" y="5537"/>
                    <a:pt x="6525" y="5513"/>
                    <a:pt x="6537" y="5478"/>
                  </a:cubicBezTo>
                  <a:cubicBezTo>
                    <a:pt x="6549" y="5442"/>
                    <a:pt x="6585" y="5406"/>
                    <a:pt x="6597" y="5359"/>
                  </a:cubicBezTo>
                  <a:cubicBezTo>
                    <a:pt x="6633" y="5323"/>
                    <a:pt x="6644" y="5287"/>
                    <a:pt x="6656" y="5240"/>
                  </a:cubicBezTo>
                  <a:cubicBezTo>
                    <a:pt x="6668" y="5216"/>
                    <a:pt x="6692" y="5168"/>
                    <a:pt x="6704" y="5121"/>
                  </a:cubicBezTo>
                  <a:cubicBezTo>
                    <a:pt x="6716" y="5085"/>
                    <a:pt x="6728" y="5049"/>
                    <a:pt x="6752" y="5025"/>
                  </a:cubicBezTo>
                  <a:cubicBezTo>
                    <a:pt x="6752" y="5001"/>
                    <a:pt x="6764" y="4990"/>
                    <a:pt x="6764" y="4978"/>
                  </a:cubicBezTo>
                  <a:cubicBezTo>
                    <a:pt x="6775" y="4966"/>
                    <a:pt x="6775" y="4942"/>
                    <a:pt x="6787" y="4930"/>
                  </a:cubicBezTo>
                  <a:lnTo>
                    <a:pt x="6823" y="4859"/>
                  </a:lnTo>
                  <a:lnTo>
                    <a:pt x="6847" y="4799"/>
                  </a:lnTo>
                  <a:cubicBezTo>
                    <a:pt x="6847" y="4763"/>
                    <a:pt x="6871" y="4751"/>
                    <a:pt x="6883" y="4728"/>
                  </a:cubicBezTo>
                  <a:lnTo>
                    <a:pt x="6894" y="4704"/>
                  </a:lnTo>
                  <a:lnTo>
                    <a:pt x="6906" y="4692"/>
                  </a:lnTo>
                  <a:cubicBezTo>
                    <a:pt x="6930" y="4668"/>
                    <a:pt x="6942" y="4644"/>
                    <a:pt x="6954" y="4620"/>
                  </a:cubicBezTo>
                  <a:lnTo>
                    <a:pt x="6966" y="4585"/>
                  </a:lnTo>
                  <a:cubicBezTo>
                    <a:pt x="6990" y="4573"/>
                    <a:pt x="7002" y="4549"/>
                    <a:pt x="7014" y="4525"/>
                  </a:cubicBezTo>
                  <a:lnTo>
                    <a:pt x="7025" y="4513"/>
                  </a:lnTo>
                  <a:cubicBezTo>
                    <a:pt x="7049" y="4501"/>
                    <a:pt x="7061" y="4466"/>
                    <a:pt x="7073" y="4454"/>
                  </a:cubicBezTo>
                  <a:cubicBezTo>
                    <a:pt x="7085" y="4430"/>
                    <a:pt x="7121" y="4382"/>
                    <a:pt x="7133" y="4347"/>
                  </a:cubicBezTo>
                  <a:cubicBezTo>
                    <a:pt x="7168" y="4287"/>
                    <a:pt x="7204" y="4228"/>
                    <a:pt x="7240" y="4156"/>
                  </a:cubicBezTo>
                  <a:lnTo>
                    <a:pt x="7252" y="4132"/>
                  </a:lnTo>
                  <a:cubicBezTo>
                    <a:pt x="7287" y="4085"/>
                    <a:pt x="7299" y="4037"/>
                    <a:pt x="7323" y="3978"/>
                  </a:cubicBezTo>
                  <a:lnTo>
                    <a:pt x="7418" y="3751"/>
                  </a:lnTo>
                  <a:cubicBezTo>
                    <a:pt x="7442" y="3680"/>
                    <a:pt x="7478" y="3620"/>
                    <a:pt x="7490" y="3549"/>
                  </a:cubicBezTo>
                  <a:lnTo>
                    <a:pt x="7537" y="3323"/>
                  </a:lnTo>
                  <a:cubicBezTo>
                    <a:pt x="7549" y="3251"/>
                    <a:pt x="7561" y="3180"/>
                    <a:pt x="7561" y="3096"/>
                  </a:cubicBezTo>
                  <a:lnTo>
                    <a:pt x="7561" y="3037"/>
                  </a:lnTo>
                  <a:lnTo>
                    <a:pt x="7561" y="2977"/>
                  </a:lnTo>
                  <a:lnTo>
                    <a:pt x="7561" y="2858"/>
                  </a:lnTo>
                  <a:lnTo>
                    <a:pt x="7561" y="2823"/>
                  </a:lnTo>
                  <a:cubicBezTo>
                    <a:pt x="7561" y="2763"/>
                    <a:pt x="7549" y="2704"/>
                    <a:pt x="7549" y="2644"/>
                  </a:cubicBezTo>
                  <a:lnTo>
                    <a:pt x="7549" y="2477"/>
                  </a:lnTo>
                  <a:lnTo>
                    <a:pt x="7549" y="2465"/>
                  </a:lnTo>
                  <a:cubicBezTo>
                    <a:pt x="7561" y="2418"/>
                    <a:pt x="7561" y="2382"/>
                    <a:pt x="7561" y="2346"/>
                  </a:cubicBezTo>
                  <a:cubicBezTo>
                    <a:pt x="7561" y="2299"/>
                    <a:pt x="7549" y="2263"/>
                    <a:pt x="7537" y="2239"/>
                  </a:cubicBezTo>
                  <a:cubicBezTo>
                    <a:pt x="7490" y="2251"/>
                    <a:pt x="7466" y="2287"/>
                    <a:pt x="7442" y="2311"/>
                  </a:cubicBezTo>
                  <a:cubicBezTo>
                    <a:pt x="7430" y="2323"/>
                    <a:pt x="7418" y="2346"/>
                    <a:pt x="7418" y="2358"/>
                  </a:cubicBezTo>
                  <a:cubicBezTo>
                    <a:pt x="7406" y="2382"/>
                    <a:pt x="7406" y="2406"/>
                    <a:pt x="7406" y="2430"/>
                  </a:cubicBezTo>
                  <a:cubicBezTo>
                    <a:pt x="7383" y="2525"/>
                    <a:pt x="7383" y="2608"/>
                    <a:pt x="7383" y="2680"/>
                  </a:cubicBezTo>
                  <a:cubicBezTo>
                    <a:pt x="7383" y="2775"/>
                    <a:pt x="7406" y="2846"/>
                    <a:pt x="7406" y="2942"/>
                  </a:cubicBezTo>
                  <a:lnTo>
                    <a:pt x="7406" y="2977"/>
                  </a:lnTo>
                  <a:lnTo>
                    <a:pt x="7359" y="3299"/>
                  </a:lnTo>
                  <a:cubicBezTo>
                    <a:pt x="7347" y="3358"/>
                    <a:pt x="7347" y="3394"/>
                    <a:pt x="7323" y="3442"/>
                  </a:cubicBezTo>
                  <a:cubicBezTo>
                    <a:pt x="7311" y="3537"/>
                    <a:pt x="7264" y="3632"/>
                    <a:pt x="7240" y="3716"/>
                  </a:cubicBezTo>
                  <a:cubicBezTo>
                    <a:pt x="7204" y="3787"/>
                    <a:pt x="7192" y="3847"/>
                    <a:pt x="7168" y="3906"/>
                  </a:cubicBezTo>
                  <a:cubicBezTo>
                    <a:pt x="7145" y="3954"/>
                    <a:pt x="7121" y="3989"/>
                    <a:pt x="7109" y="4037"/>
                  </a:cubicBezTo>
                  <a:lnTo>
                    <a:pt x="7085" y="4073"/>
                  </a:lnTo>
                  <a:lnTo>
                    <a:pt x="7061" y="4132"/>
                  </a:lnTo>
                  <a:cubicBezTo>
                    <a:pt x="7014" y="4228"/>
                    <a:pt x="6966" y="4323"/>
                    <a:pt x="6906" y="4430"/>
                  </a:cubicBezTo>
                  <a:cubicBezTo>
                    <a:pt x="6894" y="4466"/>
                    <a:pt x="6871" y="4513"/>
                    <a:pt x="6835" y="4561"/>
                  </a:cubicBezTo>
                  <a:lnTo>
                    <a:pt x="6823" y="4585"/>
                  </a:lnTo>
                  <a:cubicBezTo>
                    <a:pt x="6787" y="4632"/>
                    <a:pt x="6775" y="4692"/>
                    <a:pt x="6752" y="4740"/>
                  </a:cubicBezTo>
                  <a:lnTo>
                    <a:pt x="6728" y="4763"/>
                  </a:lnTo>
                  <a:cubicBezTo>
                    <a:pt x="6716" y="4799"/>
                    <a:pt x="6716" y="4811"/>
                    <a:pt x="6704" y="4823"/>
                  </a:cubicBezTo>
                  <a:lnTo>
                    <a:pt x="6692" y="4859"/>
                  </a:lnTo>
                  <a:lnTo>
                    <a:pt x="6668" y="4871"/>
                  </a:lnTo>
                  <a:cubicBezTo>
                    <a:pt x="6656" y="4906"/>
                    <a:pt x="6656" y="4918"/>
                    <a:pt x="6644" y="4930"/>
                  </a:cubicBezTo>
                  <a:cubicBezTo>
                    <a:pt x="6633" y="4966"/>
                    <a:pt x="6633" y="4978"/>
                    <a:pt x="6609" y="5001"/>
                  </a:cubicBezTo>
                  <a:cubicBezTo>
                    <a:pt x="6597" y="5037"/>
                    <a:pt x="6585" y="5085"/>
                    <a:pt x="6573" y="5109"/>
                  </a:cubicBezTo>
                  <a:lnTo>
                    <a:pt x="6549" y="5144"/>
                  </a:lnTo>
                  <a:lnTo>
                    <a:pt x="6525" y="5228"/>
                  </a:lnTo>
                  <a:cubicBezTo>
                    <a:pt x="6513" y="5275"/>
                    <a:pt x="6478" y="5323"/>
                    <a:pt x="6466" y="5359"/>
                  </a:cubicBezTo>
                  <a:cubicBezTo>
                    <a:pt x="6454" y="5394"/>
                    <a:pt x="6418" y="5442"/>
                    <a:pt x="6406" y="5466"/>
                  </a:cubicBezTo>
                  <a:lnTo>
                    <a:pt x="6394" y="5502"/>
                  </a:lnTo>
                  <a:cubicBezTo>
                    <a:pt x="6371" y="5513"/>
                    <a:pt x="6359" y="5537"/>
                    <a:pt x="6347" y="5561"/>
                  </a:cubicBezTo>
                  <a:cubicBezTo>
                    <a:pt x="6311" y="5585"/>
                    <a:pt x="6299" y="5633"/>
                    <a:pt x="6275" y="5656"/>
                  </a:cubicBezTo>
                  <a:lnTo>
                    <a:pt x="6252" y="5692"/>
                  </a:lnTo>
                  <a:cubicBezTo>
                    <a:pt x="6228" y="5752"/>
                    <a:pt x="6180" y="5799"/>
                    <a:pt x="6156" y="5835"/>
                  </a:cubicBezTo>
                  <a:cubicBezTo>
                    <a:pt x="6132" y="5871"/>
                    <a:pt x="6109" y="5918"/>
                    <a:pt x="6073" y="5942"/>
                  </a:cubicBezTo>
                  <a:cubicBezTo>
                    <a:pt x="6037" y="6002"/>
                    <a:pt x="6002" y="6049"/>
                    <a:pt x="5954" y="6097"/>
                  </a:cubicBezTo>
                  <a:lnTo>
                    <a:pt x="5942" y="6109"/>
                  </a:lnTo>
                  <a:lnTo>
                    <a:pt x="5894" y="6156"/>
                  </a:lnTo>
                  <a:lnTo>
                    <a:pt x="5835" y="6228"/>
                  </a:lnTo>
                  <a:lnTo>
                    <a:pt x="5775" y="6287"/>
                  </a:lnTo>
                  <a:cubicBezTo>
                    <a:pt x="5763" y="6287"/>
                    <a:pt x="5751" y="6299"/>
                    <a:pt x="5740" y="6311"/>
                  </a:cubicBezTo>
                  <a:lnTo>
                    <a:pt x="5716" y="6335"/>
                  </a:lnTo>
                  <a:cubicBezTo>
                    <a:pt x="5704" y="6359"/>
                    <a:pt x="5680" y="6371"/>
                    <a:pt x="5644" y="6406"/>
                  </a:cubicBezTo>
                  <a:lnTo>
                    <a:pt x="5621" y="6430"/>
                  </a:lnTo>
                  <a:lnTo>
                    <a:pt x="5561" y="6490"/>
                  </a:lnTo>
                  <a:lnTo>
                    <a:pt x="5501" y="6549"/>
                  </a:lnTo>
                  <a:lnTo>
                    <a:pt x="5406" y="6645"/>
                  </a:lnTo>
                  <a:lnTo>
                    <a:pt x="5394" y="6656"/>
                  </a:lnTo>
                  <a:cubicBezTo>
                    <a:pt x="5347" y="6692"/>
                    <a:pt x="5323" y="6716"/>
                    <a:pt x="5275" y="6752"/>
                  </a:cubicBezTo>
                  <a:cubicBezTo>
                    <a:pt x="5263" y="6764"/>
                    <a:pt x="5228" y="6787"/>
                    <a:pt x="5204" y="6811"/>
                  </a:cubicBezTo>
                  <a:lnTo>
                    <a:pt x="5168" y="6823"/>
                  </a:lnTo>
                  <a:cubicBezTo>
                    <a:pt x="5097" y="6871"/>
                    <a:pt x="5037" y="6906"/>
                    <a:pt x="4966" y="6954"/>
                  </a:cubicBezTo>
                  <a:cubicBezTo>
                    <a:pt x="4918" y="6966"/>
                    <a:pt x="4882" y="7002"/>
                    <a:pt x="4847" y="7014"/>
                  </a:cubicBezTo>
                  <a:cubicBezTo>
                    <a:pt x="4811" y="7026"/>
                    <a:pt x="4763" y="7049"/>
                    <a:pt x="4739" y="7061"/>
                  </a:cubicBezTo>
                  <a:lnTo>
                    <a:pt x="4704" y="7073"/>
                  </a:lnTo>
                  <a:cubicBezTo>
                    <a:pt x="4644" y="7085"/>
                    <a:pt x="4608" y="7121"/>
                    <a:pt x="4561" y="7133"/>
                  </a:cubicBezTo>
                  <a:cubicBezTo>
                    <a:pt x="4513" y="7168"/>
                    <a:pt x="4466" y="7180"/>
                    <a:pt x="4430" y="7204"/>
                  </a:cubicBezTo>
                  <a:cubicBezTo>
                    <a:pt x="4382" y="7240"/>
                    <a:pt x="4335" y="7264"/>
                    <a:pt x="4287" y="7287"/>
                  </a:cubicBezTo>
                  <a:cubicBezTo>
                    <a:pt x="4275" y="7287"/>
                    <a:pt x="4275" y="7299"/>
                    <a:pt x="4263" y="7299"/>
                  </a:cubicBezTo>
                  <a:cubicBezTo>
                    <a:pt x="4251" y="7311"/>
                    <a:pt x="4227" y="7311"/>
                    <a:pt x="4216" y="7311"/>
                  </a:cubicBezTo>
                  <a:cubicBezTo>
                    <a:pt x="4168" y="7323"/>
                    <a:pt x="4144" y="7323"/>
                    <a:pt x="4097" y="7323"/>
                  </a:cubicBezTo>
                  <a:cubicBezTo>
                    <a:pt x="4025" y="7323"/>
                    <a:pt x="3966" y="7311"/>
                    <a:pt x="3894" y="7311"/>
                  </a:cubicBezTo>
                  <a:lnTo>
                    <a:pt x="3846" y="7311"/>
                  </a:lnTo>
                  <a:cubicBezTo>
                    <a:pt x="3751" y="7299"/>
                    <a:pt x="3680" y="7299"/>
                    <a:pt x="3608" y="7299"/>
                  </a:cubicBezTo>
                  <a:lnTo>
                    <a:pt x="3382" y="7299"/>
                  </a:lnTo>
                  <a:cubicBezTo>
                    <a:pt x="3311" y="7299"/>
                    <a:pt x="3239" y="7299"/>
                    <a:pt x="3180" y="7311"/>
                  </a:cubicBezTo>
                  <a:lnTo>
                    <a:pt x="3156" y="7311"/>
                  </a:lnTo>
                  <a:cubicBezTo>
                    <a:pt x="3084" y="7323"/>
                    <a:pt x="3013" y="7347"/>
                    <a:pt x="2942" y="7347"/>
                  </a:cubicBezTo>
                  <a:lnTo>
                    <a:pt x="2834" y="7347"/>
                  </a:lnTo>
                  <a:cubicBezTo>
                    <a:pt x="2799" y="7323"/>
                    <a:pt x="2775" y="7323"/>
                    <a:pt x="2739" y="7323"/>
                  </a:cubicBezTo>
                  <a:lnTo>
                    <a:pt x="2703" y="7323"/>
                  </a:lnTo>
                  <a:cubicBezTo>
                    <a:pt x="2608" y="7311"/>
                    <a:pt x="2525" y="7311"/>
                    <a:pt x="2442" y="7299"/>
                  </a:cubicBezTo>
                  <a:cubicBezTo>
                    <a:pt x="2358" y="7287"/>
                    <a:pt x="2287" y="7264"/>
                    <a:pt x="2192" y="7252"/>
                  </a:cubicBezTo>
                  <a:cubicBezTo>
                    <a:pt x="2168" y="7252"/>
                    <a:pt x="2120" y="7240"/>
                    <a:pt x="2072" y="7228"/>
                  </a:cubicBezTo>
                  <a:cubicBezTo>
                    <a:pt x="2025" y="7204"/>
                    <a:pt x="2001" y="7192"/>
                    <a:pt x="1953" y="7180"/>
                  </a:cubicBezTo>
                  <a:cubicBezTo>
                    <a:pt x="1953" y="7168"/>
                    <a:pt x="1941" y="7168"/>
                    <a:pt x="1941" y="7168"/>
                  </a:cubicBezTo>
                  <a:cubicBezTo>
                    <a:pt x="1894" y="7145"/>
                    <a:pt x="1870" y="7133"/>
                    <a:pt x="1822" y="7109"/>
                  </a:cubicBezTo>
                  <a:cubicBezTo>
                    <a:pt x="1811" y="7109"/>
                    <a:pt x="1811" y="7085"/>
                    <a:pt x="1787" y="7085"/>
                  </a:cubicBezTo>
                  <a:cubicBezTo>
                    <a:pt x="1763" y="7073"/>
                    <a:pt x="1751" y="7061"/>
                    <a:pt x="1727" y="7049"/>
                  </a:cubicBezTo>
                  <a:lnTo>
                    <a:pt x="1644" y="6954"/>
                  </a:lnTo>
                  <a:lnTo>
                    <a:pt x="1584" y="6895"/>
                  </a:lnTo>
                  <a:lnTo>
                    <a:pt x="1572" y="6871"/>
                  </a:lnTo>
                  <a:cubicBezTo>
                    <a:pt x="1525" y="6811"/>
                    <a:pt x="1477" y="6764"/>
                    <a:pt x="1418" y="6704"/>
                  </a:cubicBezTo>
                  <a:lnTo>
                    <a:pt x="1406" y="6692"/>
                  </a:lnTo>
                  <a:cubicBezTo>
                    <a:pt x="1394" y="6668"/>
                    <a:pt x="1370" y="6645"/>
                    <a:pt x="1346" y="6633"/>
                  </a:cubicBezTo>
                  <a:lnTo>
                    <a:pt x="1251" y="6537"/>
                  </a:lnTo>
                  <a:cubicBezTo>
                    <a:pt x="1227" y="6514"/>
                    <a:pt x="1191" y="6490"/>
                    <a:pt x="1168" y="6466"/>
                  </a:cubicBezTo>
                  <a:cubicBezTo>
                    <a:pt x="1132" y="6430"/>
                    <a:pt x="1096" y="6406"/>
                    <a:pt x="1060" y="6371"/>
                  </a:cubicBezTo>
                  <a:cubicBezTo>
                    <a:pt x="1001" y="6335"/>
                    <a:pt x="953" y="6287"/>
                    <a:pt x="918" y="6240"/>
                  </a:cubicBezTo>
                  <a:lnTo>
                    <a:pt x="870" y="6216"/>
                  </a:lnTo>
                  <a:cubicBezTo>
                    <a:pt x="810" y="6168"/>
                    <a:pt x="763" y="6121"/>
                    <a:pt x="703" y="6061"/>
                  </a:cubicBezTo>
                  <a:lnTo>
                    <a:pt x="691" y="6049"/>
                  </a:lnTo>
                  <a:cubicBezTo>
                    <a:pt x="656" y="6002"/>
                    <a:pt x="620" y="5954"/>
                    <a:pt x="572" y="5918"/>
                  </a:cubicBezTo>
                  <a:cubicBezTo>
                    <a:pt x="537" y="5871"/>
                    <a:pt x="513" y="5835"/>
                    <a:pt x="501" y="5811"/>
                  </a:cubicBezTo>
                  <a:cubicBezTo>
                    <a:pt x="477" y="5763"/>
                    <a:pt x="453" y="5716"/>
                    <a:pt x="441" y="5680"/>
                  </a:cubicBezTo>
                  <a:cubicBezTo>
                    <a:pt x="417" y="5656"/>
                    <a:pt x="417" y="5633"/>
                    <a:pt x="406" y="5621"/>
                  </a:cubicBezTo>
                  <a:lnTo>
                    <a:pt x="406" y="5597"/>
                  </a:lnTo>
                  <a:lnTo>
                    <a:pt x="394" y="5585"/>
                  </a:lnTo>
                  <a:cubicBezTo>
                    <a:pt x="394" y="5585"/>
                    <a:pt x="382" y="5573"/>
                    <a:pt x="382" y="5561"/>
                  </a:cubicBezTo>
                  <a:cubicBezTo>
                    <a:pt x="382" y="5537"/>
                    <a:pt x="358" y="5525"/>
                    <a:pt x="358" y="5513"/>
                  </a:cubicBezTo>
                  <a:cubicBezTo>
                    <a:pt x="346" y="5478"/>
                    <a:pt x="334" y="5466"/>
                    <a:pt x="334" y="5442"/>
                  </a:cubicBezTo>
                  <a:lnTo>
                    <a:pt x="322" y="5394"/>
                  </a:lnTo>
                  <a:cubicBezTo>
                    <a:pt x="298" y="5359"/>
                    <a:pt x="298" y="5335"/>
                    <a:pt x="287" y="5299"/>
                  </a:cubicBezTo>
                  <a:lnTo>
                    <a:pt x="275" y="5263"/>
                  </a:lnTo>
                  <a:cubicBezTo>
                    <a:pt x="263" y="5228"/>
                    <a:pt x="263" y="5204"/>
                    <a:pt x="239" y="5168"/>
                  </a:cubicBezTo>
                  <a:lnTo>
                    <a:pt x="215" y="5085"/>
                  </a:lnTo>
                  <a:lnTo>
                    <a:pt x="215" y="5061"/>
                  </a:lnTo>
                  <a:lnTo>
                    <a:pt x="203" y="5025"/>
                  </a:lnTo>
                  <a:lnTo>
                    <a:pt x="179" y="4978"/>
                  </a:lnTo>
                  <a:cubicBezTo>
                    <a:pt x="167" y="4918"/>
                    <a:pt x="167" y="4871"/>
                    <a:pt x="156" y="4811"/>
                  </a:cubicBezTo>
                  <a:cubicBezTo>
                    <a:pt x="156" y="4751"/>
                    <a:pt x="144" y="4680"/>
                    <a:pt x="144" y="4609"/>
                  </a:cubicBezTo>
                  <a:lnTo>
                    <a:pt x="144" y="4561"/>
                  </a:lnTo>
                  <a:lnTo>
                    <a:pt x="144" y="4430"/>
                  </a:lnTo>
                  <a:lnTo>
                    <a:pt x="144" y="4216"/>
                  </a:lnTo>
                  <a:lnTo>
                    <a:pt x="144" y="4168"/>
                  </a:lnTo>
                  <a:lnTo>
                    <a:pt x="144" y="4025"/>
                  </a:lnTo>
                  <a:lnTo>
                    <a:pt x="144" y="3918"/>
                  </a:lnTo>
                  <a:lnTo>
                    <a:pt x="144" y="3858"/>
                  </a:lnTo>
                  <a:lnTo>
                    <a:pt x="144" y="3847"/>
                  </a:lnTo>
                  <a:lnTo>
                    <a:pt x="144" y="3835"/>
                  </a:lnTo>
                  <a:lnTo>
                    <a:pt x="156" y="3739"/>
                  </a:lnTo>
                  <a:cubicBezTo>
                    <a:pt x="167" y="3728"/>
                    <a:pt x="167" y="3692"/>
                    <a:pt x="167" y="3680"/>
                  </a:cubicBezTo>
                  <a:lnTo>
                    <a:pt x="167" y="3656"/>
                  </a:lnTo>
                  <a:cubicBezTo>
                    <a:pt x="167" y="3620"/>
                    <a:pt x="179" y="3608"/>
                    <a:pt x="179" y="3573"/>
                  </a:cubicBezTo>
                  <a:cubicBezTo>
                    <a:pt x="179" y="3549"/>
                    <a:pt x="203" y="3513"/>
                    <a:pt x="203" y="3489"/>
                  </a:cubicBezTo>
                  <a:lnTo>
                    <a:pt x="203" y="3477"/>
                  </a:lnTo>
                  <a:cubicBezTo>
                    <a:pt x="215" y="3442"/>
                    <a:pt x="227" y="3394"/>
                    <a:pt x="239" y="3358"/>
                  </a:cubicBezTo>
                  <a:cubicBezTo>
                    <a:pt x="263" y="3311"/>
                    <a:pt x="275" y="3263"/>
                    <a:pt x="287" y="3239"/>
                  </a:cubicBezTo>
                  <a:cubicBezTo>
                    <a:pt x="298" y="3156"/>
                    <a:pt x="334" y="3085"/>
                    <a:pt x="358" y="3013"/>
                  </a:cubicBezTo>
                  <a:lnTo>
                    <a:pt x="382" y="2977"/>
                  </a:lnTo>
                  <a:cubicBezTo>
                    <a:pt x="417" y="2846"/>
                    <a:pt x="465" y="2704"/>
                    <a:pt x="525" y="2561"/>
                  </a:cubicBezTo>
                  <a:cubicBezTo>
                    <a:pt x="537" y="2537"/>
                    <a:pt x="560" y="2489"/>
                    <a:pt x="572" y="2465"/>
                  </a:cubicBezTo>
                  <a:lnTo>
                    <a:pt x="584" y="2418"/>
                  </a:lnTo>
                  <a:cubicBezTo>
                    <a:pt x="620" y="2358"/>
                    <a:pt x="644" y="2311"/>
                    <a:pt x="656" y="2251"/>
                  </a:cubicBezTo>
                  <a:cubicBezTo>
                    <a:pt x="691" y="2192"/>
                    <a:pt x="703" y="2132"/>
                    <a:pt x="715" y="2073"/>
                  </a:cubicBezTo>
                  <a:lnTo>
                    <a:pt x="739" y="2025"/>
                  </a:lnTo>
                  <a:cubicBezTo>
                    <a:pt x="751" y="1989"/>
                    <a:pt x="763" y="1930"/>
                    <a:pt x="775" y="1882"/>
                  </a:cubicBezTo>
                  <a:lnTo>
                    <a:pt x="810" y="1811"/>
                  </a:lnTo>
                  <a:cubicBezTo>
                    <a:pt x="810" y="1775"/>
                    <a:pt x="822" y="1763"/>
                    <a:pt x="822" y="1727"/>
                  </a:cubicBezTo>
                  <a:cubicBezTo>
                    <a:pt x="870" y="1584"/>
                    <a:pt x="894" y="1453"/>
                    <a:pt x="929" y="1311"/>
                  </a:cubicBezTo>
                  <a:cubicBezTo>
                    <a:pt x="953" y="1156"/>
                    <a:pt x="1001" y="1001"/>
                    <a:pt x="1037" y="834"/>
                  </a:cubicBezTo>
                  <a:lnTo>
                    <a:pt x="1072" y="620"/>
                  </a:lnTo>
                  <a:cubicBezTo>
                    <a:pt x="1095" y="541"/>
                    <a:pt x="1117" y="462"/>
                    <a:pt x="1130" y="3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2037750" y="5087500"/>
              <a:ext cx="125025" cy="167475"/>
            </a:xfrm>
            <a:custGeom>
              <a:avLst/>
              <a:gdLst/>
              <a:ahLst/>
              <a:cxnLst/>
              <a:rect l="l" t="t" r="r" b="b"/>
              <a:pathLst>
                <a:path w="5001" h="6699" extrusionOk="0">
                  <a:moveTo>
                    <a:pt x="725" y="1"/>
                  </a:moveTo>
                  <a:cubicBezTo>
                    <a:pt x="718" y="1"/>
                    <a:pt x="709" y="7"/>
                    <a:pt x="703" y="19"/>
                  </a:cubicBezTo>
                  <a:cubicBezTo>
                    <a:pt x="691" y="19"/>
                    <a:pt x="691" y="31"/>
                    <a:pt x="703" y="43"/>
                  </a:cubicBezTo>
                  <a:cubicBezTo>
                    <a:pt x="715" y="55"/>
                    <a:pt x="715" y="78"/>
                    <a:pt x="738" y="90"/>
                  </a:cubicBezTo>
                  <a:lnTo>
                    <a:pt x="738" y="102"/>
                  </a:lnTo>
                  <a:cubicBezTo>
                    <a:pt x="750" y="114"/>
                    <a:pt x="750" y="114"/>
                    <a:pt x="750" y="138"/>
                  </a:cubicBezTo>
                  <a:cubicBezTo>
                    <a:pt x="750" y="174"/>
                    <a:pt x="762" y="209"/>
                    <a:pt x="762" y="233"/>
                  </a:cubicBezTo>
                  <a:lnTo>
                    <a:pt x="762" y="293"/>
                  </a:lnTo>
                  <a:lnTo>
                    <a:pt x="762" y="328"/>
                  </a:lnTo>
                  <a:cubicBezTo>
                    <a:pt x="762" y="376"/>
                    <a:pt x="750" y="412"/>
                    <a:pt x="750" y="459"/>
                  </a:cubicBezTo>
                  <a:lnTo>
                    <a:pt x="750" y="471"/>
                  </a:lnTo>
                  <a:cubicBezTo>
                    <a:pt x="750" y="507"/>
                    <a:pt x="738" y="531"/>
                    <a:pt x="738" y="566"/>
                  </a:cubicBezTo>
                  <a:cubicBezTo>
                    <a:pt x="738" y="590"/>
                    <a:pt x="715" y="626"/>
                    <a:pt x="715" y="650"/>
                  </a:cubicBezTo>
                  <a:lnTo>
                    <a:pt x="715" y="674"/>
                  </a:lnTo>
                  <a:lnTo>
                    <a:pt x="715" y="686"/>
                  </a:lnTo>
                  <a:cubicBezTo>
                    <a:pt x="703" y="709"/>
                    <a:pt x="703" y="733"/>
                    <a:pt x="691" y="757"/>
                  </a:cubicBezTo>
                  <a:cubicBezTo>
                    <a:pt x="691" y="805"/>
                    <a:pt x="679" y="828"/>
                    <a:pt x="655" y="864"/>
                  </a:cubicBezTo>
                  <a:cubicBezTo>
                    <a:pt x="643" y="912"/>
                    <a:pt x="619" y="971"/>
                    <a:pt x="584" y="1031"/>
                  </a:cubicBezTo>
                  <a:cubicBezTo>
                    <a:pt x="572" y="1055"/>
                    <a:pt x="536" y="1102"/>
                    <a:pt x="524" y="1126"/>
                  </a:cubicBezTo>
                  <a:cubicBezTo>
                    <a:pt x="512" y="1162"/>
                    <a:pt x="512" y="1174"/>
                    <a:pt x="500" y="1186"/>
                  </a:cubicBezTo>
                  <a:cubicBezTo>
                    <a:pt x="441" y="1305"/>
                    <a:pt x="393" y="1412"/>
                    <a:pt x="345" y="1507"/>
                  </a:cubicBezTo>
                  <a:lnTo>
                    <a:pt x="345" y="1483"/>
                  </a:lnTo>
                  <a:lnTo>
                    <a:pt x="334" y="1519"/>
                  </a:lnTo>
                  <a:lnTo>
                    <a:pt x="322" y="1567"/>
                  </a:lnTo>
                  <a:lnTo>
                    <a:pt x="322" y="1543"/>
                  </a:lnTo>
                  <a:cubicBezTo>
                    <a:pt x="298" y="1590"/>
                    <a:pt x="286" y="1626"/>
                    <a:pt x="274" y="1662"/>
                  </a:cubicBezTo>
                  <a:lnTo>
                    <a:pt x="238" y="1745"/>
                  </a:lnTo>
                  <a:cubicBezTo>
                    <a:pt x="226" y="1781"/>
                    <a:pt x="203" y="1840"/>
                    <a:pt x="179" y="1900"/>
                  </a:cubicBezTo>
                  <a:cubicBezTo>
                    <a:pt x="155" y="1983"/>
                    <a:pt x="143" y="2043"/>
                    <a:pt x="119" y="2102"/>
                  </a:cubicBezTo>
                  <a:cubicBezTo>
                    <a:pt x="107" y="2162"/>
                    <a:pt x="95" y="2221"/>
                    <a:pt x="95" y="2281"/>
                  </a:cubicBezTo>
                  <a:lnTo>
                    <a:pt x="95" y="2305"/>
                  </a:lnTo>
                  <a:lnTo>
                    <a:pt x="95" y="2341"/>
                  </a:lnTo>
                  <a:lnTo>
                    <a:pt x="95" y="2400"/>
                  </a:lnTo>
                  <a:cubicBezTo>
                    <a:pt x="95" y="2460"/>
                    <a:pt x="84" y="2531"/>
                    <a:pt x="84" y="2602"/>
                  </a:cubicBezTo>
                  <a:lnTo>
                    <a:pt x="84" y="2817"/>
                  </a:lnTo>
                  <a:lnTo>
                    <a:pt x="84" y="2936"/>
                  </a:lnTo>
                  <a:lnTo>
                    <a:pt x="84" y="3031"/>
                  </a:lnTo>
                  <a:cubicBezTo>
                    <a:pt x="95" y="3091"/>
                    <a:pt x="95" y="3174"/>
                    <a:pt x="95" y="3245"/>
                  </a:cubicBezTo>
                  <a:lnTo>
                    <a:pt x="95" y="3293"/>
                  </a:lnTo>
                  <a:cubicBezTo>
                    <a:pt x="95" y="3412"/>
                    <a:pt x="95" y="3531"/>
                    <a:pt x="84" y="3650"/>
                  </a:cubicBezTo>
                  <a:cubicBezTo>
                    <a:pt x="84" y="3686"/>
                    <a:pt x="84" y="3722"/>
                    <a:pt x="60" y="3769"/>
                  </a:cubicBezTo>
                  <a:cubicBezTo>
                    <a:pt x="48" y="3841"/>
                    <a:pt x="36" y="3900"/>
                    <a:pt x="24" y="3972"/>
                  </a:cubicBezTo>
                  <a:cubicBezTo>
                    <a:pt x="0" y="4043"/>
                    <a:pt x="0" y="4103"/>
                    <a:pt x="24" y="4162"/>
                  </a:cubicBezTo>
                  <a:cubicBezTo>
                    <a:pt x="36" y="4210"/>
                    <a:pt x="36" y="4246"/>
                    <a:pt x="48" y="4269"/>
                  </a:cubicBezTo>
                  <a:cubicBezTo>
                    <a:pt x="48" y="4281"/>
                    <a:pt x="60" y="4305"/>
                    <a:pt x="60" y="4317"/>
                  </a:cubicBezTo>
                  <a:cubicBezTo>
                    <a:pt x="119" y="4448"/>
                    <a:pt x="179" y="4579"/>
                    <a:pt x="262" y="4722"/>
                  </a:cubicBezTo>
                  <a:lnTo>
                    <a:pt x="298" y="4805"/>
                  </a:lnTo>
                  <a:cubicBezTo>
                    <a:pt x="334" y="4841"/>
                    <a:pt x="345" y="4865"/>
                    <a:pt x="357" y="4900"/>
                  </a:cubicBezTo>
                  <a:lnTo>
                    <a:pt x="500" y="5079"/>
                  </a:lnTo>
                  <a:cubicBezTo>
                    <a:pt x="536" y="5138"/>
                    <a:pt x="596" y="5174"/>
                    <a:pt x="643" y="5222"/>
                  </a:cubicBezTo>
                  <a:cubicBezTo>
                    <a:pt x="691" y="5269"/>
                    <a:pt x="750" y="5317"/>
                    <a:pt x="798" y="5353"/>
                  </a:cubicBezTo>
                  <a:lnTo>
                    <a:pt x="822" y="5389"/>
                  </a:lnTo>
                  <a:lnTo>
                    <a:pt x="834" y="5400"/>
                  </a:lnTo>
                  <a:lnTo>
                    <a:pt x="977" y="5531"/>
                  </a:lnTo>
                  <a:cubicBezTo>
                    <a:pt x="1036" y="5579"/>
                    <a:pt x="1072" y="5627"/>
                    <a:pt x="1131" y="5650"/>
                  </a:cubicBezTo>
                  <a:lnTo>
                    <a:pt x="1310" y="5746"/>
                  </a:lnTo>
                  <a:cubicBezTo>
                    <a:pt x="1369" y="5770"/>
                    <a:pt x="1429" y="5793"/>
                    <a:pt x="1488" y="5805"/>
                  </a:cubicBezTo>
                  <a:cubicBezTo>
                    <a:pt x="1572" y="5817"/>
                    <a:pt x="1631" y="5829"/>
                    <a:pt x="1703" y="5865"/>
                  </a:cubicBezTo>
                  <a:cubicBezTo>
                    <a:pt x="1762" y="5889"/>
                    <a:pt x="1834" y="5912"/>
                    <a:pt x="1893" y="5936"/>
                  </a:cubicBezTo>
                  <a:cubicBezTo>
                    <a:pt x="1953" y="5960"/>
                    <a:pt x="2024" y="5984"/>
                    <a:pt x="2084" y="5996"/>
                  </a:cubicBezTo>
                  <a:cubicBezTo>
                    <a:pt x="2120" y="5996"/>
                    <a:pt x="2167" y="6020"/>
                    <a:pt x="2191" y="6031"/>
                  </a:cubicBezTo>
                  <a:cubicBezTo>
                    <a:pt x="2227" y="6043"/>
                    <a:pt x="2250" y="6043"/>
                    <a:pt x="2286" y="6055"/>
                  </a:cubicBezTo>
                  <a:cubicBezTo>
                    <a:pt x="2310" y="6079"/>
                    <a:pt x="2346" y="6079"/>
                    <a:pt x="2358" y="6091"/>
                  </a:cubicBezTo>
                  <a:cubicBezTo>
                    <a:pt x="2370" y="6103"/>
                    <a:pt x="2393" y="6103"/>
                    <a:pt x="2417" y="6115"/>
                  </a:cubicBezTo>
                  <a:cubicBezTo>
                    <a:pt x="2477" y="6151"/>
                    <a:pt x="2524" y="6198"/>
                    <a:pt x="2584" y="6222"/>
                  </a:cubicBezTo>
                  <a:cubicBezTo>
                    <a:pt x="2643" y="6270"/>
                    <a:pt x="2703" y="6293"/>
                    <a:pt x="2762" y="6341"/>
                  </a:cubicBezTo>
                  <a:cubicBezTo>
                    <a:pt x="2822" y="6377"/>
                    <a:pt x="2882" y="6412"/>
                    <a:pt x="2941" y="6448"/>
                  </a:cubicBezTo>
                  <a:lnTo>
                    <a:pt x="3120" y="6532"/>
                  </a:lnTo>
                  <a:lnTo>
                    <a:pt x="3203" y="6579"/>
                  </a:lnTo>
                  <a:cubicBezTo>
                    <a:pt x="3215" y="6591"/>
                    <a:pt x="3251" y="6591"/>
                    <a:pt x="3263" y="6615"/>
                  </a:cubicBezTo>
                  <a:cubicBezTo>
                    <a:pt x="3274" y="6627"/>
                    <a:pt x="3310" y="6627"/>
                    <a:pt x="3334" y="6639"/>
                  </a:cubicBezTo>
                  <a:cubicBezTo>
                    <a:pt x="3417" y="6674"/>
                    <a:pt x="3489" y="6674"/>
                    <a:pt x="3560" y="6686"/>
                  </a:cubicBezTo>
                  <a:cubicBezTo>
                    <a:pt x="3632" y="6698"/>
                    <a:pt x="3691" y="6698"/>
                    <a:pt x="3751" y="6698"/>
                  </a:cubicBezTo>
                  <a:cubicBezTo>
                    <a:pt x="3834" y="6698"/>
                    <a:pt x="3905" y="6686"/>
                    <a:pt x="4013" y="6603"/>
                  </a:cubicBezTo>
                  <a:cubicBezTo>
                    <a:pt x="4072" y="6603"/>
                    <a:pt x="4132" y="6591"/>
                    <a:pt x="4191" y="6579"/>
                  </a:cubicBezTo>
                  <a:lnTo>
                    <a:pt x="4215" y="6579"/>
                  </a:lnTo>
                  <a:cubicBezTo>
                    <a:pt x="4286" y="6567"/>
                    <a:pt x="4346" y="6543"/>
                    <a:pt x="4429" y="6532"/>
                  </a:cubicBezTo>
                  <a:cubicBezTo>
                    <a:pt x="4477" y="6520"/>
                    <a:pt x="4560" y="6508"/>
                    <a:pt x="4620" y="6484"/>
                  </a:cubicBezTo>
                  <a:cubicBezTo>
                    <a:pt x="4667" y="6484"/>
                    <a:pt x="4691" y="6472"/>
                    <a:pt x="4727" y="6472"/>
                  </a:cubicBezTo>
                  <a:cubicBezTo>
                    <a:pt x="4739" y="6460"/>
                    <a:pt x="4763" y="6460"/>
                    <a:pt x="4775" y="6460"/>
                  </a:cubicBezTo>
                  <a:cubicBezTo>
                    <a:pt x="4798" y="6448"/>
                    <a:pt x="4810" y="6448"/>
                    <a:pt x="4822" y="6448"/>
                  </a:cubicBezTo>
                  <a:cubicBezTo>
                    <a:pt x="4894" y="6424"/>
                    <a:pt x="4965" y="6389"/>
                    <a:pt x="5001" y="6329"/>
                  </a:cubicBezTo>
                  <a:cubicBezTo>
                    <a:pt x="4989" y="6305"/>
                    <a:pt x="4989" y="6305"/>
                    <a:pt x="4977" y="6305"/>
                  </a:cubicBezTo>
                  <a:cubicBezTo>
                    <a:pt x="4953" y="6305"/>
                    <a:pt x="4929" y="6293"/>
                    <a:pt x="4917" y="6293"/>
                  </a:cubicBezTo>
                  <a:cubicBezTo>
                    <a:pt x="4882" y="6281"/>
                    <a:pt x="4858" y="6281"/>
                    <a:pt x="4822" y="6281"/>
                  </a:cubicBezTo>
                  <a:cubicBezTo>
                    <a:pt x="4775" y="6281"/>
                    <a:pt x="4751" y="6281"/>
                    <a:pt x="4703" y="6293"/>
                  </a:cubicBezTo>
                  <a:cubicBezTo>
                    <a:pt x="4656" y="6293"/>
                    <a:pt x="4632" y="6305"/>
                    <a:pt x="4596" y="6305"/>
                  </a:cubicBezTo>
                  <a:cubicBezTo>
                    <a:pt x="4525" y="6329"/>
                    <a:pt x="4465" y="6341"/>
                    <a:pt x="4394" y="6353"/>
                  </a:cubicBezTo>
                  <a:cubicBezTo>
                    <a:pt x="4322" y="6365"/>
                    <a:pt x="4263" y="6389"/>
                    <a:pt x="4203" y="6401"/>
                  </a:cubicBezTo>
                  <a:cubicBezTo>
                    <a:pt x="4132" y="6412"/>
                    <a:pt x="4072" y="6424"/>
                    <a:pt x="3989" y="6448"/>
                  </a:cubicBezTo>
                  <a:cubicBezTo>
                    <a:pt x="3929" y="6460"/>
                    <a:pt x="3858" y="6472"/>
                    <a:pt x="3786" y="6472"/>
                  </a:cubicBezTo>
                  <a:lnTo>
                    <a:pt x="3667" y="6472"/>
                  </a:lnTo>
                  <a:cubicBezTo>
                    <a:pt x="3632" y="6472"/>
                    <a:pt x="3608" y="6460"/>
                    <a:pt x="3572" y="6460"/>
                  </a:cubicBezTo>
                  <a:cubicBezTo>
                    <a:pt x="3560" y="6448"/>
                    <a:pt x="3548" y="6448"/>
                    <a:pt x="3536" y="6448"/>
                  </a:cubicBezTo>
                  <a:cubicBezTo>
                    <a:pt x="3513" y="6424"/>
                    <a:pt x="3501" y="6424"/>
                    <a:pt x="3489" y="6424"/>
                  </a:cubicBezTo>
                  <a:cubicBezTo>
                    <a:pt x="3465" y="6412"/>
                    <a:pt x="3453" y="6412"/>
                    <a:pt x="3441" y="6412"/>
                  </a:cubicBezTo>
                  <a:cubicBezTo>
                    <a:pt x="3429" y="6412"/>
                    <a:pt x="3417" y="6401"/>
                    <a:pt x="3393" y="6401"/>
                  </a:cubicBezTo>
                  <a:cubicBezTo>
                    <a:pt x="3346" y="6389"/>
                    <a:pt x="3310" y="6365"/>
                    <a:pt x="3274" y="6353"/>
                  </a:cubicBezTo>
                  <a:cubicBezTo>
                    <a:pt x="3251" y="6341"/>
                    <a:pt x="3203" y="6329"/>
                    <a:pt x="3167" y="6305"/>
                  </a:cubicBezTo>
                  <a:cubicBezTo>
                    <a:pt x="3096" y="6281"/>
                    <a:pt x="3024" y="6234"/>
                    <a:pt x="2965" y="6210"/>
                  </a:cubicBezTo>
                  <a:lnTo>
                    <a:pt x="2953" y="6186"/>
                  </a:lnTo>
                  <a:lnTo>
                    <a:pt x="2929" y="6174"/>
                  </a:lnTo>
                  <a:cubicBezTo>
                    <a:pt x="2858" y="6151"/>
                    <a:pt x="2798" y="6103"/>
                    <a:pt x="2739" y="6055"/>
                  </a:cubicBezTo>
                  <a:cubicBezTo>
                    <a:pt x="2679" y="6031"/>
                    <a:pt x="2631" y="5984"/>
                    <a:pt x="2572" y="5948"/>
                  </a:cubicBezTo>
                  <a:cubicBezTo>
                    <a:pt x="2560" y="5948"/>
                    <a:pt x="2548" y="5936"/>
                    <a:pt x="2536" y="5936"/>
                  </a:cubicBezTo>
                  <a:lnTo>
                    <a:pt x="2501" y="5936"/>
                  </a:lnTo>
                  <a:cubicBezTo>
                    <a:pt x="2489" y="5936"/>
                    <a:pt x="2489" y="5924"/>
                    <a:pt x="2477" y="5924"/>
                  </a:cubicBezTo>
                  <a:cubicBezTo>
                    <a:pt x="2453" y="5912"/>
                    <a:pt x="2429" y="5912"/>
                    <a:pt x="2417" y="5889"/>
                  </a:cubicBezTo>
                  <a:cubicBezTo>
                    <a:pt x="2393" y="5889"/>
                    <a:pt x="2393" y="5877"/>
                    <a:pt x="2381" y="5877"/>
                  </a:cubicBezTo>
                  <a:lnTo>
                    <a:pt x="2370" y="5877"/>
                  </a:lnTo>
                  <a:cubicBezTo>
                    <a:pt x="2310" y="5853"/>
                    <a:pt x="2239" y="5817"/>
                    <a:pt x="2179" y="5805"/>
                  </a:cubicBezTo>
                  <a:lnTo>
                    <a:pt x="2120" y="5793"/>
                  </a:lnTo>
                  <a:cubicBezTo>
                    <a:pt x="2072" y="5770"/>
                    <a:pt x="2012" y="5758"/>
                    <a:pt x="1965" y="5746"/>
                  </a:cubicBezTo>
                  <a:cubicBezTo>
                    <a:pt x="1893" y="5710"/>
                    <a:pt x="1834" y="5698"/>
                    <a:pt x="1762" y="5674"/>
                  </a:cubicBezTo>
                  <a:cubicBezTo>
                    <a:pt x="1703" y="5639"/>
                    <a:pt x="1619" y="5627"/>
                    <a:pt x="1560" y="5615"/>
                  </a:cubicBezTo>
                  <a:cubicBezTo>
                    <a:pt x="1536" y="5591"/>
                    <a:pt x="1488" y="5591"/>
                    <a:pt x="1465" y="5579"/>
                  </a:cubicBezTo>
                  <a:cubicBezTo>
                    <a:pt x="1429" y="5567"/>
                    <a:pt x="1405" y="5567"/>
                    <a:pt x="1369" y="5555"/>
                  </a:cubicBezTo>
                  <a:cubicBezTo>
                    <a:pt x="1310" y="5531"/>
                    <a:pt x="1262" y="5519"/>
                    <a:pt x="1227" y="5496"/>
                  </a:cubicBezTo>
                  <a:lnTo>
                    <a:pt x="1238" y="5496"/>
                  </a:lnTo>
                  <a:cubicBezTo>
                    <a:pt x="1238" y="5496"/>
                    <a:pt x="1227" y="5472"/>
                    <a:pt x="1203" y="5472"/>
                  </a:cubicBezTo>
                  <a:lnTo>
                    <a:pt x="1227" y="5472"/>
                  </a:lnTo>
                  <a:cubicBezTo>
                    <a:pt x="1203" y="5460"/>
                    <a:pt x="1179" y="5448"/>
                    <a:pt x="1167" y="5436"/>
                  </a:cubicBezTo>
                  <a:lnTo>
                    <a:pt x="1143" y="5436"/>
                  </a:lnTo>
                  <a:lnTo>
                    <a:pt x="1131" y="5412"/>
                  </a:lnTo>
                  <a:lnTo>
                    <a:pt x="1119" y="5412"/>
                  </a:lnTo>
                  <a:lnTo>
                    <a:pt x="1060" y="5353"/>
                  </a:lnTo>
                  <a:lnTo>
                    <a:pt x="1024" y="5329"/>
                  </a:lnTo>
                  <a:lnTo>
                    <a:pt x="1000" y="5293"/>
                  </a:lnTo>
                  <a:lnTo>
                    <a:pt x="869" y="5162"/>
                  </a:lnTo>
                  <a:lnTo>
                    <a:pt x="846" y="5150"/>
                  </a:lnTo>
                  <a:cubicBezTo>
                    <a:pt x="810" y="5115"/>
                    <a:pt x="762" y="5079"/>
                    <a:pt x="715" y="5031"/>
                  </a:cubicBezTo>
                  <a:lnTo>
                    <a:pt x="703" y="5019"/>
                  </a:lnTo>
                  <a:cubicBezTo>
                    <a:pt x="667" y="4984"/>
                    <a:pt x="643" y="4936"/>
                    <a:pt x="607" y="4912"/>
                  </a:cubicBezTo>
                  <a:lnTo>
                    <a:pt x="607" y="4900"/>
                  </a:lnTo>
                  <a:lnTo>
                    <a:pt x="584" y="4853"/>
                  </a:lnTo>
                  <a:lnTo>
                    <a:pt x="584" y="4865"/>
                  </a:lnTo>
                  <a:lnTo>
                    <a:pt x="572" y="4853"/>
                  </a:lnTo>
                  <a:cubicBezTo>
                    <a:pt x="548" y="4853"/>
                    <a:pt x="548" y="4841"/>
                    <a:pt x="536" y="4817"/>
                  </a:cubicBezTo>
                  <a:cubicBezTo>
                    <a:pt x="536" y="4793"/>
                    <a:pt x="524" y="4781"/>
                    <a:pt x="512" y="4757"/>
                  </a:cubicBezTo>
                  <a:cubicBezTo>
                    <a:pt x="465" y="4686"/>
                    <a:pt x="417" y="4627"/>
                    <a:pt x="393" y="4555"/>
                  </a:cubicBezTo>
                  <a:cubicBezTo>
                    <a:pt x="357" y="4496"/>
                    <a:pt x="310" y="4436"/>
                    <a:pt x="286" y="4341"/>
                  </a:cubicBezTo>
                  <a:cubicBezTo>
                    <a:pt x="250" y="4269"/>
                    <a:pt x="226" y="4210"/>
                    <a:pt x="215" y="4150"/>
                  </a:cubicBezTo>
                  <a:cubicBezTo>
                    <a:pt x="191" y="4138"/>
                    <a:pt x="191" y="4126"/>
                    <a:pt x="191" y="4103"/>
                  </a:cubicBezTo>
                  <a:lnTo>
                    <a:pt x="191" y="4067"/>
                  </a:lnTo>
                  <a:lnTo>
                    <a:pt x="191" y="4031"/>
                  </a:lnTo>
                  <a:cubicBezTo>
                    <a:pt x="191" y="4019"/>
                    <a:pt x="215" y="3984"/>
                    <a:pt x="215" y="3960"/>
                  </a:cubicBezTo>
                  <a:cubicBezTo>
                    <a:pt x="215" y="3924"/>
                    <a:pt x="226" y="3912"/>
                    <a:pt x="226" y="3888"/>
                  </a:cubicBezTo>
                  <a:lnTo>
                    <a:pt x="226" y="3865"/>
                  </a:lnTo>
                  <a:cubicBezTo>
                    <a:pt x="238" y="3793"/>
                    <a:pt x="250" y="3745"/>
                    <a:pt x="250" y="3686"/>
                  </a:cubicBezTo>
                  <a:lnTo>
                    <a:pt x="250" y="3662"/>
                  </a:lnTo>
                  <a:lnTo>
                    <a:pt x="250" y="3650"/>
                  </a:lnTo>
                  <a:lnTo>
                    <a:pt x="250" y="3591"/>
                  </a:lnTo>
                  <a:cubicBezTo>
                    <a:pt x="274" y="3531"/>
                    <a:pt x="274" y="3448"/>
                    <a:pt x="274" y="3376"/>
                  </a:cubicBezTo>
                  <a:cubicBezTo>
                    <a:pt x="274" y="3305"/>
                    <a:pt x="250" y="3210"/>
                    <a:pt x="250" y="3150"/>
                  </a:cubicBezTo>
                  <a:cubicBezTo>
                    <a:pt x="250" y="3091"/>
                    <a:pt x="238" y="3055"/>
                    <a:pt x="238" y="3007"/>
                  </a:cubicBezTo>
                  <a:lnTo>
                    <a:pt x="238" y="2948"/>
                  </a:lnTo>
                  <a:lnTo>
                    <a:pt x="238" y="2912"/>
                  </a:lnTo>
                  <a:lnTo>
                    <a:pt x="238" y="2841"/>
                  </a:lnTo>
                  <a:lnTo>
                    <a:pt x="238" y="2733"/>
                  </a:lnTo>
                  <a:cubicBezTo>
                    <a:pt x="238" y="2650"/>
                    <a:pt x="250" y="2579"/>
                    <a:pt x="250" y="2495"/>
                  </a:cubicBezTo>
                  <a:cubicBezTo>
                    <a:pt x="250" y="2424"/>
                    <a:pt x="250" y="2341"/>
                    <a:pt x="274" y="2257"/>
                  </a:cubicBezTo>
                  <a:cubicBezTo>
                    <a:pt x="274" y="2233"/>
                    <a:pt x="286" y="2186"/>
                    <a:pt x="286" y="2162"/>
                  </a:cubicBezTo>
                  <a:cubicBezTo>
                    <a:pt x="286" y="2126"/>
                    <a:pt x="298" y="2102"/>
                    <a:pt x="298" y="2067"/>
                  </a:cubicBezTo>
                  <a:lnTo>
                    <a:pt x="298" y="2055"/>
                  </a:lnTo>
                  <a:cubicBezTo>
                    <a:pt x="310" y="2007"/>
                    <a:pt x="310" y="1983"/>
                    <a:pt x="334" y="1936"/>
                  </a:cubicBezTo>
                  <a:cubicBezTo>
                    <a:pt x="345" y="1900"/>
                    <a:pt x="357" y="1864"/>
                    <a:pt x="381" y="1817"/>
                  </a:cubicBezTo>
                  <a:cubicBezTo>
                    <a:pt x="405" y="1745"/>
                    <a:pt x="441" y="1662"/>
                    <a:pt x="465" y="1579"/>
                  </a:cubicBezTo>
                  <a:lnTo>
                    <a:pt x="465" y="1567"/>
                  </a:lnTo>
                  <a:cubicBezTo>
                    <a:pt x="465" y="1543"/>
                    <a:pt x="476" y="1531"/>
                    <a:pt x="476" y="1519"/>
                  </a:cubicBezTo>
                  <a:lnTo>
                    <a:pt x="476" y="1507"/>
                  </a:lnTo>
                  <a:cubicBezTo>
                    <a:pt x="524" y="1400"/>
                    <a:pt x="560" y="1305"/>
                    <a:pt x="596" y="1233"/>
                  </a:cubicBezTo>
                  <a:cubicBezTo>
                    <a:pt x="619" y="1221"/>
                    <a:pt x="619" y="1186"/>
                    <a:pt x="631" y="1174"/>
                  </a:cubicBezTo>
                  <a:cubicBezTo>
                    <a:pt x="655" y="1114"/>
                    <a:pt x="691" y="1055"/>
                    <a:pt x="715" y="983"/>
                  </a:cubicBezTo>
                  <a:cubicBezTo>
                    <a:pt x="750" y="912"/>
                    <a:pt x="774" y="828"/>
                    <a:pt x="798" y="769"/>
                  </a:cubicBezTo>
                  <a:cubicBezTo>
                    <a:pt x="822" y="697"/>
                    <a:pt x="822" y="626"/>
                    <a:pt x="834" y="566"/>
                  </a:cubicBezTo>
                  <a:lnTo>
                    <a:pt x="834" y="555"/>
                  </a:lnTo>
                  <a:lnTo>
                    <a:pt x="834" y="507"/>
                  </a:lnTo>
                  <a:lnTo>
                    <a:pt x="834" y="495"/>
                  </a:lnTo>
                  <a:lnTo>
                    <a:pt x="834" y="447"/>
                  </a:lnTo>
                  <a:lnTo>
                    <a:pt x="834" y="340"/>
                  </a:lnTo>
                  <a:lnTo>
                    <a:pt x="834" y="257"/>
                  </a:lnTo>
                  <a:cubicBezTo>
                    <a:pt x="834" y="221"/>
                    <a:pt x="822" y="209"/>
                    <a:pt x="822" y="174"/>
                  </a:cubicBezTo>
                  <a:cubicBezTo>
                    <a:pt x="810" y="150"/>
                    <a:pt x="810" y="114"/>
                    <a:pt x="798" y="90"/>
                  </a:cubicBezTo>
                  <a:cubicBezTo>
                    <a:pt x="798" y="78"/>
                    <a:pt x="798" y="78"/>
                    <a:pt x="774" y="55"/>
                  </a:cubicBezTo>
                  <a:lnTo>
                    <a:pt x="762" y="43"/>
                  </a:lnTo>
                  <a:lnTo>
                    <a:pt x="738" y="19"/>
                  </a:lnTo>
                  <a:cubicBezTo>
                    <a:pt x="738" y="7"/>
                    <a:pt x="732" y="1"/>
                    <a:pt x="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047875" y="4995550"/>
              <a:ext cx="184550" cy="97400"/>
            </a:xfrm>
            <a:custGeom>
              <a:avLst/>
              <a:gdLst/>
              <a:ahLst/>
              <a:cxnLst/>
              <a:rect l="l" t="t" r="r" b="b"/>
              <a:pathLst>
                <a:path w="7382" h="3896" extrusionOk="0">
                  <a:moveTo>
                    <a:pt x="7382" y="3447"/>
                  </a:moveTo>
                  <a:lnTo>
                    <a:pt x="7382" y="3447"/>
                  </a:lnTo>
                  <a:cubicBezTo>
                    <a:pt x="7378" y="3451"/>
                    <a:pt x="7373" y="3455"/>
                    <a:pt x="7369" y="3459"/>
                  </a:cubicBezTo>
                  <a:lnTo>
                    <a:pt x="7369" y="3459"/>
                  </a:lnTo>
                  <a:cubicBezTo>
                    <a:pt x="7369" y="3459"/>
                    <a:pt x="7370" y="3459"/>
                    <a:pt x="7370" y="3459"/>
                  </a:cubicBezTo>
                  <a:cubicBezTo>
                    <a:pt x="7370" y="3459"/>
                    <a:pt x="7382" y="3459"/>
                    <a:pt x="7382" y="3447"/>
                  </a:cubicBezTo>
                  <a:close/>
                  <a:moveTo>
                    <a:pt x="26" y="1"/>
                  </a:moveTo>
                  <a:cubicBezTo>
                    <a:pt x="21" y="1"/>
                    <a:pt x="16" y="2"/>
                    <a:pt x="12" y="6"/>
                  </a:cubicBezTo>
                  <a:cubicBezTo>
                    <a:pt x="12" y="6"/>
                    <a:pt x="0" y="18"/>
                    <a:pt x="0" y="30"/>
                  </a:cubicBezTo>
                  <a:cubicBezTo>
                    <a:pt x="0" y="47"/>
                    <a:pt x="6" y="58"/>
                    <a:pt x="14" y="58"/>
                  </a:cubicBezTo>
                  <a:cubicBezTo>
                    <a:pt x="17" y="58"/>
                    <a:pt x="21" y="57"/>
                    <a:pt x="24" y="53"/>
                  </a:cubicBezTo>
                  <a:lnTo>
                    <a:pt x="24" y="77"/>
                  </a:lnTo>
                  <a:cubicBezTo>
                    <a:pt x="48" y="125"/>
                    <a:pt x="48" y="173"/>
                    <a:pt x="48" y="208"/>
                  </a:cubicBezTo>
                  <a:lnTo>
                    <a:pt x="48" y="268"/>
                  </a:lnTo>
                  <a:lnTo>
                    <a:pt x="48" y="292"/>
                  </a:lnTo>
                  <a:lnTo>
                    <a:pt x="48" y="351"/>
                  </a:lnTo>
                  <a:lnTo>
                    <a:pt x="48" y="470"/>
                  </a:lnTo>
                  <a:lnTo>
                    <a:pt x="48" y="482"/>
                  </a:lnTo>
                  <a:cubicBezTo>
                    <a:pt x="48" y="589"/>
                    <a:pt x="48" y="685"/>
                    <a:pt x="60" y="792"/>
                  </a:cubicBezTo>
                  <a:lnTo>
                    <a:pt x="60" y="887"/>
                  </a:lnTo>
                  <a:cubicBezTo>
                    <a:pt x="71" y="923"/>
                    <a:pt x="71" y="970"/>
                    <a:pt x="71" y="1018"/>
                  </a:cubicBezTo>
                  <a:lnTo>
                    <a:pt x="71" y="1042"/>
                  </a:lnTo>
                  <a:cubicBezTo>
                    <a:pt x="83" y="1066"/>
                    <a:pt x="83" y="1089"/>
                    <a:pt x="83" y="1125"/>
                  </a:cubicBezTo>
                  <a:cubicBezTo>
                    <a:pt x="83" y="1161"/>
                    <a:pt x="107" y="1208"/>
                    <a:pt x="107" y="1256"/>
                  </a:cubicBezTo>
                  <a:lnTo>
                    <a:pt x="143" y="1482"/>
                  </a:lnTo>
                  <a:cubicBezTo>
                    <a:pt x="167" y="1518"/>
                    <a:pt x="179" y="1554"/>
                    <a:pt x="191" y="1601"/>
                  </a:cubicBezTo>
                  <a:cubicBezTo>
                    <a:pt x="202" y="1637"/>
                    <a:pt x="226" y="1673"/>
                    <a:pt x="238" y="1720"/>
                  </a:cubicBezTo>
                  <a:cubicBezTo>
                    <a:pt x="250" y="1744"/>
                    <a:pt x="286" y="1780"/>
                    <a:pt x="298" y="1804"/>
                  </a:cubicBezTo>
                  <a:lnTo>
                    <a:pt x="310" y="1816"/>
                  </a:lnTo>
                  <a:cubicBezTo>
                    <a:pt x="345" y="1851"/>
                    <a:pt x="357" y="1875"/>
                    <a:pt x="381" y="1911"/>
                  </a:cubicBezTo>
                  <a:lnTo>
                    <a:pt x="429" y="1958"/>
                  </a:lnTo>
                  <a:cubicBezTo>
                    <a:pt x="441" y="1970"/>
                    <a:pt x="476" y="1994"/>
                    <a:pt x="500" y="2018"/>
                  </a:cubicBezTo>
                  <a:cubicBezTo>
                    <a:pt x="536" y="2042"/>
                    <a:pt x="583" y="2054"/>
                    <a:pt x="607" y="2078"/>
                  </a:cubicBezTo>
                  <a:cubicBezTo>
                    <a:pt x="762" y="2149"/>
                    <a:pt x="905" y="2209"/>
                    <a:pt x="1036" y="2268"/>
                  </a:cubicBezTo>
                  <a:lnTo>
                    <a:pt x="1095" y="2268"/>
                  </a:lnTo>
                  <a:cubicBezTo>
                    <a:pt x="1143" y="2292"/>
                    <a:pt x="1214" y="2328"/>
                    <a:pt x="1298" y="2351"/>
                  </a:cubicBezTo>
                  <a:lnTo>
                    <a:pt x="1476" y="2447"/>
                  </a:lnTo>
                  <a:cubicBezTo>
                    <a:pt x="1536" y="2470"/>
                    <a:pt x="1572" y="2506"/>
                    <a:pt x="1631" y="2554"/>
                  </a:cubicBezTo>
                  <a:lnTo>
                    <a:pt x="1738" y="2649"/>
                  </a:lnTo>
                  <a:lnTo>
                    <a:pt x="1834" y="2744"/>
                  </a:lnTo>
                  <a:lnTo>
                    <a:pt x="1845" y="2768"/>
                  </a:lnTo>
                  <a:lnTo>
                    <a:pt x="1857" y="2804"/>
                  </a:lnTo>
                  <a:cubicBezTo>
                    <a:pt x="1869" y="2816"/>
                    <a:pt x="1893" y="2851"/>
                    <a:pt x="1917" y="2863"/>
                  </a:cubicBezTo>
                  <a:lnTo>
                    <a:pt x="2048" y="2947"/>
                  </a:lnTo>
                  <a:cubicBezTo>
                    <a:pt x="2096" y="2982"/>
                    <a:pt x="2143" y="2994"/>
                    <a:pt x="2191" y="3030"/>
                  </a:cubicBezTo>
                  <a:cubicBezTo>
                    <a:pt x="2215" y="3030"/>
                    <a:pt x="2226" y="3042"/>
                    <a:pt x="2262" y="3054"/>
                  </a:cubicBezTo>
                  <a:lnTo>
                    <a:pt x="2310" y="3066"/>
                  </a:lnTo>
                  <a:cubicBezTo>
                    <a:pt x="2369" y="3090"/>
                    <a:pt x="2417" y="3113"/>
                    <a:pt x="2465" y="3149"/>
                  </a:cubicBezTo>
                  <a:cubicBezTo>
                    <a:pt x="2548" y="3173"/>
                    <a:pt x="2607" y="3221"/>
                    <a:pt x="2679" y="3244"/>
                  </a:cubicBezTo>
                  <a:cubicBezTo>
                    <a:pt x="2727" y="3268"/>
                    <a:pt x="2750" y="3280"/>
                    <a:pt x="2798" y="3292"/>
                  </a:cubicBezTo>
                  <a:cubicBezTo>
                    <a:pt x="2846" y="3304"/>
                    <a:pt x="2869" y="3304"/>
                    <a:pt x="2917" y="3328"/>
                  </a:cubicBezTo>
                  <a:cubicBezTo>
                    <a:pt x="2965" y="3328"/>
                    <a:pt x="2988" y="3340"/>
                    <a:pt x="3036" y="3340"/>
                  </a:cubicBezTo>
                  <a:cubicBezTo>
                    <a:pt x="3084" y="3352"/>
                    <a:pt x="3108" y="3352"/>
                    <a:pt x="3155" y="3352"/>
                  </a:cubicBezTo>
                  <a:cubicBezTo>
                    <a:pt x="3227" y="3352"/>
                    <a:pt x="3322" y="3363"/>
                    <a:pt x="3393" y="3363"/>
                  </a:cubicBezTo>
                  <a:lnTo>
                    <a:pt x="3620" y="3363"/>
                  </a:lnTo>
                  <a:cubicBezTo>
                    <a:pt x="3750" y="3363"/>
                    <a:pt x="3881" y="3363"/>
                    <a:pt x="4024" y="3387"/>
                  </a:cubicBezTo>
                  <a:cubicBezTo>
                    <a:pt x="4048" y="3387"/>
                    <a:pt x="4072" y="3387"/>
                    <a:pt x="4108" y="3399"/>
                  </a:cubicBezTo>
                  <a:cubicBezTo>
                    <a:pt x="4167" y="3411"/>
                    <a:pt x="4227" y="3447"/>
                    <a:pt x="4286" y="3459"/>
                  </a:cubicBezTo>
                  <a:cubicBezTo>
                    <a:pt x="4346" y="3482"/>
                    <a:pt x="4405" y="3494"/>
                    <a:pt x="4465" y="3530"/>
                  </a:cubicBezTo>
                  <a:lnTo>
                    <a:pt x="4453" y="3530"/>
                  </a:lnTo>
                  <a:cubicBezTo>
                    <a:pt x="4560" y="3578"/>
                    <a:pt x="4679" y="3602"/>
                    <a:pt x="4774" y="3649"/>
                  </a:cubicBezTo>
                  <a:cubicBezTo>
                    <a:pt x="4834" y="3673"/>
                    <a:pt x="4917" y="3709"/>
                    <a:pt x="4989" y="3733"/>
                  </a:cubicBezTo>
                  <a:cubicBezTo>
                    <a:pt x="5060" y="3756"/>
                    <a:pt x="5120" y="3780"/>
                    <a:pt x="5191" y="3792"/>
                  </a:cubicBezTo>
                  <a:cubicBezTo>
                    <a:pt x="5274" y="3816"/>
                    <a:pt x="5334" y="3840"/>
                    <a:pt x="5405" y="3863"/>
                  </a:cubicBezTo>
                  <a:cubicBezTo>
                    <a:pt x="5477" y="3875"/>
                    <a:pt x="5548" y="3875"/>
                    <a:pt x="5632" y="3887"/>
                  </a:cubicBezTo>
                  <a:cubicBezTo>
                    <a:pt x="5656" y="3892"/>
                    <a:pt x="5683" y="3895"/>
                    <a:pt x="5709" y="3895"/>
                  </a:cubicBezTo>
                  <a:cubicBezTo>
                    <a:pt x="5746" y="3895"/>
                    <a:pt x="5782" y="3889"/>
                    <a:pt x="5810" y="3875"/>
                  </a:cubicBezTo>
                  <a:lnTo>
                    <a:pt x="6072" y="3875"/>
                  </a:lnTo>
                  <a:cubicBezTo>
                    <a:pt x="6144" y="3875"/>
                    <a:pt x="6239" y="3863"/>
                    <a:pt x="6310" y="3840"/>
                  </a:cubicBezTo>
                  <a:lnTo>
                    <a:pt x="6537" y="3804"/>
                  </a:lnTo>
                  <a:lnTo>
                    <a:pt x="6763" y="3756"/>
                  </a:lnTo>
                  <a:cubicBezTo>
                    <a:pt x="6787" y="3756"/>
                    <a:pt x="6834" y="3744"/>
                    <a:pt x="6858" y="3721"/>
                  </a:cubicBezTo>
                  <a:cubicBezTo>
                    <a:pt x="6894" y="3721"/>
                    <a:pt x="6941" y="3709"/>
                    <a:pt x="6965" y="3697"/>
                  </a:cubicBezTo>
                  <a:cubicBezTo>
                    <a:pt x="7013" y="3685"/>
                    <a:pt x="7060" y="3661"/>
                    <a:pt x="7084" y="3649"/>
                  </a:cubicBezTo>
                  <a:cubicBezTo>
                    <a:pt x="7132" y="3637"/>
                    <a:pt x="7156" y="3602"/>
                    <a:pt x="7191" y="3590"/>
                  </a:cubicBezTo>
                  <a:cubicBezTo>
                    <a:pt x="7247" y="3545"/>
                    <a:pt x="7312" y="3511"/>
                    <a:pt x="7369" y="3459"/>
                  </a:cubicBezTo>
                  <a:lnTo>
                    <a:pt x="7369" y="3459"/>
                  </a:lnTo>
                  <a:cubicBezTo>
                    <a:pt x="7298" y="3483"/>
                    <a:pt x="7239" y="3506"/>
                    <a:pt x="7156" y="3530"/>
                  </a:cubicBezTo>
                  <a:cubicBezTo>
                    <a:pt x="7144" y="3530"/>
                    <a:pt x="7132" y="3542"/>
                    <a:pt x="7120" y="3542"/>
                  </a:cubicBezTo>
                  <a:cubicBezTo>
                    <a:pt x="7072" y="3566"/>
                    <a:pt x="7037" y="3578"/>
                    <a:pt x="7013" y="3578"/>
                  </a:cubicBezTo>
                  <a:cubicBezTo>
                    <a:pt x="6977" y="3590"/>
                    <a:pt x="6953" y="3590"/>
                    <a:pt x="6918" y="3602"/>
                  </a:cubicBezTo>
                  <a:cubicBezTo>
                    <a:pt x="6858" y="3625"/>
                    <a:pt x="6822" y="3637"/>
                    <a:pt x="6763" y="3649"/>
                  </a:cubicBezTo>
                  <a:cubicBezTo>
                    <a:pt x="6739" y="3661"/>
                    <a:pt x="6739" y="3661"/>
                    <a:pt x="6727" y="3661"/>
                  </a:cubicBezTo>
                  <a:cubicBezTo>
                    <a:pt x="6644" y="3697"/>
                    <a:pt x="6537" y="3709"/>
                    <a:pt x="6465" y="3721"/>
                  </a:cubicBezTo>
                  <a:lnTo>
                    <a:pt x="6382" y="3744"/>
                  </a:lnTo>
                  <a:cubicBezTo>
                    <a:pt x="6346" y="3756"/>
                    <a:pt x="6287" y="3756"/>
                    <a:pt x="6227" y="3768"/>
                  </a:cubicBezTo>
                  <a:lnTo>
                    <a:pt x="6203" y="3768"/>
                  </a:lnTo>
                  <a:cubicBezTo>
                    <a:pt x="6132" y="3768"/>
                    <a:pt x="6072" y="3780"/>
                    <a:pt x="6013" y="3780"/>
                  </a:cubicBezTo>
                  <a:cubicBezTo>
                    <a:pt x="5953" y="3780"/>
                    <a:pt x="5894" y="3804"/>
                    <a:pt x="5834" y="3804"/>
                  </a:cubicBezTo>
                  <a:cubicBezTo>
                    <a:pt x="5763" y="3804"/>
                    <a:pt x="5691" y="3804"/>
                    <a:pt x="5608" y="3780"/>
                  </a:cubicBezTo>
                  <a:cubicBezTo>
                    <a:pt x="5525" y="3768"/>
                    <a:pt x="5429" y="3756"/>
                    <a:pt x="5358" y="3744"/>
                  </a:cubicBezTo>
                  <a:cubicBezTo>
                    <a:pt x="5286" y="3721"/>
                    <a:pt x="5227" y="3697"/>
                    <a:pt x="5155" y="3685"/>
                  </a:cubicBezTo>
                  <a:cubicBezTo>
                    <a:pt x="5096" y="3661"/>
                    <a:pt x="5013" y="3649"/>
                    <a:pt x="4953" y="3625"/>
                  </a:cubicBezTo>
                  <a:cubicBezTo>
                    <a:pt x="4941" y="3625"/>
                    <a:pt x="4917" y="3602"/>
                    <a:pt x="4882" y="3590"/>
                  </a:cubicBezTo>
                  <a:lnTo>
                    <a:pt x="4870" y="3590"/>
                  </a:lnTo>
                  <a:lnTo>
                    <a:pt x="4774" y="3542"/>
                  </a:lnTo>
                  <a:cubicBezTo>
                    <a:pt x="4715" y="3530"/>
                    <a:pt x="4655" y="3506"/>
                    <a:pt x="4596" y="3471"/>
                  </a:cubicBezTo>
                  <a:lnTo>
                    <a:pt x="4536" y="3447"/>
                  </a:lnTo>
                  <a:cubicBezTo>
                    <a:pt x="4512" y="3411"/>
                    <a:pt x="4465" y="3399"/>
                    <a:pt x="4417" y="3387"/>
                  </a:cubicBezTo>
                  <a:cubicBezTo>
                    <a:pt x="4358" y="3352"/>
                    <a:pt x="4298" y="3328"/>
                    <a:pt x="4239" y="3304"/>
                  </a:cubicBezTo>
                  <a:cubicBezTo>
                    <a:pt x="4215" y="3292"/>
                    <a:pt x="4167" y="3292"/>
                    <a:pt x="4131" y="3280"/>
                  </a:cubicBezTo>
                  <a:cubicBezTo>
                    <a:pt x="4108" y="3268"/>
                    <a:pt x="4060" y="3244"/>
                    <a:pt x="4036" y="3244"/>
                  </a:cubicBezTo>
                  <a:cubicBezTo>
                    <a:pt x="3977" y="3232"/>
                    <a:pt x="3893" y="3221"/>
                    <a:pt x="3822" y="3221"/>
                  </a:cubicBezTo>
                  <a:lnTo>
                    <a:pt x="3798" y="3221"/>
                  </a:lnTo>
                  <a:cubicBezTo>
                    <a:pt x="3715" y="3221"/>
                    <a:pt x="3631" y="3209"/>
                    <a:pt x="3560" y="3209"/>
                  </a:cubicBezTo>
                  <a:cubicBezTo>
                    <a:pt x="3477" y="3209"/>
                    <a:pt x="3405" y="3209"/>
                    <a:pt x="3334" y="3185"/>
                  </a:cubicBezTo>
                  <a:cubicBezTo>
                    <a:pt x="3203" y="3173"/>
                    <a:pt x="3060" y="3161"/>
                    <a:pt x="2929" y="3125"/>
                  </a:cubicBezTo>
                  <a:cubicBezTo>
                    <a:pt x="2917" y="3125"/>
                    <a:pt x="2881" y="3113"/>
                    <a:pt x="2869" y="3113"/>
                  </a:cubicBezTo>
                  <a:cubicBezTo>
                    <a:pt x="2822" y="3101"/>
                    <a:pt x="2798" y="3066"/>
                    <a:pt x="2750" y="3054"/>
                  </a:cubicBezTo>
                  <a:lnTo>
                    <a:pt x="2738" y="3054"/>
                  </a:lnTo>
                  <a:cubicBezTo>
                    <a:pt x="2727" y="3042"/>
                    <a:pt x="2691" y="3030"/>
                    <a:pt x="2667" y="3006"/>
                  </a:cubicBezTo>
                  <a:cubicBezTo>
                    <a:pt x="2631" y="2982"/>
                    <a:pt x="2607" y="2971"/>
                    <a:pt x="2572" y="2947"/>
                  </a:cubicBezTo>
                  <a:lnTo>
                    <a:pt x="2560" y="2947"/>
                  </a:lnTo>
                  <a:cubicBezTo>
                    <a:pt x="2465" y="2911"/>
                    <a:pt x="2381" y="2863"/>
                    <a:pt x="2310" y="2828"/>
                  </a:cubicBezTo>
                  <a:cubicBezTo>
                    <a:pt x="2262" y="2816"/>
                    <a:pt x="2215" y="2792"/>
                    <a:pt x="2167" y="2768"/>
                  </a:cubicBezTo>
                  <a:cubicBezTo>
                    <a:pt x="2131" y="2756"/>
                    <a:pt x="2096" y="2732"/>
                    <a:pt x="2048" y="2709"/>
                  </a:cubicBezTo>
                  <a:cubicBezTo>
                    <a:pt x="2036" y="2709"/>
                    <a:pt x="2024" y="2697"/>
                    <a:pt x="2012" y="2685"/>
                  </a:cubicBezTo>
                  <a:cubicBezTo>
                    <a:pt x="1965" y="2649"/>
                    <a:pt x="1917" y="2625"/>
                    <a:pt x="1893" y="2590"/>
                  </a:cubicBezTo>
                  <a:cubicBezTo>
                    <a:pt x="1857" y="2566"/>
                    <a:pt x="1834" y="2554"/>
                    <a:pt x="1798" y="2518"/>
                  </a:cubicBezTo>
                  <a:cubicBezTo>
                    <a:pt x="1738" y="2470"/>
                    <a:pt x="1679" y="2435"/>
                    <a:pt x="1607" y="2387"/>
                  </a:cubicBezTo>
                  <a:cubicBezTo>
                    <a:pt x="1572" y="2375"/>
                    <a:pt x="1548" y="2339"/>
                    <a:pt x="1500" y="2328"/>
                  </a:cubicBezTo>
                  <a:lnTo>
                    <a:pt x="1476" y="2316"/>
                  </a:lnTo>
                  <a:lnTo>
                    <a:pt x="1381" y="2268"/>
                  </a:lnTo>
                  <a:cubicBezTo>
                    <a:pt x="1298" y="2220"/>
                    <a:pt x="1191" y="2173"/>
                    <a:pt x="1095" y="2149"/>
                  </a:cubicBezTo>
                  <a:cubicBezTo>
                    <a:pt x="1060" y="2137"/>
                    <a:pt x="1000" y="2101"/>
                    <a:pt x="953" y="2089"/>
                  </a:cubicBezTo>
                  <a:cubicBezTo>
                    <a:pt x="893" y="2054"/>
                    <a:pt x="822" y="2030"/>
                    <a:pt x="762" y="1994"/>
                  </a:cubicBezTo>
                  <a:cubicBezTo>
                    <a:pt x="679" y="1970"/>
                    <a:pt x="619" y="1935"/>
                    <a:pt x="560" y="1911"/>
                  </a:cubicBezTo>
                  <a:cubicBezTo>
                    <a:pt x="548" y="1899"/>
                    <a:pt x="536" y="1899"/>
                    <a:pt x="524" y="1875"/>
                  </a:cubicBezTo>
                  <a:lnTo>
                    <a:pt x="476" y="1839"/>
                  </a:lnTo>
                  <a:lnTo>
                    <a:pt x="417" y="1780"/>
                  </a:lnTo>
                  <a:cubicBezTo>
                    <a:pt x="405" y="1744"/>
                    <a:pt x="369" y="1720"/>
                    <a:pt x="357" y="1685"/>
                  </a:cubicBezTo>
                  <a:cubicBezTo>
                    <a:pt x="345" y="1673"/>
                    <a:pt x="345" y="1637"/>
                    <a:pt x="321" y="1625"/>
                  </a:cubicBezTo>
                  <a:cubicBezTo>
                    <a:pt x="310" y="1601"/>
                    <a:pt x="310" y="1577"/>
                    <a:pt x="298" y="1554"/>
                  </a:cubicBezTo>
                  <a:cubicBezTo>
                    <a:pt x="286" y="1494"/>
                    <a:pt x="262" y="1447"/>
                    <a:pt x="250" y="1399"/>
                  </a:cubicBezTo>
                  <a:cubicBezTo>
                    <a:pt x="226" y="1339"/>
                    <a:pt x="226" y="1280"/>
                    <a:pt x="202" y="1244"/>
                  </a:cubicBezTo>
                  <a:cubicBezTo>
                    <a:pt x="202" y="1196"/>
                    <a:pt x="191" y="1161"/>
                    <a:pt x="191" y="1125"/>
                  </a:cubicBezTo>
                  <a:lnTo>
                    <a:pt x="191" y="1077"/>
                  </a:lnTo>
                  <a:cubicBezTo>
                    <a:pt x="179" y="1018"/>
                    <a:pt x="179" y="946"/>
                    <a:pt x="167" y="887"/>
                  </a:cubicBezTo>
                  <a:lnTo>
                    <a:pt x="167" y="851"/>
                  </a:lnTo>
                  <a:lnTo>
                    <a:pt x="143" y="768"/>
                  </a:lnTo>
                  <a:cubicBezTo>
                    <a:pt x="143" y="708"/>
                    <a:pt x="131" y="661"/>
                    <a:pt x="131" y="613"/>
                  </a:cubicBezTo>
                  <a:cubicBezTo>
                    <a:pt x="119" y="530"/>
                    <a:pt x="107" y="434"/>
                    <a:pt x="107" y="363"/>
                  </a:cubicBezTo>
                  <a:lnTo>
                    <a:pt x="107" y="327"/>
                  </a:lnTo>
                  <a:cubicBezTo>
                    <a:pt x="107" y="268"/>
                    <a:pt x="107" y="196"/>
                    <a:pt x="83" y="137"/>
                  </a:cubicBezTo>
                  <a:lnTo>
                    <a:pt x="83" y="125"/>
                  </a:lnTo>
                  <a:cubicBezTo>
                    <a:pt x="71" y="113"/>
                    <a:pt x="71" y="89"/>
                    <a:pt x="71" y="77"/>
                  </a:cubicBezTo>
                  <a:cubicBezTo>
                    <a:pt x="71" y="53"/>
                    <a:pt x="60" y="30"/>
                    <a:pt x="60" y="18"/>
                  </a:cubicBezTo>
                  <a:lnTo>
                    <a:pt x="48" y="6"/>
                  </a:lnTo>
                  <a:cubicBezTo>
                    <a:pt x="48" y="6"/>
                    <a:pt x="37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1891900" y="4937050"/>
              <a:ext cx="151525" cy="217300"/>
            </a:xfrm>
            <a:custGeom>
              <a:avLst/>
              <a:gdLst/>
              <a:ahLst/>
              <a:cxnLst/>
              <a:rect l="l" t="t" r="r" b="b"/>
              <a:pathLst>
                <a:path w="6061" h="8692" extrusionOk="0">
                  <a:moveTo>
                    <a:pt x="4548" y="0"/>
                  </a:moveTo>
                  <a:cubicBezTo>
                    <a:pt x="4370" y="24"/>
                    <a:pt x="4167" y="36"/>
                    <a:pt x="3977" y="36"/>
                  </a:cubicBezTo>
                  <a:lnTo>
                    <a:pt x="3893" y="36"/>
                  </a:lnTo>
                  <a:cubicBezTo>
                    <a:pt x="3786" y="36"/>
                    <a:pt x="3691" y="24"/>
                    <a:pt x="3596" y="24"/>
                  </a:cubicBezTo>
                  <a:cubicBezTo>
                    <a:pt x="3532" y="24"/>
                    <a:pt x="3464" y="14"/>
                    <a:pt x="3400" y="14"/>
                  </a:cubicBezTo>
                  <a:cubicBezTo>
                    <a:pt x="3368" y="14"/>
                    <a:pt x="3338" y="16"/>
                    <a:pt x="3310" y="24"/>
                  </a:cubicBezTo>
                  <a:cubicBezTo>
                    <a:pt x="3120" y="48"/>
                    <a:pt x="2941" y="108"/>
                    <a:pt x="2739" y="155"/>
                  </a:cubicBezTo>
                  <a:cubicBezTo>
                    <a:pt x="2643" y="179"/>
                    <a:pt x="2548" y="203"/>
                    <a:pt x="2441" y="227"/>
                  </a:cubicBezTo>
                  <a:cubicBezTo>
                    <a:pt x="2358" y="238"/>
                    <a:pt x="2250" y="262"/>
                    <a:pt x="2167" y="286"/>
                  </a:cubicBezTo>
                  <a:cubicBezTo>
                    <a:pt x="2072" y="322"/>
                    <a:pt x="1965" y="334"/>
                    <a:pt x="1881" y="358"/>
                  </a:cubicBezTo>
                  <a:cubicBezTo>
                    <a:pt x="1834" y="358"/>
                    <a:pt x="1774" y="381"/>
                    <a:pt x="1727" y="393"/>
                  </a:cubicBezTo>
                  <a:cubicBezTo>
                    <a:pt x="1691" y="405"/>
                    <a:pt x="1643" y="405"/>
                    <a:pt x="1596" y="417"/>
                  </a:cubicBezTo>
                  <a:cubicBezTo>
                    <a:pt x="1524" y="441"/>
                    <a:pt x="1453" y="441"/>
                    <a:pt x="1369" y="453"/>
                  </a:cubicBezTo>
                  <a:cubicBezTo>
                    <a:pt x="1310" y="453"/>
                    <a:pt x="1238" y="465"/>
                    <a:pt x="1179" y="465"/>
                  </a:cubicBezTo>
                  <a:cubicBezTo>
                    <a:pt x="1036" y="477"/>
                    <a:pt x="893" y="500"/>
                    <a:pt x="750" y="500"/>
                  </a:cubicBezTo>
                  <a:lnTo>
                    <a:pt x="643" y="500"/>
                  </a:lnTo>
                  <a:cubicBezTo>
                    <a:pt x="619" y="477"/>
                    <a:pt x="584" y="477"/>
                    <a:pt x="560" y="477"/>
                  </a:cubicBezTo>
                  <a:cubicBezTo>
                    <a:pt x="476" y="465"/>
                    <a:pt x="393" y="453"/>
                    <a:pt x="322" y="441"/>
                  </a:cubicBezTo>
                  <a:cubicBezTo>
                    <a:pt x="274" y="417"/>
                    <a:pt x="238" y="417"/>
                    <a:pt x="203" y="405"/>
                  </a:cubicBezTo>
                  <a:cubicBezTo>
                    <a:pt x="167" y="405"/>
                    <a:pt x="155" y="393"/>
                    <a:pt x="119" y="393"/>
                  </a:cubicBezTo>
                  <a:lnTo>
                    <a:pt x="60" y="393"/>
                  </a:lnTo>
                  <a:cubicBezTo>
                    <a:pt x="24" y="393"/>
                    <a:pt x="0" y="441"/>
                    <a:pt x="0" y="465"/>
                  </a:cubicBezTo>
                  <a:cubicBezTo>
                    <a:pt x="0" y="477"/>
                    <a:pt x="0" y="500"/>
                    <a:pt x="24" y="512"/>
                  </a:cubicBezTo>
                  <a:cubicBezTo>
                    <a:pt x="36" y="524"/>
                    <a:pt x="36" y="548"/>
                    <a:pt x="48" y="560"/>
                  </a:cubicBezTo>
                  <a:cubicBezTo>
                    <a:pt x="83" y="596"/>
                    <a:pt x="95" y="631"/>
                    <a:pt x="107" y="679"/>
                  </a:cubicBezTo>
                  <a:cubicBezTo>
                    <a:pt x="143" y="750"/>
                    <a:pt x="155" y="810"/>
                    <a:pt x="179" y="881"/>
                  </a:cubicBezTo>
                  <a:cubicBezTo>
                    <a:pt x="214" y="965"/>
                    <a:pt x="226" y="1024"/>
                    <a:pt x="262" y="1096"/>
                  </a:cubicBezTo>
                  <a:cubicBezTo>
                    <a:pt x="298" y="1179"/>
                    <a:pt x="334" y="1286"/>
                    <a:pt x="357" y="1381"/>
                  </a:cubicBezTo>
                  <a:cubicBezTo>
                    <a:pt x="393" y="1465"/>
                    <a:pt x="417" y="1560"/>
                    <a:pt x="464" y="1643"/>
                  </a:cubicBezTo>
                  <a:cubicBezTo>
                    <a:pt x="512" y="1739"/>
                    <a:pt x="536" y="1822"/>
                    <a:pt x="584" y="1917"/>
                  </a:cubicBezTo>
                  <a:cubicBezTo>
                    <a:pt x="595" y="1953"/>
                    <a:pt x="631" y="2012"/>
                    <a:pt x="643" y="2060"/>
                  </a:cubicBezTo>
                  <a:cubicBezTo>
                    <a:pt x="655" y="2096"/>
                    <a:pt x="679" y="2132"/>
                    <a:pt x="691" y="2179"/>
                  </a:cubicBezTo>
                  <a:cubicBezTo>
                    <a:pt x="703" y="2251"/>
                    <a:pt x="738" y="2346"/>
                    <a:pt x="750" y="2417"/>
                  </a:cubicBezTo>
                  <a:cubicBezTo>
                    <a:pt x="798" y="2608"/>
                    <a:pt x="822" y="2810"/>
                    <a:pt x="893" y="3001"/>
                  </a:cubicBezTo>
                  <a:cubicBezTo>
                    <a:pt x="929" y="3084"/>
                    <a:pt x="976" y="3179"/>
                    <a:pt x="1000" y="3263"/>
                  </a:cubicBezTo>
                  <a:cubicBezTo>
                    <a:pt x="1036" y="3370"/>
                    <a:pt x="1072" y="3465"/>
                    <a:pt x="1107" y="3548"/>
                  </a:cubicBezTo>
                  <a:cubicBezTo>
                    <a:pt x="1155" y="3644"/>
                    <a:pt x="1179" y="3727"/>
                    <a:pt x="1215" y="3834"/>
                  </a:cubicBezTo>
                  <a:cubicBezTo>
                    <a:pt x="1238" y="3941"/>
                    <a:pt x="1274" y="4025"/>
                    <a:pt x="1298" y="4120"/>
                  </a:cubicBezTo>
                  <a:cubicBezTo>
                    <a:pt x="1334" y="4215"/>
                    <a:pt x="1357" y="4310"/>
                    <a:pt x="1405" y="4418"/>
                  </a:cubicBezTo>
                  <a:lnTo>
                    <a:pt x="1488" y="4679"/>
                  </a:lnTo>
                  <a:cubicBezTo>
                    <a:pt x="1512" y="4715"/>
                    <a:pt x="1512" y="4739"/>
                    <a:pt x="1524" y="4775"/>
                  </a:cubicBezTo>
                  <a:cubicBezTo>
                    <a:pt x="1548" y="4858"/>
                    <a:pt x="1572" y="4965"/>
                    <a:pt x="1596" y="5049"/>
                  </a:cubicBezTo>
                  <a:cubicBezTo>
                    <a:pt x="1607" y="5156"/>
                    <a:pt x="1643" y="5251"/>
                    <a:pt x="1667" y="5346"/>
                  </a:cubicBezTo>
                  <a:cubicBezTo>
                    <a:pt x="1691" y="5441"/>
                    <a:pt x="1727" y="5549"/>
                    <a:pt x="1762" y="5632"/>
                  </a:cubicBezTo>
                  <a:cubicBezTo>
                    <a:pt x="1786" y="5739"/>
                    <a:pt x="1834" y="5822"/>
                    <a:pt x="1881" y="5918"/>
                  </a:cubicBezTo>
                  <a:cubicBezTo>
                    <a:pt x="1929" y="5989"/>
                    <a:pt x="1953" y="6084"/>
                    <a:pt x="2000" y="6168"/>
                  </a:cubicBezTo>
                  <a:lnTo>
                    <a:pt x="2131" y="6442"/>
                  </a:lnTo>
                  <a:cubicBezTo>
                    <a:pt x="2179" y="6525"/>
                    <a:pt x="2203" y="6596"/>
                    <a:pt x="2262" y="6680"/>
                  </a:cubicBezTo>
                  <a:cubicBezTo>
                    <a:pt x="2310" y="6751"/>
                    <a:pt x="2369" y="6811"/>
                    <a:pt x="2417" y="6870"/>
                  </a:cubicBezTo>
                  <a:lnTo>
                    <a:pt x="2465" y="6918"/>
                  </a:lnTo>
                  <a:lnTo>
                    <a:pt x="2500" y="6954"/>
                  </a:lnTo>
                  <a:cubicBezTo>
                    <a:pt x="2536" y="6977"/>
                    <a:pt x="2548" y="7001"/>
                    <a:pt x="2584" y="7013"/>
                  </a:cubicBezTo>
                  <a:lnTo>
                    <a:pt x="2620" y="7061"/>
                  </a:lnTo>
                  <a:cubicBezTo>
                    <a:pt x="2703" y="7132"/>
                    <a:pt x="2786" y="7192"/>
                    <a:pt x="2881" y="7251"/>
                  </a:cubicBezTo>
                  <a:cubicBezTo>
                    <a:pt x="2953" y="7299"/>
                    <a:pt x="3024" y="7358"/>
                    <a:pt x="3096" y="7406"/>
                  </a:cubicBezTo>
                  <a:cubicBezTo>
                    <a:pt x="3191" y="7466"/>
                    <a:pt x="3262" y="7513"/>
                    <a:pt x="3358" y="7573"/>
                  </a:cubicBezTo>
                  <a:cubicBezTo>
                    <a:pt x="3393" y="7585"/>
                    <a:pt x="3441" y="7608"/>
                    <a:pt x="3489" y="7644"/>
                  </a:cubicBezTo>
                  <a:cubicBezTo>
                    <a:pt x="3536" y="7656"/>
                    <a:pt x="3572" y="7692"/>
                    <a:pt x="3620" y="7716"/>
                  </a:cubicBezTo>
                  <a:cubicBezTo>
                    <a:pt x="3679" y="7727"/>
                    <a:pt x="3727" y="7763"/>
                    <a:pt x="3774" y="7787"/>
                  </a:cubicBezTo>
                  <a:cubicBezTo>
                    <a:pt x="3810" y="7823"/>
                    <a:pt x="3858" y="7835"/>
                    <a:pt x="3917" y="7870"/>
                  </a:cubicBezTo>
                  <a:cubicBezTo>
                    <a:pt x="3977" y="7894"/>
                    <a:pt x="4036" y="7906"/>
                    <a:pt x="4096" y="7942"/>
                  </a:cubicBezTo>
                  <a:cubicBezTo>
                    <a:pt x="4108" y="7954"/>
                    <a:pt x="4144" y="7954"/>
                    <a:pt x="4167" y="7966"/>
                  </a:cubicBezTo>
                  <a:cubicBezTo>
                    <a:pt x="4203" y="7989"/>
                    <a:pt x="4227" y="7989"/>
                    <a:pt x="4263" y="8001"/>
                  </a:cubicBezTo>
                  <a:cubicBezTo>
                    <a:pt x="4453" y="8061"/>
                    <a:pt x="4644" y="8108"/>
                    <a:pt x="4846" y="8168"/>
                  </a:cubicBezTo>
                  <a:cubicBezTo>
                    <a:pt x="4929" y="8180"/>
                    <a:pt x="5036" y="8204"/>
                    <a:pt x="5120" y="8239"/>
                  </a:cubicBezTo>
                  <a:lnTo>
                    <a:pt x="5263" y="8287"/>
                  </a:lnTo>
                  <a:cubicBezTo>
                    <a:pt x="5298" y="8299"/>
                    <a:pt x="5334" y="8299"/>
                    <a:pt x="5358" y="8311"/>
                  </a:cubicBezTo>
                  <a:lnTo>
                    <a:pt x="5501" y="8359"/>
                  </a:lnTo>
                  <a:cubicBezTo>
                    <a:pt x="5584" y="8382"/>
                    <a:pt x="5656" y="8430"/>
                    <a:pt x="5751" y="8478"/>
                  </a:cubicBezTo>
                  <a:cubicBezTo>
                    <a:pt x="5775" y="8501"/>
                    <a:pt x="5810" y="8525"/>
                    <a:pt x="5834" y="8537"/>
                  </a:cubicBezTo>
                  <a:lnTo>
                    <a:pt x="5858" y="8549"/>
                  </a:lnTo>
                  <a:cubicBezTo>
                    <a:pt x="5870" y="8585"/>
                    <a:pt x="5894" y="8585"/>
                    <a:pt x="5977" y="8692"/>
                  </a:cubicBezTo>
                  <a:cubicBezTo>
                    <a:pt x="5989" y="8692"/>
                    <a:pt x="6013" y="8680"/>
                    <a:pt x="6037" y="8668"/>
                  </a:cubicBezTo>
                  <a:cubicBezTo>
                    <a:pt x="6060" y="8632"/>
                    <a:pt x="6049" y="8573"/>
                    <a:pt x="6013" y="8549"/>
                  </a:cubicBezTo>
                  <a:cubicBezTo>
                    <a:pt x="6001" y="8537"/>
                    <a:pt x="5977" y="8513"/>
                    <a:pt x="5953" y="8501"/>
                  </a:cubicBezTo>
                  <a:lnTo>
                    <a:pt x="5941" y="8501"/>
                  </a:lnTo>
                  <a:cubicBezTo>
                    <a:pt x="5918" y="8489"/>
                    <a:pt x="5894" y="8478"/>
                    <a:pt x="5870" y="8454"/>
                  </a:cubicBezTo>
                  <a:lnTo>
                    <a:pt x="5798" y="8418"/>
                  </a:lnTo>
                  <a:cubicBezTo>
                    <a:pt x="5751" y="8382"/>
                    <a:pt x="5703" y="8370"/>
                    <a:pt x="5656" y="8335"/>
                  </a:cubicBezTo>
                  <a:cubicBezTo>
                    <a:pt x="5644" y="8335"/>
                    <a:pt x="5644" y="8323"/>
                    <a:pt x="5632" y="8323"/>
                  </a:cubicBezTo>
                  <a:lnTo>
                    <a:pt x="5620" y="8311"/>
                  </a:lnTo>
                  <a:cubicBezTo>
                    <a:pt x="5584" y="8275"/>
                    <a:pt x="5560" y="8275"/>
                    <a:pt x="5525" y="8263"/>
                  </a:cubicBezTo>
                  <a:cubicBezTo>
                    <a:pt x="5501" y="8251"/>
                    <a:pt x="5465" y="8251"/>
                    <a:pt x="5441" y="8239"/>
                  </a:cubicBezTo>
                  <a:lnTo>
                    <a:pt x="5358" y="8204"/>
                  </a:lnTo>
                  <a:lnTo>
                    <a:pt x="5287" y="8180"/>
                  </a:lnTo>
                  <a:cubicBezTo>
                    <a:pt x="5239" y="8156"/>
                    <a:pt x="5215" y="8144"/>
                    <a:pt x="5167" y="8132"/>
                  </a:cubicBezTo>
                  <a:cubicBezTo>
                    <a:pt x="5025" y="8073"/>
                    <a:pt x="4870" y="8025"/>
                    <a:pt x="4727" y="7978"/>
                  </a:cubicBezTo>
                  <a:lnTo>
                    <a:pt x="4667" y="7966"/>
                  </a:lnTo>
                  <a:cubicBezTo>
                    <a:pt x="4584" y="7942"/>
                    <a:pt x="4501" y="7918"/>
                    <a:pt x="4429" y="7894"/>
                  </a:cubicBezTo>
                  <a:lnTo>
                    <a:pt x="4382" y="7882"/>
                  </a:lnTo>
                  <a:cubicBezTo>
                    <a:pt x="4334" y="7882"/>
                    <a:pt x="4310" y="7858"/>
                    <a:pt x="4263" y="7847"/>
                  </a:cubicBezTo>
                  <a:cubicBezTo>
                    <a:pt x="4227" y="7847"/>
                    <a:pt x="4203" y="7835"/>
                    <a:pt x="4167" y="7823"/>
                  </a:cubicBezTo>
                  <a:cubicBezTo>
                    <a:pt x="4155" y="7823"/>
                    <a:pt x="4144" y="7799"/>
                    <a:pt x="4132" y="7799"/>
                  </a:cubicBezTo>
                  <a:lnTo>
                    <a:pt x="4072" y="7787"/>
                  </a:lnTo>
                  <a:lnTo>
                    <a:pt x="4013" y="7775"/>
                  </a:lnTo>
                  <a:cubicBezTo>
                    <a:pt x="3977" y="7775"/>
                    <a:pt x="3965" y="7763"/>
                    <a:pt x="3929" y="7739"/>
                  </a:cubicBezTo>
                  <a:lnTo>
                    <a:pt x="3905" y="7727"/>
                  </a:lnTo>
                  <a:cubicBezTo>
                    <a:pt x="3834" y="7704"/>
                    <a:pt x="3774" y="7656"/>
                    <a:pt x="3715" y="7620"/>
                  </a:cubicBezTo>
                  <a:cubicBezTo>
                    <a:pt x="3548" y="7537"/>
                    <a:pt x="3382" y="7442"/>
                    <a:pt x="3215" y="7346"/>
                  </a:cubicBezTo>
                  <a:cubicBezTo>
                    <a:pt x="3215" y="7346"/>
                    <a:pt x="3203" y="7323"/>
                    <a:pt x="3191" y="7323"/>
                  </a:cubicBezTo>
                  <a:cubicBezTo>
                    <a:pt x="3155" y="7311"/>
                    <a:pt x="3131" y="7299"/>
                    <a:pt x="3120" y="7287"/>
                  </a:cubicBezTo>
                  <a:lnTo>
                    <a:pt x="3084" y="7251"/>
                  </a:lnTo>
                  <a:cubicBezTo>
                    <a:pt x="3060" y="7227"/>
                    <a:pt x="3036" y="7204"/>
                    <a:pt x="3012" y="7192"/>
                  </a:cubicBezTo>
                  <a:cubicBezTo>
                    <a:pt x="2941" y="7132"/>
                    <a:pt x="2846" y="7073"/>
                    <a:pt x="2774" y="7013"/>
                  </a:cubicBezTo>
                  <a:cubicBezTo>
                    <a:pt x="2727" y="6989"/>
                    <a:pt x="2679" y="6942"/>
                    <a:pt x="2643" y="6894"/>
                  </a:cubicBezTo>
                  <a:lnTo>
                    <a:pt x="2608" y="6870"/>
                  </a:lnTo>
                  <a:cubicBezTo>
                    <a:pt x="2584" y="6846"/>
                    <a:pt x="2560" y="6823"/>
                    <a:pt x="2548" y="6811"/>
                  </a:cubicBezTo>
                  <a:lnTo>
                    <a:pt x="2536" y="6775"/>
                  </a:lnTo>
                  <a:cubicBezTo>
                    <a:pt x="2500" y="6763"/>
                    <a:pt x="2489" y="6727"/>
                    <a:pt x="2477" y="6715"/>
                  </a:cubicBezTo>
                  <a:cubicBezTo>
                    <a:pt x="2429" y="6656"/>
                    <a:pt x="2381" y="6608"/>
                    <a:pt x="2358" y="6549"/>
                  </a:cubicBezTo>
                  <a:cubicBezTo>
                    <a:pt x="2227" y="6334"/>
                    <a:pt x="2119" y="6096"/>
                    <a:pt x="2012" y="5858"/>
                  </a:cubicBezTo>
                  <a:lnTo>
                    <a:pt x="2000" y="5811"/>
                  </a:lnTo>
                  <a:lnTo>
                    <a:pt x="2000" y="5799"/>
                  </a:lnTo>
                  <a:lnTo>
                    <a:pt x="2000" y="5775"/>
                  </a:lnTo>
                  <a:lnTo>
                    <a:pt x="1869" y="5418"/>
                  </a:lnTo>
                  <a:cubicBezTo>
                    <a:pt x="1822" y="5263"/>
                    <a:pt x="1774" y="5120"/>
                    <a:pt x="1750" y="4989"/>
                  </a:cubicBezTo>
                  <a:lnTo>
                    <a:pt x="1750" y="4977"/>
                  </a:lnTo>
                  <a:cubicBezTo>
                    <a:pt x="1715" y="4882"/>
                    <a:pt x="1703" y="4787"/>
                    <a:pt x="1667" y="4691"/>
                  </a:cubicBezTo>
                  <a:cubicBezTo>
                    <a:pt x="1643" y="4608"/>
                    <a:pt x="1607" y="4513"/>
                    <a:pt x="1584" y="4406"/>
                  </a:cubicBezTo>
                  <a:cubicBezTo>
                    <a:pt x="1536" y="4310"/>
                    <a:pt x="1512" y="4203"/>
                    <a:pt x="1477" y="4096"/>
                  </a:cubicBezTo>
                  <a:cubicBezTo>
                    <a:pt x="1465" y="4048"/>
                    <a:pt x="1453" y="3989"/>
                    <a:pt x="1429" y="3953"/>
                  </a:cubicBezTo>
                  <a:cubicBezTo>
                    <a:pt x="1417" y="3917"/>
                    <a:pt x="1405" y="3870"/>
                    <a:pt x="1393" y="3834"/>
                  </a:cubicBezTo>
                  <a:cubicBezTo>
                    <a:pt x="1334" y="3632"/>
                    <a:pt x="1250" y="3453"/>
                    <a:pt x="1179" y="3263"/>
                  </a:cubicBezTo>
                  <a:lnTo>
                    <a:pt x="1155" y="3191"/>
                  </a:lnTo>
                  <a:cubicBezTo>
                    <a:pt x="1131" y="3132"/>
                    <a:pt x="1107" y="3060"/>
                    <a:pt x="1072" y="3001"/>
                  </a:cubicBezTo>
                  <a:lnTo>
                    <a:pt x="988" y="2727"/>
                  </a:lnTo>
                  <a:lnTo>
                    <a:pt x="976" y="2679"/>
                  </a:lnTo>
                  <a:lnTo>
                    <a:pt x="953" y="2644"/>
                  </a:lnTo>
                  <a:cubicBezTo>
                    <a:pt x="929" y="2548"/>
                    <a:pt x="917" y="2441"/>
                    <a:pt x="881" y="2358"/>
                  </a:cubicBezTo>
                  <a:cubicBezTo>
                    <a:pt x="881" y="2310"/>
                    <a:pt x="869" y="2286"/>
                    <a:pt x="857" y="2239"/>
                  </a:cubicBezTo>
                  <a:lnTo>
                    <a:pt x="834" y="2191"/>
                  </a:lnTo>
                  <a:cubicBezTo>
                    <a:pt x="822" y="2132"/>
                    <a:pt x="810" y="2084"/>
                    <a:pt x="786" y="2060"/>
                  </a:cubicBezTo>
                  <a:cubicBezTo>
                    <a:pt x="774" y="2001"/>
                    <a:pt x="750" y="1941"/>
                    <a:pt x="715" y="1882"/>
                  </a:cubicBezTo>
                  <a:lnTo>
                    <a:pt x="667" y="1786"/>
                  </a:lnTo>
                  <a:cubicBezTo>
                    <a:pt x="631" y="1703"/>
                    <a:pt x="595" y="1608"/>
                    <a:pt x="548" y="1524"/>
                  </a:cubicBezTo>
                  <a:lnTo>
                    <a:pt x="536" y="1489"/>
                  </a:lnTo>
                  <a:lnTo>
                    <a:pt x="524" y="1453"/>
                  </a:lnTo>
                  <a:cubicBezTo>
                    <a:pt x="476" y="1358"/>
                    <a:pt x="453" y="1250"/>
                    <a:pt x="417" y="1179"/>
                  </a:cubicBezTo>
                  <a:lnTo>
                    <a:pt x="334" y="953"/>
                  </a:lnTo>
                  <a:lnTo>
                    <a:pt x="310" y="917"/>
                  </a:lnTo>
                  <a:lnTo>
                    <a:pt x="298" y="858"/>
                  </a:lnTo>
                  <a:cubicBezTo>
                    <a:pt x="274" y="774"/>
                    <a:pt x="238" y="715"/>
                    <a:pt x="214" y="643"/>
                  </a:cubicBezTo>
                  <a:cubicBezTo>
                    <a:pt x="191" y="631"/>
                    <a:pt x="191" y="596"/>
                    <a:pt x="179" y="584"/>
                  </a:cubicBezTo>
                  <a:lnTo>
                    <a:pt x="214" y="584"/>
                  </a:lnTo>
                  <a:cubicBezTo>
                    <a:pt x="274" y="584"/>
                    <a:pt x="310" y="596"/>
                    <a:pt x="357" y="619"/>
                  </a:cubicBezTo>
                  <a:cubicBezTo>
                    <a:pt x="429" y="631"/>
                    <a:pt x="488" y="631"/>
                    <a:pt x="548" y="643"/>
                  </a:cubicBezTo>
                  <a:cubicBezTo>
                    <a:pt x="607" y="643"/>
                    <a:pt x="667" y="655"/>
                    <a:pt x="726" y="655"/>
                  </a:cubicBezTo>
                  <a:lnTo>
                    <a:pt x="953" y="655"/>
                  </a:lnTo>
                  <a:cubicBezTo>
                    <a:pt x="1048" y="655"/>
                    <a:pt x="1143" y="643"/>
                    <a:pt x="1250" y="643"/>
                  </a:cubicBezTo>
                  <a:cubicBezTo>
                    <a:pt x="1357" y="643"/>
                    <a:pt x="1465" y="631"/>
                    <a:pt x="1560" y="619"/>
                  </a:cubicBezTo>
                  <a:cubicBezTo>
                    <a:pt x="1655" y="596"/>
                    <a:pt x="1738" y="584"/>
                    <a:pt x="1846" y="560"/>
                  </a:cubicBezTo>
                  <a:cubicBezTo>
                    <a:pt x="1905" y="536"/>
                    <a:pt x="1953" y="524"/>
                    <a:pt x="2012" y="512"/>
                  </a:cubicBezTo>
                  <a:cubicBezTo>
                    <a:pt x="2060" y="500"/>
                    <a:pt x="2084" y="500"/>
                    <a:pt x="2131" y="477"/>
                  </a:cubicBezTo>
                  <a:cubicBezTo>
                    <a:pt x="2191" y="465"/>
                    <a:pt x="2262" y="453"/>
                    <a:pt x="2322" y="441"/>
                  </a:cubicBezTo>
                  <a:cubicBezTo>
                    <a:pt x="2441" y="405"/>
                    <a:pt x="2572" y="381"/>
                    <a:pt x="2703" y="346"/>
                  </a:cubicBezTo>
                  <a:lnTo>
                    <a:pt x="2786" y="322"/>
                  </a:lnTo>
                  <a:cubicBezTo>
                    <a:pt x="2941" y="274"/>
                    <a:pt x="3096" y="227"/>
                    <a:pt x="3262" y="203"/>
                  </a:cubicBezTo>
                  <a:cubicBezTo>
                    <a:pt x="3298" y="179"/>
                    <a:pt x="3334" y="179"/>
                    <a:pt x="3370" y="179"/>
                  </a:cubicBezTo>
                  <a:lnTo>
                    <a:pt x="3667" y="179"/>
                  </a:lnTo>
                  <a:cubicBezTo>
                    <a:pt x="3763" y="203"/>
                    <a:pt x="3858" y="203"/>
                    <a:pt x="3965" y="203"/>
                  </a:cubicBezTo>
                  <a:lnTo>
                    <a:pt x="4251" y="203"/>
                  </a:lnTo>
                  <a:cubicBezTo>
                    <a:pt x="4346" y="179"/>
                    <a:pt x="4441" y="179"/>
                    <a:pt x="4548" y="179"/>
                  </a:cubicBezTo>
                  <a:lnTo>
                    <a:pt x="4584" y="179"/>
                  </a:lnTo>
                  <a:cubicBezTo>
                    <a:pt x="4667" y="179"/>
                    <a:pt x="4751" y="203"/>
                    <a:pt x="4822" y="203"/>
                  </a:cubicBezTo>
                  <a:cubicBezTo>
                    <a:pt x="4906" y="215"/>
                    <a:pt x="4989" y="215"/>
                    <a:pt x="5060" y="227"/>
                  </a:cubicBezTo>
                  <a:lnTo>
                    <a:pt x="5108" y="227"/>
                  </a:lnTo>
                  <a:cubicBezTo>
                    <a:pt x="5156" y="238"/>
                    <a:pt x="5215" y="238"/>
                    <a:pt x="5263" y="262"/>
                  </a:cubicBezTo>
                  <a:cubicBezTo>
                    <a:pt x="5298" y="262"/>
                    <a:pt x="5334" y="274"/>
                    <a:pt x="5358" y="286"/>
                  </a:cubicBezTo>
                  <a:cubicBezTo>
                    <a:pt x="5417" y="298"/>
                    <a:pt x="5465" y="334"/>
                    <a:pt x="5525" y="358"/>
                  </a:cubicBezTo>
                  <a:cubicBezTo>
                    <a:pt x="5596" y="405"/>
                    <a:pt x="5656" y="441"/>
                    <a:pt x="5715" y="477"/>
                  </a:cubicBezTo>
                  <a:cubicBezTo>
                    <a:pt x="5751" y="500"/>
                    <a:pt x="5763" y="524"/>
                    <a:pt x="5798" y="536"/>
                  </a:cubicBezTo>
                  <a:lnTo>
                    <a:pt x="5834" y="572"/>
                  </a:lnTo>
                  <a:cubicBezTo>
                    <a:pt x="5858" y="584"/>
                    <a:pt x="5870" y="596"/>
                    <a:pt x="5894" y="619"/>
                  </a:cubicBezTo>
                  <a:lnTo>
                    <a:pt x="5929" y="619"/>
                  </a:lnTo>
                  <a:cubicBezTo>
                    <a:pt x="5941" y="619"/>
                    <a:pt x="5977" y="619"/>
                    <a:pt x="6001" y="596"/>
                  </a:cubicBezTo>
                  <a:cubicBezTo>
                    <a:pt x="6049" y="572"/>
                    <a:pt x="6037" y="512"/>
                    <a:pt x="6013" y="477"/>
                  </a:cubicBezTo>
                  <a:cubicBezTo>
                    <a:pt x="5989" y="441"/>
                    <a:pt x="5941" y="405"/>
                    <a:pt x="5918" y="381"/>
                  </a:cubicBezTo>
                  <a:cubicBezTo>
                    <a:pt x="5834" y="322"/>
                    <a:pt x="5763" y="262"/>
                    <a:pt x="5691" y="215"/>
                  </a:cubicBezTo>
                  <a:cubicBezTo>
                    <a:pt x="5596" y="155"/>
                    <a:pt x="5513" y="108"/>
                    <a:pt x="5417" y="84"/>
                  </a:cubicBezTo>
                  <a:cubicBezTo>
                    <a:pt x="5334" y="48"/>
                    <a:pt x="5227" y="24"/>
                    <a:pt x="5144" y="24"/>
                  </a:cubicBezTo>
                  <a:cubicBezTo>
                    <a:pt x="5036" y="24"/>
                    <a:pt x="4941" y="0"/>
                    <a:pt x="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2039525" y="4948650"/>
              <a:ext cx="5675" cy="9250"/>
            </a:xfrm>
            <a:custGeom>
              <a:avLst/>
              <a:gdLst/>
              <a:ahLst/>
              <a:cxnLst/>
              <a:rect l="l" t="t" r="r" b="b"/>
              <a:pathLst>
                <a:path w="227" h="370" extrusionOk="0">
                  <a:moveTo>
                    <a:pt x="1" y="1"/>
                  </a:moveTo>
                  <a:lnTo>
                    <a:pt x="1" y="120"/>
                  </a:lnTo>
                  <a:cubicBezTo>
                    <a:pt x="24" y="144"/>
                    <a:pt x="24" y="155"/>
                    <a:pt x="24" y="167"/>
                  </a:cubicBezTo>
                  <a:cubicBezTo>
                    <a:pt x="36" y="239"/>
                    <a:pt x="72" y="298"/>
                    <a:pt x="108" y="334"/>
                  </a:cubicBezTo>
                  <a:lnTo>
                    <a:pt x="132" y="346"/>
                  </a:lnTo>
                  <a:cubicBezTo>
                    <a:pt x="144" y="346"/>
                    <a:pt x="155" y="358"/>
                    <a:pt x="167" y="370"/>
                  </a:cubicBezTo>
                  <a:cubicBezTo>
                    <a:pt x="179" y="370"/>
                    <a:pt x="179" y="358"/>
                    <a:pt x="203" y="358"/>
                  </a:cubicBezTo>
                  <a:cubicBezTo>
                    <a:pt x="227" y="346"/>
                    <a:pt x="227" y="310"/>
                    <a:pt x="227" y="286"/>
                  </a:cubicBezTo>
                  <a:lnTo>
                    <a:pt x="227" y="275"/>
                  </a:lnTo>
                  <a:lnTo>
                    <a:pt x="227" y="227"/>
                  </a:lnTo>
                  <a:cubicBezTo>
                    <a:pt x="227" y="215"/>
                    <a:pt x="215" y="203"/>
                    <a:pt x="215" y="179"/>
                  </a:cubicBezTo>
                  <a:cubicBezTo>
                    <a:pt x="203" y="155"/>
                    <a:pt x="179" y="120"/>
                    <a:pt x="155" y="96"/>
                  </a:cubicBezTo>
                  <a:cubicBezTo>
                    <a:pt x="108" y="48"/>
                    <a:pt x="60" y="2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374400" y="5133200"/>
              <a:ext cx="217600" cy="175050"/>
            </a:xfrm>
            <a:custGeom>
              <a:avLst/>
              <a:gdLst/>
              <a:ahLst/>
              <a:cxnLst/>
              <a:rect l="l" t="t" r="r" b="b"/>
              <a:pathLst>
                <a:path w="8704" h="7002" extrusionOk="0">
                  <a:moveTo>
                    <a:pt x="4560" y="1"/>
                  </a:moveTo>
                  <a:cubicBezTo>
                    <a:pt x="4513" y="1"/>
                    <a:pt x="4453" y="1"/>
                    <a:pt x="4417" y="24"/>
                  </a:cubicBezTo>
                  <a:cubicBezTo>
                    <a:pt x="4370" y="36"/>
                    <a:pt x="4334" y="48"/>
                    <a:pt x="4298" y="84"/>
                  </a:cubicBezTo>
                  <a:cubicBezTo>
                    <a:pt x="4310" y="84"/>
                    <a:pt x="4334" y="96"/>
                    <a:pt x="4358" y="96"/>
                  </a:cubicBezTo>
                  <a:cubicBezTo>
                    <a:pt x="4394" y="96"/>
                    <a:pt x="4453" y="108"/>
                    <a:pt x="4501" y="108"/>
                  </a:cubicBezTo>
                  <a:lnTo>
                    <a:pt x="4608" y="108"/>
                  </a:lnTo>
                  <a:cubicBezTo>
                    <a:pt x="4632" y="108"/>
                    <a:pt x="4679" y="120"/>
                    <a:pt x="4715" y="120"/>
                  </a:cubicBezTo>
                  <a:lnTo>
                    <a:pt x="4691" y="120"/>
                  </a:lnTo>
                  <a:cubicBezTo>
                    <a:pt x="4798" y="143"/>
                    <a:pt x="4917" y="155"/>
                    <a:pt x="5037" y="179"/>
                  </a:cubicBezTo>
                  <a:cubicBezTo>
                    <a:pt x="5096" y="203"/>
                    <a:pt x="5156" y="227"/>
                    <a:pt x="5251" y="262"/>
                  </a:cubicBezTo>
                  <a:cubicBezTo>
                    <a:pt x="5322" y="286"/>
                    <a:pt x="5394" y="298"/>
                    <a:pt x="5465" y="334"/>
                  </a:cubicBezTo>
                  <a:lnTo>
                    <a:pt x="5608" y="382"/>
                  </a:lnTo>
                  <a:cubicBezTo>
                    <a:pt x="5703" y="405"/>
                    <a:pt x="5810" y="417"/>
                    <a:pt x="5906" y="465"/>
                  </a:cubicBezTo>
                  <a:cubicBezTo>
                    <a:pt x="5965" y="501"/>
                    <a:pt x="6037" y="524"/>
                    <a:pt x="6108" y="572"/>
                  </a:cubicBezTo>
                  <a:cubicBezTo>
                    <a:pt x="6156" y="596"/>
                    <a:pt x="6203" y="620"/>
                    <a:pt x="6227" y="643"/>
                  </a:cubicBezTo>
                  <a:cubicBezTo>
                    <a:pt x="6275" y="679"/>
                    <a:pt x="6299" y="715"/>
                    <a:pt x="6346" y="751"/>
                  </a:cubicBezTo>
                  <a:cubicBezTo>
                    <a:pt x="6382" y="763"/>
                    <a:pt x="6406" y="798"/>
                    <a:pt x="6441" y="822"/>
                  </a:cubicBezTo>
                  <a:cubicBezTo>
                    <a:pt x="6513" y="882"/>
                    <a:pt x="6572" y="941"/>
                    <a:pt x="6644" y="1001"/>
                  </a:cubicBezTo>
                  <a:cubicBezTo>
                    <a:pt x="6691" y="1048"/>
                    <a:pt x="6715" y="1096"/>
                    <a:pt x="6763" y="1132"/>
                  </a:cubicBezTo>
                  <a:cubicBezTo>
                    <a:pt x="6799" y="1191"/>
                    <a:pt x="6822" y="1239"/>
                    <a:pt x="6858" y="1286"/>
                  </a:cubicBezTo>
                  <a:lnTo>
                    <a:pt x="6894" y="1370"/>
                  </a:lnTo>
                  <a:cubicBezTo>
                    <a:pt x="6918" y="1417"/>
                    <a:pt x="6918" y="1453"/>
                    <a:pt x="6930" y="1477"/>
                  </a:cubicBezTo>
                  <a:cubicBezTo>
                    <a:pt x="6953" y="1536"/>
                    <a:pt x="6953" y="1608"/>
                    <a:pt x="6977" y="1667"/>
                  </a:cubicBezTo>
                  <a:cubicBezTo>
                    <a:pt x="6977" y="1703"/>
                    <a:pt x="6989" y="1727"/>
                    <a:pt x="6989" y="1763"/>
                  </a:cubicBezTo>
                  <a:cubicBezTo>
                    <a:pt x="7013" y="1882"/>
                    <a:pt x="7049" y="1989"/>
                    <a:pt x="7072" y="2108"/>
                  </a:cubicBezTo>
                  <a:cubicBezTo>
                    <a:pt x="7120" y="2203"/>
                    <a:pt x="7156" y="2310"/>
                    <a:pt x="7192" y="2429"/>
                  </a:cubicBezTo>
                  <a:cubicBezTo>
                    <a:pt x="7192" y="2465"/>
                    <a:pt x="7215" y="2477"/>
                    <a:pt x="7215" y="2489"/>
                  </a:cubicBezTo>
                  <a:lnTo>
                    <a:pt x="7227" y="2525"/>
                  </a:lnTo>
                  <a:lnTo>
                    <a:pt x="7239" y="2537"/>
                  </a:lnTo>
                  <a:cubicBezTo>
                    <a:pt x="7239" y="2548"/>
                    <a:pt x="7251" y="2560"/>
                    <a:pt x="7251" y="2584"/>
                  </a:cubicBezTo>
                  <a:lnTo>
                    <a:pt x="7275" y="2608"/>
                  </a:lnTo>
                  <a:cubicBezTo>
                    <a:pt x="7299" y="2656"/>
                    <a:pt x="7311" y="2679"/>
                    <a:pt x="7334" y="2727"/>
                  </a:cubicBezTo>
                  <a:lnTo>
                    <a:pt x="7334" y="2739"/>
                  </a:lnTo>
                  <a:cubicBezTo>
                    <a:pt x="7370" y="2846"/>
                    <a:pt x="7430" y="2941"/>
                    <a:pt x="7477" y="3037"/>
                  </a:cubicBezTo>
                  <a:cubicBezTo>
                    <a:pt x="7525" y="3156"/>
                    <a:pt x="7584" y="3275"/>
                    <a:pt x="7632" y="3394"/>
                  </a:cubicBezTo>
                  <a:cubicBezTo>
                    <a:pt x="7656" y="3489"/>
                    <a:pt x="7704" y="3572"/>
                    <a:pt x="7727" y="3668"/>
                  </a:cubicBezTo>
                  <a:lnTo>
                    <a:pt x="7763" y="3727"/>
                  </a:lnTo>
                  <a:cubicBezTo>
                    <a:pt x="7787" y="3799"/>
                    <a:pt x="7834" y="3894"/>
                    <a:pt x="7870" y="3977"/>
                  </a:cubicBezTo>
                  <a:cubicBezTo>
                    <a:pt x="7906" y="4084"/>
                    <a:pt x="7954" y="4192"/>
                    <a:pt x="7989" y="4311"/>
                  </a:cubicBezTo>
                  <a:cubicBezTo>
                    <a:pt x="8025" y="4430"/>
                    <a:pt x="8061" y="4561"/>
                    <a:pt x="8108" y="4692"/>
                  </a:cubicBezTo>
                  <a:cubicBezTo>
                    <a:pt x="8132" y="4787"/>
                    <a:pt x="8168" y="4882"/>
                    <a:pt x="8192" y="4977"/>
                  </a:cubicBezTo>
                  <a:cubicBezTo>
                    <a:pt x="8227" y="5085"/>
                    <a:pt x="8251" y="5180"/>
                    <a:pt x="8287" y="5275"/>
                  </a:cubicBezTo>
                  <a:cubicBezTo>
                    <a:pt x="8311" y="5358"/>
                    <a:pt x="8346" y="5466"/>
                    <a:pt x="8370" y="5561"/>
                  </a:cubicBezTo>
                  <a:lnTo>
                    <a:pt x="8346" y="5573"/>
                  </a:lnTo>
                  <a:lnTo>
                    <a:pt x="8299" y="5585"/>
                  </a:lnTo>
                  <a:lnTo>
                    <a:pt x="8251" y="5585"/>
                  </a:lnTo>
                  <a:cubicBezTo>
                    <a:pt x="8168" y="5620"/>
                    <a:pt x="8073" y="5656"/>
                    <a:pt x="8001" y="5692"/>
                  </a:cubicBezTo>
                  <a:cubicBezTo>
                    <a:pt x="7930" y="5716"/>
                    <a:pt x="7834" y="5751"/>
                    <a:pt x="7751" y="5775"/>
                  </a:cubicBezTo>
                  <a:cubicBezTo>
                    <a:pt x="7668" y="5799"/>
                    <a:pt x="7584" y="5811"/>
                    <a:pt x="7525" y="5823"/>
                  </a:cubicBezTo>
                  <a:cubicBezTo>
                    <a:pt x="7418" y="5835"/>
                    <a:pt x="7311" y="5858"/>
                    <a:pt x="7227" y="5858"/>
                  </a:cubicBezTo>
                  <a:lnTo>
                    <a:pt x="7168" y="5858"/>
                  </a:lnTo>
                  <a:cubicBezTo>
                    <a:pt x="7108" y="5858"/>
                    <a:pt x="7037" y="5870"/>
                    <a:pt x="6953" y="5870"/>
                  </a:cubicBezTo>
                  <a:cubicBezTo>
                    <a:pt x="6918" y="5870"/>
                    <a:pt x="6858" y="5870"/>
                    <a:pt x="6811" y="5882"/>
                  </a:cubicBezTo>
                  <a:cubicBezTo>
                    <a:pt x="6775" y="5894"/>
                    <a:pt x="6739" y="5894"/>
                    <a:pt x="6703" y="5918"/>
                  </a:cubicBezTo>
                  <a:lnTo>
                    <a:pt x="6656" y="5930"/>
                  </a:lnTo>
                  <a:cubicBezTo>
                    <a:pt x="6572" y="5954"/>
                    <a:pt x="6465" y="5989"/>
                    <a:pt x="6382" y="6001"/>
                  </a:cubicBezTo>
                  <a:cubicBezTo>
                    <a:pt x="6275" y="6037"/>
                    <a:pt x="6156" y="6061"/>
                    <a:pt x="6049" y="6073"/>
                  </a:cubicBezTo>
                  <a:cubicBezTo>
                    <a:pt x="5941" y="6108"/>
                    <a:pt x="5822" y="6120"/>
                    <a:pt x="5727" y="6156"/>
                  </a:cubicBezTo>
                  <a:cubicBezTo>
                    <a:pt x="5632" y="6180"/>
                    <a:pt x="5548" y="6192"/>
                    <a:pt x="5453" y="6228"/>
                  </a:cubicBezTo>
                  <a:lnTo>
                    <a:pt x="5394" y="6239"/>
                  </a:lnTo>
                  <a:cubicBezTo>
                    <a:pt x="5310" y="6251"/>
                    <a:pt x="5203" y="6287"/>
                    <a:pt x="5084" y="6299"/>
                  </a:cubicBezTo>
                  <a:lnTo>
                    <a:pt x="4989" y="6299"/>
                  </a:lnTo>
                  <a:cubicBezTo>
                    <a:pt x="4786" y="6335"/>
                    <a:pt x="4572" y="6358"/>
                    <a:pt x="4370" y="6418"/>
                  </a:cubicBezTo>
                  <a:cubicBezTo>
                    <a:pt x="4322" y="6430"/>
                    <a:pt x="4263" y="6454"/>
                    <a:pt x="4203" y="6466"/>
                  </a:cubicBezTo>
                  <a:cubicBezTo>
                    <a:pt x="4144" y="6478"/>
                    <a:pt x="4096" y="6489"/>
                    <a:pt x="4036" y="6513"/>
                  </a:cubicBezTo>
                  <a:cubicBezTo>
                    <a:pt x="4001" y="6525"/>
                    <a:pt x="3941" y="6537"/>
                    <a:pt x="3882" y="6549"/>
                  </a:cubicBezTo>
                  <a:cubicBezTo>
                    <a:pt x="3834" y="6573"/>
                    <a:pt x="3774" y="6573"/>
                    <a:pt x="3727" y="6585"/>
                  </a:cubicBezTo>
                  <a:lnTo>
                    <a:pt x="3715" y="6585"/>
                  </a:lnTo>
                  <a:cubicBezTo>
                    <a:pt x="3620" y="6597"/>
                    <a:pt x="3524" y="6597"/>
                    <a:pt x="3429" y="6609"/>
                  </a:cubicBezTo>
                  <a:cubicBezTo>
                    <a:pt x="3346" y="6609"/>
                    <a:pt x="3262" y="6632"/>
                    <a:pt x="3191" y="6632"/>
                  </a:cubicBezTo>
                  <a:lnTo>
                    <a:pt x="3143" y="6632"/>
                  </a:lnTo>
                  <a:cubicBezTo>
                    <a:pt x="2965" y="6644"/>
                    <a:pt x="2774" y="6656"/>
                    <a:pt x="2584" y="6668"/>
                  </a:cubicBezTo>
                  <a:lnTo>
                    <a:pt x="2048" y="6668"/>
                  </a:lnTo>
                  <a:cubicBezTo>
                    <a:pt x="1989" y="6668"/>
                    <a:pt x="1929" y="6656"/>
                    <a:pt x="1869" y="6656"/>
                  </a:cubicBezTo>
                  <a:cubicBezTo>
                    <a:pt x="1822" y="6644"/>
                    <a:pt x="1750" y="6644"/>
                    <a:pt x="1691" y="6632"/>
                  </a:cubicBezTo>
                  <a:lnTo>
                    <a:pt x="1679" y="6632"/>
                  </a:lnTo>
                  <a:cubicBezTo>
                    <a:pt x="1655" y="6632"/>
                    <a:pt x="1631" y="6609"/>
                    <a:pt x="1619" y="6609"/>
                  </a:cubicBezTo>
                  <a:cubicBezTo>
                    <a:pt x="1584" y="6597"/>
                    <a:pt x="1560" y="6597"/>
                    <a:pt x="1524" y="6585"/>
                  </a:cubicBezTo>
                  <a:lnTo>
                    <a:pt x="1512" y="6573"/>
                  </a:lnTo>
                  <a:cubicBezTo>
                    <a:pt x="1465" y="6549"/>
                    <a:pt x="1417" y="6537"/>
                    <a:pt x="1381" y="6513"/>
                  </a:cubicBezTo>
                  <a:cubicBezTo>
                    <a:pt x="1334" y="6478"/>
                    <a:pt x="1274" y="6454"/>
                    <a:pt x="1227" y="6418"/>
                  </a:cubicBezTo>
                  <a:cubicBezTo>
                    <a:pt x="1203" y="6406"/>
                    <a:pt x="1155" y="6370"/>
                    <a:pt x="1107" y="6347"/>
                  </a:cubicBezTo>
                  <a:cubicBezTo>
                    <a:pt x="1060" y="6311"/>
                    <a:pt x="1024" y="6287"/>
                    <a:pt x="988" y="6251"/>
                  </a:cubicBezTo>
                  <a:cubicBezTo>
                    <a:pt x="965" y="6239"/>
                    <a:pt x="941" y="6228"/>
                    <a:pt x="917" y="6192"/>
                  </a:cubicBezTo>
                  <a:lnTo>
                    <a:pt x="822" y="6108"/>
                  </a:lnTo>
                  <a:cubicBezTo>
                    <a:pt x="762" y="6037"/>
                    <a:pt x="703" y="5954"/>
                    <a:pt x="643" y="5870"/>
                  </a:cubicBezTo>
                  <a:cubicBezTo>
                    <a:pt x="631" y="5835"/>
                    <a:pt x="607" y="5799"/>
                    <a:pt x="584" y="5763"/>
                  </a:cubicBezTo>
                  <a:lnTo>
                    <a:pt x="548" y="5704"/>
                  </a:lnTo>
                  <a:lnTo>
                    <a:pt x="524" y="5680"/>
                  </a:lnTo>
                  <a:cubicBezTo>
                    <a:pt x="512" y="5680"/>
                    <a:pt x="512" y="5656"/>
                    <a:pt x="500" y="5644"/>
                  </a:cubicBezTo>
                  <a:cubicBezTo>
                    <a:pt x="488" y="5632"/>
                    <a:pt x="488" y="5620"/>
                    <a:pt x="465" y="5596"/>
                  </a:cubicBezTo>
                  <a:cubicBezTo>
                    <a:pt x="453" y="5573"/>
                    <a:pt x="453" y="5561"/>
                    <a:pt x="441" y="5525"/>
                  </a:cubicBezTo>
                  <a:lnTo>
                    <a:pt x="417" y="5501"/>
                  </a:lnTo>
                  <a:cubicBezTo>
                    <a:pt x="393" y="5406"/>
                    <a:pt x="345" y="5335"/>
                    <a:pt x="322" y="5239"/>
                  </a:cubicBezTo>
                  <a:lnTo>
                    <a:pt x="298" y="5215"/>
                  </a:lnTo>
                  <a:cubicBezTo>
                    <a:pt x="286" y="5180"/>
                    <a:pt x="286" y="5168"/>
                    <a:pt x="274" y="5156"/>
                  </a:cubicBezTo>
                  <a:lnTo>
                    <a:pt x="226" y="5061"/>
                  </a:lnTo>
                  <a:cubicBezTo>
                    <a:pt x="214" y="5049"/>
                    <a:pt x="214" y="5037"/>
                    <a:pt x="203" y="5025"/>
                  </a:cubicBezTo>
                  <a:cubicBezTo>
                    <a:pt x="179" y="4977"/>
                    <a:pt x="155" y="4930"/>
                    <a:pt x="119" y="4882"/>
                  </a:cubicBezTo>
                  <a:lnTo>
                    <a:pt x="107" y="4870"/>
                  </a:lnTo>
                  <a:cubicBezTo>
                    <a:pt x="95" y="4858"/>
                    <a:pt x="84" y="4858"/>
                    <a:pt x="60" y="4858"/>
                  </a:cubicBezTo>
                  <a:cubicBezTo>
                    <a:pt x="24" y="4858"/>
                    <a:pt x="0" y="4918"/>
                    <a:pt x="36" y="4942"/>
                  </a:cubicBezTo>
                  <a:cubicBezTo>
                    <a:pt x="36" y="4965"/>
                    <a:pt x="48" y="4965"/>
                    <a:pt x="48" y="4977"/>
                  </a:cubicBezTo>
                  <a:cubicBezTo>
                    <a:pt x="84" y="5025"/>
                    <a:pt x="107" y="5085"/>
                    <a:pt x="143" y="5144"/>
                  </a:cubicBezTo>
                  <a:cubicBezTo>
                    <a:pt x="155" y="5204"/>
                    <a:pt x="179" y="5239"/>
                    <a:pt x="203" y="5299"/>
                  </a:cubicBezTo>
                  <a:cubicBezTo>
                    <a:pt x="214" y="5346"/>
                    <a:pt x="226" y="5382"/>
                    <a:pt x="238" y="5418"/>
                  </a:cubicBezTo>
                  <a:cubicBezTo>
                    <a:pt x="262" y="5477"/>
                    <a:pt x="286" y="5537"/>
                    <a:pt x="298" y="5596"/>
                  </a:cubicBezTo>
                  <a:cubicBezTo>
                    <a:pt x="298" y="5620"/>
                    <a:pt x="322" y="5632"/>
                    <a:pt x="322" y="5644"/>
                  </a:cubicBezTo>
                  <a:cubicBezTo>
                    <a:pt x="322" y="5680"/>
                    <a:pt x="334" y="5692"/>
                    <a:pt x="345" y="5704"/>
                  </a:cubicBezTo>
                  <a:cubicBezTo>
                    <a:pt x="357" y="5716"/>
                    <a:pt x="357" y="5739"/>
                    <a:pt x="381" y="5751"/>
                  </a:cubicBezTo>
                  <a:cubicBezTo>
                    <a:pt x="405" y="5799"/>
                    <a:pt x="417" y="5823"/>
                    <a:pt x="441" y="5858"/>
                  </a:cubicBezTo>
                  <a:cubicBezTo>
                    <a:pt x="476" y="5954"/>
                    <a:pt x="536" y="6061"/>
                    <a:pt x="595" y="6156"/>
                  </a:cubicBezTo>
                  <a:cubicBezTo>
                    <a:pt x="631" y="6192"/>
                    <a:pt x="655" y="6251"/>
                    <a:pt x="703" y="6299"/>
                  </a:cubicBezTo>
                  <a:lnTo>
                    <a:pt x="834" y="6430"/>
                  </a:lnTo>
                  <a:cubicBezTo>
                    <a:pt x="869" y="6454"/>
                    <a:pt x="881" y="6478"/>
                    <a:pt x="917" y="6489"/>
                  </a:cubicBezTo>
                  <a:cubicBezTo>
                    <a:pt x="953" y="6537"/>
                    <a:pt x="1012" y="6573"/>
                    <a:pt x="1060" y="6597"/>
                  </a:cubicBezTo>
                  <a:cubicBezTo>
                    <a:pt x="1119" y="6632"/>
                    <a:pt x="1167" y="6656"/>
                    <a:pt x="1215" y="6692"/>
                  </a:cubicBezTo>
                  <a:cubicBezTo>
                    <a:pt x="1250" y="6716"/>
                    <a:pt x="1310" y="6728"/>
                    <a:pt x="1357" y="6763"/>
                  </a:cubicBezTo>
                  <a:lnTo>
                    <a:pt x="1453" y="6811"/>
                  </a:lnTo>
                  <a:cubicBezTo>
                    <a:pt x="1477" y="6823"/>
                    <a:pt x="1512" y="6823"/>
                    <a:pt x="1536" y="6835"/>
                  </a:cubicBezTo>
                  <a:cubicBezTo>
                    <a:pt x="1584" y="6847"/>
                    <a:pt x="1643" y="6870"/>
                    <a:pt x="1703" y="6882"/>
                  </a:cubicBezTo>
                  <a:cubicBezTo>
                    <a:pt x="1750" y="6894"/>
                    <a:pt x="1810" y="6906"/>
                    <a:pt x="1869" y="6906"/>
                  </a:cubicBezTo>
                  <a:cubicBezTo>
                    <a:pt x="1929" y="6906"/>
                    <a:pt x="1989" y="6930"/>
                    <a:pt x="2048" y="6930"/>
                  </a:cubicBezTo>
                  <a:cubicBezTo>
                    <a:pt x="2108" y="6942"/>
                    <a:pt x="2167" y="6942"/>
                    <a:pt x="2227" y="6942"/>
                  </a:cubicBezTo>
                  <a:cubicBezTo>
                    <a:pt x="2298" y="6942"/>
                    <a:pt x="2393" y="6954"/>
                    <a:pt x="2465" y="7001"/>
                  </a:cubicBezTo>
                  <a:cubicBezTo>
                    <a:pt x="2596" y="7001"/>
                    <a:pt x="2751" y="7001"/>
                    <a:pt x="2893" y="6990"/>
                  </a:cubicBezTo>
                  <a:cubicBezTo>
                    <a:pt x="3001" y="6966"/>
                    <a:pt x="3108" y="6966"/>
                    <a:pt x="3203" y="6954"/>
                  </a:cubicBezTo>
                  <a:cubicBezTo>
                    <a:pt x="3322" y="6954"/>
                    <a:pt x="3429" y="6942"/>
                    <a:pt x="3548" y="6930"/>
                  </a:cubicBezTo>
                  <a:cubicBezTo>
                    <a:pt x="3667" y="6906"/>
                    <a:pt x="3774" y="6894"/>
                    <a:pt x="3894" y="6870"/>
                  </a:cubicBezTo>
                  <a:cubicBezTo>
                    <a:pt x="4001" y="6835"/>
                    <a:pt x="4120" y="6811"/>
                    <a:pt x="4215" y="6775"/>
                  </a:cubicBezTo>
                  <a:cubicBezTo>
                    <a:pt x="4322" y="6751"/>
                    <a:pt x="4429" y="6716"/>
                    <a:pt x="4548" y="6692"/>
                  </a:cubicBezTo>
                  <a:cubicBezTo>
                    <a:pt x="4667" y="6656"/>
                    <a:pt x="4786" y="6632"/>
                    <a:pt x="4906" y="6609"/>
                  </a:cubicBezTo>
                  <a:cubicBezTo>
                    <a:pt x="5013" y="6597"/>
                    <a:pt x="5108" y="6585"/>
                    <a:pt x="5215" y="6549"/>
                  </a:cubicBezTo>
                  <a:lnTo>
                    <a:pt x="5525" y="6466"/>
                  </a:lnTo>
                  <a:cubicBezTo>
                    <a:pt x="5632" y="6430"/>
                    <a:pt x="5739" y="6406"/>
                    <a:pt x="5858" y="6370"/>
                  </a:cubicBezTo>
                  <a:cubicBezTo>
                    <a:pt x="5965" y="6347"/>
                    <a:pt x="6084" y="6335"/>
                    <a:pt x="6180" y="6299"/>
                  </a:cubicBezTo>
                  <a:cubicBezTo>
                    <a:pt x="6406" y="6251"/>
                    <a:pt x="6632" y="6192"/>
                    <a:pt x="6858" y="6156"/>
                  </a:cubicBezTo>
                  <a:cubicBezTo>
                    <a:pt x="6918" y="6132"/>
                    <a:pt x="6989" y="6120"/>
                    <a:pt x="7061" y="6120"/>
                  </a:cubicBezTo>
                  <a:cubicBezTo>
                    <a:pt x="7132" y="6108"/>
                    <a:pt x="7227" y="6108"/>
                    <a:pt x="7299" y="6108"/>
                  </a:cubicBezTo>
                  <a:cubicBezTo>
                    <a:pt x="7406" y="6097"/>
                    <a:pt x="7525" y="6097"/>
                    <a:pt x="7632" y="6073"/>
                  </a:cubicBezTo>
                  <a:cubicBezTo>
                    <a:pt x="7692" y="6061"/>
                    <a:pt x="7751" y="6061"/>
                    <a:pt x="7811" y="6049"/>
                  </a:cubicBezTo>
                  <a:cubicBezTo>
                    <a:pt x="7870" y="6037"/>
                    <a:pt x="7906" y="6013"/>
                    <a:pt x="7965" y="6001"/>
                  </a:cubicBezTo>
                  <a:cubicBezTo>
                    <a:pt x="8073" y="5977"/>
                    <a:pt x="8180" y="5930"/>
                    <a:pt x="8287" y="5894"/>
                  </a:cubicBezTo>
                  <a:lnTo>
                    <a:pt x="8418" y="5858"/>
                  </a:lnTo>
                  <a:cubicBezTo>
                    <a:pt x="8466" y="5835"/>
                    <a:pt x="8489" y="5823"/>
                    <a:pt x="8537" y="5811"/>
                  </a:cubicBezTo>
                  <a:cubicBezTo>
                    <a:pt x="8537" y="5799"/>
                    <a:pt x="8549" y="5799"/>
                    <a:pt x="8561" y="5799"/>
                  </a:cubicBezTo>
                  <a:cubicBezTo>
                    <a:pt x="8596" y="5775"/>
                    <a:pt x="8620" y="5763"/>
                    <a:pt x="8656" y="5739"/>
                  </a:cubicBezTo>
                  <a:cubicBezTo>
                    <a:pt x="8680" y="5704"/>
                    <a:pt x="8704" y="5656"/>
                    <a:pt x="8704" y="5632"/>
                  </a:cubicBezTo>
                  <a:cubicBezTo>
                    <a:pt x="8704" y="5585"/>
                    <a:pt x="8680" y="5561"/>
                    <a:pt x="8668" y="5525"/>
                  </a:cubicBezTo>
                  <a:cubicBezTo>
                    <a:pt x="8668" y="5525"/>
                    <a:pt x="8656" y="5513"/>
                    <a:pt x="8656" y="5501"/>
                  </a:cubicBezTo>
                  <a:cubicBezTo>
                    <a:pt x="8644" y="5454"/>
                    <a:pt x="8620" y="5418"/>
                    <a:pt x="8608" y="5394"/>
                  </a:cubicBezTo>
                  <a:cubicBezTo>
                    <a:pt x="8549" y="5275"/>
                    <a:pt x="8501" y="5156"/>
                    <a:pt x="8442" y="5037"/>
                  </a:cubicBezTo>
                  <a:cubicBezTo>
                    <a:pt x="8430" y="5037"/>
                    <a:pt x="8430" y="5025"/>
                    <a:pt x="8430" y="5025"/>
                  </a:cubicBezTo>
                  <a:cubicBezTo>
                    <a:pt x="8382" y="4906"/>
                    <a:pt x="8346" y="4799"/>
                    <a:pt x="8299" y="4692"/>
                  </a:cubicBezTo>
                  <a:lnTo>
                    <a:pt x="8168" y="4334"/>
                  </a:lnTo>
                  <a:cubicBezTo>
                    <a:pt x="8120" y="4215"/>
                    <a:pt x="8085" y="4108"/>
                    <a:pt x="8049" y="4013"/>
                  </a:cubicBezTo>
                  <a:cubicBezTo>
                    <a:pt x="8013" y="3906"/>
                    <a:pt x="7965" y="3799"/>
                    <a:pt x="7930" y="3691"/>
                  </a:cubicBezTo>
                  <a:cubicBezTo>
                    <a:pt x="7834" y="3489"/>
                    <a:pt x="7751" y="3263"/>
                    <a:pt x="7668" y="3060"/>
                  </a:cubicBezTo>
                  <a:lnTo>
                    <a:pt x="7537" y="2739"/>
                  </a:lnTo>
                  <a:cubicBezTo>
                    <a:pt x="7525" y="2679"/>
                    <a:pt x="7489" y="2644"/>
                    <a:pt x="7465" y="2584"/>
                  </a:cubicBezTo>
                  <a:cubicBezTo>
                    <a:pt x="7453" y="2537"/>
                    <a:pt x="7418" y="2489"/>
                    <a:pt x="7406" y="2441"/>
                  </a:cubicBezTo>
                  <a:cubicBezTo>
                    <a:pt x="7370" y="2382"/>
                    <a:pt x="7358" y="2310"/>
                    <a:pt x="7334" y="2251"/>
                  </a:cubicBezTo>
                  <a:cubicBezTo>
                    <a:pt x="7311" y="2191"/>
                    <a:pt x="7287" y="2120"/>
                    <a:pt x="7275" y="2060"/>
                  </a:cubicBezTo>
                  <a:cubicBezTo>
                    <a:pt x="7239" y="1965"/>
                    <a:pt x="7215" y="1882"/>
                    <a:pt x="7192" y="1786"/>
                  </a:cubicBezTo>
                  <a:lnTo>
                    <a:pt x="7156" y="1525"/>
                  </a:lnTo>
                  <a:cubicBezTo>
                    <a:pt x="7132" y="1429"/>
                    <a:pt x="7108" y="1334"/>
                    <a:pt x="7061" y="1239"/>
                  </a:cubicBezTo>
                  <a:cubicBezTo>
                    <a:pt x="7037" y="1179"/>
                    <a:pt x="7001" y="1120"/>
                    <a:pt x="6953" y="1060"/>
                  </a:cubicBezTo>
                  <a:cubicBezTo>
                    <a:pt x="6882" y="953"/>
                    <a:pt x="6799" y="858"/>
                    <a:pt x="6691" y="774"/>
                  </a:cubicBezTo>
                  <a:cubicBezTo>
                    <a:pt x="6620" y="703"/>
                    <a:pt x="6525" y="643"/>
                    <a:pt x="6441" y="572"/>
                  </a:cubicBezTo>
                  <a:cubicBezTo>
                    <a:pt x="6394" y="524"/>
                    <a:pt x="6346" y="501"/>
                    <a:pt x="6299" y="465"/>
                  </a:cubicBezTo>
                  <a:cubicBezTo>
                    <a:pt x="6263" y="441"/>
                    <a:pt x="6215" y="417"/>
                    <a:pt x="6168" y="393"/>
                  </a:cubicBezTo>
                  <a:cubicBezTo>
                    <a:pt x="6084" y="346"/>
                    <a:pt x="5977" y="298"/>
                    <a:pt x="5870" y="274"/>
                  </a:cubicBezTo>
                  <a:cubicBezTo>
                    <a:pt x="5763" y="239"/>
                    <a:pt x="5644" y="227"/>
                    <a:pt x="5548" y="203"/>
                  </a:cubicBezTo>
                  <a:cubicBezTo>
                    <a:pt x="5489" y="179"/>
                    <a:pt x="5441" y="167"/>
                    <a:pt x="5382" y="155"/>
                  </a:cubicBezTo>
                  <a:cubicBezTo>
                    <a:pt x="5334" y="143"/>
                    <a:pt x="5275" y="120"/>
                    <a:pt x="5227" y="108"/>
                  </a:cubicBezTo>
                  <a:cubicBezTo>
                    <a:pt x="5167" y="96"/>
                    <a:pt x="5132" y="84"/>
                    <a:pt x="5072" y="60"/>
                  </a:cubicBezTo>
                  <a:cubicBezTo>
                    <a:pt x="5013" y="48"/>
                    <a:pt x="4953" y="48"/>
                    <a:pt x="4894" y="36"/>
                  </a:cubicBezTo>
                  <a:cubicBezTo>
                    <a:pt x="4786" y="24"/>
                    <a:pt x="4667" y="1"/>
                    <a:pt x="4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102025" y="5247050"/>
              <a:ext cx="147075" cy="179375"/>
            </a:xfrm>
            <a:custGeom>
              <a:avLst/>
              <a:gdLst/>
              <a:ahLst/>
              <a:cxnLst/>
              <a:rect l="l" t="t" r="r" b="b"/>
              <a:pathLst>
                <a:path w="5883" h="7175" extrusionOk="0">
                  <a:moveTo>
                    <a:pt x="1047" y="0"/>
                  </a:moveTo>
                  <a:cubicBezTo>
                    <a:pt x="1031" y="0"/>
                    <a:pt x="1014" y="5"/>
                    <a:pt x="1001" y="19"/>
                  </a:cubicBezTo>
                  <a:cubicBezTo>
                    <a:pt x="989" y="19"/>
                    <a:pt x="977" y="30"/>
                    <a:pt x="953" y="54"/>
                  </a:cubicBezTo>
                  <a:cubicBezTo>
                    <a:pt x="942" y="66"/>
                    <a:pt x="918" y="78"/>
                    <a:pt x="894" y="90"/>
                  </a:cubicBezTo>
                  <a:cubicBezTo>
                    <a:pt x="882" y="102"/>
                    <a:pt x="858" y="126"/>
                    <a:pt x="834" y="138"/>
                  </a:cubicBezTo>
                  <a:cubicBezTo>
                    <a:pt x="799" y="161"/>
                    <a:pt x="763" y="197"/>
                    <a:pt x="739" y="221"/>
                  </a:cubicBezTo>
                  <a:cubicBezTo>
                    <a:pt x="680" y="280"/>
                    <a:pt x="620" y="340"/>
                    <a:pt x="537" y="400"/>
                  </a:cubicBezTo>
                  <a:cubicBezTo>
                    <a:pt x="537" y="423"/>
                    <a:pt x="525" y="423"/>
                    <a:pt x="513" y="435"/>
                  </a:cubicBezTo>
                  <a:cubicBezTo>
                    <a:pt x="501" y="447"/>
                    <a:pt x="501" y="471"/>
                    <a:pt x="477" y="483"/>
                  </a:cubicBezTo>
                  <a:cubicBezTo>
                    <a:pt x="477" y="495"/>
                    <a:pt x="465" y="531"/>
                    <a:pt x="453" y="542"/>
                  </a:cubicBezTo>
                  <a:cubicBezTo>
                    <a:pt x="441" y="566"/>
                    <a:pt x="406" y="614"/>
                    <a:pt x="394" y="650"/>
                  </a:cubicBezTo>
                  <a:cubicBezTo>
                    <a:pt x="346" y="709"/>
                    <a:pt x="322" y="769"/>
                    <a:pt x="287" y="828"/>
                  </a:cubicBezTo>
                  <a:cubicBezTo>
                    <a:pt x="263" y="888"/>
                    <a:pt x="227" y="947"/>
                    <a:pt x="215" y="1007"/>
                  </a:cubicBezTo>
                  <a:cubicBezTo>
                    <a:pt x="203" y="1066"/>
                    <a:pt x="168" y="1138"/>
                    <a:pt x="156" y="1197"/>
                  </a:cubicBezTo>
                  <a:lnTo>
                    <a:pt x="156" y="1209"/>
                  </a:lnTo>
                  <a:cubicBezTo>
                    <a:pt x="144" y="1221"/>
                    <a:pt x="144" y="1221"/>
                    <a:pt x="144" y="1245"/>
                  </a:cubicBezTo>
                  <a:lnTo>
                    <a:pt x="144" y="1221"/>
                  </a:lnTo>
                  <a:cubicBezTo>
                    <a:pt x="144" y="1245"/>
                    <a:pt x="120" y="1257"/>
                    <a:pt x="120" y="1269"/>
                  </a:cubicBezTo>
                  <a:lnTo>
                    <a:pt x="120" y="1281"/>
                  </a:lnTo>
                  <a:lnTo>
                    <a:pt x="120" y="1293"/>
                  </a:lnTo>
                  <a:lnTo>
                    <a:pt x="120" y="1316"/>
                  </a:lnTo>
                  <a:cubicBezTo>
                    <a:pt x="96" y="1412"/>
                    <a:pt x="84" y="1519"/>
                    <a:pt x="60" y="1638"/>
                  </a:cubicBezTo>
                  <a:cubicBezTo>
                    <a:pt x="49" y="1757"/>
                    <a:pt x="37" y="1864"/>
                    <a:pt x="25" y="1983"/>
                  </a:cubicBezTo>
                  <a:cubicBezTo>
                    <a:pt x="25" y="2102"/>
                    <a:pt x="1" y="2209"/>
                    <a:pt x="1" y="2305"/>
                  </a:cubicBezTo>
                  <a:lnTo>
                    <a:pt x="1" y="2412"/>
                  </a:lnTo>
                  <a:lnTo>
                    <a:pt x="1" y="2507"/>
                  </a:lnTo>
                  <a:cubicBezTo>
                    <a:pt x="1" y="2566"/>
                    <a:pt x="25" y="2602"/>
                    <a:pt x="25" y="2662"/>
                  </a:cubicBezTo>
                  <a:cubicBezTo>
                    <a:pt x="25" y="2697"/>
                    <a:pt x="37" y="2721"/>
                    <a:pt x="37" y="2757"/>
                  </a:cubicBezTo>
                  <a:cubicBezTo>
                    <a:pt x="49" y="2769"/>
                    <a:pt x="49" y="2805"/>
                    <a:pt x="49" y="2817"/>
                  </a:cubicBezTo>
                  <a:lnTo>
                    <a:pt x="96" y="2995"/>
                  </a:lnTo>
                  <a:cubicBezTo>
                    <a:pt x="203" y="3436"/>
                    <a:pt x="346" y="3852"/>
                    <a:pt x="489" y="4293"/>
                  </a:cubicBezTo>
                  <a:lnTo>
                    <a:pt x="489" y="4269"/>
                  </a:lnTo>
                  <a:cubicBezTo>
                    <a:pt x="513" y="4352"/>
                    <a:pt x="525" y="4412"/>
                    <a:pt x="549" y="4483"/>
                  </a:cubicBezTo>
                  <a:cubicBezTo>
                    <a:pt x="608" y="4686"/>
                    <a:pt x="620" y="4912"/>
                    <a:pt x="668" y="5126"/>
                  </a:cubicBezTo>
                  <a:cubicBezTo>
                    <a:pt x="703" y="5329"/>
                    <a:pt x="751" y="5543"/>
                    <a:pt x="787" y="5745"/>
                  </a:cubicBezTo>
                  <a:lnTo>
                    <a:pt x="787" y="5757"/>
                  </a:lnTo>
                  <a:cubicBezTo>
                    <a:pt x="787" y="5805"/>
                    <a:pt x="799" y="5841"/>
                    <a:pt x="799" y="5876"/>
                  </a:cubicBezTo>
                  <a:cubicBezTo>
                    <a:pt x="822" y="6043"/>
                    <a:pt x="846" y="6198"/>
                    <a:pt x="870" y="6353"/>
                  </a:cubicBezTo>
                  <a:cubicBezTo>
                    <a:pt x="906" y="6519"/>
                    <a:pt x="942" y="6686"/>
                    <a:pt x="1001" y="6829"/>
                  </a:cubicBezTo>
                  <a:cubicBezTo>
                    <a:pt x="1025" y="6877"/>
                    <a:pt x="1037" y="6924"/>
                    <a:pt x="1049" y="6948"/>
                  </a:cubicBezTo>
                  <a:cubicBezTo>
                    <a:pt x="1049" y="6984"/>
                    <a:pt x="1061" y="6996"/>
                    <a:pt x="1061" y="7019"/>
                  </a:cubicBezTo>
                  <a:cubicBezTo>
                    <a:pt x="1061" y="7043"/>
                    <a:pt x="1084" y="7079"/>
                    <a:pt x="1096" y="7091"/>
                  </a:cubicBezTo>
                  <a:cubicBezTo>
                    <a:pt x="1108" y="7115"/>
                    <a:pt x="1120" y="7138"/>
                    <a:pt x="1144" y="7150"/>
                  </a:cubicBezTo>
                  <a:cubicBezTo>
                    <a:pt x="1156" y="7162"/>
                    <a:pt x="1168" y="7174"/>
                    <a:pt x="1203" y="7174"/>
                  </a:cubicBezTo>
                  <a:cubicBezTo>
                    <a:pt x="1215" y="7174"/>
                    <a:pt x="1215" y="7174"/>
                    <a:pt x="1108" y="7103"/>
                  </a:cubicBezTo>
                  <a:cubicBezTo>
                    <a:pt x="1132" y="7103"/>
                    <a:pt x="1168" y="7103"/>
                    <a:pt x="1192" y="7091"/>
                  </a:cubicBezTo>
                  <a:cubicBezTo>
                    <a:pt x="1251" y="7079"/>
                    <a:pt x="1287" y="7043"/>
                    <a:pt x="1334" y="7019"/>
                  </a:cubicBezTo>
                  <a:cubicBezTo>
                    <a:pt x="1358" y="6996"/>
                    <a:pt x="1370" y="6972"/>
                    <a:pt x="1406" y="6948"/>
                  </a:cubicBezTo>
                  <a:cubicBezTo>
                    <a:pt x="1573" y="6817"/>
                    <a:pt x="1751" y="6674"/>
                    <a:pt x="1906" y="6519"/>
                  </a:cubicBezTo>
                  <a:cubicBezTo>
                    <a:pt x="2001" y="6448"/>
                    <a:pt x="2073" y="6353"/>
                    <a:pt x="2168" y="6281"/>
                  </a:cubicBezTo>
                  <a:cubicBezTo>
                    <a:pt x="2239" y="6222"/>
                    <a:pt x="2323" y="6150"/>
                    <a:pt x="2406" y="6091"/>
                  </a:cubicBezTo>
                  <a:cubicBezTo>
                    <a:pt x="2477" y="6043"/>
                    <a:pt x="2549" y="5984"/>
                    <a:pt x="2620" y="5936"/>
                  </a:cubicBezTo>
                  <a:cubicBezTo>
                    <a:pt x="2716" y="5900"/>
                    <a:pt x="2787" y="5841"/>
                    <a:pt x="2858" y="5793"/>
                  </a:cubicBezTo>
                  <a:cubicBezTo>
                    <a:pt x="3037" y="5674"/>
                    <a:pt x="3239" y="5543"/>
                    <a:pt x="3418" y="5424"/>
                  </a:cubicBezTo>
                  <a:cubicBezTo>
                    <a:pt x="3513" y="5364"/>
                    <a:pt x="3609" y="5293"/>
                    <a:pt x="3716" y="5233"/>
                  </a:cubicBezTo>
                  <a:cubicBezTo>
                    <a:pt x="3799" y="5174"/>
                    <a:pt x="3894" y="5126"/>
                    <a:pt x="3978" y="5067"/>
                  </a:cubicBezTo>
                  <a:cubicBezTo>
                    <a:pt x="4037" y="5031"/>
                    <a:pt x="4097" y="4995"/>
                    <a:pt x="4156" y="4960"/>
                  </a:cubicBezTo>
                  <a:cubicBezTo>
                    <a:pt x="4347" y="4852"/>
                    <a:pt x="4549" y="4745"/>
                    <a:pt x="4740" y="4638"/>
                  </a:cubicBezTo>
                  <a:cubicBezTo>
                    <a:pt x="4823" y="4567"/>
                    <a:pt x="4930" y="4519"/>
                    <a:pt x="5025" y="4448"/>
                  </a:cubicBezTo>
                  <a:cubicBezTo>
                    <a:pt x="5061" y="4424"/>
                    <a:pt x="5121" y="4376"/>
                    <a:pt x="5168" y="4352"/>
                  </a:cubicBezTo>
                  <a:cubicBezTo>
                    <a:pt x="5264" y="4293"/>
                    <a:pt x="5335" y="4198"/>
                    <a:pt x="5406" y="4114"/>
                  </a:cubicBezTo>
                  <a:cubicBezTo>
                    <a:pt x="5466" y="4019"/>
                    <a:pt x="5537" y="3936"/>
                    <a:pt x="5597" y="3829"/>
                  </a:cubicBezTo>
                  <a:cubicBezTo>
                    <a:pt x="5633" y="3781"/>
                    <a:pt x="5656" y="3745"/>
                    <a:pt x="5692" y="3674"/>
                  </a:cubicBezTo>
                  <a:cubicBezTo>
                    <a:pt x="5716" y="3626"/>
                    <a:pt x="5752" y="3578"/>
                    <a:pt x="5764" y="3519"/>
                  </a:cubicBezTo>
                  <a:cubicBezTo>
                    <a:pt x="5799" y="3412"/>
                    <a:pt x="5835" y="3305"/>
                    <a:pt x="5859" y="3209"/>
                  </a:cubicBezTo>
                  <a:cubicBezTo>
                    <a:pt x="5883" y="3102"/>
                    <a:pt x="5883" y="2995"/>
                    <a:pt x="5883" y="2876"/>
                  </a:cubicBezTo>
                  <a:cubicBezTo>
                    <a:pt x="5883" y="2852"/>
                    <a:pt x="5871" y="2805"/>
                    <a:pt x="5871" y="2769"/>
                  </a:cubicBezTo>
                  <a:lnTo>
                    <a:pt x="5871" y="2745"/>
                  </a:lnTo>
                  <a:lnTo>
                    <a:pt x="5871" y="2733"/>
                  </a:lnTo>
                  <a:cubicBezTo>
                    <a:pt x="5859" y="2638"/>
                    <a:pt x="5823" y="2531"/>
                    <a:pt x="5799" y="2447"/>
                  </a:cubicBezTo>
                  <a:cubicBezTo>
                    <a:pt x="5775" y="2400"/>
                    <a:pt x="5764" y="2364"/>
                    <a:pt x="5752" y="2328"/>
                  </a:cubicBezTo>
                  <a:cubicBezTo>
                    <a:pt x="5752" y="2293"/>
                    <a:pt x="5740" y="2257"/>
                    <a:pt x="5704" y="2233"/>
                  </a:cubicBezTo>
                  <a:cubicBezTo>
                    <a:pt x="5687" y="2229"/>
                    <a:pt x="5672" y="2226"/>
                    <a:pt x="5660" y="2226"/>
                  </a:cubicBezTo>
                  <a:cubicBezTo>
                    <a:pt x="5637" y="2226"/>
                    <a:pt x="5620" y="2234"/>
                    <a:pt x="5597" y="2257"/>
                  </a:cubicBezTo>
                  <a:cubicBezTo>
                    <a:pt x="5597" y="2269"/>
                    <a:pt x="5585" y="2269"/>
                    <a:pt x="5585" y="2281"/>
                  </a:cubicBezTo>
                  <a:cubicBezTo>
                    <a:pt x="5573" y="2316"/>
                    <a:pt x="5585" y="2328"/>
                    <a:pt x="5585" y="2340"/>
                  </a:cubicBezTo>
                  <a:cubicBezTo>
                    <a:pt x="5585" y="2352"/>
                    <a:pt x="5597" y="2388"/>
                    <a:pt x="5597" y="2400"/>
                  </a:cubicBezTo>
                  <a:cubicBezTo>
                    <a:pt x="5621" y="2412"/>
                    <a:pt x="5621" y="2412"/>
                    <a:pt x="5621" y="2436"/>
                  </a:cubicBezTo>
                  <a:lnTo>
                    <a:pt x="5656" y="2614"/>
                  </a:lnTo>
                  <a:cubicBezTo>
                    <a:pt x="5656" y="2674"/>
                    <a:pt x="5680" y="2745"/>
                    <a:pt x="5680" y="2805"/>
                  </a:cubicBezTo>
                  <a:lnTo>
                    <a:pt x="5680" y="2817"/>
                  </a:lnTo>
                  <a:lnTo>
                    <a:pt x="5680" y="2828"/>
                  </a:lnTo>
                  <a:lnTo>
                    <a:pt x="5680" y="2852"/>
                  </a:lnTo>
                  <a:lnTo>
                    <a:pt x="5680" y="2864"/>
                  </a:lnTo>
                  <a:lnTo>
                    <a:pt x="5680" y="2936"/>
                  </a:lnTo>
                  <a:cubicBezTo>
                    <a:pt x="5656" y="3007"/>
                    <a:pt x="5645" y="3067"/>
                    <a:pt x="5633" y="3150"/>
                  </a:cubicBezTo>
                  <a:cubicBezTo>
                    <a:pt x="5621" y="3197"/>
                    <a:pt x="5597" y="3257"/>
                    <a:pt x="5573" y="3340"/>
                  </a:cubicBezTo>
                  <a:lnTo>
                    <a:pt x="5561" y="3364"/>
                  </a:lnTo>
                  <a:lnTo>
                    <a:pt x="5561" y="3376"/>
                  </a:lnTo>
                  <a:cubicBezTo>
                    <a:pt x="5561" y="3400"/>
                    <a:pt x="5537" y="3400"/>
                    <a:pt x="5537" y="3412"/>
                  </a:cubicBezTo>
                  <a:cubicBezTo>
                    <a:pt x="5525" y="3459"/>
                    <a:pt x="5514" y="3519"/>
                    <a:pt x="5478" y="3555"/>
                  </a:cubicBezTo>
                  <a:cubicBezTo>
                    <a:pt x="5466" y="3590"/>
                    <a:pt x="5454" y="3638"/>
                    <a:pt x="5442" y="3662"/>
                  </a:cubicBezTo>
                  <a:cubicBezTo>
                    <a:pt x="5442" y="3686"/>
                    <a:pt x="5418" y="3709"/>
                    <a:pt x="5406" y="3721"/>
                  </a:cubicBezTo>
                  <a:lnTo>
                    <a:pt x="5406" y="3745"/>
                  </a:lnTo>
                  <a:cubicBezTo>
                    <a:pt x="5359" y="3805"/>
                    <a:pt x="5335" y="3852"/>
                    <a:pt x="5287" y="3924"/>
                  </a:cubicBezTo>
                  <a:lnTo>
                    <a:pt x="5287" y="3936"/>
                  </a:lnTo>
                  <a:cubicBezTo>
                    <a:pt x="5240" y="3971"/>
                    <a:pt x="5204" y="4031"/>
                    <a:pt x="5156" y="4090"/>
                  </a:cubicBezTo>
                  <a:cubicBezTo>
                    <a:pt x="5144" y="4126"/>
                    <a:pt x="5109" y="4138"/>
                    <a:pt x="5085" y="4174"/>
                  </a:cubicBezTo>
                  <a:cubicBezTo>
                    <a:pt x="5049" y="4198"/>
                    <a:pt x="5002" y="4233"/>
                    <a:pt x="4966" y="4257"/>
                  </a:cubicBezTo>
                  <a:cubicBezTo>
                    <a:pt x="4740" y="4412"/>
                    <a:pt x="4561" y="4531"/>
                    <a:pt x="4382" y="4626"/>
                  </a:cubicBezTo>
                  <a:cubicBezTo>
                    <a:pt x="4204" y="4733"/>
                    <a:pt x="4025" y="4852"/>
                    <a:pt x="3811" y="4983"/>
                  </a:cubicBezTo>
                  <a:cubicBezTo>
                    <a:pt x="3728" y="5043"/>
                    <a:pt x="3620" y="5126"/>
                    <a:pt x="3537" y="5186"/>
                  </a:cubicBezTo>
                  <a:cubicBezTo>
                    <a:pt x="3442" y="5245"/>
                    <a:pt x="3370" y="5305"/>
                    <a:pt x="3275" y="5364"/>
                  </a:cubicBezTo>
                  <a:cubicBezTo>
                    <a:pt x="3085" y="5483"/>
                    <a:pt x="2906" y="5614"/>
                    <a:pt x="2716" y="5734"/>
                  </a:cubicBezTo>
                  <a:cubicBezTo>
                    <a:pt x="2680" y="5745"/>
                    <a:pt x="2668" y="5757"/>
                    <a:pt x="2644" y="5781"/>
                  </a:cubicBezTo>
                  <a:cubicBezTo>
                    <a:pt x="2561" y="5829"/>
                    <a:pt x="2501" y="5864"/>
                    <a:pt x="2442" y="5912"/>
                  </a:cubicBezTo>
                  <a:cubicBezTo>
                    <a:pt x="2370" y="5972"/>
                    <a:pt x="2263" y="6043"/>
                    <a:pt x="2180" y="6126"/>
                  </a:cubicBezTo>
                  <a:cubicBezTo>
                    <a:pt x="2120" y="6174"/>
                    <a:pt x="2061" y="6222"/>
                    <a:pt x="2001" y="6281"/>
                  </a:cubicBezTo>
                  <a:cubicBezTo>
                    <a:pt x="1965" y="6317"/>
                    <a:pt x="1942" y="6329"/>
                    <a:pt x="1906" y="6353"/>
                  </a:cubicBezTo>
                  <a:cubicBezTo>
                    <a:pt x="1835" y="6412"/>
                    <a:pt x="1763" y="6496"/>
                    <a:pt x="1692" y="6555"/>
                  </a:cubicBezTo>
                  <a:lnTo>
                    <a:pt x="1668" y="6567"/>
                  </a:lnTo>
                  <a:cubicBezTo>
                    <a:pt x="1608" y="6615"/>
                    <a:pt x="1537" y="6674"/>
                    <a:pt x="1477" y="6710"/>
                  </a:cubicBezTo>
                  <a:cubicBezTo>
                    <a:pt x="1465" y="6734"/>
                    <a:pt x="1430" y="6746"/>
                    <a:pt x="1418" y="6757"/>
                  </a:cubicBezTo>
                  <a:cubicBezTo>
                    <a:pt x="1358" y="6805"/>
                    <a:pt x="1299" y="6853"/>
                    <a:pt x="1227" y="6888"/>
                  </a:cubicBezTo>
                  <a:cubicBezTo>
                    <a:pt x="1215" y="6888"/>
                    <a:pt x="1215" y="6912"/>
                    <a:pt x="1192" y="6912"/>
                  </a:cubicBezTo>
                  <a:lnTo>
                    <a:pt x="1180" y="6888"/>
                  </a:lnTo>
                  <a:cubicBezTo>
                    <a:pt x="1180" y="6888"/>
                    <a:pt x="1168" y="6877"/>
                    <a:pt x="1168" y="6865"/>
                  </a:cubicBezTo>
                  <a:lnTo>
                    <a:pt x="1156" y="6817"/>
                  </a:lnTo>
                  <a:cubicBezTo>
                    <a:pt x="1156" y="6805"/>
                    <a:pt x="1132" y="6769"/>
                    <a:pt x="1132" y="6757"/>
                  </a:cubicBezTo>
                  <a:cubicBezTo>
                    <a:pt x="1108" y="6698"/>
                    <a:pt x="1096" y="6626"/>
                    <a:pt x="1061" y="6555"/>
                  </a:cubicBezTo>
                  <a:cubicBezTo>
                    <a:pt x="1037" y="6472"/>
                    <a:pt x="1013" y="6412"/>
                    <a:pt x="1001" y="6341"/>
                  </a:cubicBezTo>
                  <a:lnTo>
                    <a:pt x="953" y="6115"/>
                  </a:lnTo>
                  <a:lnTo>
                    <a:pt x="953" y="6103"/>
                  </a:lnTo>
                  <a:lnTo>
                    <a:pt x="953" y="6091"/>
                  </a:lnTo>
                  <a:lnTo>
                    <a:pt x="953" y="6055"/>
                  </a:lnTo>
                  <a:lnTo>
                    <a:pt x="953" y="6031"/>
                  </a:lnTo>
                  <a:lnTo>
                    <a:pt x="953" y="5995"/>
                  </a:lnTo>
                  <a:lnTo>
                    <a:pt x="942" y="5936"/>
                  </a:lnTo>
                  <a:lnTo>
                    <a:pt x="930" y="5841"/>
                  </a:lnTo>
                  <a:cubicBezTo>
                    <a:pt x="918" y="5722"/>
                    <a:pt x="882" y="5603"/>
                    <a:pt x="870" y="5495"/>
                  </a:cubicBezTo>
                  <a:cubicBezTo>
                    <a:pt x="858" y="5400"/>
                    <a:pt x="834" y="5329"/>
                    <a:pt x="822" y="5257"/>
                  </a:cubicBezTo>
                  <a:lnTo>
                    <a:pt x="811" y="5186"/>
                  </a:lnTo>
                  <a:cubicBezTo>
                    <a:pt x="799" y="5079"/>
                    <a:pt x="763" y="4972"/>
                    <a:pt x="751" y="4852"/>
                  </a:cubicBezTo>
                  <a:lnTo>
                    <a:pt x="751" y="4829"/>
                  </a:lnTo>
                  <a:cubicBezTo>
                    <a:pt x="715" y="4614"/>
                    <a:pt x="680" y="4412"/>
                    <a:pt x="620" y="4198"/>
                  </a:cubicBezTo>
                  <a:lnTo>
                    <a:pt x="584" y="4090"/>
                  </a:lnTo>
                  <a:cubicBezTo>
                    <a:pt x="584" y="4079"/>
                    <a:pt x="572" y="4067"/>
                    <a:pt x="572" y="4055"/>
                  </a:cubicBezTo>
                  <a:cubicBezTo>
                    <a:pt x="561" y="3995"/>
                    <a:pt x="525" y="3912"/>
                    <a:pt x="513" y="3852"/>
                  </a:cubicBezTo>
                  <a:cubicBezTo>
                    <a:pt x="501" y="3793"/>
                    <a:pt x="465" y="3721"/>
                    <a:pt x="453" y="3662"/>
                  </a:cubicBezTo>
                  <a:lnTo>
                    <a:pt x="453" y="3650"/>
                  </a:lnTo>
                  <a:lnTo>
                    <a:pt x="418" y="3555"/>
                  </a:lnTo>
                  <a:lnTo>
                    <a:pt x="406" y="3531"/>
                  </a:lnTo>
                  <a:lnTo>
                    <a:pt x="358" y="3400"/>
                  </a:lnTo>
                  <a:lnTo>
                    <a:pt x="358" y="3376"/>
                  </a:lnTo>
                  <a:lnTo>
                    <a:pt x="275" y="3067"/>
                  </a:lnTo>
                  <a:lnTo>
                    <a:pt x="227" y="2888"/>
                  </a:lnTo>
                  <a:cubicBezTo>
                    <a:pt x="215" y="2840"/>
                    <a:pt x="215" y="2805"/>
                    <a:pt x="203" y="2757"/>
                  </a:cubicBezTo>
                  <a:lnTo>
                    <a:pt x="203" y="2745"/>
                  </a:lnTo>
                  <a:lnTo>
                    <a:pt x="203" y="2709"/>
                  </a:lnTo>
                  <a:cubicBezTo>
                    <a:pt x="180" y="2686"/>
                    <a:pt x="180" y="2650"/>
                    <a:pt x="180" y="2626"/>
                  </a:cubicBezTo>
                  <a:lnTo>
                    <a:pt x="180" y="2566"/>
                  </a:lnTo>
                  <a:lnTo>
                    <a:pt x="180" y="2519"/>
                  </a:lnTo>
                  <a:lnTo>
                    <a:pt x="180" y="2507"/>
                  </a:lnTo>
                  <a:lnTo>
                    <a:pt x="180" y="2459"/>
                  </a:lnTo>
                  <a:lnTo>
                    <a:pt x="180" y="2245"/>
                  </a:lnTo>
                  <a:cubicBezTo>
                    <a:pt x="203" y="2162"/>
                    <a:pt x="203" y="2066"/>
                    <a:pt x="215" y="1995"/>
                  </a:cubicBezTo>
                  <a:lnTo>
                    <a:pt x="215" y="1983"/>
                  </a:lnTo>
                  <a:cubicBezTo>
                    <a:pt x="227" y="1852"/>
                    <a:pt x="239" y="1697"/>
                    <a:pt x="275" y="1566"/>
                  </a:cubicBezTo>
                  <a:lnTo>
                    <a:pt x="287" y="1519"/>
                  </a:lnTo>
                  <a:cubicBezTo>
                    <a:pt x="299" y="1459"/>
                    <a:pt x="299" y="1423"/>
                    <a:pt x="322" y="1364"/>
                  </a:cubicBezTo>
                  <a:cubicBezTo>
                    <a:pt x="334" y="1281"/>
                    <a:pt x="346" y="1221"/>
                    <a:pt x="358" y="1150"/>
                  </a:cubicBezTo>
                  <a:lnTo>
                    <a:pt x="382" y="1114"/>
                  </a:lnTo>
                  <a:cubicBezTo>
                    <a:pt x="382" y="1090"/>
                    <a:pt x="382" y="1078"/>
                    <a:pt x="394" y="1042"/>
                  </a:cubicBezTo>
                  <a:cubicBezTo>
                    <a:pt x="406" y="1019"/>
                    <a:pt x="406" y="995"/>
                    <a:pt x="418" y="971"/>
                  </a:cubicBezTo>
                  <a:lnTo>
                    <a:pt x="441" y="935"/>
                  </a:lnTo>
                  <a:lnTo>
                    <a:pt x="477" y="852"/>
                  </a:lnTo>
                  <a:cubicBezTo>
                    <a:pt x="501" y="840"/>
                    <a:pt x="501" y="804"/>
                    <a:pt x="513" y="792"/>
                  </a:cubicBezTo>
                  <a:cubicBezTo>
                    <a:pt x="513" y="781"/>
                    <a:pt x="525" y="781"/>
                    <a:pt x="525" y="757"/>
                  </a:cubicBezTo>
                  <a:cubicBezTo>
                    <a:pt x="537" y="721"/>
                    <a:pt x="572" y="685"/>
                    <a:pt x="584" y="638"/>
                  </a:cubicBezTo>
                  <a:cubicBezTo>
                    <a:pt x="596" y="614"/>
                    <a:pt x="620" y="602"/>
                    <a:pt x="632" y="566"/>
                  </a:cubicBezTo>
                  <a:cubicBezTo>
                    <a:pt x="644" y="566"/>
                    <a:pt x="644" y="554"/>
                    <a:pt x="644" y="554"/>
                  </a:cubicBezTo>
                  <a:cubicBezTo>
                    <a:pt x="680" y="507"/>
                    <a:pt x="703" y="483"/>
                    <a:pt x="739" y="447"/>
                  </a:cubicBezTo>
                  <a:lnTo>
                    <a:pt x="763" y="423"/>
                  </a:lnTo>
                  <a:lnTo>
                    <a:pt x="799" y="388"/>
                  </a:lnTo>
                  <a:cubicBezTo>
                    <a:pt x="834" y="364"/>
                    <a:pt x="882" y="316"/>
                    <a:pt x="930" y="269"/>
                  </a:cubicBezTo>
                  <a:cubicBezTo>
                    <a:pt x="942" y="269"/>
                    <a:pt x="942" y="257"/>
                    <a:pt x="953" y="257"/>
                  </a:cubicBezTo>
                  <a:cubicBezTo>
                    <a:pt x="1001" y="209"/>
                    <a:pt x="1061" y="185"/>
                    <a:pt x="1108" y="150"/>
                  </a:cubicBezTo>
                  <a:cubicBezTo>
                    <a:pt x="1132" y="126"/>
                    <a:pt x="1156" y="66"/>
                    <a:pt x="1120" y="30"/>
                  </a:cubicBezTo>
                  <a:cubicBezTo>
                    <a:pt x="1105" y="15"/>
                    <a:pt x="1076" y="0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2251750" y="4959975"/>
              <a:ext cx="35750" cy="107775"/>
            </a:xfrm>
            <a:custGeom>
              <a:avLst/>
              <a:gdLst/>
              <a:ahLst/>
              <a:cxnLst/>
              <a:rect l="l" t="t" r="r" b="b"/>
              <a:pathLst>
                <a:path w="1430" h="4311" extrusionOk="0">
                  <a:moveTo>
                    <a:pt x="1430" y="0"/>
                  </a:moveTo>
                  <a:cubicBezTo>
                    <a:pt x="1418" y="48"/>
                    <a:pt x="1418" y="107"/>
                    <a:pt x="1406" y="143"/>
                  </a:cubicBezTo>
                  <a:cubicBezTo>
                    <a:pt x="1382" y="191"/>
                    <a:pt x="1382" y="238"/>
                    <a:pt x="1370" y="262"/>
                  </a:cubicBezTo>
                  <a:cubicBezTo>
                    <a:pt x="1358" y="298"/>
                    <a:pt x="1346" y="345"/>
                    <a:pt x="1322" y="381"/>
                  </a:cubicBezTo>
                  <a:cubicBezTo>
                    <a:pt x="1310" y="464"/>
                    <a:pt x="1287" y="548"/>
                    <a:pt x="1251" y="619"/>
                  </a:cubicBezTo>
                  <a:cubicBezTo>
                    <a:pt x="1203" y="726"/>
                    <a:pt x="1180" y="834"/>
                    <a:pt x="1144" y="953"/>
                  </a:cubicBezTo>
                  <a:cubicBezTo>
                    <a:pt x="1132" y="1000"/>
                    <a:pt x="1120" y="1060"/>
                    <a:pt x="1108" y="1095"/>
                  </a:cubicBezTo>
                  <a:cubicBezTo>
                    <a:pt x="1084" y="1143"/>
                    <a:pt x="1072" y="1179"/>
                    <a:pt x="1060" y="1215"/>
                  </a:cubicBezTo>
                  <a:cubicBezTo>
                    <a:pt x="1060" y="1238"/>
                    <a:pt x="1049" y="1262"/>
                    <a:pt x="1049" y="1274"/>
                  </a:cubicBezTo>
                  <a:cubicBezTo>
                    <a:pt x="1049" y="1298"/>
                    <a:pt x="1025" y="1310"/>
                    <a:pt x="1025" y="1322"/>
                  </a:cubicBezTo>
                  <a:cubicBezTo>
                    <a:pt x="1013" y="1357"/>
                    <a:pt x="1001" y="1393"/>
                    <a:pt x="989" y="1429"/>
                  </a:cubicBezTo>
                  <a:cubicBezTo>
                    <a:pt x="965" y="1453"/>
                    <a:pt x="953" y="1500"/>
                    <a:pt x="941" y="1536"/>
                  </a:cubicBezTo>
                  <a:lnTo>
                    <a:pt x="810" y="1846"/>
                  </a:lnTo>
                  <a:cubicBezTo>
                    <a:pt x="787" y="1893"/>
                    <a:pt x="763" y="1929"/>
                    <a:pt x="751" y="1977"/>
                  </a:cubicBezTo>
                  <a:cubicBezTo>
                    <a:pt x="715" y="2036"/>
                    <a:pt x="691" y="2084"/>
                    <a:pt x="668" y="2143"/>
                  </a:cubicBezTo>
                  <a:cubicBezTo>
                    <a:pt x="656" y="2203"/>
                    <a:pt x="632" y="2262"/>
                    <a:pt x="608" y="2322"/>
                  </a:cubicBezTo>
                  <a:cubicBezTo>
                    <a:pt x="608" y="2346"/>
                    <a:pt x="596" y="2393"/>
                    <a:pt x="584" y="2429"/>
                  </a:cubicBezTo>
                  <a:cubicBezTo>
                    <a:pt x="584" y="2441"/>
                    <a:pt x="572" y="2465"/>
                    <a:pt x="572" y="2489"/>
                  </a:cubicBezTo>
                  <a:cubicBezTo>
                    <a:pt x="548" y="2548"/>
                    <a:pt x="537" y="2584"/>
                    <a:pt x="525" y="2643"/>
                  </a:cubicBezTo>
                  <a:cubicBezTo>
                    <a:pt x="513" y="2703"/>
                    <a:pt x="489" y="2750"/>
                    <a:pt x="477" y="2810"/>
                  </a:cubicBezTo>
                  <a:cubicBezTo>
                    <a:pt x="465" y="2858"/>
                    <a:pt x="465" y="2881"/>
                    <a:pt x="453" y="2929"/>
                  </a:cubicBezTo>
                  <a:cubicBezTo>
                    <a:pt x="453" y="2965"/>
                    <a:pt x="429" y="2977"/>
                    <a:pt x="429" y="2989"/>
                  </a:cubicBezTo>
                  <a:cubicBezTo>
                    <a:pt x="418" y="3048"/>
                    <a:pt x="394" y="3108"/>
                    <a:pt x="370" y="3167"/>
                  </a:cubicBezTo>
                  <a:cubicBezTo>
                    <a:pt x="370" y="3179"/>
                    <a:pt x="358" y="3203"/>
                    <a:pt x="358" y="3215"/>
                  </a:cubicBezTo>
                  <a:lnTo>
                    <a:pt x="358" y="3227"/>
                  </a:lnTo>
                  <a:lnTo>
                    <a:pt x="358" y="3239"/>
                  </a:lnTo>
                  <a:lnTo>
                    <a:pt x="358" y="3262"/>
                  </a:lnTo>
                  <a:cubicBezTo>
                    <a:pt x="346" y="3274"/>
                    <a:pt x="346" y="3274"/>
                    <a:pt x="346" y="3286"/>
                  </a:cubicBezTo>
                  <a:lnTo>
                    <a:pt x="346" y="3298"/>
                  </a:lnTo>
                  <a:lnTo>
                    <a:pt x="346" y="3322"/>
                  </a:lnTo>
                  <a:cubicBezTo>
                    <a:pt x="310" y="3381"/>
                    <a:pt x="298" y="3453"/>
                    <a:pt x="275" y="3512"/>
                  </a:cubicBezTo>
                  <a:cubicBezTo>
                    <a:pt x="239" y="3572"/>
                    <a:pt x="227" y="3643"/>
                    <a:pt x="191" y="3703"/>
                  </a:cubicBezTo>
                  <a:cubicBezTo>
                    <a:pt x="179" y="3739"/>
                    <a:pt x="179" y="3762"/>
                    <a:pt x="167" y="3798"/>
                  </a:cubicBezTo>
                  <a:cubicBezTo>
                    <a:pt x="156" y="3822"/>
                    <a:pt x="156" y="3858"/>
                    <a:pt x="132" y="3882"/>
                  </a:cubicBezTo>
                  <a:cubicBezTo>
                    <a:pt x="120" y="3917"/>
                    <a:pt x="120" y="3941"/>
                    <a:pt x="108" y="3977"/>
                  </a:cubicBezTo>
                  <a:cubicBezTo>
                    <a:pt x="96" y="4001"/>
                    <a:pt x="96" y="4013"/>
                    <a:pt x="72" y="4048"/>
                  </a:cubicBezTo>
                  <a:cubicBezTo>
                    <a:pt x="60" y="4072"/>
                    <a:pt x="48" y="4120"/>
                    <a:pt x="37" y="4155"/>
                  </a:cubicBezTo>
                  <a:cubicBezTo>
                    <a:pt x="37" y="4167"/>
                    <a:pt x="13" y="4179"/>
                    <a:pt x="13" y="4191"/>
                  </a:cubicBezTo>
                  <a:cubicBezTo>
                    <a:pt x="13" y="4215"/>
                    <a:pt x="1" y="4215"/>
                    <a:pt x="1" y="4227"/>
                  </a:cubicBezTo>
                  <a:lnTo>
                    <a:pt x="1" y="4274"/>
                  </a:lnTo>
                  <a:cubicBezTo>
                    <a:pt x="13" y="4298"/>
                    <a:pt x="37" y="4310"/>
                    <a:pt x="1" y="4310"/>
                  </a:cubicBezTo>
                  <a:lnTo>
                    <a:pt x="13" y="4310"/>
                  </a:lnTo>
                  <a:cubicBezTo>
                    <a:pt x="37" y="4310"/>
                    <a:pt x="37" y="4310"/>
                    <a:pt x="48" y="4298"/>
                  </a:cubicBezTo>
                  <a:cubicBezTo>
                    <a:pt x="48" y="4286"/>
                    <a:pt x="60" y="4274"/>
                    <a:pt x="60" y="4251"/>
                  </a:cubicBezTo>
                  <a:cubicBezTo>
                    <a:pt x="72" y="4251"/>
                    <a:pt x="72" y="4239"/>
                    <a:pt x="72" y="4239"/>
                  </a:cubicBezTo>
                  <a:lnTo>
                    <a:pt x="120" y="4155"/>
                  </a:lnTo>
                  <a:cubicBezTo>
                    <a:pt x="120" y="4132"/>
                    <a:pt x="132" y="4120"/>
                    <a:pt x="132" y="4108"/>
                  </a:cubicBezTo>
                  <a:cubicBezTo>
                    <a:pt x="156" y="4072"/>
                    <a:pt x="156" y="4060"/>
                    <a:pt x="167" y="4036"/>
                  </a:cubicBezTo>
                  <a:lnTo>
                    <a:pt x="251" y="3762"/>
                  </a:lnTo>
                  <a:cubicBezTo>
                    <a:pt x="275" y="3739"/>
                    <a:pt x="287" y="3691"/>
                    <a:pt x="298" y="3643"/>
                  </a:cubicBezTo>
                  <a:cubicBezTo>
                    <a:pt x="346" y="3560"/>
                    <a:pt x="370" y="3453"/>
                    <a:pt x="418" y="3346"/>
                  </a:cubicBezTo>
                  <a:cubicBezTo>
                    <a:pt x="429" y="3286"/>
                    <a:pt x="465" y="3239"/>
                    <a:pt x="477" y="3179"/>
                  </a:cubicBezTo>
                  <a:cubicBezTo>
                    <a:pt x="489" y="3143"/>
                    <a:pt x="513" y="3108"/>
                    <a:pt x="525" y="3060"/>
                  </a:cubicBezTo>
                  <a:cubicBezTo>
                    <a:pt x="525" y="3048"/>
                    <a:pt x="537" y="3024"/>
                    <a:pt x="537" y="3000"/>
                  </a:cubicBezTo>
                  <a:cubicBezTo>
                    <a:pt x="572" y="2941"/>
                    <a:pt x="584" y="2881"/>
                    <a:pt x="596" y="2822"/>
                  </a:cubicBezTo>
                  <a:lnTo>
                    <a:pt x="644" y="2643"/>
                  </a:lnTo>
                  <a:cubicBezTo>
                    <a:pt x="656" y="2608"/>
                    <a:pt x="668" y="2548"/>
                    <a:pt x="691" y="2489"/>
                  </a:cubicBezTo>
                  <a:cubicBezTo>
                    <a:pt x="703" y="2441"/>
                    <a:pt x="715" y="2381"/>
                    <a:pt x="727" y="2334"/>
                  </a:cubicBezTo>
                  <a:cubicBezTo>
                    <a:pt x="763" y="2286"/>
                    <a:pt x="775" y="2227"/>
                    <a:pt x="787" y="2191"/>
                  </a:cubicBezTo>
                  <a:cubicBezTo>
                    <a:pt x="810" y="2155"/>
                    <a:pt x="810" y="2143"/>
                    <a:pt x="822" y="2108"/>
                  </a:cubicBezTo>
                  <a:cubicBezTo>
                    <a:pt x="834" y="2072"/>
                    <a:pt x="846" y="2036"/>
                    <a:pt x="870" y="1988"/>
                  </a:cubicBezTo>
                  <a:cubicBezTo>
                    <a:pt x="882" y="1953"/>
                    <a:pt x="906" y="1893"/>
                    <a:pt x="929" y="1846"/>
                  </a:cubicBezTo>
                  <a:cubicBezTo>
                    <a:pt x="953" y="1798"/>
                    <a:pt x="965" y="1750"/>
                    <a:pt x="989" y="1715"/>
                  </a:cubicBezTo>
                  <a:cubicBezTo>
                    <a:pt x="1001" y="1667"/>
                    <a:pt x="1013" y="1631"/>
                    <a:pt x="1025" y="1596"/>
                  </a:cubicBezTo>
                  <a:cubicBezTo>
                    <a:pt x="1049" y="1572"/>
                    <a:pt x="1060" y="1548"/>
                    <a:pt x="1060" y="1536"/>
                  </a:cubicBezTo>
                  <a:cubicBezTo>
                    <a:pt x="1084" y="1476"/>
                    <a:pt x="1108" y="1393"/>
                    <a:pt x="1132" y="1334"/>
                  </a:cubicBezTo>
                  <a:cubicBezTo>
                    <a:pt x="1132" y="1322"/>
                    <a:pt x="1144" y="1310"/>
                    <a:pt x="1144" y="1298"/>
                  </a:cubicBezTo>
                  <a:cubicBezTo>
                    <a:pt x="1168" y="1250"/>
                    <a:pt x="1168" y="1215"/>
                    <a:pt x="1180" y="1191"/>
                  </a:cubicBezTo>
                  <a:cubicBezTo>
                    <a:pt x="1191" y="1143"/>
                    <a:pt x="1203" y="1084"/>
                    <a:pt x="1227" y="1036"/>
                  </a:cubicBezTo>
                  <a:cubicBezTo>
                    <a:pt x="1239" y="965"/>
                    <a:pt x="1251" y="905"/>
                    <a:pt x="1263" y="845"/>
                  </a:cubicBezTo>
                  <a:cubicBezTo>
                    <a:pt x="1263" y="822"/>
                    <a:pt x="1287" y="786"/>
                    <a:pt x="1287" y="762"/>
                  </a:cubicBezTo>
                  <a:cubicBezTo>
                    <a:pt x="1287" y="738"/>
                    <a:pt x="1299" y="714"/>
                    <a:pt x="1299" y="679"/>
                  </a:cubicBezTo>
                  <a:cubicBezTo>
                    <a:pt x="1310" y="619"/>
                    <a:pt x="1322" y="584"/>
                    <a:pt x="1346" y="524"/>
                  </a:cubicBezTo>
                  <a:lnTo>
                    <a:pt x="1382" y="345"/>
                  </a:lnTo>
                  <a:cubicBezTo>
                    <a:pt x="1382" y="310"/>
                    <a:pt x="1406" y="286"/>
                    <a:pt x="1406" y="250"/>
                  </a:cubicBezTo>
                  <a:cubicBezTo>
                    <a:pt x="1418" y="238"/>
                    <a:pt x="1418" y="203"/>
                    <a:pt x="1418" y="179"/>
                  </a:cubicBezTo>
                  <a:cubicBezTo>
                    <a:pt x="1418" y="119"/>
                    <a:pt x="1430" y="60"/>
                    <a:pt x="1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259500" y="5009375"/>
              <a:ext cx="44075" cy="64025"/>
            </a:xfrm>
            <a:custGeom>
              <a:avLst/>
              <a:gdLst/>
              <a:ahLst/>
              <a:cxnLst/>
              <a:rect l="l" t="t" r="r" b="b"/>
              <a:pathLst>
                <a:path w="1763" h="2561" extrusionOk="0">
                  <a:moveTo>
                    <a:pt x="1762" y="1"/>
                  </a:moveTo>
                  <a:lnTo>
                    <a:pt x="1762" y="1"/>
                  </a:lnTo>
                  <a:cubicBezTo>
                    <a:pt x="1727" y="48"/>
                    <a:pt x="1703" y="108"/>
                    <a:pt x="1667" y="155"/>
                  </a:cubicBezTo>
                  <a:cubicBezTo>
                    <a:pt x="1655" y="179"/>
                    <a:pt x="1620" y="227"/>
                    <a:pt x="1608" y="251"/>
                  </a:cubicBezTo>
                  <a:cubicBezTo>
                    <a:pt x="1584" y="298"/>
                    <a:pt x="1560" y="334"/>
                    <a:pt x="1536" y="370"/>
                  </a:cubicBezTo>
                  <a:cubicBezTo>
                    <a:pt x="1501" y="405"/>
                    <a:pt x="1489" y="453"/>
                    <a:pt x="1465" y="477"/>
                  </a:cubicBezTo>
                  <a:cubicBezTo>
                    <a:pt x="1429" y="513"/>
                    <a:pt x="1405" y="548"/>
                    <a:pt x="1370" y="596"/>
                  </a:cubicBezTo>
                  <a:cubicBezTo>
                    <a:pt x="1358" y="632"/>
                    <a:pt x="1346" y="643"/>
                    <a:pt x="1322" y="667"/>
                  </a:cubicBezTo>
                  <a:cubicBezTo>
                    <a:pt x="1310" y="703"/>
                    <a:pt x="1298" y="715"/>
                    <a:pt x="1286" y="727"/>
                  </a:cubicBezTo>
                  <a:cubicBezTo>
                    <a:pt x="1227" y="810"/>
                    <a:pt x="1143" y="894"/>
                    <a:pt x="1084" y="965"/>
                  </a:cubicBezTo>
                  <a:cubicBezTo>
                    <a:pt x="1048" y="1013"/>
                    <a:pt x="1012" y="1072"/>
                    <a:pt x="965" y="1120"/>
                  </a:cubicBezTo>
                  <a:cubicBezTo>
                    <a:pt x="929" y="1167"/>
                    <a:pt x="893" y="1227"/>
                    <a:pt x="858" y="1263"/>
                  </a:cubicBezTo>
                  <a:cubicBezTo>
                    <a:pt x="774" y="1358"/>
                    <a:pt x="715" y="1465"/>
                    <a:pt x="643" y="1560"/>
                  </a:cubicBezTo>
                  <a:cubicBezTo>
                    <a:pt x="643" y="1584"/>
                    <a:pt x="631" y="1596"/>
                    <a:pt x="619" y="1608"/>
                  </a:cubicBezTo>
                  <a:lnTo>
                    <a:pt x="524" y="1739"/>
                  </a:lnTo>
                  <a:cubicBezTo>
                    <a:pt x="512" y="1763"/>
                    <a:pt x="500" y="1786"/>
                    <a:pt x="477" y="1798"/>
                  </a:cubicBezTo>
                  <a:cubicBezTo>
                    <a:pt x="465" y="1834"/>
                    <a:pt x="441" y="1858"/>
                    <a:pt x="417" y="1894"/>
                  </a:cubicBezTo>
                  <a:cubicBezTo>
                    <a:pt x="393" y="1917"/>
                    <a:pt x="358" y="1953"/>
                    <a:pt x="346" y="1977"/>
                  </a:cubicBezTo>
                  <a:cubicBezTo>
                    <a:pt x="322" y="2013"/>
                    <a:pt x="298" y="2037"/>
                    <a:pt x="286" y="2072"/>
                  </a:cubicBezTo>
                  <a:cubicBezTo>
                    <a:pt x="274" y="2096"/>
                    <a:pt x="238" y="2132"/>
                    <a:pt x="227" y="2156"/>
                  </a:cubicBezTo>
                  <a:cubicBezTo>
                    <a:pt x="179" y="2203"/>
                    <a:pt x="155" y="2263"/>
                    <a:pt x="119" y="2310"/>
                  </a:cubicBezTo>
                  <a:cubicBezTo>
                    <a:pt x="108" y="2334"/>
                    <a:pt x="96" y="2346"/>
                    <a:pt x="84" y="2382"/>
                  </a:cubicBezTo>
                  <a:cubicBezTo>
                    <a:pt x="60" y="2418"/>
                    <a:pt x="60" y="2429"/>
                    <a:pt x="48" y="2441"/>
                  </a:cubicBezTo>
                  <a:cubicBezTo>
                    <a:pt x="36" y="2453"/>
                    <a:pt x="24" y="2477"/>
                    <a:pt x="24" y="2489"/>
                  </a:cubicBezTo>
                  <a:cubicBezTo>
                    <a:pt x="0" y="2501"/>
                    <a:pt x="0" y="2537"/>
                    <a:pt x="0" y="2560"/>
                  </a:cubicBezTo>
                  <a:cubicBezTo>
                    <a:pt x="36" y="2548"/>
                    <a:pt x="48" y="2537"/>
                    <a:pt x="60" y="2513"/>
                  </a:cubicBezTo>
                  <a:cubicBezTo>
                    <a:pt x="96" y="2501"/>
                    <a:pt x="108" y="2477"/>
                    <a:pt x="119" y="2441"/>
                  </a:cubicBezTo>
                  <a:cubicBezTo>
                    <a:pt x="119" y="2418"/>
                    <a:pt x="131" y="2394"/>
                    <a:pt x="155" y="2382"/>
                  </a:cubicBezTo>
                  <a:lnTo>
                    <a:pt x="238" y="2251"/>
                  </a:lnTo>
                  <a:lnTo>
                    <a:pt x="334" y="2120"/>
                  </a:lnTo>
                  <a:cubicBezTo>
                    <a:pt x="346" y="2120"/>
                    <a:pt x="346" y="2096"/>
                    <a:pt x="358" y="2084"/>
                  </a:cubicBezTo>
                  <a:cubicBezTo>
                    <a:pt x="369" y="2060"/>
                    <a:pt x="405" y="2037"/>
                    <a:pt x="417" y="2013"/>
                  </a:cubicBezTo>
                  <a:cubicBezTo>
                    <a:pt x="477" y="1953"/>
                    <a:pt x="536" y="1894"/>
                    <a:pt x="584" y="1834"/>
                  </a:cubicBezTo>
                  <a:cubicBezTo>
                    <a:pt x="608" y="1822"/>
                    <a:pt x="631" y="1786"/>
                    <a:pt x="643" y="1775"/>
                  </a:cubicBezTo>
                  <a:cubicBezTo>
                    <a:pt x="655" y="1739"/>
                    <a:pt x="691" y="1727"/>
                    <a:pt x="703" y="1703"/>
                  </a:cubicBezTo>
                  <a:cubicBezTo>
                    <a:pt x="727" y="1656"/>
                    <a:pt x="774" y="1596"/>
                    <a:pt x="810" y="1548"/>
                  </a:cubicBezTo>
                  <a:cubicBezTo>
                    <a:pt x="834" y="1501"/>
                    <a:pt x="881" y="1453"/>
                    <a:pt x="917" y="1417"/>
                  </a:cubicBezTo>
                  <a:cubicBezTo>
                    <a:pt x="989" y="1310"/>
                    <a:pt x="1048" y="1215"/>
                    <a:pt x="1120" y="1132"/>
                  </a:cubicBezTo>
                  <a:cubicBezTo>
                    <a:pt x="1167" y="1084"/>
                    <a:pt x="1203" y="1024"/>
                    <a:pt x="1239" y="977"/>
                  </a:cubicBezTo>
                  <a:cubicBezTo>
                    <a:pt x="1262" y="965"/>
                    <a:pt x="1286" y="941"/>
                    <a:pt x="1298" y="905"/>
                  </a:cubicBezTo>
                  <a:cubicBezTo>
                    <a:pt x="1310" y="882"/>
                    <a:pt x="1346" y="846"/>
                    <a:pt x="1358" y="822"/>
                  </a:cubicBezTo>
                  <a:cubicBezTo>
                    <a:pt x="1381" y="763"/>
                    <a:pt x="1417" y="715"/>
                    <a:pt x="1441" y="655"/>
                  </a:cubicBezTo>
                  <a:cubicBezTo>
                    <a:pt x="1441" y="632"/>
                    <a:pt x="1465" y="608"/>
                    <a:pt x="1477" y="584"/>
                  </a:cubicBezTo>
                  <a:cubicBezTo>
                    <a:pt x="1489" y="548"/>
                    <a:pt x="1501" y="536"/>
                    <a:pt x="1524" y="513"/>
                  </a:cubicBezTo>
                  <a:cubicBezTo>
                    <a:pt x="1560" y="429"/>
                    <a:pt x="1608" y="346"/>
                    <a:pt x="1643" y="274"/>
                  </a:cubicBezTo>
                  <a:cubicBezTo>
                    <a:pt x="1667" y="179"/>
                    <a:pt x="1715" y="96"/>
                    <a:pt x="1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313375" y="4982300"/>
              <a:ext cx="8650" cy="12225"/>
            </a:xfrm>
            <a:custGeom>
              <a:avLst/>
              <a:gdLst/>
              <a:ahLst/>
              <a:cxnLst/>
              <a:rect l="l" t="t" r="r" b="b"/>
              <a:pathLst>
                <a:path w="346" h="489" extrusionOk="0">
                  <a:moveTo>
                    <a:pt x="346" y="0"/>
                  </a:moveTo>
                  <a:lnTo>
                    <a:pt x="346" y="0"/>
                  </a:lnTo>
                  <a:cubicBezTo>
                    <a:pt x="322" y="48"/>
                    <a:pt x="274" y="72"/>
                    <a:pt x="250" y="119"/>
                  </a:cubicBezTo>
                  <a:cubicBezTo>
                    <a:pt x="215" y="143"/>
                    <a:pt x="191" y="179"/>
                    <a:pt x="155" y="226"/>
                  </a:cubicBezTo>
                  <a:cubicBezTo>
                    <a:pt x="131" y="262"/>
                    <a:pt x="96" y="298"/>
                    <a:pt x="72" y="345"/>
                  </a:cubicBezTo>
                  <a:cubicBezTo>
                    <a:pt x="48" y="345"/>
                    <a:pt x="48" y="357"/>
                    <a:pt x="36" y="369"/>
                  </a:cubicBezTo>
                  <a:cubicBezTo>
                    <a:pt x="36" y="381"/>
                    <a:pt x="24" y="381"/>
                    <a:pt x="24" y="405"/>
                  </a:cubicBezTo>
                  <a:cubicBezTo>
                    <a:pt x="0" y="429"/>
                    <a:pt x="0" y="464"/>
                    <a:pt x="24" y="476"/>
                  </a:cubicBezTo>
                  <a:cubicBezTo>
                    <a:pt x="24" y="488"/>
                    <a:pt x="36" y="488"/>
                    <a:pt x="72" y="488"/>
                  </a:cubicBezTo>
                  <a:cubicBezTo>
                    <a:pt x="84" y="488"/>
                    <a:pt x="108" y="476"/>
                    <a:pt x="131" y="464"/>
                  </a:cubicBezTo>
                  <a:cubicBezTo>
                    <a:pt x="155" y="441"/>
                    <a:pt x="167" y="417"/>
                    <a:pt x="191" y="381"/>
                  </a:cubicBezTo>
                  <a:cubicBezTo>
                    <a:pt x="215" y="322"/>
                    <a:pt x="262" y="262"/>
                    <a:pt x="286" y="202"/>
                  </a:cubicBezTo>
                  <a:cubicBezTo>
                    <a:pt x="322" y="131"/>
                    <a:pt x="334" y="72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266950" y="4993300"/>
              <a:ext cx="93475" cy="86950"/>
            </a:xfrm>
            <a:custGeom>
              <a:avLst/>
              <a:gdLst/>
              <a:ahLst/>
              <a:cxnLst/>
              <a:rect l="l" t="t" r="r" b="b"/>
              <a:pathLst>
                <a:path w="3739" h="3478" extrusionOk="0">
                  <a:moveTo>
                    <a:pt x="3739" y="1"/>
                  </a:moveTo>
                  <a:lnTo>
                    <a:pt x="3739" y="1"/>
                  </a:lnTo>
                  <a:cubicBezTo>
                    <a:pt x="3679" y="84"/>
                    <a:pt x="3620" y="167"/>
                    <a:pt x="3548" y="239"/>
                  </a:cubicBezTo>
                  <a:lnTo>
                    <a:pt x="3536" y="263"/>
                  </a:lnTo>
                  <a:lnTo>
                    <a:pt x="3512" y="274"/>
                  </a:lnTo>
                  <a:lnTo>
                    <a:pt x="3500" y="286"/>
                  </a:lnTo>
                  <a:lnTo>
                    <a:pt x="3489" y="298"/>
                  </a:lnTo>
                  <a:cubicBezTo>
                    <a:pt x="3393" y="394"/>
                    <a:pt x="3310" y="501"/>
                    <a:pt x="3215" y="596"/>
                  </a:cubicBezTo>
                  <a:lnTo>
                    <a:pt x="3143" y="679"/>
                  </a:lnTo>
                  <a:lnTo>
                    <a:pt x="3072" y="751"/>
                  </a:lnTo>
                  <a:lnTo>
                    <a:pt x="2965" y="858"/>
                  </a:lnTo>
                  <a:lnTo>
                    <a:pt x="2834" y="989"/>
                  </a:lnTo>
                  <a:cubicBezTo>
                    <a:pt x="2738" y="1072"/>
                    <a:pt x="2667" y="1156"/>
                    <a:pt x="2572" y="1227"/>
                  </a:cubicBezTo>
                  <a:cubicBezTo>
                    <a:pt x="2536" y="1251"/>
                    <a:pt x="2488" y="1286"/>
                    <a:pt x="2441" y="1334"/>
                  </a:cubicBezTo>
                  <a:cubicBezTo>
                    <a:pt x="2381" y="1370"/>
                    <a:pt x="2334" y="1417"/>
                    <a:pt x="2274" y="1465"/>
                  </a:cubicBezTo>
                  <a:cubicBezTo>
                    <a:pt x="2215" y="1513"/>
                    <a:pt x="2155" y="1572"/>
                    <a:pt x="2096" y="1608"/>
                  </a:cubicBezTo>
                  <a:cubicBezTo>
                    <a:pt x="2060" y="1644"/>
                    <a:pt x="2024" y="1691"/>
                    <a:pt x="1976" y="1715"/>
                  </a:cubicBezTo>
                  <a:cubicBezTo>
                    <a:pt x="1941" y="1751"/>
                    <a:pt x="1905" y="1787"/>
                    <a:pt x="1857" y="1822"/>
                  </a:cubicBezTo>
                  <a:cubicBezTo>
                    <a:pt x="1834" y="1846"/>
                    <a:pt x="1786" y="1882"/>
                    <a:pt x="1762" y="1906"/>
                  </a:cubicBezTo>
                  <a:cubicBezTo>
                    <a:pt x="1703" y="1953"/>
                    <a:pt x="1619" y="2013"/>
                    <a:pt x="1560" y="2060"/>
                  </a:cubicBezTo>
                  <a:cubicBezTo>
                    <a:pt x="1512" y="2084"/>
                    <a:pt x="1464" y="2132"/>
                    <a:pt x="1417" y="2168"/>
                  </a:cubicBezTo>
                  <a:cubicBezTo>
                    <a:pt x="1369" y="2191"/>
                    <a:pt x="1322" y="2239"/>
                    <a:pt x="1286" y="2263"/>
                  </a:cubicBezTo>
                  <a:lnTo>
                    <a:pt x="1012" y="2489"/>
                  </a:lnTo>
                  <a:cubicBezTo>
                    <a:pt x="953" y="2525"/>
                    <a:pt x="917" y="2560"/>
                    <a:pt x="869" y="2608"/>
                  </a:cubicBezTo>
                  <a:lnTo>
                    <a:pt x="750" y="2727"/>
                  </a:lnTo>
                  <a:cubicBezTo>
                    <a:pt x="655" y="2799"/>
                    <a:pt x="572" y="2882"/>
                    <a:pt x="500" y="2965"/>
                  </a:cubicBezTo>
                  <a:cubicBezTo>
                    <a:pt x="417" y="3037"/>
                    <a:pt x="333" y="3120"/>
                    <a:pt x="262" y="3191"/>
                  </a:cubicBezTo>
                  <a:cubicBezTo>
                    <a:pt x="214" y="3239"/>
                    <a:pt x="167" y="3263"/>
                    <a:pt x="119" y="3311"/>
                  </a:cubicBezTo>
                  <a:cubicBezTo>
                    <a:pt x="95" y="3334"/>
                    <a:pt x="60" y="3358"/>
                    <a:pt x="36" y="3382"/>
                  </a:cubicBezTo>
                  <a:cubicBezTo>
                    <a:pt x="24" y="3394"/>
                    <a:pt x="0" y="3430"/>
                    <a:pt x="0" y="3453"/>
                  </a:cubicBezTo>
                  <a:cubicBezTo>
                    <a:pt x="36" y="3453"/>
                    <a:pt x="48" y="3453"/>
                    <a:pt x="107" y="3477"/>
                  </a:cubicBezTo>
                  <a:cubicBezTo>
                    <a:pt x="107" y="3453"/>
                    <a:pt x="119" y="3453"/>
                    <a:pt x="143" y="3442"/>
                  </a:cubicBezTo>
                  <a:cubicBezTo>
                    <a:pt x="155" y="3442"/>
                    <a:pt x="167" y="3430"/>
                    <a:pt x="179" y="3418"/>
                  </a:cubicBezTo>
                  <a:cubicBezTo>
                    <a:pt x="214" y="3382"/>
                    <a:pt x="238" y="3370"/>
                    <a:pt x="274" y="3334"/>
                  </a:cubicBezTo>
                  <a:cubicBezTo>
                    <a:pt x="357" y="3251"/>
                    <a:pt x="452" y="3180"/>
                    <a:pt x="536" y="3084"/>
                  </a:cubicBezTo>
                  <a:cubicBezTo>
                    <a:pt x="631" y="3013"/>
                    <a:pt x="702" y="2941"/>
                    <a:pt x="798" y="2858"/>
                  </a:cubicBezTo>
                  <a:cubicBezTo>
                    <a:pt x="833" y="2822"/>
                    <a:pt x="893" y="2787"/>
                    <a:pt x="941" y="2739"/>
                  </a:cubicBezTo>
                  <a:cubicBezTo>
                    <a:pt x="988" y="2715"/>
                    <a:pt x="1036" y="2668"/>
                    <a:pt x="1072" y="2644"/>
                  </a:cubicBezTo>
                  <a:cubicBezTo>
                    <a:pt x="1167" y="2584"/>
                    <a:pt x="1250" y="2501"/>
                    <a:pt x="1345" y="2441"/>
                  </a:cubicBezTo>
                  <a:cubicBezTo>
                    <a:pt x="1429" y="2370"/>
                    <a:pt x="1536" y="2310"/>
                    <a:pt x="1631" y="2239"/>
                  </a:cubicBezTo>
                  <a:cubicBezTo>
                    <a:pt x="1667" y="2203"/>
                    <a:pt x="1715" y="2168"/>
                    <a:pt x="1762" y="2132"/>
                  </a:cubicBezTo>
                  <a:cubicBezTo>
                    <a:pt x="1774" y="2120"/>
                    <a:pt x="1810" y="2108"/>
                    <a:pt x="1822" y="2084"/>
                  </a:cubicBezTo>
                  <a:cubicBezTo>
                    <a:pt x="1834" y="2072"/>
                    <a:pt x="1869" y="2060"/>
                    <a:pt x="1881" y="2048"/>
                  </a:cubicBezTo>
                  <a:cubicBezTo>
                    <a:pt x="1929" y="2013"/>
                    <a:pt x="1953" y="1965"/>
                    <a:pt x="2000" y="1941"/>
                  </a:cubicBezTo>
                  <a:cubicBezTo>
                    <a:pt x="2048" y="1906"/>
                    <a:pt x="2072" y="1870"/>
                    <a:pt x="2119" y="1834"/>
                  </a:cubicBezTo>
                  <a:cubicBezTo>
                    <a:pt x="2167" y="1810"/>
                    <a:pt x="2191" y="1763"/>
                    <a:pt x="2238" y="1727"/>
                  </a:cubicBezTo>
                  <a:cubicBezTo>
                    <a:pt x="2298" y="1667"/>
                    <a:pt x="2357" y="1632"/>
                    <a:pt x="2417" y="1572"/>
                  </a:cubicBezTo>
                  <a:cubicBezTo>
                    <a:pt x="2465" y="1525"/>
                    <a:pt x="2524" y="1477"/>
                    <a:pt x="2560" y="1429"/>
                  </a:cubicBezTo>
                  <a:cubicBezTo>
                    <a:pt x="2607" y="1394"/>
                    <a:pt x="2655" y="1358"/>
                    <a:pt x="2703" y="1310"/>
                  </a:cubicBezTo>
                  <a:lnTo>
                    <a:pt x="2762" y="1251"/>
                  </a:lnTo>
                  <a:cubicBezTo>
                    <a:pt x="2786" y="1239"/>
                    <a:pt x="2798" y="1227"/>
                    <a:pt x="2822" y="1215"/>
                  </a:cubicBezTo>
                  <a:lnTo>
                    <a:pt x="2917" y="1108"/>
                  </a:lnTo>
                  <a:lnTo>
                    <a:pt x="3060" y="977"/>
                  </a:lnTo>
                  <a:cubicBezTo>
                    <a:pt x="3096" y="929"/>
                    <a:pt x="3131" y="882"/>
                    <a:pt x="3179" y="834"/>
                  </a:cubicBezTo>
                  <a:cubicBezTo>
                    <a:pt x="3203" y="810"/>
                    <a:pt x="3215" y="798"/>
                    <a:pt x="3239" y="763"/>
                  </a:cubicBezTo>
                  <a:cubicBezTo>
                    <a:pt x="3250" y="751"/>
                    <a:pt x="3262" y="715"/>
                    <a:pt x="3274" y="703"/>
                  </a:cubicBezTo>
                  <a:cubicBezTo>
                    <a:pt x="3310" y="655"/>
                    <a:pt x="3346" y="596"/>
                    <a:pt x="3381" y="560"/>
                  </a:cubicBezTo>
                  <a:cubicBezTo>
                    <a:pt x="3393" y="524"/>
                    <a:pt x="3429" y="501"/>
                    <a:pt x="3441" y="465"/>
                  </a:cubicBezTo>
                  <a:cubicBezTo>
                    <a:pt x="3453" y="441"/>
                    <a:pt x="3489" y="405"/>
                    <a:pt x="3500" y="382"/>
                  </a:cubicBezTo>
                  <a:lnTo>
                    <a:pt x="3500" y="358"/>
                  </a:lnTo>
                  <a:cubicBezTo>
                    <a:pt x="3548" y="286"/>
                    <a:pt x="3608" y="215"/>
                    <a:pt x="3643" y="143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144900" y="5039450"/>
              <a:ext cx="83950" cy="54200"/>
            </a:xfrm>
            <a:custGeom>
              <a:avLst/>
              <a:gdLst/>
              <a:ahLst/>
              <a:cxnLst/>
              <a:rect l="l" t="t" r="r" b="b"/>
              <a:pathLst>
                <a:path w="3358" h="2168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60"/>
                    <a:pt x="84" y="119"/>
                    <a:pt x="108" y="179"/>
                  </a:cubicBezTo>
                  <a:cubicBezTo>
                    <a:pt x="143" y="226"/>
                    <a:pt x="167" y="286"/>
                    <a:pt x="203" y="333"/>
                  </a:cubicBezTo>
                  <a:lnTo>
                    <a:pt x="215" y="345"/>
                  </a:lnTo>
                  <a:lnTo>
                    <a:pt x="215" y="357"/>
                  </a:lnTo>
                  <a:cubicBezTo>
                    <a:pt x="227" y="369"/>
                    <a:pt x="239" y="405"/>
                    <a:pt x="262" y="417"/>
                  </a:cubicBezTo>
                  <a:cubicBezTo>
                    <a:pt x="274" y="453"/>
                    <a:pt x="298" y="476"/>
                    <a:pt x="322" y="512"/>
                  </a:cubicBezTo>
                  <a:cubicBezTo>
                    <a:pt x="334" y="536"/>
                    <a:pt x="358" y="548"/>
                    <a:pt x="381" y="583"/>
                  </a:cubicBezTo>
                  <a:cubicBezTo>
                    <a:pt x="405" y="595"/>
                    <a:pt x="417" y="631"/>
                    <a:pt x="441" y="643"/>
                  </a:cubicBezTo>
                  <a:cubicBezTo>
                    <a:pt x="453" y="667"/>
                    <a:pt x="465" y="691"/>
                    <a:pt x="489" y="714"/>
                  </a:cubicBezTo>
                  <a:lnTo>
                    <a:pt x="643" y="869"/>
                  </a:lnTo>
                  <a:lnTo>
                    <a:pt x="774" y="1000"/>
                  </a:lnTo>
                  <a:cubicBezTo>
                    <a:pt x="822" y="1048"/>
                    <a:pt x="882" y="1107"/>
                    <a:pt x="941" y="1143"/>
                  </a:cubicBezTo>
                  <a:cubicBezTo>
                    <a:pt x="977" y="1167"/>
                    <a:pt x="989" y="1191"/>
                    <a:pt x="1012" y="1215"/>
                  </a:cubicBezTo>
                  <a:cubicBezTo>
                    <a:pt x="1036" y="1226"/>
                    <a:pt x="1060" y="1238"/>
                    <a:pt x="1072" y="1250"/>
                  </a:cubicBezTo>
                  <a:cubicBezTo>
                    <a:pt x="1072" y="1274"/>
                    <a:pt x="1084" y="1274"/>
                    <a:pt x="1108" y="1286"/>
                  </a:cubicBezTo>
                  <a:cubicBezTo>
                    <a:pt x="1215" y="1345"/>
                    <a:pt x="1310" y="1417"/>
                    <a:pt x="1417" y="1465"/>
                  </a:cubicBezTo>
                  <a:cubicBezTo>
                    <a:pt x="1524" y="1512"/>
                    <a:pt x="1644" y="1548"/>
                    <a:pt x="1751" y="1584"/>
                  </a:cubicBezTo>
                  <a:cubicBezTo>
                    <a:pt x="1882" y="1631"/>
                    <a:pt x="2013" y="1667"/>
                    <a:pt x="2167" y="1715"/>
                  </a:cubicBezTo>
                  <a:cubicBezTo>
                    <a:pt x="2239" y="1750"/>
                    <a:pt x="2298" y="1762"/>
                    <a:pt x="2370" y="1774"/>
                  </a:cubicBezTo>
                  <a:cubicBezTo>
                    <a:pt x="2453" y="1786"/>
                    <a:pt x="2548" y="1822"/>
                    <a:pt x="2632" y="1846"/>
                  </a:cubicBezTo>
                  <a:cubicBezTo>
                    <a:pt x="2679" y="1869"/>
                    <a:pt x="2739" y="1881"/>
                    <a:pt x="2787" y="1905"/>
                  </a:cubicBezTo>
                  <a:cubicBezTo>
                    <a:pt x="2798" y="1929"/>
                    <a:pt x="2834" y="1941"/>
                    <a:pt x="2858" y="1953"/>
                  </a:cubicBezTo>
                  <a:lnTo>
                    <a:pt x="2953" y="2000"/>
                  </a:lnTo>
                  <a:cubicBezTo>
                    <a:pt x="2965" y="2012"/>
                    <a:pt x="2989" y="2024"/>
                    <a:pt x="3013" y="2048"/>
                  </a:cubicBezTo>
                  <a:cubicBezTo>
                    <a:pt x="3060" y="2060"/>
                    <a:pt x="3084" y="2084"/>
                    <a:pt x="3120" y="2107"/>
                  </a:cubicBezTo>
                  <a:cubicBezTo>
                    <a:pt x="3120" y="2107"/>
                    <a:pt x="3132" y="2107"/>
                    <a:pt x="3144" y="2119"/>
                  </a:cubicBezTo>
                  <a:cubicBezTo>
                    <a:pt x="3156" y="2131"/>
                    <a:pt x="3168" y="2143"/>
                    <a:pt x="3191" y="2143"/>
                  </a:cubicBezTo>
                  <a:cubicBezTo>
                    <a:pt x="3203" y="2143"/>
                    <a:pt x="3203" y="2167"/>
                    <a:pt x="3215" y="2167"/>
                  </a:cubicBezTo>
                  <a:lnTo>
                    <a:pt x="3239" y="2167"/>
                  </a:lnTo>
                  <a:cubicBezTo>
                    <a:pt x="3263" y="2167"/>
                    <a:pt x="3298" y="2143"/>
                    <a:pt x="3334" y="2119"/>
                  </a:cubicBezTo>
                  <a:cubicBezTo>
                    <a:pt x="3358" y="2084"/>
                    <a:pt x="3334" y="2060"/>
                    <a:pt x="3322" y="2048"/>
                  </a:cubicBezTo>
                  <a:cubicBezTo>
                    <a:pt x="3322" y="2048"/>
                    <a:pt x="3322" y="2024"/>
                    <a:pt x="3310" y="2024"/>
                  </a:cubicBezTo>
                  <a:cubicBezTo>
                    <a:pt x="3287" y="2024"/>
                    <a:pt x="3287" y="2012"/>
                    <a:pt x="3275" y="2012"/>
                  </a:cubicBezTo>
                  <a:lnTo>
                    <a:pt x="3263" y="2000"/>
                  </a:lnTo>
                  <a:cubicBezTo>
                    <a:pt x="3251" y="1988"/>
                    <a:pt x="3227" y="1988"/>
                    <a:pt x="3215" y="1965"/>
                  </a:cubicBezTo>
                  <a:cubicBezTo>
                    <a:pt x="3191" y="1953"/>
                    <a:pt x="3156" y="1929"/>
                    <a:pt x="3132" y="1905"/>
                  </a:cubicBezTo>
                  <a:cubicBezTo>
                    <a:pt x="3096" y="1893"/>
                    <a:pt x="3084" y="1881"/>
                    <a:pt x="3048" y="1869"/>
                  </a:cubicBezTo>
                  <a:cubicBezTo>
                    <a:pt x="3037" y="1834"/>
                    <a:pt x="3013" y="1822"/>
                    <a:pt x="2977" y="1810"/>
                  </a:cubicBezTo>
                  <a:cubicBezTo>
                    <a:pt x="2894" y="1762"/>
                    <a:pt x="2810" y="1715"/>
                    <a:pt x="2727" y="1667"/>
                  </a:cubicBezTo>
                  <a:cubicBezTo>
                    <a:pt x="2667" y="1643"/>
                    <a:pt x="2620" y="1631"/>
                    <a:pt x="2560" y="1607"/>
                  </a:cubicBezTo>
                  <a:cubicBezTo>
                    <a:pt x="2536" y="1596"/>
                    <a:pt x="2501" y="1596"/>
                    <a:pt x="2477" y="1584"/>
                  </a:cubicBezTo>
                  <a:cubicBezTo>
                    <a:pt x="2322" y="1536"/>
                    <a:pt x="2191" y="1512"/>
                    <a:pt x="2036" y="1465"/>
                  </a:cubicBezTo>
                  <a:cubicBezTo>
                    <a:pt x="1977" y="1429"/>
                    <a:pt x="1905" y="1417"/>
                    <a:pt x="1846" y="1405"/>
                  </a:cubicBezTo>
                  <a:cubicBezTo>
                    <a:pt x="1798" y="1381"/>
                    <a:pt x="1774" y="1381"/>
                    <a:pt x="1739" y="1369"/>
                  </a:cubicBezTo>
                  <a:lnTo>
                    <a:pt x="1560" y="1334"/>
                  </a:lnTo>
                  <a:cubicBezTo>
                    <a:pt x="1524" y="1310"/>
                    <a:pt x="1477" y="1286"/>
                    <a:pt x="1429" y="1262"/>
                  </a:cubicBezTo>
                  <a:cubicBezTo>
                    <a:pt x="1346" y="1226"/>
                    <a:pt x="1263" y="1179"/>
                    <a:pt x="1191" y="1131"/>
                  </a:cubicBezTo>
                  <a:cubicBezTo>
                    <a:pt x="1179" y="1119"/>
                    <a:pt x="1143" y="1107"/>
                    <a:pt x="1132" y="1084"/>
                  </a:cubicBezTo>
                  <a:lnTo>
                    <a:pt x="1143" y="1084"/>
                  </a:lnTo>
                  <a:cubicBezTo>
                    <a:pt x="1132" y="1072"/>
                    <a:pt x="1108" y="1060"/>
                    <a:pt x="1084" y="1048"/>
                  </a:cubicBezTo>
                  <a:lnTo>
                    <a:pt x="1108" y="1048"/>
                  </a:lnTo>
                  <a:cubicBezTo>
                    <a:pt x="1072" y="1036"/>
                    <a:pt x="1060" y="1012"/>
                    <a:pt x="1024" y="1000"/>
                  </a:cubicBezTo>
                  <a:cubicBezTo>
                    <a:pt x="1012" y="988"/>
                    <a:pt x="989" y="964"/>
                    <a:pt x="965" y="953"/>
                  </a:cubicBezTo>
                  <a:cubicBezTo>
                    <a:pt x="905" y="929"/>
                    <a:pt x="870" y="881"/>
                    <a:pt x="822" y="845"/>
                  </a:cubicBezTo>
                  <a:cubicBezTo>
                    <a:pt x="739" y="786"/>
                    <a:pt x="643" y="714"/>
                    <a:pt x="548" y="643"/>
                  </a:cubicBezTo>
                  <a:cubicBezTo>
                    <a:pt x="512" y="607"/>
                    <a:pt x="465" y="572"/>
                    <a:pt x="417" y="524"/>
                  </a:cubicBezTo>
                  <a:lnTo>
                    <a:pt x="358" y="464"/>
                  </a:lnTo>
                  <a:cubicBezTo>
                    <a:pt x="346" y="429"/>
                    <a:pt x="322" y="417"/>
                    <a:pt x="298" y="393"/>
                  </a:cubicBezTo>
                  <a:cubicBezTo>
                    <a:pt x="274" y="357"/>
                    <a:pt x="262" y="333"/>
                    <a:pt x="227" y="298"/>
                  </a:cubicBezTo>
                  <a:cubicBezTo>
                    <a:pt x="191" y="274"/>
                    <a:pt x="179" y="238"/>
                    <a:pt x="155" y="214"/>
                  </a:cubicBezTo>
                  <a:cubicBezTo>
                    <a:pt x="108" y="143"/>
                    <a:pt x="48" y="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174375" y="5007300"/>
              <a:ext cx="58050" cy="71925"/>
            </a:xfrm>
            <a:custGeom>
              <a:avLst/>
              <a:gdLst/>
              <a:ahLst/>
              <a:cxnLst/>
              <a:rect l="l" t="t" r="r" b="b"/>
              <a:pathLst>
                <a:path w="2322" h="2877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19"/>
                    <a:pt x="119" y="215"/>
                    <a:pt x="179" y="334"/>
                  </a:cubicBezTo>
                  <a:cubicBezTo>
                    <a:pt x="226" y="441"/>
                    <a:pt x="286" y="548"/>
                    <a:pt x="334" y="643"/>
                  </a:cubicBezTo>
                  <a:cubicBezTo>
                    <a:pt x="357" y="691"/>
                    <a:pt x="369" y="750"/>
                    <a:pt x="405" y="798"/>
                  </a:cubicBezTo>
                  <a:cubicBezTo>
                    <a:pt x="429" y="869"/>
                    <a:pt x="465" y="929"/>
                    <a:pt x="488" y="988"/>
                  </a:cubicBezTo>
                  <a:cubicBezTo>
                    <a:pt x="524" y="1048"/>
                    <a:pt x="548" y="1096"/>
                    <a:pt x="584" y="1155"/>
                  </a:cubicBezTo>
                  <a:cubicBezTo>
                    <a:pt x="595" y="1203"/>
                    <a:pt x="631" y="1227"/>
                    <a:pt x="643" y="1274"/>
                  </a:cubicBezTo>
                  <a:cubicBezTo>
                    <a:pt x="667" y="1334"/>
                    <a:pt x="715" y="1393"/>
                    <a:pt x="750" y="1453"/>
                  </a:cubicBezTo>
                  <a:cubicBezTo>
                    <a:pt x="762" y="1465"/>
                    <a:pt x="762" y="1477"/>
                    <a:pt x="774" y="1500"/>
                  </a:cubicBezTo>
                  <a:cubicBezTo>
                    <a:pt x="786" y="1524"/>
                    <a:pt x="822" y="1572"/>
                    <a:pt x="834" y="1596"/>
                  </a:cubicBezTo>
                  <a:cubicBezTo>
                    <a:pt x="846" y="1619"/>
                    <a:pt x="869" y="1643"/>
                    <a:pt x="881" y="1655"/>
                  </a:cubicBezTo>
                  <a:cubicBezTo>
                    <a:pt x="893" y="1679"/>
                    <a:pt x="905" y="1703"/>
                    <a:pt x="929" y="1727"/>
                  </a:cubicBezTo>
                  <a:cubicBezTo>
                    <a:pt x="953" y="1762"/>
                    <a:pt x="1000" y="1822"/>
                    <a:pt x="1024" y="1869"/>
                  </a:cubicBezTo>
                  <a:cubicBezTo>
                    <a:pt x="1072" y="1929"/>
                    <a:pt x="1107" y="1977"/>
                    <a:pt x="1143" y="2036"/>
                  </a:cubicBezTo>
                  <a:cubicBezTo>
                    <a:pt x="1155" y="2060"/>
                    <a:pt x="1179" y="2084"/>
                    <a:pt x="1191" y="2096"/>
                  </a:cubicBezTo>
                  <a:cubicBezTo>
                    <a:pt x="1227" y="2120"/>
                    <a:pt x="1238" y="2155"/>
                    <a:pt x="1262" y="2179"/>
                  </a:cubicBezTo>
                  <a:cubicBezTo>
                    <a:pt x="1298" y="2227"/>
                    <a:pt x="1322" y="2250"/>
                    <a:pt x="1369" y="2298"/>
                  </a:cubicBezTo>
                  <a:cubicBezTo>
                    <a:pt x="1429" y="2370"/>
                    <a:pt x="1488" y="2417"/>
                    <a:pt x="1560" y="2477"/>
                  </a:cubicBezTo>
                  <a:cubicBezTo>
                    <a:pt x="1596" y="2512"/>
                    <a:pt x="1608" y="2524"/>
                    <a:pt x="1643" y="2536"/>
                  </a:cubicBezTo>
                  <a:cubicBezTo>
                    <a:pt x="1667" y="2560"/>
                    <a:pt x="1691" y="2584"/>
                    <a:pt x="1727" y="2596"/>
                  </a:cubicBezTo>
                  <a:cubicBezTo>
                    <a:pt x="1762" y="2620"/>
                    <a:pt x="1774" y="2631"/>
                    <a:pt x="1798" y="2643"/>
                  </a:cubicBezTo>
                  <a:cubicBezTo>
                    <a:pt x="1834" y="2655"/>
                    <a:pt x="1858" y="2691"/>
                    <a:pt x="1893" y="2703"/>
                  </a:cubicBezTo>
                  <a:cubicBezTo>
                    <a:pt x="1917" y="2715"/>
                    <a:pt x="1941" y="2739"/>
                    <a:pt x="1965" y="2751"/>
                  </a:cubicBezTo>
                  <a:cubicBezTo>
                    <a:pt x="1965" y="2751"/>
                    <a:pt x="1977" y="2762"/>
                    <a:pt x="2000" y="2762"/>
                  </a:cubicBezTo>
                  <a:cubicBezTo>
                    <a:pt x="2000" y="2762"/>
                    <a:pt x="2012" y="2774"/>
                    <a:pt x="2024" y="2774"/>
                  </a:cubicBezTo>
                  <a:cubicBezTo>
                    <a:pt x="2036" y="2798"/>
                    <a:pt x="2072" y="2798"/>
                    <a:pt x="2084" y="2810"/>
                  </a:cubicBezTo>
                  <a:cubicBezTo>
                    <a:pt x="2119" y="2822"/>
                    <a:pt x="2131" y="2822"/>
                    <a:pt x="2143" y="2834"/>
                  </a:cubicBezTo>
                  <a:cubicBezTo>
                    <a:pt x="2179" y="2858"/>
                    <a:pt x="2191" y="2870"/>
                    <a:pt x="2203" y="2870"/>
                  </a:cubicBezTo>
                  <a:cubicBezTo>
                    <a:pt x="2203" y="2874"/>
                    <a:pt x="2204" y="2877"/>
                    <a:pt x="2208" y="2877"/>
                  </a:cubicBezTo>
                  <a:cubicBezTo>
                    <a:pt x="2215" y="2877"/>
                    <a:pt x="2228" y="2868"/>
                    <a:pt x="2250" y="2846"/>
                  </a:cubicBezTo>
                  <a:lnTo>
                    <a:pt x="2274" y="2846"/>
                  </a:lnTo>
                  <a:cubicBezTo>
                    <a:pt x="2286" y="2846"/>
                    <a:pt x="2286" y="2834"/>
                    <a:pt x="2310" y="2822"/>
                  </a:cubicBezTo>
                  <a:cubicBezTo>
                    <a:pt x="2322" y="2798"/>
                    <a:pt x="2322" y="2751"/>
                    <a:pt x="2286" y="2727"/>
                  </a:cubicBezTo>
                  <a:cubicBezTo>
                    <a:pt x="2274" y="2715"/>
                    <a:pt x="2250" y="2715"/>
                    <a:pt x="2227" y="2703"/>
                  </a:cubicBezTo>
                  <a:cubicBezTo>
                    <a:pt x="2215" y="2691"/>
                    <a:pt x="2203" y="2691"/>
                    <a:pt x="2191" y="2667"/>
                  </a:cubicBezTo>
                  <a:cubicBezTo>
                    <a:pt x="2167" y="2655"/>
                    <a:pt x="2143" y="2643"/>
                    <a:pt x="2131" y="2631"/>
                  </a:cubicBezTo>
                  <a:cubicBezTo>
                    <a:pt x="2131" y="2620"/>
                    <a:pt x="2108" y="2620"/>
                    <a:pt x="2108" y="2620"/>
                  </a:cubicBezTo>
                  <a:lnTo>
                    <a:pt x="2096" y="2620"/>
                  </a:lnTo>
                  <a:lnTo>
                    <a:pt x="2084" y="2596"/>
                  </a:lnTo>
                  <a:cubicBezTo>
                    <a:pt x="2048" y="2584"/>
                    <a:pt x="2024" y="2548"/>
                    <a:pt x="1989" y="2536"/>
                  </a:cubicBezTo>
                  <a:lnTo>
                    <a:pt x="1965" y="2536"/>
                  </a:lnTo>
                  <a:lnTo>
                    <a:pt x="1953" y="2524"/>
                  </a:lnTo>
                  <a:cubicBezTo>
                    <a:pt x="1929" y="2512"/>
                    <a:pt x="1917" y="2512"/>
                    <a:pt x="1905" y="2501"/>
                  </a:cubicBezTo>
                  <a:lnTo>
                    <a:pt x="1917" y="2501"/>
                  </a:lnTo>
                  <a:cubicBezTo>
                    <a:pt x="1893" y="2477"/>
                    <a:pt x="1869" y="2465"/>
                    <a:pt x="1846" y="2453"/>
                  </a:cubicBezTo>
                  <a:lnTo>
                    <a:pt x="1572" y="2227"/>
                  </a:lnTo>
                  <a:cubicBezTo>
                    <a:pt x="1477" y="2143"/>
                    <a:pt x="1369" y="2036"/>
                    <a:pt x="1274" y="1929"/>
                  </a:cubicBezTo>
                  <a:cubicBezTo>
                    <a:pt x="1238" y="1881"/>
                    <a:pt x="1179" y="1822"/>
                    <a:pt x="1131" y="1762"/>
                  </a:cubicBezTo>
                  <a:cubicBezTo>
                    <a:pt x="1084" y="1727"/>
                    <a:pt x="1024" y="1667"/>
                    <a:pt x="976" y="1608"/>
                  </a:cubicBezTo>
                  <a:cubicBezTo>
                    <a:pt x="965" y="1584"/>
                    <a:pt x="965" y="1572"/>
                    <a:pt x="953" y="1560"/>
                  </a:cubicBezTo>
                  <a:cubicBezTo>
                    <a:pt x="917" y="1524"/>
                    <a:pt x="905" y="1488"/>
                    <a:pt x="881" y="1453"/>
                  </a:cubicBezTo>
                  <a:cubicBezTo>
                    <a:pt x="857" y="1441"/>
                    <a:pt x="846" y="1405"/>
                    <a:pt x="834" y="1393"/>
                  </a:cubicBezTo>
                  <a:cubicBezTo>
                    <a:pt x="822" y="1381"/>
                    <a:pt x="798" y="1346"/>
                    <a:pt x="786" y="1334"/>
                  </a:cubicBezTo>
                  <a:cubicBezTo>
                    <a:pt x="750" y="1274"/>
                    <a:pt x="715" y="1227"/>
                    <a:pt x="667" y="1167"/>
                  </a:cubicBezTo>
                  <a:cubicBezTo>
                    <a:pt x="655" y="1131"/>
                    <a:pt x="631" y="1084"/>
                    <a:pt x="595" y="1036"/>
                  </a:cubicBezTo>
                  <a:cubicBezTo>
                    <a:pt x="584" y="1012"/>
                    <a:pt x="548" y="977"/>
                    <a:pt x="536" y="953"/>
                  </a:cubicBezTo>
                  <a:cubicBezTo>
                    <a:pt x="488" y="857"/>
                    <a:pt x="429" y="786"/>
                    <a:pt x="393" y="691"/>
                  </a:cubicBezTo>
                  <a:cubicBezTo>
                    <a:pt x="322" y="596"/>
                    <a:pt x="262" y="476"/>
                    <a:pt x="203" y="369"/>
                  </a:cubicBezTo>
                  <a:cubicBezTo>
                    <a:pt x="131" y="238"/>
                    <a:pt x="72" y="11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2209200" y="5020100"/>
              <a:ext cx="30075" cy="57575"/>
            </a:xfrm>
            <a:custGeom>
              <a:avLst/>
              <a:gdLst/>
              <a:ahLst/>
              <a:cxnLst/>
              <a:rect l="l" t="t" r="r" b="b"/>
              <a:pathLst>
                <a:path w="1203" h="2303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07"/>
                    <a:pt x="107" y="226"/>
                    <a:pt x="155" y="334"/>
                  </a:cubicBezTo>
                  <a:cubicBezTo>
                    <a:pt x="226" y="500"/>
                    <a:pt x="286" y="643"/>
                    <a:pt x="357" y="810"/>
                  </a:cubicBezTo>
                  <a:cubicBezTo>
                    <a:pt x="405" y="917"/>
                    <a:pt x="441" y="1000"/>
                    <a:pt x="476" y="1096"/>
                  </a:cubicBezTo>
                  <a:cubicBezTo>
                    <a:pt x="512" y="1155"/>
                    <a:pt x="536" y="1227"/>
                    <a:pt x="572" y="1286"/>
                  </a:cubicBezTo>
                  <a:cubicBezTo>
                    <a:pt x="584" y="1334"/>
                    <a:pt x="619" y="1369"/>
                    <a:pt x="631" y="1417"/>
                  </a:cubicBezTo>
                  <a:lnTo>
                    <a:pt x="631" y="1429"/>
                  </a:lnTo>
                  <a:cubicBezTo>
                    <a:pt x="643" y="1453"/>
                    <a:pt x="643" y="1477"/>
                    <a:pt x="655" y="1488"/>
                  </a:cubicBezTo>
                  <a:lnTo>
                    <a:pt x="655" y="1512"/>
                  </a:lnTo>
                  <a:cubicBezTo>
                    <a:pt x="655" y="1524"/>
                    <a:pt x="679" y="1524"/>
                    <a:pt x="679" y="1536"/>
                  </a:cubicBezTo>
                  <a:cubicBezTo>
                    <a:pt x="691" y="1536"/>
                    <a:pt x="691" y="1548"/>
                    <a:pt x="691" y="1548"/>
                  </a:cubicBezTo>
                  <a:lnTo>
                    <a:pt x="691" y="1572"/>
                  </a:lnTo>
                  <a:cubicBezTo>
                    <a:pt x="703" y="1596"/>
                    <a:pt x="738" y="1643"/>
                    <a:pt x="750" y="1691"/>
                  </a:cubicBezTo>
                  <a:cubicBezTo>
                    <a:pt x="798" y="1810"/>
                    <a:pt x="857" y="1905"/>
                    <a:pt x="917" y="2024"/>
                  </a:cubicBezTo>
                  <a:cubicBezTo>
                    <a:pt x="941" y="2072"/>
                    <a:pt x="953" y="2131"/>
                    <a:pt x="988" y="2179"/>
                  </a:cubicBezTo>
                  <a:cubicBezTo>
                    <a:pt x="1000" y="2215"/>
                    <a:pt x="1036" y="2250"/>
                    <a:pt x="1060" y="2286"/>
                  </a:cubicBezTo>
                  <a:cubicBezTo>
                    <a:pt x="1085" y="2295"/>
                    <a:pt x="1098" y="2303"/>
                    <a:pt x="1108" y="2303"/>
                  </a:cubicBezTo>
                  <a:cubicBezTo>
                    <a:pt x="1112" y="2303"/>
                    <a:pt x="1116" y="2302"/>
                    <a:pt x="1119" y="2298"/>
                  </a:cubicBezTo>
                  <a:cubicBezTo>
                    <a:pt x="1155" y="2298"/>
                    <a:pt x="1179" y="2262"/>
                    <a:pt x="1179" y="2239"/>
                  </a:cubicBezTo>
                  <a:cubicBezTo>
                    <a:pt x="1203" y="2191"/>
                    <a:pt x="1179" y="2143"/>
                    <a:pt x="1167" y="2119"/>
                  </a:cubicBezTo>
                  <a:cubicBezTo>
                    <a:pt x="1143" y="2036"/>
                    <a:pt x="1096" y="1989"/>
                    <a:pt x="1060" y="1917"/>
                  </a:cubicBezTo>
                  <a:cubicBezTo>
                    <a:pt x="988" y="1786"/>
                    <a:pt x="893" y="1643"/>
                    <a:pt x="822" y="1488"/>
                  </a:cubicBezTo>
                  <a:cubicBezTo>
                    <a:pt x="786" y="1417"/>
                    <a:pt x="738" y="1322"/>
                    <a:pt x="691" y="1250"/>
                  </a:cubicBezTo>
                  <a:cubicBezTo>
                    <a:pt x="655" y="1191"/>
                    <a:pt x="619" y="1119"/>
                    <a:pt x="584" y="1060"/>
                  </a:cubicBezTo>
                  <a:cubicBezTo>
                    <a:pt x="393" y="703"/>
                    <a:pt x="203" y="3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2094000" y="4895975"/>
              <a:ext cx="45575" cy="89325"/>
            </a:xfrm>
            <a:custGeom>
              <a:avLst/>
              <a:gdLst/>
              <a:ahLst/>
              <a:cxnLst/>
              <a:rect l="l" t="t" r="r" b="b"/>
              <a:pathLst>
                <a:path w="1823" h="3573" extrusionOk="0">
                  <a:moveTo>
                    <a:pt x="36" y="0"/>
                  </a:moveTo>
                  <a:cubicBezTo>
                    <a:pt x="0" y="12"/>
                    <a:pt x="0" y="24"/>
                    <a:pt x="0" y="48"/>
                  </a:cubicBezTo>
                  <a:cubicBezTo>
                    <a:pt x="12" y="60"/>
                    <a:pt x="12" y="72"/>
                    <a:pt x="12" y="84"/>
                  </a:cubicBezTo>
                  <a:lnTo>
                    <a:pt x="12" y="119"/>
                  </a:lnTo>
                  <a:cubicBezTo>
                    <a:pt x="12" y="167"/>
                    <a:pt x="36" y="191"/>
                    <a:pt x="48" y="238"/>
                  </a:cubicBezTo>
                  <a:lnTo>
                    <a:pt x="96" y="369"/>
                  </a:lnTo>
                  <a:lnTo>
                    <a:pt x="131" y="500"/>
                  </a:lnTo>
                  <a:cubicBezTo>
                    <a:pt x="155" y="548"/>
                    <a:pt x="167" y="608"/>
                    <a:pt x="179" y="655"/>
                  </a:cubicBezTo>
                  <a:cubicBezTo>
                    <a:pt x="191" y="679"/>
                    <a:pt x="191" y="703"/>
                    <a:pt x="215" y="727"/>
                  </a:cubicBezTo>
                  <a:cubicBezTo>
                    <a:pt x="227" y="786"/>
                    <a:pt x="251" y="846"/>
                    <a:pt x="274" y="905"/>
                  </a:cubicBezTo>
                  <a:cubicBezTo>
                    <a:pt x="286" y="965"/>
                    <a:pt x="310" y="1012"/>
                    <a:pt x="334" y="1072"/>
                  </a:cubicBezTo>
                  <a:cubicBezTo>
                    <a:pt x="346" y="1096"/>
                    <a:pt x="346" y="1119"/>
                    <a:pt x="358" y="1143"/>
                  </a:cubicBezTo>
                  <a:cubicBezTo>
                    <a:pt x="358" y="1179"/>
                    <a:pt x="370" y="1203"/>
                    <a:pt x="393" y="1239"/>
                  </a:cubicBezTo>
                  <a:cubicBezTo>
                    <a:pt x="417" y="1298"/>
                    <a:pt x="429" y="1334"/>
                    <a:pt x="465" y="1393"/>
                  </a:cubicBezTo>
                  <a:cubicBezTo>
                    <a:pt x="489" y="1441"/>
                    <a:pt x="512" y="1500"/>
                    <a:pt x="536" y="1548"/>
                  </a:cubicBezTo>
                  <a:cubicBezTo>
                    <a:pt x="548" y="1560"/>
                    <a:pt x="548" y="1572"/>
                    <a:pt x="572" y="1596"/>
                  </a:cubicBezTo>
                  <a:cubicBezTo>
                    <a:pt x="584" y="1620"/>
                    <a:pt x="596" y="1631"/>
                    <a:pt x="608" y="1667"/>
                  </a:cubicBezTo>
                  <a:cubicBezTo>
                    <a:pt x="620" y="1691"/>
                    <a:pt x="655" y="1727"/>
                    <a:pt x="667" y="1751"/>
                  </a:cubicBezTo>
                  <a:cubicBezTo>
                    <a:pt x="679" y="1786"/>
                    <a:pt x="715" y="1810"/>
                    <a:pt x="727" y="1846"/>
                  </a:cubicBezTo>
                  <a:cubicBezTo>
                    <a:pt x="739" y="1870"/>
                    <a:pt x="762" y="1893"/>
                    <a:pt x="774" y="1917"/>
                  </a:cubicBezTo>
                  <a:cubicBezTo>
                    <a:pt x="786" y="1929"/>
                    <a:pt x="786" y="1953"/>
                    <a:pt x="798" y="1965"/>
                  </a:cubicBezTo>
                  <a:cubicBezTo>
                    <a:pt x="822" y="1989"/>
                    <a:pt x="834" y="2012"/>
                    <a:pt x="846" y="2036"/>
                  </a:cubicBezTo>
                  <a:cubicBezTo>
                    <a:pt x="870" y="2072"/>
                    <a:pt x="882" y="2084"/>
                    <a:pt x="893" y="2108"/>
                  </a:cubicBezTo>
                  <a:cubicBezTo>
                    <a:pt x="917" y="2143"/>
                    <a:pt x="941" y="2191"/>
                    <a:pt x="965" y="2215"/>
                  </a:cubicBezTo>
                  <a:cubicBezTo>
                    <a:pt x="1001" y="2251"/>
                    <a:pt x="1013" y="2274"/>
                    <a:pt x="1024" y="2310"/>
                  </a:cubicBezTo>
                  <a:cubicBezTo>
                    <a:pt x="1060" y="2370"/>
                    <a:pt x="1096" y="2441"/>
                    <a:pt x="1143" y="2501"/>
                  </a:cubicBezTo>
                  <a:cubicBezTo>
                    <a:pt x="1167" y="2501"/>
                    <a:pt x="1167" y="2513"/>
                    <a:pt x="1167" y="2513"/>
                  </a:cubicBezTo>
                  <a:cubicBezTo>
                    <a:pt x="1179" y="2513"/>
                    <a:pt x="1179" y="2524"/>
                    <a:pt x="1179" y="2524"/>
                  </a:cubicBezTo>
                  <a:lnTo>
                    <a:pt x="1179" y="2548"/>
                  </a:lnTo>
                  <a:lnTo>
                    <a:pt x="1191" y="2560"/>
                  </a:lnTo>
                  <a:cubicBezTo>
                    <a:pt x="1203" y="2584"/>
                    <a:pt x="1227" y="2608"/>
                    <a:pt x="1239" y="2632"/>
                  </a:cubicBezTo>
                  <a:cubicBezTo>
                    <a:pt x="1310" y="2739"/>
                    <a:pt x="1370" y="2858"/>
                    <a:pt x="1441" y="2965"/>
                  </a:cubicBezTo>
                  <a:cubicBezTo>
                    <a:pt x="1557" y="3119"/>
                    <a:pt x="1657" y="3281"/>
                    <a:pt x="1754" y="3450"/>
                  </a:cubicBezTo>
                  <a:lnTo>
                    <a:pt x="1754" y="3450"/>
                  </a:lnTo>
                  <a:cubicBezTo>
                    <a:pt x="1727" y="3395"/>
                    <a:pt x="1699" y="3327"/>
                    <a:pt x="1667" y="3239"/>
                  </a:cubicBezTo>
                  <a:cubicBezTo>
                    <a:pt x="1655" y="3203"/>
                    <a:pt x="1620" y="3167"/>
                    <a:pt x="1608" y="3120"/>
                  </a:cubicBezTo>
                  <a:cubicBezTo>
                    <a:pt x="1584" y="3084"/>
                    <a:pt x="1560" y="3024"/>
                    <a:pt x="1536" y="2977"/>
                  </a:cubicBezTo>
                  <a:cubicBezTo>
                    <a:pt x="1501" y="2929"/>
                    <a:pt x="1477" y="2870"/>
                    <a:pt x="1441" y="2810"/>
                  </a:cubicBezTo>
                  <a:cubicBezTo>
                    <a:pt x="1429" y="2763"/>
                    <a:pt x="1405" y="2703"/>
                    <a:pt x="1370" y="2667"/>
                  </a:cubicBezTo>
                  <a:cubicBezTo>
                    <a:pt x="1358" y="2632"/>
                    <a:pt x="1346" y="2620"/>
                    <a:pt x="1322" y="2584"/>
                  </a:cubicBezTo>
                  <a:cubicBezTo>
                    <a:pt x="1322" y="2572"/>
                    <a:pt x="1310" y="2548"/>
                    <a:pt x="1298" y="2524"/>
                  </a:cubicBezTo>
                  <a:cubicBezTo>
                    <a:pt x="1179" y="2322"/>
                    <a:pt x="1060" y="2108"/>
                    <a:pt x="929" y="1905"/>
                  </a:cubicBezTo>
                  <a:cubicBezTo>
                    <a:pt x="870" y="1798"/>
                    <a:pt x="810" y="1715"/>
                    <a:pt x="751" y="1608"/>
                  </a:cubicBezTo>
                  <a:cubicBezTo>
                    <a:pt x="727" y="1596"/>
                    <a:pt x="727" y="1560"/>
                    <a:pt x="715" y="1548"/>
                  </a:cubicBezTo>
                  <a:cubicBezTo>
                    <a:pt x="703" y="1536"/>
                    <a:pt x="703" y="1500"/>
                    <a:pt x="691" y="1489"/>
                  </a:cubicBezTo>
                  <a:cubicBezTo>
                    <a:pt x="691" y="1477"/>
                    <a:pt x="667" y="1477"/>
                    <a:pt x="667" y="1453"/>
                  </a:cubicBezTo>
                  <a:cubicBezTo>
                    <a:pt x="643" y="1417"/>
                    <a:pt x="632" y="1358"/>
                    <a:pt x="596" y="1310"/>
                  </a:cubicBezTo>
                  <a:cubicBezTo>
                    <a:pt x="584" y="1262"/>
                    <a:pt x="548" y="1215"/>
                    <a:pt x="536" y="1179"/>
                  </a:cubicBezTo>
                  <a:cubicBezTo>
                    <a:pt x="524" y="1131"/>
                    <a:pt x="512" y="1096"/>
                    <a:pt x="489" y="1060"/>
                  </a:cubicBezTo>
                  <a:cubicBezTo>
                    <a:pt x="453" y="977"/>
                    <a:pt x="417" y="905"/>
                    <a:pt x="393" y="834"/>
                  </a:cubicBezTo>
                  <a:cubicBezTo>
                    <a:pt x="334" y="727"/>
                    <a:pt x="286" y="608"/>
                    <a:pt x="239" y="488"/>
                  </a:cubicBezTo>
                  <a:cubicBezTo>
                    <a:pt x="227" y="441"/>
                    <a:pt x="191" y="381"/>
                    <a:pt x="179" y="346"/>
                  </a:cubicBezTo>
                  <a:cubicBezTo>
                    <a:pt x="167" y="322"/>
                    <a:pt x="167" y="298"/>
                    <a:pt x="155" y="262"/>
                  </a:cubicBezTo>
                  <a:cubicBezTo>
                    <a:pt x="131" y="227"/>
                    <a:pt x="120" y="191"/>
                    <a:pt x="108" y="143"/>
                  </a:cubicBezTo>
                  <a:cubicBezTo>
                    <a:pt x="108" y="119"/>
                    <a:pt x="96" y="107"/>
                    <a:pt x="96" y="72"/>
                  </a:cubicBezTo>
                  <a:cubicBezTo>
                    <a:pt x="72" y="60"/>
                    <a:pt x="72" y="48"/>
                    <a:pt x="72" y="24"/>
                  </a:cubicBezTo>
                  <a:cubicBezTo>
                    <a:pt x="60" y="0"/>
                    <a:pt x="48" y="0"/>
                    <a:pt x="36" y="0"/>
                  </a:cubicBezTo>
                  <a:close/>
                  <a:moveTo>
                    <a:pt x="1754" y="3450"/>
                  </a:moveTo>
                  <a:cubicBezTo>
                    <a:pt x="1777" y="3500"/>
                    <a:pt x="1800" y="3539"/>
                    <a:pt x="1822" y="3572"/>
                  </a:cubicBezTo>
                  <a:cubicBezTo>
                    <a:pt x="1799" y="3531"/>
                    <a:pt x="1777" y="3491"/>
                    <a:pt x="1754" y="3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338375" y="4851625"/>
              <a:ext cx="21450" cy="87525"/>
            </a:xfrm>
            <a:custGeom>
              <a:avLst/>
              <a:gdLst/>
              <a:ahLst/>
              <a:cxnLst/>
              <a:rect l="l" t="t" r="r" b="b"/>
              <a:pathLst>
                <a:path w="858" h="3501" extrusionOk="0">
                  <a:moveTo>
                    <a:pt x="774" y="0"/>
                  </a:moveTo>
                  <a:cubicBezTo>
                    <a:pt x="751" y="0"/>
                    <a:pt x="739" y="36"/>
                    <a:pt x="739" y="60"/>
                  </a:cubicBezTo>
                  <a:cubicBezTo>
                    <a:pt x="751" y="96"/>
                    <a:pt x="751" y="119"/>
                    <a:pt x="751" y="155"/>
                  </a:cubicBezTo>
                  <a:cubicBezTo>
                    <a:pt x="751" y="226"/>
                    <a:pt x="739" y="310"/>
                    <a:pt x="739" y="405"/>
                  </a:cubicBezTo>
                  <a:cubicBezTo>
                    <a:pt x="739" y="453"/>
                    <a:pt x="715" y="488"/>
                    <a:pt x="715" y="536"/>
                  </a:cubicBezTo>
                  <a:lnTo>
                    <a:pt x="715" y="596"/>
                  </a:lnTo>
                  <a:cubicBezTo>
                    <a:pt x="715" y="631"/>
                    <a:pt x="703" y="643"/>
                    <a:pt x="703" y="667"/>
                  </a:cubicBezTo>
                  <a:cubicBezTo>
                    <a:pt x="691" y="762"/>
                    <a:pt x="679" y="834"/>
                    <a:pt x="655" y="929"/>
                  </a:cubicBezTo>
                  <a:cubicBezTo>
                    <a:pt x="655" y="953"/>
                    <a:pt x="655" y="1000"/>
                    <a:pt x="643" y="1048"/>
                  </a:cubicBezTo>
                  <a:cubicBezTo>
                    <a:pt x="620" y="1179"/>
                    <a:pt x="584" y="1298"/>
                    <a:pt x="572" y="1417"/>
                  </a:cubicBezTo>
                  <a:cubicBezTo>
                    <a:pt x="560" y="1477"/>
                    <a:pt x="560" y="1524"/>
                    <a:pt x="536" y="1584"/>
                  </a:cubicBezTo>
                  <a:cubicBezTo>
                    <a:pt x="536" y="1620"/>
                    <a:pt x="524" y="1679"/>
                    <a:pt x="512" y="1739"/>
                  </a:cubicBezTo>
                  <a:cubicBezTo>
                    <a:pt x="501" y="1798"/>
                    <a:pt x="501" y="1846"/>
                    <a:pt x="477" y="1905"/>
                  </a:cubicBezTo>
                  <a:cubicBezTo>
                    <a:pt x="477" y="1941"/>
                    <a:pt x="465" y="1977"/>
                    <a:pt x="465" y="2012"/>
                  </a:cubicBezTo>
                  <a:cubicBezTo>
                    <a:pt x="453" y="2024"/>
                    <a:pt x="453" y="2036"/>
                    <a:pt x="453" y="2060"/>
                  </a:cubicBezTo>
                  <a:cubicBezTo>
                    <a:pt x="441" y="2120"/>
                    <a:pt x="441" y="2155"/>
                    <a:pt x="417" y="2203"/>
                  </a:cubicBezTo>
                  <a:cubicBezTo>
                    <a:pt x="405" y="2251"/>
                    <a:pt x="405" y="2298"/>
                    <a:pt x="393" y="2334"/>
                  </a:cubicBezTo>
                  <a:cubicBezTo>
                    <a:pt x="393" y="2382"/>
                    <a:pt x="382" y="2417"/>
                    <a:pt x="358" y="2453"/>
                  </a:cubicBezTo>
                  <a:cubicBezTo>
                    <a:pt x="346" y="2512"/>
                    <a:pt x="334" y="2560"/>
                    <a:pt x="322" y="2620"/>
                  </a:cubicBezTo>
                  <a:cubicBezTo>
                    <a:pt x="298" y="2667"/>
                    <a:pt x="298" y="2691"/>
                    <a:pt x="286" y="2727"/>
                  </a:cubicBezTo>
                  <a:lnTo>
                    <a:pt x="239" y="2858"/>
                  </a:lnTo>
                  <a:cubicBezTo>
                    <a:pt x="227" y="2893"/>
                    <a:pt x="215" y="2929"/>
                    <a:pt x="203" y="2965"/>
                  </a:cubicBezTo>
                  <a:cubicBezTo>
                    <a:pt x="203" y="3013"/>
                    <a:pt x="179" y="3036"/>
                    <a:pt x="167" y="3072"/>
                  </a:cubicBezTo>
                  <a:cubicBezTo>
                    <a:pt x="143" y="3132"/>
                    <a:pt x="120" y="3203"/>
                    <a:pt x="96" y="3263"/>
                  </a:cubicBezTo>
                  <a:cubicBezTo>
                    <a:pt x="60" y="3334"/>
                    <a:pt x="36" y="3429"/>
                    <a:pt x="1" y="3501"/>
                  </a:cubicBezTo>
                  <a:cubicBezTo>
                    <a:pt x="36" y="3429"/>
                    <a:pt x="60" y="3346"/>
                    <a:pt x="108" y="3274"/>
                  </a:cubicBezTo>
                  <a:cubicBezTo>
                    <a:pt x="167" y="3191"/>
                    <a:pt x="215" y="3084"/>
                    <a:pt x="251" y="2977"/>
                  </a:cubicBezTo>
                  <a:cubicBezTo>
                    <a:pt x="274" y="2917"/>
                    <a:pt x="298" y="2870"/>
                    <a:pt x="310" y="2834"/>
                  </a:cubicBezTo>
                  <a:cubicBezTo>
                    <a:pt x="334" y="2786"/>
                    <a:pt x="346" y="2751"/>
                    <a:pt x="358" y="2715"/>
                  </a:cubicBezTo>
                  <a:cubicBezTo>
                    <a:pt x="370" y="2691"/>
                    <a:pt x="393" y="2667"/>
                    <a:pt x="393" y="2655"/>
                  </a:cubicBezTo>
                  <a:cubicBezTo>
                    <a:pt x="417" y="2560"/>
                    <a:pt x="465" y="2453"/>
                    <a:pt x="489" y="2370"/>
                  </a:cubicBezTo>
                  <a:cubicBezTo>
                    <a:pt x="512" y="2358"/>
                    <a:pt x="512" y="2334"/>
                    <a:pt x="512" y="2322"/>
                  </a:cubicBezTo>
                  <a:cubicBezTo>
                    <a:pt x="524" y="2298"/>
                    <a:pt x="524" y="2251"/>
                    <a:pt x="536" y="2215"/>
                  </a:cubicBezTo>
                  <a:cubicBezTo>
                    <a:pt x="548" y="2191"/>
                    <a:pt x="548" y="2143"/>
                    <a:pt x="572" y="2120"/>
                  </a:cubicBezTo>
                  <a:cubicBezTo>
                    <a:pt x="572" y="2096"/>
                    <a:pt x="584" y="2084"/>
                    <a:pt x="584" y="2072"/>
                  </a:cubicBezTo>
                  <a:cubicBezTo>
                    <a:pt x="584" y="2012"/>
                    <a:pt x="596" y="1965"/>
                    <a:pt x="608" y="1905"/>
                  </a:cubicBezTo>
                  <a:cubicBezTo>
                    <a:pt x="632" y="1858"/>
                    <a:pt x="632" y="1798"/>
                    <a:pt x="643" y="1762"/>
                  </a:cubicBezTo>
                  <a:cubicBezTo>
                    <a:pt x="655" y="1703"/>
                    <a:pt x="655" y="1655"/>
                    <a:pt x="679" y="1596"/>
                  </a:cubicBezTo>
                  <a:cubicBezTo>
                    <a:pt x="679" y="1548"/>
                    <a:pt x="691" y="1489"/>
                    <a:pt x="703" y="1429"/>
                  </a:cubicBezTo>
                  <a:lnTo>
                    <a:pt x="703" y="1405"/>
                  </a:lnTo>
                  <a:cubicBezTo>
                    <a:pt x="703" y="1358"/>
                    <a:pt x="715" y="1322"/>
                    <a:pt x="715" y="1298"/>
                  </a:cubicBezTo>
                  <a:cubicBezTo>
                    <a:pt x="715" y="1227"/>
                    <a:pt x="739" y="1167"/>
                    <a:pt x="751" y="1084"/>
                  </a:cubicBezTo>
                  <a:cubicBezTo>
                    <a:pt x="751" y="1048"/>
                    <a:pt x="763" y="1012"/>
                    <a:pt x="763" y="988"/>
                  </a:cubicBezTo>
                  <a:cubicBezTo>
                    <a:pt x="763" y="893"/>
                    <a:pt x="774" y="822"/>
                    <a:pt x="798" y="727"/>
                  </a:cubicBezTo>
                  <a:cubicBezTo>
                    <a:pt x="810" y="667"/>
                    <a:pt x="822" y="607"/>
                    <a:pt x="822" y="548"/>
                  </a:cubicBezTo>
                  <a:cubicBezTo>
                    <a:pt x="822" y="477"/>
                    <a:pt x="834" y="393"/>
                    <a:pt x="834" y="298"/>
                  </a:cubicBezTo>
                  <a:cubicBezTo>
                    <a:pt x="858" y="215"/>
                    <a:pt x="858" y="131"/>
                    <a:pt x="834" y="48"/>
                  </a:cubicBezTo>
                  <a:cubicBezTo>
                    <a:pt x="834" y="12"/>
                    <a:pt x="810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2366650" y="5030200"/>
              <a:ext cx="103900" cy="52725"/>
            </a:xfrm>
            <a:custGeom>
              <a:avLst/>
              <a:gdLst/>
              <a:ahLst/>
              <a:cxnLst/>
              <a:rect l="l" t="t" r="r" b="b"/>
              <a:pathLst>
                <a:path w="4156" h="2109" extrusionOk="0">
                  <a:moveTo>
                    <a:pt x="4132" y="1"/>
                  </a:moveTo>
                  <a:cubicBezTo>
                    <a:pt x="4108" y="1"/>
                    <a:pt x="4096" y="13"/>
                    <a:pt x="4096" y="25"/>
                  </a:cubicBezTo>
                  <a:lnTo>
                    <a:pt x="4096" y="49"/>
                  </a:lnTo>
                  <a:cubicBezTo>
                    <a:pt x="4084" y="72"/>
                    <a:pt x="4084" y="84"/>
                    <a:pt x="4073" y="120"/>
                  </a:cubicBezTo>
                  <a:cubicBezTo>
                    <a:pt x="4049" y="168"/>
                    <a:pt x="4025" y="203"/>
                    <a:pt x="4013" y="251"/>
                  </a:cubicBezTo>
                  <a:cubicBezTo>
                    <a:pt x="4013" y="287"/>
                    <a:pt x="3989" y="299"/>
                    <a:pt x="3977" y="311"/>
                  </a:cubicBezTo>
                  <a:cubicBezTo>
                    <a:pt x="3953" y="358"/>
                    <a:pt x="3918" y="406"/>
                    <a:pt x="3894" y="430"/>
                  </a:cubicBezTo>
                  <a:lnTo>
                    <a:pt x="3834" y="489"/>
                  </a:lnTo>
                  <a:lnTo>
                    <a:pt x="3692" y="620"/>
                  </a:lnTo>
                  <a:cubicBezTo>
                    <a:pt x="3668" y="644"/>
                    <a:pt x="3656" y="668"/>
                    <a:pt x="3620" y="692"/>
                  </a:cubicBezTo>
                  <a:cubicBezTo>
                    <a:pt x="3596" y="703"/>
                    <a:pt x="3572" y="727"/>
                    <a:pt x="3549" y="751"/>
                  </a:cubicBezTo>
                  <a:cubicBezTo>
                    <a:pt x="3501" y="775"/>
                    <a:pt x="3442" y="823"/>
                    <a:pt x="3394" y="870"/>
                  </a:cubicBezTo>
                  <a:cubicBezTo>
                    <a:pt x="3358" y="894"/>
                    <a:pt x="3311" y="942"/>
                    <a:pt x="3263" y="965"/>
                  </a:cubicBezTo>
                  <a:cubicBezTo>
                    <a:pt x="3215" y="1013"/>
                    <a:pt x="3191" y="1049"/>
                    <a:pt x="3144" y="1073"/>
                  </a:cubicBezTo>
                  <a:cubicBezTo>
                    <a:pt x="3096" y="1120"/>
                    <a:pt x="3061" y="1144"/>
                    <a:pt x="3001" y="1192"/>
                  </a:cubicBezTo>
                  <a:lnTo>
                    <a:pt x="2858" y="1287"/>
                  </a:lnTo>
                  <a:cubicBezTo>
                    <a:pt x="2834" y="1299"/>
                    <a:pt x="2799" y="1323"/>
                    <a:pt x="2775" y="1346"/>
                  </a:cubicBezTo>
                  <a:cubicBezTo>
                    <a:pt x="2739" y="1358"/>
                    <a:pt x="2727" y="1370"/>
                    <a:pt x="2703" y="1382"/>
                  </a:cubicBezTo>
                  <a:cubicBezTo>
                    <a:pt x="2644" y="1430"/>
                    <a:pt x="2584" y="1465"/>
                    <a:pt x="2525" y="1489"/>
                  </a:cubicBezTo>
                  <a:cubicBezTo>
                    <a:pt x="2501" y="1501"/>
                    <a:pt x="2477" y="1501"/>
                    <a:pt x="2465" y="1525"/>
                  </a:cubicBezTo>
                  <a:cubicBezTo>
                    <a:pt x="2429" y="1537"/>
                    <a:pt x="2418" y="1537"/>
                    <a:pt x="2406" y="1549"/>
                  </a:cubicBezTo>
                  <a:cubicBezTo>
                    <a:pt x="2370" y="1549"/>
                    <a:pt x="2346" y="1561"/>
                    <a:pt x="2310" y="1585"/>
                  </a:cubicBezTo>
                  <a:cubicBezTo>
                    <a:pt x="2287" y="1596"/>
                    <a:pt x="2263" y="1608"/>
                    <a:pt x="2251" y="1608"/>
                  </a:cubicBezTo>
                  <a:cubicBezTo>
                    <a:pt x="2227" y="1620"/>
                    <a:pt x="2191" y="1620"/>
                    <a:pt x="2168" y="1644"/>
                  </a:cubicBezTo>
                  <a:cubicBezTo>
                    <a:pt x="2132" y="1644"/>
                    <a:pt x="2120" y="1656"/>
                    <a:pt x="2108" y="1656"/>
                  </a:cubicBezTo>
                  <a:cubicBezTo>
                    <a:pt x="2060" y="1668"/>
                    <a:pt x="2001" y="1680"/>
                    <a:pt x="1953" y="1704"/>
                  </a:cubicBezTo>
                  <a:cubicBezTo>
                    <a:pt x="1894" y="1715"/>
                    <a:pt x="1846" y="1727"/>
                    <a:pt x="1787" y="1739"/>
                  </a:cubicBezTo>
                  <a:lnTo>
                    <a:pt x="1608" y="1787"/>
                  </a:lnTo>
                  <a:cubicBezTo>
                    <a:pt x="1489" y="1799"/>
                    <a:pt x="1394" y="1835"/>
                    <a:pt x="1275" y="1858"/>
                  </a:cubicBezTo>
                  <a:cubicBezTo>
                    <a:pt x="1156" y="1882"/>
                    <a:pt x="1036" y="1906"/>
                    <a:pt x="917" y="1942"/>
                  </a:cubicBezTo>
                  <a:lnTo>
                    <a:pt x="739" y="1977"/>
                  </a:lnTo>
                  <a:cubicBezTo>
                    <a:pt x="679" y="2001"/>
                    <a:pt x="632" y="2001"/>
                    <a:pt x="572" y="2013"/>
                  </a:cubicBezTo>
                  <a:cubicBezTo>
                    <a:pt x="513" y="2013"/>
                    <a:pt x="465" y="2025"/>
                    <a:pt x="417" y="2025"/>
                  </a:cubicBezTo>
                  <a:cubicBezTo>
                    <a:pt x="394" y="2037"/>
                    <a:pt x="346" y="2037"/>
                    <a:pt x="322" y="2037"/>
                  </a:cubicBezTo>
                  <a:cubicBezTo>
                    <a:pt x="247" y="2054"/>
                    <a:pt x="172" y="2065"/>
                    <a:pt x="96" y="2070"/>
                  </a:cubicBezTo>
                  <a:lnTo>
                    <a:pt x="96" y="2070"/>
                  </a:lnTo>
                  <a:cubicBezTo>
                    <a:pt x="81" y="2067"/>
                    <a:pt x="67" y="2066"/>
                    <a:pt x="54" y="2066"/>
                  </a:cubicBezTo>
                  <a:cubicBezTo>
                    <a:pt x="34" y="2066"/>
                    <a:pt x="16" y="2069"/>
                    <a:pt x="1" y="2073"/>
                  </a:cubicBezTo>
                  <a:cubicBezTo>
                    <a:pt x="32" y="2073"/>
                    <a:pt x="64" y="2072"/>
                    <a:pt x="96" y="2070"/>
                  </a:cubicBezTo>
                  <a:lnTo>
                    <a:pt x="96" y="2070"/>
                  </a:lnTo>
                  <a:cubicBezTo>
                    <a:pt x="130" y="2075"/>
                    <a:pt x="172" y="2087"/>
                    <a:pt x="227" y="2108"/>
                  </a:cubicBezTo>
                  <a:cubicBezTo>
                    <a:pt x="298" y="2096"/>
                    <a:pt x="358" y="2096"/>
                    <a:pt x="417" y="2096"/>
                  </a:cubicBezTo>
                  <a:cubicBezTo>
                    <a:pt x="465" y="2096"/>
                    <a:pt x="524" y="2085"/>
                    <a:pt x="584" y="2085"/>
                  </a:cubicBezTo>
                  <a:lnTo>
                    <a:pt x="644" y="2085"/>
                  </a:lnTo>
                  <a:cubicBezTo>
                    <a:pt x="679" y="2085"/>
                    <a:pt x="715" y="2073"/>
                    <a:pt x="751" y="2073"/>
                  </a:cubicBezTo>
                  <a:cubicBezTo>
                    <a:pt x="810" y="2061"/>
                    <a:pt x="858" y="2061"/>
                    <a:pt x="917" y="2037"/>
                  </a:cubicBezTo>
                  <a:cubicBezTo>
                    <a:pt x="1036" y="2013"/>
                    <a:pt x="1132" y="2001"/>
                    <a:pt x="1251" y="1977"/>
                  </a:cubicBezTo>
                  <a:cubicBezTo>
                    <a:pt x="1370" y="1966"/>
                    <a:pt x="1477" y="1930"/>
                    <a:pt x="1596" y="1918"/>
                  </a:cubicBezTo>
                  <a:cubicBezTo>
                    <a:pt x="1656" y="1918"/>
                    <a:pt x="1715" y="1906"/>
                    <a:pt x="1775" y="1894"/>
                  </a:cubicBezTo>
                  <a:lnTo>
                    <a:pt x="1953" y="1846"/>
                  </a:lnTo>
                  <a:cubicBezTo>
                    <a:pt x="1989" y="1846"/>
                    <a:pt x="2001" y="1835"/>
                    <a:pt x="2025" y="1835"/>
                  </a:cubicBezTo>
                  <a:cubicBezTo>
                    <a:pt x="2060" y="1811"/>
                    <a:pt x="2108" y="1811"/>
                    <a:pt x="2132" y="1799"/>
                  </a:cubicBezTo>
                  <a:cubicBezTo>
                    <a:pt x="2191" y="1787"/>
                    <a:pt x="2251" y="1751"/>
                    <a:pt x="2310" y="1739"/>
                  </a:cubicBezTo>
                  <a:cubicBezTo>
                    <a:pt x="2370" y="1727"/>
                    <a:pt x="2418" y="1692"/>
                    <a:pt x="2477" y="1680"/>
                  </a:cubicBezTo>
                  <a:cubicBezTo>
                    <a:pt x="2501" y="1668"/>
                    <a:pt x="2525" y="1668"/>
                    <a:pt x="2549" y="1656"/>
                  </a:cubicBezTo>
                  <a:cubicBezTo>
                    <a:pt x="2584" y="1632"/>
                    <a:pt x="2596" y="1632"/>
                    <a:pt x="2620" y="1620"/>
                  </a:cubicBezTo>
                  <a:cubicBezTo>
                    <a:pt x="2680" y="1596"/>
                    <a:pt x="2727" y="1561"/>
                    <a:pt x="2787" y="1537"/>
                  </a:cubicBezTo>
                  <a:cubicBezTo>
                    <a:pt x="2822" y="1513"/>
                    <a:pt x="2834" y="1501"/>
                    <a:pt x="2858" y="1489"/>
                  </a:cubicBezTo>
                  <a:cubicBezTo>
                    <a:pt x="2894" y="1454"/>
                    <a:pt x="2918" y="1442"/>
                    <a:pt x="2953" y="1430"/>
                  </a:cubicBezTo>
                  <a:cubicBezTo>
                    <a:pt x="3061" y="1382"/>
                    <a:pt x="3144" y="1311"/>
                    <a:pt x="3239" y="1251"/>
                  </a:cubicBezTo>
                  <a:cubicBezTo>
                    <a:pt x="3263" y="1215"/>
                    <a:pt x="3275" y="1204"/>
                    <a:pt x="3311" y="1192"/>
                  </a:cubicBezTo>
                  <a:cubicBezTo>
                    <a:pt x="3322" y="1180"/>
                    <a:pt x="3358" y="1144"/>
                    <a:pt x="3382" y="1132"/>
                  </a:cubicBezTo>
                  <a:cubicBezTo>
                    <a:pt x="3430" y="1096"/>
                    <a:pt x="3477" y="1061"/>
                    <a:pt x="3513" y="1025"/>
                  </a:cubicBezTo>
                  <a:cubicBezTo>
                    <a:pt x="3561" y="977"/>
                    <a:pt x="3608" y="953"/>
                    <a:pt x="3656" y="906"/>
                  </a:cubicBezTo>
                  <a:lnTo>
                    <a:pt x="3715" y="846"/>
                  </a:lnTo>
                  <a:cubicBezTo>
                    <a:pt x="3727" y="823"/>
                    <a:pt x="3751" y="799"/>
                    <a:pt x="3775" y="775"/>
                  </a:cubicBezTo>
                  <a:cubicBezTo>
                    <a:pt x="3787" y="739"/>
                    <a:pt x="3811" y="727"/>
                    <a:pt x="3834" y="703"/>
                  </a:cubicBezTo>
                  <a:cubicBezTo>
                    <a:pt x="3846" y="668"/>
                    <a:pt x="3870" y="656"/>
                    <a:pt x="3894" y="620"/>
                  </a:cubicBezTo>
                  <a:cubicBezTo>
                    <a:pt x="3894" y="608"/>
                    <a:pt x="3906" y="608"/>
                    <a:pt x="3906" y="596"/>
                  </a:cubicBezTo>
                  <a:cubicBezTo>
                    <a:pt x="3918" y="584"/>
                    <a:pt x="3918" y="561"/>
                    <a:pt x="3930" y="549"/>
                  </a:cubicBezTo>
                  <a:cubicBezTo>
                    <a:pt x="3953" y="525"/>
                    <a:pt x="3965" y="501"/>
                    <a:pt x="3977" y="477"/>
                  </a:cubicBezTo>
                  <a:cubicBezTo>
                    <a:pt x="3989" y="465"/>
                    <a:pt x="3989" y="442"/>
                    <a:pt x="4013" y="430"/>
                  </a:cubicBezTo>
                  <a:lnTo>
                    <a:pt x="4049" y="346"/>
                  </a:lnTo>
                  <a:cubicBezTo>
                    <a:pt x="4073" y="299"/>
                    <a:pt x="4096" y="251"/>
                    <a:pt x="4108" y="191"/>
                  </a:cubicBezTo>
                  <a:cubicBezTo>
                    <a:pt x="4132" y="168"/>
                    <a:pt x="4132" y="132"/>
                    <a:pt x="4144" y="108"/>
                  </a:cubicBezTo>
                  <a:cubicBezTo>
                    <a:pt x="4144" y="72"/>
                    <a:pt x="4156" y="61"/>
                    <a:pt x="4156" y="25"/>
                  </a:cubicBezTo>
                  <a:cubicBezTo>
                    <a:pt x="4156" y="13"/>
                    <a:pt x="4144" y="1"/>
                    <a:pt x="4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288075" y="5084375"/>
              <a:ext cx="73550" cy="13425"/>
            </a:xfrm>
            <a:custGeom>
              <a:avLst/>
              <a:gdLst/>
              <a:ahLst/>
              <a:cxnLst/>
              <a:rect l="l" t="t" r="r" b="b"/>
              <a:pathLst>
                <a:path w="2942" h="537" extrusionOk="0">
                  <a:moveTo>
                    <a:pt x="2894" y="1"/>
                  </a:moveTo>
                  <a:cubicBezTo>
                    <a:pt x="2882" y="25"/>
                    <a:pt x="2870" y="25"/>
                    <a:pt x="2846" y="25"/>
                  </a:cubicBezTo>
                  <a:cubicBezTo>
                    <a:pt x="2798" y="25"/>
                    <a:pt x="2775" y="37"/>
                    <a:pt x="2751" y="37"/>
                  </a:cubicBezTo>
                  <a:cubicBezTo>
                    <a:pt x="2632" y="49"/>
                    <a:pt x="2524" y="84"/>
                    <a:pt x="2405" y="96"/>
                  </a:cubicBezTo>
                  <a:cubicBezTo>
                    <a:pt x="2298" y="108"/>
                    <a:pt x="2179" y="144"/>
                    <a:pt x="2072" y="156"/>
                  </a:cubicBezTo>
                  <a:lnTo>
                    <a:pt x="1810" y="203"/>
                  </a:lnTo>
                  <a:cubicBezTo>
                    <a:pt x="1715" y="227"/>
                    <a:pt x="1620" y="239"/>
                    <a:pt x="1512" y="263"/>
                  </a:cubicBezTo>
                  <a:cubicBezTo>
                    <a:pt x="1381" y="275"/>
                    <a:pt x="1262" y="299"/>
                    <a:pt x="1120" y="334"/>
                  </a:cubicBezTo>
                  <a:cubicBezTo>
                    <a:pt x="1060" y="334"/>
                    <a:pt x="1012" y="346"/>
                    <a:pt x="965" y="358"/>
                  </a:cubicBezTo>
                  <a:cubicBezTo>
                    <a:pt x="893" y="382"/>
                    <a:pt x="834" y="382"/>
                    <a:pt x="774" y="394"/>
                  </a:cubicBezTo>
                  <a:cubicBezTo>
                    <a:pt x="739" y="394"/>
                    <a:pt x="703" y="406"/>
                    <a:pt x="667" y="406"/>
                  </a:cubicBezTo>
                  <a:cubicBezTo>
                    <a:pt x="631" y="418"/>
                    <a:pt x="619" y="418"/>
                    <a:pt x="608" y="418"/>
                  </a:cubicBezTo>
                  <a:cubicBezTo>
                    <a:pt x="560" y="418"/>
                    <a:pt x="524" y="441"/>
                    <a:pt x="500" y="441"/>
                  </a:cubicBezTo>
                  <a:lnTo>
                    <a:pt x="477" y="441"/>
                  </a:lnTo>
                  <a:cubicBezTo>
                    <a:pt x="465" y="441"/>
                    <a:pt x="441" y="418"/>
                    <a:pt x="417" y="418"/>
                  </a:cubicBezTo>
                  <a:cubicBezTo>
                    <a:pt x="405" y="406"/>
                    <a:pt x="393" y="406"/>
                    <a:pt x="381" y="406"/>
                  </a:cubicBezTo>
                  <a:cubicBezTo>
                    <a:pt x="369" y="406"/>
                    <a:pt x="334" y="394"/>
                    <a:pt x="322" y="394"/>
                  </a:cubicBezTo>
                  <a:cubicBezTo>
                    <a:pt x="274" y="382"/>
                    <a:pt x="215" y="382"/>
                    <a:pt x="167" y="358"/>
                  </a:cubicBezTo>
                  <a:cubicBezTo>
                    <a:pt x="155" y="346"/>
                    <a:pt x="131" y="346"/>
                    <a:pt x="108" y="346"/>
                  </a:cubicBezTo>
                  <a:cubicBezTo>
                    <a:pt x="96" y="334"/>
                    <a:pt x="96" y="334"/>
                    <a:pt x="84" y="334"/>
                  </a:cubicBezTo>
                  <a:lnTo>
                    <a:pt x="72" y="334"/>
                  </a:lnTo>
                  <a:cubicBezTo>
                    <a:pt x="48" y="322"/>
                    <a:pt x="48" y="322"/>
                    <a:pt x="36" y="322"/>
                  </a:cubicBezTo>
                  <a:cubicBezTo>
                    <a:pt x="24" y="322"/>
                    <a:pt x="0" y="334"/>
                    <a:pt x="0" y="346"/>
                  </a:cubicBezTo>
                  <a:cubicBezTo>
                    <a:pt x="0" y="382"/>
                    <a:pt x="24" y="382"/>
                    <a:pt x="36" y="394"/>
                  </a:cubicBezTo>
                  <a:cubicBezTo>
                    <a:pt x="72" y="406"/>
                    <a:pt x="96" y="406"/>
                    <a:pt x="143" y="430"/>
                  </a:cubicBezTo>
                  <a:cubicBezTo>
                    <a:pt x="179" y="430"/>
                    <a:pt x="250" y="441"/>
                    <a:pt x="286" y="453"/>
                  </a:cubicBezTo>
                  <a:cubicBezTo>
                    <a:pt x="322" y="465"/>
                    <a:pt x="346" y="465"/>
                    <a:pt x="381" y="489"/>
                  </a:cubicBezTo>
                  <a:cubicBezTo>
                    <a:pt x="393" y="489"/>
                    <a:pt x="417" y="501"/>
                    <a:pt x="441" y="501"/>
                  </a:cubicBezTo>
                  <a:cubicBezTo>
                    <a:pt x="465" y="513"/>
                    <a:pt x="489" y="513"/>
                    <a:pt x="500" y="537"/>
                  </a:cubicBezTo>
                  <a:lnTo>
                    <a:pt x="524" y="537"/>
                  </a:lnTo>
                  <a:cubicBezTo>
                    <a:pt x="667" y="525"/>
                    <a:pt x="786" y="513"/>
                    <a:pt x="905" y="513"/>
                  </a:cubicBezTo>
                  <a:lnTo>
                    <a:pt x="1000" y="513"/>
                  </a:lnTo>
                  <a:cubicBezTo>
                    <a:pt x="1048" y="513"/>
                    <a:pt x="1084" y="501"/>
                    <a:pt x="1120" y="501"/>
                  </a:cubicBezTo>
                  <a:cubicBezTo>
                    <a:pt x="1155" y="501"/>
                    <a:pt x="1203" y="477"/>
                    <a:pt x="1227" y="477"/>
                  </a:cubicBezTo>
                  <a:cubicBezTo>
                    <a:pt x="1274" y="477"/>
                    <a:pt x="1298" y="465"/>
                    <a:pt x="1346" y="465"/>
                  </a:cubicBezTo>
                  <a:lnTo>
                    <a:pt x="1334" y="465"/>
                  </a:lnTo>
                  <a:cubicBezTo>
                    <a:pt x="1453" y="441"/>
                    <a:pt x="1572" y="418"/>
                    <a:pt x="1691" y="394"/>
                  </a:cubicBezTo>
                  <a:lnTo>
                    <a:pt x="2048" y="299"/>
                  </a:lnTo>
                  <a:cubicBezTo>
                    <a:pt x="2179" y="275"/>
                    <a:pt x="2310" y="215"/>
                    <a:pt x="2453" y="168"/>
                  </a:cubicBezTo>
                  <a:cubicBezTo>
                    <a:pt x="2596" y="108"/>
                    <a:pt x="2727" y="60"/>
                    <a:pt x="2870" y="25"/>
                  </a:cubicBezTo>
                  <a:cubicBezTo>
                    <a:pt x="2894" y="25"/>
                    <a:pt x="2905" y="1"/>
                    <a:pt x="2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286000" y="5106125"/>
              <a:ext cx="49725" cy="9250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36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cubicBezTo>
                    <a:pt x="0" y="48"/>
                    <a:pt x="12" y="48"/>
                    <a:pt x="36" y="48"/>
                  </a:cubicBezTo>
                  <a:cubicBezTo>
                    <a:pt x="48" y="48"/>
                    <a:pt x="60" y="60"/>
                    <a:pt x="71" y="60"/>
                  </a:cubicBezTo>
                  <a:cubicBezTo>
                    <a:pt x="107" y="60"/>
                    <a:pt x="119" y="72"/>
                    <a:pt x="131" y="72"/>
                  </a:cubicBezTo>
                  <a:cubicBezTo>
                    <a:pt x="179" y="72"/>
                    <a:pt x="214" y="95"/>
                    <a:pt x="250" y="107"/>
                  </a:cubicBezTo>
                  <a:cubicBezTo>
                    <a:pt x="310" y="119"/>
                    <a:pt x="357" y="131"/>
                    <a:pt x="417" y="155"/>
                  </a:cubicBezTo>
                  <a:cubicBezTo>
                    <a:pt x="476" y="167"/>
                    <a:pt x="548" y="191"/>
                    <a:pt x="607" y="214"/>
                  </a:cubicBezTo>
                  <a:cubicBezTo>
                    <a:pt x="667" y="226"/>
                    <a:pt x="726" y="250"/>
                    <a:pt x="786" y="274"/>
                  </a:cubicBezTo>
                  <a:cubicBezTo>
                    <a:pt x="953" y="310"/>
                    <a:pt x="1107" y="345"/>
                    <a:pt x="1262" y="357"/>
                  </a:cubicBezTo>
                  <a:lnTo>
                    <a:pt x="1655" y="357"/>
                  </a:lnTo>
                  <a:cubicBezTo>
                    <a:pt x="1774" y="357"/>
                    <a:pt x="1893" y="357"/>
                    <a:pt x="1988" y="369"/>
                  </a:cubicBezTo>
                  <a:cubicBezTo>
                    <a:pt x="1955" y="361"/>
                    <a:pt x="1915" y="352"/>
                    <a:pt x="1874" y="352"/>
                  </a:cubicBezTo>
                  <a:cubicBezTo>
                    <a:pt x="1857" y="352"/>
                    <a:pt x="1839" y="354"/>
                    <a:pt x="1822" y="357"/>
                  </a:cubicBezTo>
                  <a:cubicBezTo>
                    <a:pt x="1762" y="357"/>
                    <a:pt x="1715" y="345"/>
                    <a:pt x="1655" y="345"/>
                  </a:cubicBezTo>
                  <a:cubicBezTo>
                    <a:pt x="1595" y="345"/>
                    <a:pt x="1524" y="333"/>
                    <a:pt x="1464" y="333"/>
                  </a:cubicBezTo>
                  <a:cubicBezTo>
                    <a:pt x="1381" y="333"/>
                    <a:pt x="1322" y="310"/>
                    <a:pt x="1250" y="310"/>
                  </a:cubicBezTo>
                  <a:lnTo>
                    <a:pt x="988" y="274"/>
                  </a:lnTo>
                  <a:cubicBezTo>
                    <a:pt x="941" y="250"/>
                    <a:pt x="905" y="250"/>
                    <a:pt x="869" y="238"/>
                  </a:cubicBezTo>
                  <a:cubicBezTo>
                    <a:pt x="822" y="226"/>
                    <a:pt x="786" y="226"/>
                    <a:pt x="762" y="214"/>
                  </a:cubicBezTo>
                  <a:cubicBezTo>
                    <a:pt x="726" y="214"/>
                    <a:pt x="714" y="191"/>
                    <a:pt x="702" y="191"/>
                  </a:cubicBezTo>
                  <a:cubicBezTo>
                    <a:pt x="643" y="179"/>
                    <a:pt x="572" y="155"/>
                    <a:pt x="488" y="131"/>
                  </a:cubicBezTo>
                  <a:cubicBezTo>
                    <a:pt x="405" y="107"/>
                    <a:pt x="333" y="95"/>
                    <a:pt x="238" y="60"/>
                  </a:cubicBezTo>
                  <a:cubicBezTo>
                    <a:pt x="191" y="48"/>
                    <a:pt x="167" y="48"/>
                    <a:pt x="119" y="36"/>
                  </a:cubicBezTo>
                  <a:cubicBezTo>
                    <a:pt x="95" y="12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2359800" y="5124275"/>
              <a:ext cx="83975" cy="5975"/>
            </a:xfrm>
            <a:custGeom>
              <a:avLst/>
              <a:gdLst/>
              <a:ahLst/>
              <a:cxnLst/>
              <a:rect l="l" t="t" r="r" b="b"/>
              <a:pathLst>
                <a:path w="3359" h="239" extrusionOk="0">
                  <a:moveTo>
                    <a:pt x="3358" y="0"/>
                  </a:moveTo>
                  <a:lnTo>
                    <a:pt x="3358" y="0"/>
                  </a:lnTo>
                  <a:cubicBezTo>
                    <a:pt x="3287" y="24"/>
                    <a:pt x="3215" y="36"/>
                    <a:pt x="3132" y="36"/>
                  </a:cubicBezTo>
                  <a:lnTo>
                    <a:pt x="2918" y="36"/>
                  </a:lnTo>
                  <a:cubicBezTo>
                    <a:pt x="2858" y="36"/>
                    <a:pt x="2799" y="24"/>
                    <a:pt x="2739" y="24"/>
                  </a:cubicBezTo>
                  <a:lnTo>
                    <a:pt x="2453" y="24"/>
                  </a:lnTo>
                  <a:cubicBezTo>
                    <a:pt x="2418" y="36"/>
                    <a:pt x="2406" y="36"/>
                    <a:pt x="2382" y="36"/>
                  </a:cubicBezTo>
                  <a:cubicBezTo>
                    <a:pt x="2322" y="48"/>
                    <a:pt x="2263" y="48"/>
                    <a:pt x="2203" y="60"/>
                  </a:cubicBezTo>
                  <a:cubicBezTo>
                    <a:pt x="2180" y="84"/>
                    <a:pt x="2156" y="84"/>
                    <a:pt x="2144" y="84"/>
                  </a:cubicBezTo>
                  <a:lnTo>
                    <a:pt x="2049" y="84"/>
                  </a:lnTo>
                  <a:cubicBezTo>
                    <a:pt x="1989" y="84"/>
                    <a:pt x="1930" y="96"/>
                    <a:pt x="1870" y="96"/>
                  </a:cubicBezTo>
                  <a:lnTo>
                    <a:pt x="1727" y="96"/>
                  </a:lnTo>
                  <a:cubicBezTo>
                    <a:pt x="1632" y="108"/>
                    <a:pt x="1560" y="108"/>
                    <a:pt x="1465" y="108"/>
                  </a:cubicBezTo>
                  <a:lnTo>
                    <a:pt x="834" y="108"/>
                  </a:lnTo>
                  <a:cubicBezTo>
                    <a:pt x="775" y="96"/>
                    <a:pt x="727" y="96"/>
                    <a:pt x="679" y="96"/>
                  </a:cubicBezTo>
                  <a:cubicBezTo>
                    <a:pt x="548" y="72"/>
                    <a:pt x="417" y="72"/>
                    <a:pt x="275" y="60"/>
                  </a:cubicBezTo>
                  <a:cubicBezTo>
                    <a:pt x="215" y="60"/>
                    <a:pt x="144" y="48"/>
                    <a:pt x="84" y="48"/>
                  </a:cubicBezTo>
                  <a:lnTo>
                    <a:pt x="36" y="48"/>
                  </a:lnTo>
                  <a:cubicBezTo>
                    <a:pt x="25" y="48"/>
                    <a:pt x="25" y="60"/>
                    <a:pt x="13" y="60"/>
                  </a:cubicBezTo>
                  <a:lnTo>
                    <a:pt x="1" y="72"/>
                  </a:lnTo>
                  <a:cubicBezTo>
                    <a:pt x="13" y="96"/>
                    <a:pt x="25" y="108"/>
                    <a:pt x="36" y="108"/>
                  </a:cubicBezTo>
                  <a:cubicBezTo>
                    <a:pt x="48" y="119"/>
                    <a:pt x="72" y="119"/>
                    <a:pt x="84" y="119"/>
                  </a:cubicBezTo>
                  <a:cubicBezTo>
                    <a:pt x="156" y="131"/>
                    <a:pt x="215" y="155"/>
                    <a:pt x="287" y="155"/>
                  </a:cubicBezTo>
                  <a:lnTo>
                    <a:pt x="346" y="155"/>
                  </a:lnTo>
                  <a:cubicBezTo>
                    <a:pt x="429" y="167"/>
                    <a:pt x="513" y="167"/>
                    <a:pt x="584" y="179"/>
                  </a:cubicBezTo>
                  <a:cubicBezTo>
                    <a:pt x="691" y="203"/>
                    <a:pt x="787" y="215"/>
                    <a:pt x="882" y="215"/>
                  </a:cubicBezTo>
                  <a:cubicBezTo>
                    <a:pt x="1049" y="227"/>
                    <a:pt x="1203" y="227"/>
                    <a:pt x="1346" y="238"/>
                  </a:cubicBezTo>
                  <a:cubicBezTo>
                    <a:pt x="1382" y="238"/>
                    <a:pt x="1394" y="238"/>
                    <a:pt x="1322" y="215"/>
                  </a:cubicBezTo>
                  <a:lnTo>
                    <a:pt x="1906" y="215"/>
                  </a:lnTo>
                  <a:cubicBezTo>
                    <a:pt x="1977" y="215"/>
                    <a:pt x="2037" y="191"/>
                    <a:pt x="2108" y="191"/>
                  </a:cubicBezTo>
                  <a:cubicBezTo>
                    <a:pt x="2144" y="191"/>
                    <a:pt x="2156" y="179"/>
                    <a:pt x="2180" y="179"/>
                  </a:cubicBezTo>
                  <a:cubicBezTo>
                    <a:pt x="2227" y="179"/>
                    <a:pt x="2263" y="167"/>
                    <a:pt x="2287" y="167"/>
                  </a:cubicBezTo>
                  <a:cubicBezTo>
                    <a:pt x="2346" y="155"/>
                    <a:pt x="2394" y="131"/>
                    <a:pt x="2453" y="131"/>
                  </a:cubicBezTo>
                  <a:cubicBezTo>
                    <a:pt x="2477" y="131"/>
                    <a:pt x="2513" y="119"/>
                    <a:pt x="2537" y="119"/>
                  </a:cubicBezTo>
                  <a:cubicBezTo>
                    <a:pt x="2584" y="108"/>
                    <a:pt x="2620" y="108"/>
                    <a:pt x="2644" y="108"/>
                  </a:cubicBezTo>
                  <a:cubicBezTo>
                    <a:pt x="2703" y="96"/>
                    <a:pt x="2763" y="96"/>
                    <a:pt x="2823" y="96"/>
                  </a:cubicBezTo>
                  <a:cubicBezTo>
                    <a:pt x="2882" y="96"/>
                    <a:pt x="2930" y="84"/>
                    <a:pt x="2989" y="84"/>
                  </a:cubicBezTo>
                  <a:cubicBezTo>
                    <a:pt x="3049" y="60"/>
                    <a:pt x="3108" y="60"/>
                    <a:pt x="3168" y="48"/>
                  </a:cubicBezTo>
                  <a:cubicBezTo>
                    <a:pt x="3239" y="36"/>
                    <a:pt x="3299" y="24"/>
                    <a:pt x="3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250875" y="5111775"/>
              <a:ext cx="33950" cy="130100"/>
            </a:xfrm>
            <a:custGeom>
              <a:avLst/>
              <a:gdLst/>
              <a:ahLst/>
              <a:cxnLst/>
              <a:rect l="l" t="t" r="r" b="b"/>
              <a:pathLst>
                <a:path w="1358" h="5204" extrusionOk="0">
                  <a:moveTo>
                    <a:pt x="36" y="0"/>
                  </a:moveTo>
                  <a:cubicBezTo>
                    <a:pt x="24" y="0"/>
                    <a:pt x="24" y="0"/>
                    <a:pt x="0" y="12"/>
                  </a:cubicBezTo>
                  <a:lnTo>
                    <a:pt x="0" y="60"/>
                  </a:lnTo>
                  <a:cubicBezTo>
                    <a:pt x="0" y="84"/>
                    <a:pt x="24" y="96"/>
                    <a:pt x="24" y="131"/>
                  </a:cubicBezTo>
                  <a:cubicBezTo>
                    <a:pt x="36" y="215"/>
                    <a:pt x="48" y="322"/>
                    <a:pt x="60" y="429"/>
                  </a:cubicBezTo>
                  <a:cubicBezTo>
                    <a:pt x="83" y="441"/>
                    <a:pt x="83" y="477"/>
                    <a:pt x="83" y="488"/>
                  </a:cubicBezTo>
                  <a:lnTo>
                    <a:pt x="83" y="548"/>
                  </a:lnTo>
                  <a:cubicBezTo>
                    <a:pt x="83" y="608"/>
                    <a:pt x="95" y="655"/>
                    <a:pt x="95" y="715"/>
                  </a:cubicBezTo>
                  <a:cubicBezTo>
                    <a:pt x="95" y="750"/>
                    <a:pt x="107" y="786"/>
                    <a:pt x="107" y="834"/>
                  </a:cubicBezTo>
                  <a:cubicBezTo>
                    <a:pt x="119" y="905"/>
                    <a:pt x="119" y="989"/>
                    <a:pt x="143" y="1072"/>
                  </a:cubicBezTo>
                  <a:cubicBezTo>
                    <a:pt x="155" y="1143"/>
                    <a:pt x="155" y="1227"/>
                    <a:pt x="167" y="1310"/>
                  </a:cubicBezTo>
                  <a:cubicBezTo>
                    <a:pt x="191" y="1334"/>
                    <a:pt x="191" y="1346"/>
                    <a:pt x="191" y="1381"/>
                  </a:cubicBezTo>
                  <a:lnTo>
                    <a:pt x="191" y="1405"/>
                  </a:lnTo>
                  <a:cubicBezTo>
                    <a:pt x="214" y="1548"/>
                    <a:pt x="226" y="1679"/>
                    <a:pt x="262" y="1810"/>
                  </a:cubicBezTo>
                  <a:cubicBezTo>
                    <a:pt x="286" y="1977"/>
                    <a:pt x="322" y="2155"/>
                    <a:pt x="345" y="2322"/>
                  </a:cubicBezTo>
                  <a:cubicBezTo>
                    <a:pt x="369" y="2405"/>
                    <a:pt x="381" y="2513"/>
                    <a:pt x="393" y="2608"/>
                  </a:cubicBezTo>
                  <a:cubicBezTo>
                    <a:pt x="393" y="2632"/>
                    <a:pt x="405" y="2643"/>
                    <a:pt x="405" y="2667"/>
                  </a:cubicBezTo>
                  <a:cubicBezTo>
                    <a:pt x="405" y="2691"/>
                    <a:pt x="429" y="2715"/>
                    <a:pt x="429" y="2751"/>
                  </a:cubicBezTo>
                  <a:lnTo>
                    <a:pt x="464" y="2929"/>
                  </a:lnTo>
                  <a:cubicBezTo>
                    <a:pt x="500" y="3060"/>
                    <a:pt x="524" y="3179"/>
                    <a:pt x="560" y="3298"/>
                  </a:cubicBezTo>
                  <a:cubicBezTo>
                    <a:pt x="619" y="3536"/>
                    <a:pt x="679" y="3763"/>
                    <a:pt x="762" y="4001"/>
                  </a:cubicBezTo>
                  <a:cubicBezTo>
                    <a:pt x="798" y="4072"/>
                    <a:pt x="822" y="4167"/>
                    <a:pt x="857" y="4239"/>
                  </a:cubicBezTo>
                  <a:cubicBezTo>
                    <a:pt x="881" y="4310"/>
                    <a:pt x="929" y="4394"/>
                    <a:pt x="964" y="4465"/>
                  </a:cubicBezTo>
                  <a:lnTo>
                    <a:pt x="1095" y="4727"/>
                  </a:lnTo>
                  <a:cubicBezTo>
                    <a:pt x="1179" y="4894"/>
                    <a:pt x="1274" y="5049"/>
                    <a:pt x="1357" y="5203"/>
                  </a:cubicBezTo>
                  <a:cubicBezTo>
                    <a:pt x="1274" y="5025"/>
                    <a:pt x="1179" y="4846"/>
                    <a:pt x="1095" y="4715"/>
                  </a:cubicBezTo>
                  <a:lnTo>
                    <a:pt x="953" y="4406"/>
                  </a:lnTo>
                  <a:cubicBezTo>
                    <a:pt x="917" y="4298"/>
                    <a:pt x="869" y="4191"/>
                    <a:pt x="834" y="4096"/>
                  </a:cubicBezTo>
                  <a:cubicBezTo>
                    <a:pt x="762" y="3846"/>
                    <a:pt x="703" y="3608"/>
                    <a:pt x="643" y="3358"/>
                  </a:cubicBezTo>
                  <a:cubicBezTo>
                    <a:pt x="619" y="3239"/>
                    <a:pt x="583" y="3108"/>
                    <a:pt x="560" y="2989"/>
                  </a:cubicBezTo>
                  <a:cubicBezTo>
                    <a:pt x="548" y="2929"/>
                    <a:pt x="524" y="2858"/>
                    <a:pt x="512" y="2798"/>
                  </a:cubicBezTo>
                  <a:cubicBezTo>
                    <a:pt x="512" y="2763"/>
                    <a:pt x="500" y="2739"/>
                    <a:pt x="500" y="2703"/>
                  </a:cubicBezTo>
                  <a:cubicBezTo>
                    <a:pt x="500" y="2679"/>
                    <a:pt x="476" y="2643"/>
                    <a:pt x="476" y="2620"/>
                  </a:cubicBezTo>
                  <a:cubicBezTo>
                    <a:pt x="464" y="2501"/>
                    <a:pt x="441" y="2382"/>
                    <a:pt x="417" y="2262"/>
                  </a:cubicBezTo>
                  <a:cubicBezTo>
                    <a:pt x="393" y="2096"/>
                    <a:pt x="369" y="1917"/>
                    <a:pt x="333" y="1751"/>
                  </a:cubicBezTo>
                  <a:cubicBezTo>
                    <a:pt x="322" y="1631"/>
                    <a:pt x="286" y="1524"/>
                    <a:pt x="274" y="1417"/>
                  </a:cubicBezTo>
                  <a:lnTo>
                    <a:pt x="274" y="1393"/>
                  </a:lnTo>
                  <a:cubicBezTo>
                    <a:pt x="262" y="1274"/>
                    <a:pt x="250" y="1143"/>
                    <a:pt x="226" y="1012"/>
                  </a:cubicBezTo>
                  <a:cubicBezTo>
                    <a:pt x="214" y="893"/>
                    <a:pt x="202" y="786"/>
                    <a:pt x="191" y="679"/>
                  </a:cubicBezTo>
                  <a:cubicBezTo>
                    <a:pt x="167" y="608"/>
                    <a:pt x="167" y="548"/>
                    <a:pt x="155" y="477"/>
                  </a:cubicBezTo>
                  <a:cubicBezTo>
                    <a:pt x="155" y="453"/>
                    <a:pt x="143" y="429"/>
                    <a:pt x="143" y="417"/>
                  </a:cubicBezTo>
                  <a:cubicBezTo>
                    <a:pt x="143" y="381"/>
                    <a:pt x="119" y="357"/>
                    <a:pt x="119" y="322"/>
                  </a:cubicBezTo>
                  <a:cubicBezTo>
                    <a:pt x="107" y="250"/>
                    <a:pt x="95" y="191"/>
                    <a:pt x="83" y="119"/>
                  </a:cubicBezTo>
                  <a:cubicBezTo>
                    <a:pt x="83" y="96"/>
                    <a:pt x="72" y="72"/>
                    <a:pt x="72" y="60"/>
                  </a:cubicBezTo>
                  <a:cubicBezTo>
                    <a:pt x="72" y="36"/>
                    <a:pt x="72" y="24"/>
                    <a:pt x="48" y="12"/>
                  </a:cubicBezTo>
                  <a:cubicBezTo>
                    <a:pt x="48" y="12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2260400" y="5104500"/>
              <a:ext cx="43175" cy="96600"/>
            </a:xfrm>
            <a:custGeom>
              <a:avLst/>
              <a:gdLst/>
              <a:ahLst/>
              <a:cxnLst/>
              <a:rect l="l" t="t" r="r" b="b"/>
              <a:pathLst>
                <a:path w="1727" h="3864" extrusionOk="0">
                  <a:moveTo>
                    <a:pt x="39" y="1"/>
                  </a:moveTo>
                  <a:cubicBezTo>
                    <a:pt x="33" y="1"/>
                    <a:pt x="27" y="2"/>
                    <a:pt x="24" y="6"/>
                  </a:cubicBezTo>
                  <a:cubicBezTo>
                    <a:pt x="12" y="6"/>
                    <a:pt x="0" y="41"/>
                    <a:pt x="0" y="53"/>
                  </a:cubicBezTo>
                  <a:lnTo>
                    <a:pt x="0" y="77"/>
                  </a:lnTo>
                  <a:cubicBezTo>
                    <a:pt x="12" y="172"/>
                    <a:pt x="60" y="256"/>
                    <a:pt x="83" y="351"/>
                  </a:cubicBezTo>
                  <a:cubicBezTo>
                    <a:pt x="95" y="410"/>
                    <a:pt x="131" y="482"/>
                    <a:pt x="143" y="541"/>
                  </a:cubicBezTo>
                  <a:cubicBezTo>
                    <a:pt x="155" y="625"/>
                    <a:pt x="191" y="708"/>
                    <a:pt x="214" y="779"/>
                  </a:cubicBezTo>
                  <a:cubicBezTo>
                    <a:pt x="238" y="827"/>
                    <a:pt x="250" y="851"/>
                    <a:pt x="262" y="899"/>
                  </a:cubicBezTo>
                  <a:cubicBezTo>
                    <a:pt x="262" y="910"/>
                    <a:pt x="274" y="922"/>
                    <a:pt x="274" y="946"/>
                  </a:cubicBezTo>
                  <a:cubicBezTo>
                    <a:pt x="274" y="982"/>
                    <a:pt x="298" y="1018"/>
                    <a:pt x="310" y="1041"/>
                  </a:cubicBezTo>
                  <a:lnTo>
                    <a:pt x="393" y="1315"/>
                  </a:lnTo>
                  <a:cubicBezTo>
                    <a:pt x="417" y="1387"/>
                    <a:pt x="441" y="1446"/>
                    <a:pt x="453" y="1506"/>
                  </a:cubicBezTo>
                  <a:lnTo>
                    <a:pt x="500" y="1637"/>
                  </a:lnTo>
                  <a:cubicBezTo>
                    <a:pt x="548" y="1732"/>
                    <a:pt x="572" y="1803"/>
                    <a:pt x="607" y="1899"/>
                  </a:cubicBezTo>
                  <a:cubicBezTo>
                    <a:pt x="619" y="1958"/>
                    <a:pt x="655" y="2006"/>
                    <a:pt x="667" y="2042"/>
                  </a:cubicBezTo>
                  <a:cubicBezTo>
                    <a:pt x="679" y="2089"/>
                    <a:pt x="714" y="2137"/>
                    <a:pt x="726" y="2184"/>
                  </a:cubicBezTo>
                  <a:cubicBezTo>
                    <a:pt x="738" y="2196"/>
                    <a:pt x="738" y="2220"/>
                    <a:pt x="750" y="2244"/>
                  </a:cubicBezTo>
                  <a:cubicBezTo>
                    <a:pt x="786" y="2315"/>
                    <a:pt x="834" y="2375"/>
                    <a:pt x="857" y="2446"/>
                  </a:cubicBezTo>
                  <a:cubicBezTo>
                    <a:pt x="893" y="2494"/>
                    <a:pt x="917" y="2553"/>
                    <a:pt x="953" y="2601"/>
                  </a:cubicBezTo>
                  <a:cubicBezTo>
                    <a:pt x="976" y="2661"/>
                    <a:pt x="1024" y="2696"/>
                    <a:pt x="1060" y="2756"/>
                  </a:cubicBezTo>
                  <a:cubicBezTo>
                    <a:pt x="1131" y="2899"/>
                    <a:pt x="1215" y="3006"/>
                    <a:pt x="1298" y="3149"/>
                  </a:cubicBezTo>
                  <a:cubicBezTo>
                    <a:pt x="1369" y="3256"/>
                    <a:pt x="1429" y="3375"/>
                    <a:pt x="1500" y="3494"/>
                  </a:cubicBezTo>
                  <a:cubicBezTo>
                    <a:pt x="1536" y="3554"/>
                    <a:pt x="1572" y="3601"/>
                    <a:pt x="1607" y="3673"/>
                  </a:cubicBezTo>
                  <a:cubicBezTo>
                    <a:pt x="1655" y="3720"/>
                    <a:pt x="1679" y="3804"/>
                    <a:pt x="1726" y="3863"/>
                  </a:cubicBezTo>
                  <a:cubicBezTo>
                    <a:pt x="1667" y="3744"/>
                    <a:pt x="1596" y="3601"/>
                    <a:pt x="1596" y="3458"/>
                  </a:cubicBezTo>
                  <a:cubicBezTo>
                    <a:pt x="1548" y="3351"/>
                    <a:pt x="1500" y="3268"/>
                    <a:pt x="1453" y="3161"/>
                  </a:cubicBezTo>
                  <a:cubicBezTo>
                    <a:pt x="1429" y="3113"/>
                    <a:pt x="1417" y="3054"/>
                    <a:pt x="1381" y="3018"/>
                  </a:cubicBezTo>
                  <a:cubicBezTo>
                    <a:pt x="1357" y="2982"/>
                    <a:pt x="1334" y="2934"/>
                    <a:pt x="1322" y="2911"/>
                  </a:cubicBezTo>
                  <a:cubicBezTo>
                    <a:pt x="1262" y="2780"/>
                    <a:pt x="1191" y="2637"/>
                    <a:pt x="1119" y="2506"/>
                  </a:cubicBezTo>
                  <a:cubicBezTo>
                    <a:pt x="1084" y="2458"/>
                    <a:pt x="1060" y="2423"/>
                    <a:pt x="1024" y="2363"/>
                  </a:cubicBezTo>
                  <a:cubicBezTo>
                    <a:pt x="1000" y="2280"/>
                    <a:pt x="953" y="2208"/>
                    <a:pt x="917" y="2149"/>
                  </a:cubicBezTo>
                  <a:cubicBezTo>
                    <a:pt x="893" y="2101"/>
                    <a:pt x="881" y="2042"/>
                    <a:pt x="845" y="2006"/>
                  </a:cubicBezTo>
                  <a:cubicBezTo>
                    <a:pt x="822" y="1958"/>
                    <a:pt x="798" y="1899"/>
                    <a:pt x="774" y="1851"/>
                  </a:cubicBezTo>
                  <a:cubicBezTo>
                    <a:pt x="762" y="1839"/>
                    <a:pt x="762" y="1839"/>
                    <a:pt x="762" y="1827"/>
                  </a:cubicBezTo>
                  <a:cubicBezTo>
                    <a:pt x="726" y="1732"/>
                    <a:pt x="679" y="1661"/>
                    <a:pt x="655" y="1565"/>
                  </a:cubicBezTo>
                  <a:lnTo>
                    <a:pt x="607" y="1434"/>
                  </a:lnTo>
                  <a:lnTo>
                    <a:pt x="429" y="946"/>
                  </a:lnTo>
                  <a:cubicBezTo>
                    <a:pt x="381" y="839"/>
                    <a:pt x="357" y="732"/>
                    <a:pt x="310" y="637"/>
                  </a:cubicBezTo>
                  <a:cubicBezTo>
                    <a:pt x="262" y="541"/>
                    <a:pt x="238" y="458"/>
                    <a:pt x="202" y="363"/>
                  </a:cubicBezTo>
                  <a:cubicBezTo>
                    <a:pt x="179" y="291"/>
                    <a:pt x="143" y="196"/>
                    <a:pt x="119" y="113"/>
                  </a:cubicBezTo>
                  <a:cubicBezTo>
                    <a:pt x="119" y="101"/>
                    <a:pt x="95" y="65"/>
                    <a:pt x="95" y="53"/>
                  </a:cubicBezTo>
                  <a:cubicBezTo>
                    <a:pt x="95" y="29"/>
                    <a:pt x="83" y="29"/>
                    <a:pt x="83" y="17"/>
                  </a:cubicBezTo>
                  <a:cubicBezTo>
                    <a:pt x="75" y="9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2314275" y="5220425"/>
              <a:ext cx="17875" cy="23825"/>
            </a:xfrm>
            <a:custGeom>
              <a:avLst/>
              <a:gdLst/>
              <a:ahLst/>
              <a:cxnLst/>
              <a:rect l="l" t="t" r="r" b="b"/>
              <a:pathLst>
                <a:path w="715" h="953" extrusionOk="0">
                  <a:moveTo>
                    <a:pt x="0" y="0"/>
                  </a:moveTo>
                  <a:cubicBezTo>
                    <a:pt x="0" y="24"/>
                    <a:pt x="12" y="72"/>
                    <a:pt x="24" y="107"/>
                  </a:cubicBezTo>
                  <a:cubicBezTo>
                    <a:pt x="24" y="119"/>
                    <a:pt x="48" y="143"/>
                    <a:pt x="60" y="167"/>
                  </a:cubicBezTo>
                  <a:cubicBezTo>
                    <a:pt x="95" y="191"/>
                    <a:pt x="107" y="226"/>
                    <a:pt x="131" y="250"/>
                  </a:cubicBezTo>
                  <a:cubicBezTo>
                    <a:pt x="167" y="286"/>
                    <a:pt x="179" y="310"/>
                    <a:pt x="214" y="345"/>
                  </a:cubicBezTo>
                  <a:cubicBezTo>
                    <a:pt x="226" y="357"/>
                    <a:pt x="226" y="369"/>
                    <a:pt x="238" y="381"/>
                  </a:cubicBezTo>
                  <a:cubicBezTo>
                    <a:pt x="286" y="441"/>
                    <a:pt x="310" y="488"/>
                    <a:pt x="357" y="536"/>
                  </a:cubicBezTo>
                  <a:lnTo>
                    <a:pt x="584" y="798"/>
                  </a:lnTo>
                  <a:cubicBezTo>
                    <a:pt x="619" y="845"/>
                    <a:pt x="667" y="905"/>
                    <a:pt x="714" y="953"/>
                  </a:cubicBezTo>
                  <a:cubicBezTo>
                    <a:pt x="643" y="834"/>
                    <a:pt x="560" y="726"/>
                    <a:pt x="488" y="619"/>
                  </a:cubicBezTo>
                  <a:lnTo>
                    <a:pt x="357" y="441"/>
                  </a:lnTo>
                  <a:cubicBezTo>
                    <a:pt x="322" y="417"/>
                    <a:pt x="310" y="369"/>
                    <a:pt x="286" y="345"/>
                  </a:cubicBezTo>
                  <a:cubicBezTo>
                    <a:pt x="238" y="262"/>
                    <a:pt x="191" y="202"/>
                    <a:pt x="143" y="143"/>
                  </a:cubicBezTo>
                  <a:cubicBezTo>
                    <a:pt x="131" y="119"/>
                    <a:pt x="119" y="107"/>
                    <a:pt x="83" y="72"/>
                  </a:cubicBezTo>
                  <a:cubicBezTo>
                    <a:pt x="60" y="48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2268725" y="5106400"/>
              <a:ext cx="76225" cy="80400"/>
            </a:xfrm>
            <a:custGeom>
              <a:avLst/>
              <a:gdLst/>
              <a:ahLst/>
              <a:cxnLst/>
              <a:rect l="l" t="t" r="r" b="b"/>
              <a:pathLst>
                <a:path w="3049" h="3216" extrusionOk="0">
                  <a:moveTo>
                    <a:pt x="0" y="1"/>
                  </a:moveTo>
                  <a:cubicBezTo>
                    <a:pt x="0" y="25"/>
                    <a:pt x="24" y="49"/>
                    <a:pt x="24" y="61"/>
                  </a:cubicBezTo>
                  <a:cubicBezTo>
                    <a:pt x="24" y="84"/>
                    <a:pt x="36" y="108"/>
                    <a:pt x="48" y="120"/>
                  </a:cubicBezTo>
                  <a:cubicBezTo>
                    <a:pt x="84" y="156"/>
                    <a:pt x="96" y="203"/>
                    <a:pt x="120" y="227"/>
                  </a:cubicBezTo>
                  <a:cubicBezTo>
                    <a:pt x="143" y="263"/>
                    <a:pt x="167" y="299"/>
                    <a:pt x="203" y="334"/>
                  </a:cubicBezTo>
                  <a:cubicBezTo>
                    <a:pt x="286" y="453"/>
                    <a:pt x="358" y="561"/>
                    <a:pt x="453" y="680"/>
                  </a:cubicBezTo>
                  <a:cubicBezTo>
                    <a:pt x="501" y="751"/>
                    <a:pt x="548" y="811"/>
                    <a:pt x="596" y="882"/>
                  </a:cubicBezTo>
                  <a:cubicBezTo>
                    <a:pt x="703" y="1001"/>
                    <a:pt x="798" y="1132"/>
                    <a:pt x="893" y="1251"/>
                  </a:cubicBezTo>
                  <a:cubicBezTo>
                    <a:pt x="929" y="1299"/>
                    <a:pt x="953" y="1334"/>
                    <a:pt x="989" y="1370"/>
                  </a:cubicBezTo>
                  <a:lnTo>
                    <a:pt x="1001" y="1394"/>
                  </a:lnTo>
                  <a:cubicBezTo>
                    <a:pt x="1036" y="1406"/>
                    <a:pt x="1048" y="1430"/>
                    <a:pt x="1060" y="1454"/>
                  </a:cubicBezTo>
                  <a:cubicBezTo>
                    <a:pt x="1167" y="1549"/>
                    <a:pt x="1251" y="1656"/>
                    <a:pt x="1346" y="1763"/>
                  </a:cubicBezTo>
                  <a:lnTo>
                    <a:pt x="1382" y="1787"/>
                  </a:lnTo>
                  <a:lnTo>
                    <a:pt x="1453" y="1870"/>
                  </a:lnTo>
                  <a:cubicBezTo>
                    <a:pt x="1513" y="1906"/>
                    <a:pt x="1560" y="1966"/>
                    <a:pt x="1620" y="2025"/>
                  </a:cubicBezTo>
                  <a:cubicBezTo>
                    <a:pt x="1703" y="2120"/>
                    <a:pt x="1774" y="2204"/>
                    <a:pt x="1870" y="2287"/>
                  </a:cubicBezTo>
                  <a:lnTo>
                    <a:pt x="1929" y="2347"/>
                  </a:lnTo>
                  <a:cubicBezTo>
                    <a:pt x="1989" y="2406"/>
                    <a:pt x="2060" y="2466"/>
                    <a:pt x="2120" y="2501"/>
                  </a:cubicBezTo>
                  <a:cubicBezTo>
                    <a:pt x="2203" y="2585"/>
                    <a:pt x="2298" y="2632"/>
                    <a:pt x="2382" y="2704"/>
                  </a:cubicBezTo>
                  <a:cubicBezTo>
                    <a:pt x="2429" y="2728"/>
                    <a:pt x="2489" y="2751"/>
                    <a:pt x="2536" y="2787"/>
                  </a:cubicBezTo>
                  <a:cubicBezTo>
                    <a:pt x="2596" y="2823"/>
                    <a:pt x="2644" y="2858"/>
                    <a:pt x="2703" y="2894"/>
                  </a:cubicBezTo>
                  <a:lnTo>
                    <a:pt x="2882" y="3025"/>
                  </a:lnTo>
                  <a:cubicBezTo>
                    <a:pt x="2929" y="3085"/>
                    <a:pt x="2989" y="3132"/>
                    <a:pt x="3025" y="3192"/>
                  </a:cubicBezTo>
                  <a:cubicBezTo>
                    <a:pt x="3025" y="3200"/>
                    <a:pt x="3036" y="3203"/>
                    <a:pt x="3043" y="3207"/>
                  </a:cubicBezTo>
                  <a:lnTo>
                    <a:pt x="3043" y="3207"/>
                  </a:lnTo>
                  <a:cubicBezTo>
                    <a:pt x="3021" y="3174"/>
                    <a:pt x="2998" y="3140"/>
                    <a:pt x="2965" y="3085"/>
                  </a:cubicBezTo>
                  <a:cubicBezTo>
                    <a:pt x="2941" y="3037"/>
                    <a:pt x="2894" y="3013"/>
                    <a:pt x="2870" y="2966"/>
                  </a:cubicBezTo>
                  <a:cubicBezTo>
                    <a:pt x="2834" y="2930"/>
                    <a:pt x="2810" y="2894"/>
                    <a:pt x="2763" y="2858"/>
                  </a:cubicBezTo>
                  <a:cubicBezTo>
                    <a:pt x="2727" y="2835"/>
                    <a:pt x="2691" y="2799"/>
                    <a:pt x="2656" y="2775"/>
                  </a:cubicBezTo>
                  <a:cubicBezTo>
                    <a:pt x="2644" y="2751"/>
                    <a:pt x="2608" y="2739"/>
                    <a:pt x="2596" y="2728"/>
                  </a:cubicBezTo>
                  <a:cubicBezTo>
                    <a:pt x="2584" y="2728"/>
                    <a:pt x="2584" y="2716"/>
                    <a:pt x="2572" y="2716"/>
                  </a:cubicBezTo>
                  <a:cubicBezTo>
                    <a:pt x="2525" y="2680"/>
                    <a:pt x="2489" y="2668"/>
                    <a:pt x="2465" y="2632"/>
                  </a:cubicBezTo>
                  <a:cubicBezTo>
                    <a:pt x="2429" y="2620"/>
                    <a:pt x="2406" y="2597"/>
                    <a:pt x="2370" y="2573"/>
                  </a:cubicBezTo>
                  <a:cubicBezTo>
                    <a:pt x="2286" y="2501"/>
                    <a:pt x="2203" y="2442"/>
                    <a:pt x="2120" y="2370"/>
                  </a:cubicBezTo>
                  <a:cubicBezTo>
                    <a:pt x="2060" y="2311"/>
                    <a:pt x="2001" y="2263"/>
                    <a:pt x="1941" y="2204"/>
                  </a:cubicBezTo>
                  <a:cubicBezTo>
                    <a:pt x="1846" y="2132"/>
                    <a:pt x="1774" y="2061"/>
                    <a:pt x="1691" y="1966"/>
                  </a:cubicBezTo>
                  <a:lnTo>
                    <a:pt x="1417" y="1704"/>
                  </a:lnTo>
                  <a:cubicBezTo>
                    <a:pt x="1393" y="1680"/>
                    <a:pt x="1370" y="1656"/>
                    <a:pt x="1358" y="1644"/>
                  </a:cubicBezTo>
                  <a:cubicBezTo>
                    <a:pt x="1310" y="1596"/>
                    <a:pt x="1286" y="1549"/>
                    <a:pt x="1239" y="1501"/>
                  </a:cubicBezTo>
                  <a:cubicBezTo>
                    <a:pt x="1179" y="1442"/>
                    <a:pt x="1120" y="1370"/>
                    <a:pt x="1060" y="1311"/>
                  </a:cubicBezTo>
                  <a:cubicBezTo>
                    <a:pt x="1036" y="1287"/>
                    <a:pt x="1012" y="1251"/>
                    <a:pt x="989" y="1227"/>
                  </a:cubicBezTo>
                  <a:cubicBezTo>
                    <a:pt x="941" y="1168"/>
                    <a:pt x="882" y="1108"/>
                    <a:pt x="834" y="1049"/>
                  </a:cubicBezTo>
                  <a:cubicBezTo>
                    <a:pt x="798" y="989"/>
                    <a:pt x="739" y="930"/>
                    <a:pt x="691" y="870"/>
                  </a:cubicBezTo>
                  <a:cubicBezTo>
                    <a:pt x="679" y="846"/>
                    <a:pt x="655" y="823"/>
                    <a:pt x="643" y="811"/>
                  </a:cubicBezTo>
                  <a:lnTo>
                    <a:pt x="631" y="787"/>
                  </a:lnTo>
                  <a:cubicBezTo>
                    <a:pt x="620" y="775"/>
                    <a:pt x="596" y="751"/>
                    <a:pt x="584" y="727"/>
                  </a:cubicBezTo>
                  <a:cubicBezTo>
                    <a:pt x="560" y="668"/>
                    <a:pt x="512" y="632"/>
                    <a:pt x="477" y="584"/>
                  </a:cubicBezTo>
                  <a:cubicBezTo>
                    <a:pt x="441" y="525"/>
                    <a:pt x="381" y="453"/>
                    <a:pt x="334" y="394"/>
                  </a:cubicBezTo>
                  <a:cubicBezTo>
                    <a:pt x="298" y="358"/>
                    <a:pt x="286" y="334"/>
                    <a:pt x="262" y="299"/>
                  </a:cubicBezTo>
                  <a:cubicBezTo>
                    <a:pt x="227" y="251"/>
                    <a:pt x="179" y="191"/>
                    <a:pt x="155" y="156"/>
                  </a:cubicBezTo>
                  <a:cubicBezTo>
                    <a:pt x="120" y="120"/>
                    <a:pt x="108" y="96"/>
                    <a:pt x="84" y="61"/>
                  </a:cubicBezTo>
                  <a:cubicBezTo>
                    <a:pt x="48" y="37"/>
                    <a:pt x="36" y="13"/>
                    <a:pt x="0" y="1"/>
                  </a:cubicBezTo>
                  <a:close/>
                  <a:moveTo>
                    <a:pt x="3043" y="3207"/>
                  </a:moveTo>
                  <a:cubicBezTo>
                    <a:pt x="3045" y="3210"/>
                    <a:pt x="3047" y="3213"/>
                    <a:pt x="3048" y="3216"/>
                  </a:cubicBezTo>
                  <a:cubicBezTo>
                    <a:pt x="3048" y="3212"/>
                    <a:pt x="3046" y="3209"/>
                    <a:pt x="3043" y="32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2108575" y="5092725"/>
              <a:ext cx="131300" cy="31275"/>
            </a:xfrm>
            <a:custGeom>
              <a:avLst/>
              <a:gdLst/>
              <a:ahLst/>
              <a:cxnLst/>
              <a:rect l="l" t="t" r="r" b="b"/>
              <a:pathLst>
                <a:path w="5252" h="1251" extrusionOk="0">
                  <a:moveTo>
                    <a:pt x="1" y="1084"/>
                  </a:moveTo>
                  <a:cubicBezTo>
                    <a:pt x="45" y="1088"/>
                    <a:pt x="87" y="1093"/>
                    <a:pt x="129" y="1099"/>
                  </a:cubicBezTo>
                  <a:lnTo>
                    <a:pt x="129" y="1099"/>
                  </a:lnTo>
                  <a:cubicBezTo>
                    <a:pt x="84" y="1091"/>
                    <a:pt x="39" y="1084"/>
                    <a:pt x="1" y="1084"/>
                  </a:cubicBezTo>
                  <a:close/>
                  <a:moveTo>
                    <a:pt x="5192" y="0"/>
                  </a:moveTo>
                  <a:cubicBezTo>
                    <a:pt x="5180" y="12"/>
                    <a:pt x="5180" y="12"/>
                    <a:pt x="5168" y="12"/>
                  </a:cubicBezTo>
                  <a:lnTo>
                    <a:pt x="5144" y="36"/>
                  </a:lnTo>
                  <a:cubicBezTo>
                    <a:pt x="5121" y="48"/>
                    <a:pt x="5073" y="72"/>
                    <a:pt x="5025" y="96"/>
                  </a:cubicBezTo>
                  <a:cubicBezTo>
                    <a:pt x="4990" y="107"/>
                    <a:pt x="4930" y="131"/>
                    <a:pt x="4871" y="167"/>
                  </a:cubicBezTo>
                  <a:lnTo>
                    <a:pt x="4775" y="215"/>
                  </a:lnTo>
                  <a:cubicBezTo>
                    <a:pt x="4728" y="227"/>
                    <a:pt x="4668" y="250"/>
                    <a:pt x="4632" y="274"/>
                  </a:cubicBezTo>
                  <a:cubicBezTo>
                    <a:pt x="4549" y="286"/>
                    <a:pt x="4466" y="310"/>
                    <a:pt x="4394" y="346"/>
                  </a:cubicBezTo>
                  <a:cubicBezTo>
                    <a:pt x="4287" y="393"/>
                    <a:pt x="4168" y="429"/>
                    <a:pt x="4049" y="477"/>
                  </a:cubicBezTo>
                  <a:cubicBezTo>
                    <a:pt x="3942" y="512"/>
                    <a:pt x="3835" y="548"/>
                    <a:pt x="3739" y="596"/>
                  </a:cubicBezTo>
                  <a:cubicBezTo>
                    <a:pt x="3525" y="691"/>
                    <a:pt x="3299" y="762"/>
                    <a:pt x="3085" y="834"/>
                  </a:cubicBezTo>
                  <a:lnTo>
                    <a:pt x="3097" y="834"/>
                  </a:lnTo>
                  <a:cubicBezTo>
                    <a:pt x="2989" y="869"/>
                    <a:pt x="2870" y="905"/>
                    <a:pt x="2751" y="941"/>
                  </a:cubicBezTo>
                  <a:lnTo>
                    <a:pt x="2573" y="989"/>
                  </a:lnTo>
                  <a:cubicBezTo>
                    <a:pt x="2549" y="989"/>
                    <a:pt x="2513" y="1000"/>
                    <a:pt x="2489" y="1000"/>
                  </a:cubicBezTo>
                  <a:cubicBezTo>
                    <a:pt x="2442" y="1012"/>
                    <a:pt x="2406" y="1012"/>
                    <a:pt x="2382" y="1024"/>
                  </a:cubicBezTo>
                  <a:lnTo>
                    <a:pt x="2204" y="1072"/>
                  </a:lnTo>
                  <a:cubicBezTo>
                    <a:pt x="2156" y="1084"/>
                    <a:pt x="2096" y="1084"/>
                    <a:pt x="2049" y="1108"/>
                  </a:cubicBezTo>
                  <a:cubicBezTo>
                    <a:pt x="2025" y="1108"/>
                    <a:pt x="1989" y="1119"/>
                    <a:pt x="1965" y="1119"/>
                  </a:cubicBezTo>
                  <a:cubicBezTo>
                    <a:pt x="1930" y="1119"/>
                    <a:pt x="1918" y="1131"/>
                    <a:pt x="1894" y="1131"/>
                  </a:cubicBezTo>
                  <a:cubicBezTo>
                    <a:pt x="1846" y="1131"/>
                    <a:pt x="1811" y="1143"/>
                    <a:pt x="1775" y="1143"/>
                  </a:cubicBezTo>
                  <a:cubicBezTo>
                    <a:pt x="1703" y="1143"/>
                    <a:pt x="1644" y="1167"/>
                    <a:pt x="1596" y="1167"/>
                  </a:cubicBezTo>
                  <a:cubicBezTo>
                    <a:pt x="1525" y="1167"/>
                    <a:pt x="1465" y="1179"/>
                    <a:pt x="1406" y="1179"/>
                  </a:cubicBezTo>
                  <a:cubicBezTo>
                    <a:pt x="1346" y="1191"/>
                    <a:pt x="1311" y="1191"/>
                    <a:pt x="1251" y="1191"/>
                  </a:cubicBezTo>
                  <a:lnTo>
                    <a:pt x="906" y="1191"/>
                  </a:lnTo>
                  <a:cubicBezTo>
                    <a:pt x="858" y="1179"/>
                    <a:pt x="822" y="1179"/>
                    <a:pt x="775" y="1179"/>
                  </a:cubicBezTo>
                  <a:lnTo>
                    <a:pt x="763" y="1179"/>
                  </a:lnTo>
                  <a:cubicBezTo>
                    <a:pt x="644" y="1167"/>
                    <a:pt x="501" y="1143"/>
                    <a:pt x="382" y="1131"/>
                  </a:cubicBezTo>
                  <a:cubicBezTo>
                    <a:pt x="295" y="1123"/>
                    <a:pt x="213" y="1110"/>
                    <a:pt x="129" y="1099"/>
                  </a:cubicBezTo>
                  <a:lnTo>
                    <a:pt x="129" y="1099"/>
                  </a:lnTo>
                  <a:cubicBezTo>
                    <a:pt x="168" y="1106"/>
                    <a:pt x="206" y="1114"/>
                    <a:pt x="239" y="1119"/>
                  </a:cubicBezTo>
                  <a:cubicBezTo>
                    <a:pt x="358" y="1131"/>
                    <a:pt x="477" y="1167"/>
                    <a:pt x="596" y="1179"/>
                  </a:cubicBezTo>
                  <a:cubicBezTo>
                    <a:pt x="644" y="1191"/>
                    <a:pt x="703" y="1191"/>
                    <a:pt x="763" y="1203"/>
                  </a:cubicBezTo>
                  <a:cubicBezTo>
                    <a:pt x="787" y="1227"/>
                    <a:pt x="799" y="1227"/>
                    <a:pt x="834" y="1227"/>
                  </a:cubicBezTo>
                  <a:cubicBezTo>
                    <a:pt x="858" y="1239"/>
                    <a:pt x="894" y="1239"/>
                    <a:pt x="918" y="1239"/>
                  </a:cubicBezTo>
                  <a:cubicBezTo>
                    <a:pt x="953" y="1250"/>
                    <a:pt x="1001" y="1250"/>
                    <a:pt x="1025" y="1250"/>
                  </a:cubicBezTo>
                  <a:lnTo>
                    <a:pt x="1787" y="1250"/>
                  </a:lnTo>
                  <a:cubicBezTo>
                    <a:pt x="1811" y="1239"/>
                    <a:pt x="1846" y="1239"/>
                    <a:pt x="1870" y="1239"/>
                  </a:cubicBezTo>
                  <a:cubicBezTo>
                    <a:pt x="1930" y="1227"/>
                    <a:pt x="1977" y="1227"/>
                    <a:pt x="2037" y="1203"/>
                  </a:cubicBezTo>
                  <a:cubicBezTo>
                    <a:pt x="2096" y="1203"/>
                    <a:pt x="2156" y="1191"/>
                    <a:pt x="2215" y="1179"/>
                  </a:cubicBezTo>
                  <a:lnTo>
                    <a:pt x="2394" y="1131"/>
                  </a:lnTo>
                  <a:lnTo>
                    <a:pt x="2751" y="1048"/>
                  </a:lnTo>
                  <a:cubicBezTo>
                    <a:pt x="2811" y="1024"/>
                    <a:pt x="2858" y="1012"/>
                    <a:pt x="2918" y="1000"/>
                  </a:cubicBezTo>
                  <a:cubicBezTo>
                    <a:pt x="2977" y="989"/>
                    <a:pt x="3037" y="965"/>
                    <a:pt x="3073" y="953"/>
                  </a:cubicBezTo>
                  <a:cubicBezTo>
                    <a:pt x="3132" y="929"/>
                    <a:pt x="3180" y="905"/>
                    <a:pt x="3239" y="893"/>
                  </a:cubicBezTo>
                  <a:cubicBezTo>
                    <a:pt x="3251" y="881"/>
                    <a:pt x="3251" y="881"/>
                    <a:pt x="3275" y="881"/>
                  </a:cubicBezTo>
                  <a:cubicBezTo>
                    <a:pt x="3323" y="869"/>
                    <a:pt x="3382" y="834"/>
                    <a:pt x="3430" y="822"/>
                  </a:cubicBezTo>
                  <a:cubicBezTo>
                    <a:pt x="3501" y="810"/>
                    <a:pt x="3561" y="774"/>
                    <a:pt x="3620" y="762"/>
                  </a:cubicBezTo>
                  <a:lnTo>
                    <a:pt x="3930" y="631"/>
                  </a:lnTo>
                  <a:cubicBezTo>
                    <a:pt x="4025" y="584"/>
                    <a:pt x="4156" y="536"/>
                    <a:pt x="4275" y="488"/>
                  </a:cubicBezTo>
                  <a:cubicBezTo>
                    <a:pt x="4370" y="453"/>
                    <a:pt x="4478" y="405"/>
                    <a:pt x="4597" y="369"/>
                  </a:cubicBezTo>
                  <a:cubicBezTo>
                    <a:pt x="4609" y="357"/>
                    <a:pt x="4644" y="357"/>
                    <a:pt x="4668" y="346"/>
                  </a:cubicBezTo>
                  <a:cubicBezTo>
                    <a:pt x="4704" y="346"/>
                    <a:pt x="4716" y="334"/>
                    <a:pt x="4751" y="310"/>
                  </a:cubicBezTo>
                  <a:lnTo>
                    <a:pt x="4930" y="227"/>
                  </a:lnTo>
                  <a:cubicBezTo>
                    <a:pt x="4966" y="191"/>
                    <a:pt x="5002" y="179"/>
                    <a:pt x="5049" y="167"/>
                  </a:cubicBezTo>
                  <a:lnTo>
                    <a:pt x="5132" y="119"/>
                  </a:lnTo>
                  <a:cubicBezTo>
                    <a:pt x="5144" y="119"/>
                    <a:pt x="5180" y="107"/>
                    <a:pt x="5192" y="96"/>
                  </a:cubicBezTo>
                  <a:cubicBezTo>
                    <a:pt x="5204" y="96"/>
                    <a:pt x="5228" y="96"/>
                    <a:pt x="5228" y="72"/>
                  </a:cubicBezTo>
                  <a:cubicBezTo>
                    <a:pt x="5240" y="72"/>
                    <a:pt x="5240" y="60"/>
                    <a:pt x="5240" y="60"/>
                  </a:cubicBezTo>
                  <a:cubicBezTo>
                    <a:pt x="5252" y="48"/>
                    <a:pt x="5252" y="36"/>
                    <a:pt x="5240" y="12"/>
                  </a:cubicBezTo>
                  <a:cubicBezTo>
                    <a:pt x="5228" y="0"/>
                    <a:pt x="5204" y="0"/>
                    <a:pt x="5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2169600" y="5104625"/>
              <a:ext cx="69375" cy="47950"/>
            </a:xfrm>
            <a:custGeom>
              <a:avLst/>
              <a:gdLst/>
              <a:ahLst/>
              <a:cxnLst/>
              <a:rect l="l" t="t" r="r" b="b"/>
              <a:pathLst>
                <a:path w="2775" h="1918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763" y="12"/>
                    <a:pt x="2751" y="12"/>
                    <a:pt x="2739" y="24"/>
                  </a:cubicBezTo>
                  <a:cubicBezTo>
                    <a:pt x="2739" y="32"/>
                    <a:pt x="2738" y="37"/>
                    <a:pt x="2736" y="41"/>
                  </a:cubicBezTo>
                  <a:lnTo>
                    <a:pt x="2736" y="41"/>
                  </a:lnTo>
                  <a:cubicBezTo>
                    <a:pt x="2750" y="29"/>
                    <a:pt x="2763" y="16"/>
                    <a:pt x="2775" y="1"/>
                  </a:cubicBezTo>
                  <a:close/>
                  <a:moveTo>
                    <a:pt x="2736" y="41"/>
                  </a:moveTo>
                  <a:lnTo>
                    <a:pt x="2736" y="41"/>
                  </a:lnTo>
                  <a:cubicBezTo>
                    <a:pt x="2733" y="43"/>
                    <a:pt x="2730" y="46"/>
                    <a:pt x="2726" y="49"/>
                  </a:cubicBezTo>
                  <a:lnTo>
                    <a:pt x="2726" y="49"/>
                  </a:lnTo>
                  <a:lnTo>
                    <a:pt x="2727" y="48"/>
                  </a:lnTo>
                  <a:cubicBezTo>
                    <a:pt x="2727" y="48"/>
                    <a:pt x="2733" y="48"/>
                    <a:pt x="2736" y="41"/>
                  </a:cubicBezTo>
                  <a:close/>
                  <a:moveTo>
                    <a:pt x="2726" y="49"/>
                  </a:moveTo>
                  <a:lnTo>
                    <a:pt x="2632" y="84"/>
                  </a:lnTo>
                  <a:lnTo>
                    <a:pt x="2537" y="132"/>
                  </a:lnTo>
                  <a:cubicBezTo>
                    <a:pt x="2477" y="167"/>
                    <a:pt x="2418" y="203"/>
                    <a:pt x="2358" y="239"/>
                  </a:cubicBezTo>
                  <a:cubicBezTo>
                    <a:pt x="2322" y="251"/>
                    <a:pt x="2275" y="286"/>
                    <a:pt x="2227" y="310"/>
                  </a:cubicBezTo>
                  <a:cubicBezTo>
                    <a:pt x="2180" y="358"/>
                    <a:pt x="2120" y="382"/>
                    <a:pt x="2084" y="417"/>
                  </a:cubicBezTo>
                  <a:cubicBezTo>
                    <a:pt x="1977" y="489"/>
                    <a:pt x="1882" y="548"/>
                    <a:pt x="1787" y="620"/>
                  </a:cubicBezTo>
                  <a:cubicBezTo>
                    <a:pt x="1679" y="679"/>
                    <a:pt x="1584" y="763"/>
                    <a:pt x="1501" y="822"/>
                  </a:cubicBezTo>
                  <a:cubicBezTo>
                    <a:pt x="1453" y="858"/>
                    <a:pt x="1394" y="894"/>
                    <a:pt x="1346" y="917"/>
                  </a:cubicBezTo>
                  <a:lnTo>
                    <a:pt x="1215" y="1013"/>
                  </a:lnTo>
                  <a:cubicBezTo>
                    <a:pt x="1203" y="1024"/>
                    <a:pt x="1179" y="1036"/>
                    <a:pt x="1156" y="1060"/>
                  </a:cubicBezTo>
                  <a:cubicBezTo>
                    <a:pt x="1048" y="1132"/>
                    <a:pt x="965" y="1191"/>
                    <a:pt x="858" y="1251"/>
                  </a:cubicBezTo>
                  <a:lnTo>
                    <a:pt x="727" y="1334"/>
                  </a:lnTo>
                  <a:cubicBezTo>
                    <a:pt x="691" y="1358"/>
                    <a:pt x="679" y="1370"/>
                    <a:pt x="656" y="1382"/>
                  </a:cubicBezTo>
                  <a:cubicBezTo>
                    <a:pt x="620" y="1417"/>
                    <a:pt x="608" y="1429"/>
                    <a:pt x="584" y="1441"/>
                  </a:cubicBezTo>
                  <a:cubicBezTo>
                    <a:pt x="548" y="1453"/>
                    <a:pt x="536" y="1489"/>
                    <a:pt x="501" y="1501"/>
                  </a:cubicBezTo>
                  <a:cubicBezTo>
                    <a:pt x="477" y="1536"/>
                    <a:pt x="465" y="1548"/>
                    <a:pt x="429" y="1560"/>
                  </a:cubicBezTo>
                  <a:cubicBezTo>
                    <a:pt x="382" y="1596"/>
                    <a:pt x="346" y="1632"/>
                    <a:pt x="298" y="1667"/>
                  </a:cubicBezTo>
                  <a:cubicBezTo>
                    <a:pt x="283" y="1682"/>
                    <a:pt x="269" y="1696"/>
                    <a:pt x="254" y="1710"/>
                  </a:cubicBezTo>
                  <a:lnTo>
                    <a:pt x="254" y="1710"/>
                  </a:lnTo>
                  <a:cubicBezTo>
                    <a:pt x="288" y="1685"/>
                    <a:pt x="323" y="1659"/>
                    <a:pt x="358" y="1632"/>
                  </a:cubicBezTo>
                  <a:cubicBezTo>
                    <a:pt x="405" y="1608"/>
                    <a:pt x="441" y="1560"/>
                    <a:pt x="489" y="1536"/>
                  </a:cubicBezTo>
                  <a:cubicBezTo>
                    <a:pt x="536" y="1501"/>
                    <a:pt x="596" y="1453"/>
                    <a:pt x="644" y="1429"/>
                  </a:cubicBezTo>
                  <a:cubicBezTo>
                    <a:pt x="667" y="1417"/>
                    <a:pt x="679" y="1394"/>
                    <a:pt x="715" y="1382"/>
                  </a:cubicBezTo>
                  <a:cubicBezTo>
                    <a:pt x="739" y="1370"/>
                    <a:pt x="763" y="1358"/>
                    <a:pt x="786" y="1334"/>
                  </a:cubicBezTo>
                  <a:cubicBezTo>
                    <a:pt x="882" y="1286"/>
                    <a:pt x="977" y="1239"/>
                    <a:pt x="1072" y="1179"/>
                  </a:cubicBezTo>
                  <a:cubicBezTo>
                    <a:pt x="1132" y="1144"/>
                    <a:pt x="1179" y="1120"/>
                    <a:pt x="1239" y="1084"/>
                  </a:cubicBezTo>
                  <a:cubicBezTo>
                    <a:pt x="1275" y="1060"/>
                    <a:pt x="1334" y="1024"/>
                    <a:pt x="1382" y="1001"/>
                  </a:cubicBezTo>
                  <a:cubicBezTo>
                    <a:pt x="1429" y="953"/>
                    <a:pt x="1489" y="929"/>
                    <a:pt x="1537" y="894"/>
                  </a:cubicBezTo>
                  <a:lnTo>
                    <a:pt x="1668" y="810"/>
                  </a:lnTo>
                  <a:cubicBezTo>
                    <a:pt x="1751" y="727"/>
                    <a:pt x="1858" y="667"/>
                    <a:pt x="1953" y="596"/>
                  </a:cubicBezTo>
                  <a:cubicBezTo>
                    <a:pt x="1989" y="572"/>
                    <a:pt x="2037" y="524"/>
                    <a:pt x="2084" y="489"/>
                  </a:cubicBezTo>
                  <a:cubicBezTo>
                    <a:pt x="2132" y="465"/>
                    <a:pt x="2168" y="417"/>
                    <a:pt x="2215" y="393"/>
                  </a:cubicBezTo>
                  <a:cubicBezTo>
                    <a:pt x="2251" y="358"/>
                    <a:pt x="2263" y="346"/>
                    <a:pt x="2287" y="322"/>
                  </a:cubicBezTo>
                  <a:cubicBezTo>
                    <a:pt x="2322" y="310"/>
                    <a:pt x="2346" y="286"/>
                    <a:pt x="2382" y="262"/>
                  </a:cubicBezTo>
                  <a:cubicBezTo>
                    <a:pt x="2394" y="251"/>
                    <a:pt x="2430" y="239"/>
                    <a:pt x="2441" y="227"/>
                  </a:cubicBezTo>
                  <a:cubicBezTo>
                    <a:pt x="2465" y="215"/>
                    <a:pt x="2477" y="191"/>
                    <a:pt x="2513" y="179"/>
                  </a:cubicBezTo>
                  <a:cubicBezTo>
                    <a:pt x="2537" y="167"/>
                    <a:pt x="2584" y="132"/>
                    <a:pt x="2632" y="108"/>
                  </a:cubicBezTo>
                  <a:cubicBezTo>
                    <a:pt x="2668" y="86"/>
                    <a:pt x="2699" y="69"/>
                    <a:pt x="2726" y="49"/>
                  </a:cubicBezTo>
                  <a:close/>
                  <a:moveTo>
                    <a:pt x="254" y="1710"/>
                  </a:moveTo>
                  <a:cubicBezTo>
                    <a:pt x="183" y="1763"/>
                    <a:pt x="116" y="1814"/>
                    <a:pt x="60" y="1870"/>
                  </a:cubicBezTo>
                  <a:cubicBezTo>
                    <a:pt x="58" y="1872"/>
                    <a:pt x="56" y="1874"/>
                    <a:pt x="54" y="1876"/>
                  </a:cubicBezTo>
                  <a:lnTo>
                    <a:pt x="54" y="1876"/>
                  </a:lnTo>
                  <a:cubicBezTo>
                    <a:pt x="124" y="1822"/>
                    <a:pt x="189" y="1770"/>
                    <a:pt x="254" y="1710"/>
                  </a:cubicBezTo>
                  <a:close/>
                  <a:moveTo>
                    <a:pt x="54" y="1876"/>
                  </a:moveTo>
                  <a:lnTo>
                    <a:pt x="54" y="1876"/>
                  </a:lnTo>
                  <a:cubicBezTo>
                    <a:pt x="36" y="1890"/>
                    <a:pt x="19" y="1903"/>
                    <a:pt x="1" y="1917"/>
                  </a:cubicBezTo>
                  <a:cubicBezTo>
                    <a:pt x="12" y="1917"/>
                    <a:pt x="13" y="1917"/>
                    <a:pt x="54" y="18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2129725" y="5159400"/>
              <a:ext cx="31575" cy="11925"/>
            </a:xfrm>
            <a:custGeom>
              <a:avLst/>
              <a:gdLst/>
              <a:ahLst/>
              <a:cxnLst/>
              <a:rect l="l" t="t" r="r" b="b"/>
              <a:pathLst>
                <a:path w="1263" h="477" extrusionOk="0">
                  <a:moveTo>
                    <a:pt x="1179" y="0"/>
                  </a:moveTo>
                  <a:cubicBezTo>
                    <a:pt x="1179" y="0"/>
                    <a:pt x="1167" y="12"/>
                    <a:pt x="1143" y="12"/>
                  </a:cubicBezTo>
                  <a:cubicBezTo>
                    <a:pt x="1143" y="24"/>
                    <a:pt x="1131" y="24"/>
                    <a:pt x="1131" y="24"/>
                  </a:cubicBezTo>
                  <a:cubicBezTo>
                    <a:pt x="1108" y="60"/>
                    <a:pt x="1060" y="72"/>
                    <a:pt x="1024" y="84"/>
                  </a:cubicBezTo>
                  <a:cubicBezTo>
                    <a:pt x="941" y="131"/>
                    <a:pt x="869" y="179"/>
                    <a:pt x="774" y="215"/>
                  </a:cubicBezTo>
                  <a:cubicBezTo>
                    <a:pt x="667" y="262"/>
                    <a:pt x="572" y="322"/>
                    <a:pt x="465" y="357"/>
                  </a:cubicBezTo>
                  <a:cubicBezTo>
                    <a:pt x="417" y="369"/>
                    <a:pt x="357" y="381"/>
                    <a:pt x="298" y="405"/>
                  </a:cubicBezTo>
                  <a:cubicBezTo>
                    <a:pt x="250" y="417"/>
                    <a:pt x="226" y="417"/>
                    <a:pt x="179" y="429"/>
                  </a:cubicBezTo>
                  <a:lnTo>
                    <a:pt x="0" y="477"/>
                  </a:lnTo>
                  <a:lnTo>
                    <a:pt x="12" y="477"/>
                  </a:lnTo>
                  <a:cubicBezTo>
                    <a:pt x="72" y="477"/>
                    <a:pt x="119" y="453"/>
                    <a:pt x="167" y="453"/>
                  </a:cubicBezTo>
                  <a:cubicBezTo>
                    <a:pt x="238" y="441"/>
                    <a:pt x="310" y="441"/>
                    <a:pt x="393" y="429"/>
                  </a:cubicBezTo>
                  <a:cubicBezTo>
                    <a:pt x="476" y="417"/>
                    <a:pt x="572" y="393"/>
                    <a:pt x="655" y="369"/>
                  </a:cubicBezTo>
                  <a:cubicBezTo>
                    <a:pt x="715" y="334"/>
                    <a:pt x="762" y="322"/>
                    <a:pt x="810" y="310"/>
                  </a:cubicBezTo>
                  <a:cubicBezTo>
                    <a:pt x="822" y="310"/>
                    <a:pt x="834" y="310"/>
                    <a:pt x="846" y="298"/>
                  </a:cubicBezTo>
                  <a:cubicBezTo>
                    <a:pt x="941" y="262"/>
                    <a:pt x="1012" y="215"/>
                    <a:pt x="1084" y="191"/>
                  </a:cubicBezTo>
                  <a:lnTo>
                    <a:pt x="1179" y="143"/>
                  </a:lnTo>
                  <a:cubicBezTo>
                    <a:pt x="1191" y="131"/>
                    <a:pt x="1227" y="119"/>
                    <a:pt x="1238" y="96"/>
                  </a:cubicBezTo>
                  <a:cubicBezTo>
                    <a:pt x="1250" y="72"/>
                    <a:pt x="1262" y="60"/>
                    <a:pt x="1262" y="24"/>
                  </a:cubicBezTo>
                  <a:cubicBezTo>
                    <a:pt x="1262" y="12"/>
                    <a:pt x="1250" y="12"/>
                    <a:pt x="1250" y="12"/>
                  </a:cubicBezTo>
                  <a:cubicBezTo>
                    <a:pt x="1238" y="0"/>
                    <a:pt x="1227" y="0"/>
                    <a:pt x="1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1894575" y="4948650"/>
              <a:ext cx="163725" cy="124450"/>
            </a:xfrm>
            <a:custGeom>
              <a:avLst/>
              <a:gdLst/>
              <a:ahLst/>
              <a:cxnLst/>
              <a:rect l="l" t="t" r="r" b="b"/>
              <a:pathLst>
                <a:path w="6549" h="4978" extrusionOk="0">
                  <a:moveTo>
                    <a:pt x="0" y="1"/>
                  </a:moveTo>
                  <a:cubicBezTo>
                    <a:pt x="12" y="48"/>
                    <a:pt x="12" y="108"/>
                    <a:pt x="24" y="155"/>
                  </a:cubicBezTo>
                  <a:lnTo>
                    <a:pt x="72" y="239"/>
                  </a:lnTo>
                  <a:cubicBezTo>
                    <a:pt x="84" y="275"/>
                    <a:pt x="107" y="286"/>
                    <a:pt x="119" y="310"/>
                  </a:cubicBezTo>
                  <a:cubicBezTo>
                    <a:pt x="143" y="358"/>
                    <a:pt x="179" y="406"/>
                    <a:pt x="227" y="429"/>
                  </a:cubicBezTo>
                  <a:lnTo>
                    <a:pt x="357" y="525"/>
                  </a:lnTo>
                  <a:cubicBezTo>
                    <a:pt x="405" y="548"/>
                    <a:pt x="465" y="584"/>
                    <a:pt x="500" y="608"/>
                  </a:cubicBezTo>
                  <a:cubicBezTo>
                    <a:pt x="500" y="632"/>
                    <a:pt x="524" y="632"/>
                    <a:pt x="524" y="632"/>
                  </a:cubicBezTo>
                  <a:cubicBezTo>
                    <a:pt x="536" y="656"/>
                    <a:pt x="560" y="667"/>
                    <a:pt x="584" y="703"/>
                  </a:cubicBezTo>
                  <a:lnTo>
                    <a:pt x="560" y="691"/>
                  </a:lnTo>
                  <a:lnTo>
                    <a:pt x="560" y="691"/>
                  </a:lnTo>
                  <a:cubicBezTo>
                    <a:pt x="608" y="727"/>
                    <a:pt x="655" y="786"/>
                    <a:pt x="703" y="834"/>
                  </a:cubicBezTo>
                  <a:cubicBezTo>
                    <a:pt x="727" y="846"/>
                    <a:pt x="738" y="882"/>
                    <a:pt x="774" y="894"/>
                  </a:cubicBezTo>
                  <a:cubicBezTo>
                    <a:pt x="798" y="929"/>
                    <a:pt x="834" y="953"/>
                    <a:pt x="858" y="965"/>
                  </a:cubicBezTo>
                  <a:cubicBezTo>
                    <a:pt x="893" y="989"/>
                    <a:pt x="941" y="1013"/>
                    <a:pt x="965" y="1025"/>
                  </a:cubicBezTo>
                  <a:cubicBezTo>
                    <a:pt x="1000" y="1048"/>
                    <a:pt x="1036" y="1060"/>
                    <a:pt x="1072" y="1096"/>
                  </a:cubicBezTo>
                  <a:cubicBezTo>
                    <a:pt x="1191" y="1167"/>
                    <a:pt x="1298" y="1251"/>
                    <a:pt x="1393" y="1346"/>
                  </a:cubicBezTo>
                  <a:cubicBezTo>
                    <a:pt x="1477" y="1394"/>
                    <a:pt x="1536" y="1429"/>
                    <a:pt x="1596" y="1477"/>
                  </a:cubicBezTo>
                  <a:lnTo>
                    <a:pt x="1774" y="1608"/>
                  </a:lnTo>
                  <a:cubicBezTo>
                    <a:pt x="1893" y="1703"/>
                    <a:pt x="1989" y="1810"/>
                    <a:pt x="2108" y="1906"/>
                  </a:cubicBezTo>
                  <a:cubicBezTo>
                    <a:pt x="2108" y="1929"/>
                    <a:pt x="2132" y="1929"/>
                    <a:pt x="2132" y="1929"/>
                  </a:cubicBezTo>
                  <a:cubicBezTo>
                    <a:pt x="2132" y="1941"/>
                    <a:pt x="2143" y="1941"/>
                    <a:pt x="2143" y="1941"/>
                  </a:cubicBezTo>
                  <a:cubicBezTo>
                    <a:pt x="2143" y="1953"/>
                    <a:pt x="2155" y="1953"/>
                    <a:pt x="2155" y="1953"/>
                  </a:cubicBezTo>
                  <a:lnTo>
                    <a:pt x="2167" y="1965"/>
                  </a:lnTo>
                  <a:cubicBezTo>
                    <a:pt x="2215" y="2013"/>
                    <a:pt x="2274" y="2060"/>
                    <a:pt x="2322" y="2096"/>
                  </a:cubicBezTo>
                  <a:cubicBezTo>
                    <a:pt x="2382" y="2156"/>
                    <a:pt x="2441" y="2203"/>
                    <a:pt x="2501" y="2263"/>
                  </a:cubicBezTo>
                  <a:cubicBezTo>
                    <a:pt x="2560" y="2322"/>
                    <a:pt x="2620" y="2370"/>
                    <a:pt x="2679" y="2430"/>
                  </a:cubicBezTo>
                  <a:cubicBezTo>
                    <a:pt x="2739" y="2477"/>
                    <a:pt x="2786" y="2513"/>
                    <a:pt x="2846" y="2572"/>
                  </a:cubicBezTo>
                  <a:cubicBezTo>
                    <a:pt x="2905" y="2632"/>
                    <a:pt x="2965" y="2691"/>
                    <a:pt x="3001" y="2751"/>
                  </a:cubicBezTo>
                  <a:lnTo>
                    <a:pt x="3001" y="2739"/>
                  </a:lnTo>
                  <a:cubicBezTo>
                    <a:pt x="3048" y="2799"/>
                    <a:pt x="3096" y="2846"/>
                    <a:pt x="3144" y="2906"/>
                  </a:cubicBezTo>
                  <a:cubicBezTo>
                    <a:pt x="3179" y="2965"/>
                    <a:pt x="3227" y="3025"/>
                    <a:pt x="3286" y="3084"/>
                  </a:cubicBezTo>
                  <a:cubicBezTo>
                    <a:pt x="3382" y="3192"/>
                    <a:pt x="3501" y="3275"/>
                    <a:pt x="3596" y="3370"/>
                  </a:cubicBezTo>
                  <a:lnTo>
                    <a:pt x="3632" y="3394"/>
                  </a:lnTo>
                  <a:lnTo>
                    <a:pt x="3656" y="3430"/>
                  </a:lnTo>
                  <a:cubicBezTo>
                    <a:pt x="3703" y="3477"/>
                    <a:pt x="3751" y="3501"/>
                    <a:pt x="3775" y="3549"/>
                  </a:cubicBezTo>
                  <a:lnTo>
                    <a:pt x="3894" y="3668"/>
                  </a:lnTo>
                  <a:cubicBezTo>
                    <a:pt x="3977" y="3739"/>
                    <a:pt x="4048" y="3823"/>
                    <a:pt x="4132" y="3906"/>
                  </a:cubicBezTo>
                  <a:cubicBezTo>
                    <a:pt x="4167" y="3930"/>
                    <a:pt x="4203" y="3942"/>
                    <a:pt x="4227" y="3977"/>
                  </a:cubicBezTo>
                  <a:cubicBezTo>
                    <a:pt x="4263" y="3989"/>
                    <a:pt x="4287" y="4025"/>
                    <a:pt x="4322" y="4037"/>
                  </a:cubicBezTo>
                  <a:cubicBezTo>
                    <a:pt x="4394" y="4085"/>
                    <a:pt x="4453" y="4132"/>
                    <a:pt x="4525" y="4168"/>
                  </a:cubicBezTo>
                  <a:cubicBezTo>
                    <a:pt x="4656" y="4263"/>
                    <a:pt x="4775" y="4335"/>
                    <a:pt x="4918" y="4430"/>
                  </a:cubicBezTo>
                  <a:cubicBezTo>
                    <a:pt x="4977" y="4466"/>
                    <a:pt x="5037" y="4513"/>
                    <a:pt x="5108" y="4549"/>
                  </a:cubicBezTo>
                  <a:cubicBezTo>
                    <a:pt x="5168" y="4573"/>
                    <a:pt x="5239" y="4596"/>
                    <a:pt x="5310" y="4632"/>
                  </a:cubicBezTo>
                  <a:cubicBezTo>
                    <a:pt x="5394" y="4668"/>
                    <a:pt x="5465" y="4692"/>
                    <a:pt x="5537" y="4704"/>
                  </a:cubicBezTo>
                  <a:cubicBezTo>
                    <a:pt x="5608" y="4727"/>
                    <a:pt x="5668" y="4739"/>
                    <a:pt x="5739" y="4763"/>
                  </a:cubicBezTo>
                  <a:cubicBezTo>
                    <a:pt x="5811" y="4799"/>
                    <a:pt x="5846" y="4811"/>
                    <a:pt x="5906" y="4847"/>
                  </a:cubicBezTo>
                  <a:cubicBezTo>
                    <a:pt x="5965" y="4870"/>
                    <a:pt x="6013" y="4906"/>
                    <a:pt x="6072" y="4918"/>
                  </a:cubicBezTo>
                  <a:cubicBezTo>
                    <a:pt x="6108" y="4930"/>
                    <a:pt x="6132" y="4930"/>
                    <a:pt x="6168" y="4942"/>
                  </a:cubicBezTo>
                  <a:cubicBezTo>
                    <a:pt x="6203" y="4966"/>
                    <a:pt x="6239" y="4977"/>
                    <a:pt x="6287" y="4977"/>
                  </a:cubicBezTo>
                  <a:lnTo>
                    <a:pt x="6346" y="4977"/>
                  </a:lnTo>
                  <a:cubicBezTo>
                    <a:pt x="6358" y="4977"/>
                    <a:pt x="6370" y="4966"/>
                    <a:pt x="6358" y="4918"/>
                  </a:cubicBezTo>
                  <a:lnTo>
                    <a:pt x="6489" y="4918"/>
                  </a:lnTo>
                  <a:cubicBezTo>
                    <a:pt x="6513" y="4918"/>
                    <a:pt x="6549" y="4870"/>
                    <a:pt x="6549" y="4847"/>
                  </a:cubicBezTo>
                  <a:cubicBezTo>
                    <a:pt x="6549" y="4811"/>
                    <a:pt x="6501" y="4787"/>
                    <a:pt x="6477" y="4787"/>
                  </a:cubicBezTo>
                  <a:cubicBezTo>
                    <a:pt x="6418" y="4787"/>
                    <a:pt x="6370" y="4799"/>
                    <a:pt x="6323" y="4799"/>
                  </a:cubicBezTo>
                  <a:cubicBezTo>
                    <a:pt x="6311" y="4799"/>
                    <a:pt x="6275" y="4787"/>
                    <a:pt x="6263" y="4787"/>
                  </a:cubicBezTo>
                  <a:cubicBezTo>
                    <a:pt x="6239" y="4763"/>
                    <a:pt x="6203" y="4763"/>
                    <a:pt x="6180" y="4751"/>
                  </a:cubicBezTo>
                  <a:cubicBezTo>
                    <a:pt x="6180" y="4751"/>
                    <a:pt x="6156" y="4739"/>
                    <a:pt x="6144" y="4739"/>
                  </a:cubicBezTo>
                  <a:cubicBezTo>
                    <a:pt x="6072" y="4704"/>
                    <a:pt x="6013" y="4680"/>
                    <a:pt x="5942" y="4644"/>
                  </a:cubicBezTo>
                  <a:cubicBezTo>
                    <a:pt x="5858" y="4620"/>
                    <a:pt x="5787" y="4608"/>
                    <a:pt x="5715" y="4573"/>
                  </a:cubicBezTo>
                  <a:cubicBezTo>
                    <a:pt x="5644" y="4549"/>
                    <a:pt x="5561" y="4525"/>
                    <a:pt x="5489" y="4513"/>
                  </a:cubicBezTo>
                  <a:cubicBezTo>
                    <a:pt x="5418" y="4501"/>
                    <a:pt x="5358" y="4489"/>
                    <a:pt x="5287" y="4454"/>
                  </a:cubicBezTo>
                  <a:cubicBezTo>
                    <a:pt x="5239" y="4442"/>
                    <a:pt x="5191" y="4406"/>
                    <a:pt x="5144" y="4394"/>
                  </a:cubicBezTo>
                  <a:cubicBezTo>
                    <a:pt x="5120" y="4370"/>
                    <a:pt x="5072" y="4346"/>
                    <a:pt x="5025" y="4323"/>
                  </a:cubicBezTo>
                  <a:cubicBezTo>
                    <a:pt x="4989" y="4311"/>
                    <a:pt x="4953" y="4275"/>
                    <a:pt x="4906" y="4251"/>
                  </a:cubicBezTo>
                  <a:cubicBezTo>
                    <a:pt x="4822" y="4192"/>
                    <a:pt x="4751" y="4144"/>
                    <a:pt x="4656" y="4085"/>
                  </a:cubicBezTo>
                  <a:cubicBezTo>
                    <a:pt x="4644" y="4073"/>
                    <a:pt x="4608" y="4049"/>
                    <a:pt x="4596" y="4037"/>
                  </a:cubicBezTo>
                  <a:cubicBezTo>
                    <a:pt x="4537" y="4013"/>
                    <a:pt x="4477" y="3965"/>
                    <a:pt x="4418" y="3918"/>
                  </a:cubicBezTo>
                  <a:cubicBezTo>
                    <a:pt x="4370" y="3894"/>
                    <a:pt x="4310" y="3846"/>
                    <a:pt x="4275" y="3799"/>
                  </a:cubicBezTo>
                  <a:cubicBezTo>
                    <a:pt x="4179" y="3727"/>
                    <a:pt x="4096" y="3632"/>
                    <a:pt x="4013" y="3549"/>
                  </a:cubicBezTo>
                  <a:lnTo>
                    <a:pt x="4001" y="3537"/>
                  </a:lnTo>
                  <a:lnTo>
                    <a:pt x="3989" y="3513"/>
                  </a:lnTo>
                  <a:lnTo>
                    <a:pt x="3953" y="3489"/>
                  </a:lnTo>
                  <a:lnTo>
                    <a:pt x="3929" y="3453"/>
                  </a:lnTo>
                  <a:cubicBezTo>
                    <a:pt x="3870" y="3382"/>
                    <a:pt x="3810" y="3311"/>
                    <a:pt x="3739" y="3251"/>
                  </a:cubicBezTo>
                  <a:cubicBezTo>
                    <a:pt x="3656" y="3180"/>
                    <a:pt x="3572" y="3120"/>
                    <a:pt x="3501" y="3037"/>
                  </a:cubicBezTo>
                  <a:cubicBezTo>
                    <a:pt x="3477" y="3037"/>
                    <a:pt x="3465" y="3025"/>
                    <a:pt x="3465" y="3025"/>
                  </a:cubicBezTo>
                  <a:cubicBezTo>
                    <a:pt x="3358" y="2942"/>
                    <a:pt x="3263" y="2822"/>
                    <a:pt x="3155" y="2703"/>
                  </a:cubicBezTo>
                  <a:cubicBezTo>
                    <a:pt x="3048" y="2584"/>
                    <a:pt x="2941" y="2477"/>
                    <a:pt x="2822" y="2370"/>
                  </a:cubicBezTo>
                  <a:lnTo>
                    <a:pt x="2465" y="2060"/>
                  </a:lnTo>
                  <a:lnTo>
                    <a:pt x="2108" y="1751"/>
                  </a:lnTo>
                  <a:cubicBezTo>
                    <a:pt x="1989" y="1656"/>
                    <a:pt x="1870" y="1548"/>
                    <a:pt x="1751" y="1465"/>
                  </a:cubicBezTo>
                  <a:cubicBezTo>
                    <a:pt x="1631" y="1370"/>
                    <a:pt x="1512" y="1287"/>
                    <a:pt x="1393" y="1179"/>
                  </a:cubicBezTo>
                  <a:lnTo>
                    <a:pt x="1262" y="1048"/>
                  </a:lnTo>
                  <a:lnTo>
                    <a:pt x="1131" y="917"/>
                  </a:lnTo>
                  <a:cubicBezTo>
                    <a:pt x="1036" y="834"/>
                    <a:pt x="941" y="763"/>
                    <a:pt x="846" y="691"/>
                  </a:cubicBezTo>
                  <a:cubicBezTo>
                    <a:pt x="774" y="632"/>
                    <a:pt x="715" y="572"/>
                    <a:pt x="655" y="513"/>
                  </a:cubicBezTo>
                  <a:cubicBezTo>
                    <a:pt x="619" y="477"/>
                    <a:pt x="596" y="465"/>
                    <a:pt x="560" y="453"/>
                  </a:cubicBezTo>
                  <a:cubicBezTo>
                    <a:pt x="536" y="429"/>
                    <a:pt x="524" y="429"/>
                    <a:pt x="488" y="417"/>
                  </a:cubicBezTo>
                  <a:cubicBezTo>
                    <a:pt x="429" y="406"/>
                    <a:pt x="381" y="394"/>
                    <a:pt x="346" y="358"/>
                  </a:cubicBezTo>
                  <a:cubicBezTo>
                    <a:pt x="310" y="346"/>
                    <a:pt x="298" y="346"/>
                    <a:pt x="286" y="334"/>
                  </a:cubicBezTo>
                  <a:lnTo>
                    <a:pt x="238" y="286"/>
                  </a:lnTo>
                  <a:lnTo>
                    <a:pt x="191" y="239"/>
                  </a:lnTo>
                  <a:cubicBezTo>
                    <a:pt x="179" y="227"/>
                    <a:pt x="143" y="203"/>
                    <a:pt x="131" y="167"/>
                  </a:cubicBezTo>
                  <a:cubicBezTo>
                    <a:pt x="84" y="108"/>
                    <a:pt x="60" y="4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2001425" y="4980800"/>
              <a:ext cx="29800" cy="81875"/>
            </a:xfrm>
            <a:custGeom>
              <a:avLst/>
              <a:gdLst/>
              <a:ahLst/>
              <a:cxnLst/>
              <a:rect l="l" t="t" r="r" b="b"/>
              <a:pathLst>
                <a:path w="1192" h="3275" extrusionOk="0">
                  <a:moveTo>
                    <a:pt x="1" y="1"/>
                  </a:moveTo>
                  <a:cubicBezTo>
                    <a:pt x="13" y="72"/>
                    <a:pt x="24" y="132"/>
                    <a:pt x="48" y="203"/>
                  </a:cubicBezTo>
                  <a:cubicBezTo>
                    <a:pt x="48" y="239"/>
                    <a:pt x="60" y="286"/>
                    <a:pt x="60" y="310"/>
                  </a:cubicBezTo>
                  <a:cubicBezTo>
                    <a:pt x="72" y="370"/>
                    <a:pt x="72" y="417"/>
                    <a:pt x="84" y="477"/>
                  </a:cubicBezTo>
                  <a:cubicBezTo>
                    <a:pt x="84" y="536"/>
                    <a:pt x="108" y="608"/>
                    <a:pt x="120" y="667"/>
                  </a:cubicBezTo>
                  <a:cubicBezTo>
                    <a:pt x="132" y="774"/>
                    <a:pt x="155" y="894"/>
                    <a:pt x="179" y="1013"/>
                  </a:cubicBezTo>
                  <a:lnTo>
                    <a:pt x="227" y="1191"/>
                  </a:lnTo>
                  <a:lnTo>
                    <a:pt x="263" y="1370"/>
                  </a:lnTo>
                  <a:lnTo>
                    <a:pt x="358" y="1727"/>
                  </a:lnTo>
                  <a:cubicBezTo>
                    <a:pt x="382" y="1846"/>
                    <a:pt x="417" y="1977"/>
                    <a:pt x="441" y="2108"/>
                  </a:cubicBezTo>
                  <a:cubicBezTo>
                    <a:pt x="465" y="2167"/>
                    <a:pt x="477" y="2251"/>
                    <a:pt x="489" y="2310"/>
                  </a:cubicBezTo>
                  <a:cubicBezTo>
                    <a:pt x="501" y="2370"/>
                    <a:pt x="536" y="2441"/>
                    <a:pt x="548" y="2501"/>
                  </a:cubicBezTo>
                  <a:cubicBezTo>
                    <a:pt x="548" y="2525"/>
                    <a:pt x="560" y="2560"/>
                    <a:pt x="584" y="2584"/>
                  </a:cubicBezTo>
                  <a:lnTo>
                    <a:pt x="620" y="2679"/>
                  </a:lnTo>
                  <a:cubicBezTo>
                    <a:pt x="655" y="2751"/>
                    <a:pt x="679" y="2810"/>
                    <a:pt x="715" y="2870"/>
                  </a:cubicBezTo>
                  <a:cubicBezTo>
                    <a:pt x="727" y="2882"/>
                    <a:pt x="739" y="2918"/>
                    <a:pt x="763" y="2941"/>
                  </a:cubicBezTo>
                  <a:cubicBezTo>
                    <a:pt x="775" y="2965"/>
                    <a:pt x="786" y="2989"/>
                    <a:pt x="798" y="3025"/>
                  </a:cubicBezTo>
                  <a:cubicBezTo>
                    <a:pt x="822" y="3037"/>
                    <a:pt x="834" y="3060"/>
                    <a:pt x="846" y="3084"/>
                  </a:cubicBezTo>
                  <a:cubicBezTo>
                    <a:pt x="858" y="3108"/>
                    <a:pt x="894" y="3144"/>
                    <a:pt x="917" y="3168"/>
                  </a:cubicBezTo>
                  <a:cubicBezTo>
                    <a:pt x="953" y="3180"/>
                    <a:pt x="965" y="3203"/>
                    <a:pt x="977" y="3215"/>
                  </a:cubicBezTo>
                  <a:cubicBezTo>
                    <a:pt x="1001" y="3227"/>
                    <a:pt x="1013" y="3239"/>
                    <a:pt x="1025" y="3239"/>
                  </a:cubicBezTo>
                  <a:cubicBezTo>
                    <a:pt x="1036" y="3263"/>
                    <a:pt x="1072" y="3263"/>
                    <a:pt x="1084" y="3263"/>
                  </a:cubicBezTo>
                  <a:cubicBezTo>
                    <a:pt x="1096" y="3275"/>
                    <a:pt x="1132" y="3275"/>
                    <a:pt x="1144" y="3275"/>
                  </a:cubicBezTo>
                  <a:cubicBezTo>
                    <a:pt x="1156" y="3275"/>
                    <a:pt x="1179" y="3263"/>
                    <a:pt x="1191" y="3227"/>
                  </a:cubicBezTo>
                  <a:cubicBezTo>
                    <a:pt x="1191" y="3215"/>
                    <a:pt x="1179" y="3203"/>
                    <a:pt x="1156" y="3203"/>
                  </a:cubicBezTo>
                  <a:lnTo>
                    <a:pt x="1132" y="3203"/>
                  </a:lnTo>
                  <a:cubicBezTo>
                    <a:pt x="1096" y="3203"/>
                    <a:pt x="1084" y="3180"/>
                    <a:pt x="1072" y="3180"/>
                  </a:cubicBezTo>
                  <a:lnTo>
                    <a:pt x="1060" y="3180"/>
                  </a:lnTo>
                  <a:cubicBezTo>
                    <a:pt x="1060" y="3168"/>
                    <a:pt x="1036" y="3168"/>
                    <a:pt x="1025" y="3156"/>
                  </a:cubicBezTo>
                  <a:lnTo>
                    <a:pt x="977" y="3108"/>
                  </a:lnTo>
                  <a:cubicBezTo>
                    <a:pt x="965" y="3084"/>
                    <a:pt x="953" y="3060"/>
                    <a:pt x="941" y="3049"/>
                  </a:cubicBezTo>
                  <a:lnTo>
                    <a:pt x="894" y="2965"/>
                  </a:lnTo>
                  <a:cubicBezTo>
                    <a:pt x="882" y="2918"/>
                    <a:pt x="846" y="2870"/>
                    <a:pt x="834" y="2822"/>
                  </a:cubicBezTo>
                  <a:cubicBezTo>
                    <a:pt x="798" y="2787"/>
                    <a:pt x="786" y="2727"/>
                    <a:pt x="775" y="2679"/>
                  </a:cubicBezTo>
                  <a:cubicBezTo>
                    <a:pt x="739" y="2608"/>
                    <a:pt x="727" y="2548"/>
                    <a:pt x="715" y="2489"/>
                  </a:cubicBezTo>
                  <a:lnTo>
                    <a:pt x="667" y="2310"/>
                  </a:lnTo>
                  <a:lnTo>
                    <a:pt x="584" y="1906"/>
                  </a:lnTo>
                  <a:cubicBezTo>
                    <a:pt x="560" y="1846"/>
                    <a:pt x="548" y="1775"/>
                    <a:pt x="536" y="1691"/>
                  </a:cubicBezTo>
                  <a:lnTo>
                    <a:pt x="489" y="1513"/>
                  </a:lnTo>
                  <a:lnTo>
                    <a:pt x="441" y="1334"/>
                  </a:lnTo>
                  <a:cubicBezTo>
                    <a:pt x="429" y="1275"/>
                    <a:pt x="417" y="1203"/>
                    <a:pt x="405" y="1144"/>
                  </a:cubicBezTo>
                  <a:cubicBezTo>
                    <a:pt x="370" y="1024"/>
                    <a:pt x="334" y="894"/>
                    <a:pt x="310" y="774"/>
                  </a:cubicBezTo>
                  <a:cubicBezTo>
                    <a:pt x="274" y="703"/>
                    <a:pt x="263" y="620"/>
                    <a:pt x="251" y="548"/>
                  </a:cubicBezTo>
                  <a:cubicBezTo>
                    <a:pt x="239" y="489"/>
                    <a:pt x="203" y="441"/>
                    <a:pt x="191" y="382"/>
                  </a:cubicBezTo>
                  <a:cubicBezTo>
                    <a:pt x="179" y="346"/>
                    <a:pt x="167" y="310"/>
                    <a:pt x="144" y="286"/>
                  </a:cubicBezTo>
                  <a:cubicBezTo>
                    <a:pt x="132" y="251"/>
                    <a:pt x="132" y="239"/>
                    <a:pt x="120" y="227"/>
                  </a:cubicBezTo>
                  <a:cubicBezTo>
                    <a:pt x="120" y="203"/>
                    <a:pt x="108" y="191"/>
                    <a:pt x="108" y="179"/>
                  </a:cubicBezTo>
                  <a:cubicBezTo>
                    <a:pt x="84" y="167"/>
                    <a:pt x="72" y="132"/>
                    <a:pt x="60" y="108"/>
                  </a:cubicBezTo>
                  <a:cubicBezTo>
                    <a:pt x="48" y="72"/>
                    <a:pt x="13" y="2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1964225" y="4970675"/>
              <a:ext cx="36325" cy="77725"/>
            </a:xfrm>
            <a:custGeom>
              <a:avLst/>
              <a:gdLst/>
              <a:ahLst/>
              <a:cxnLst/>
              <a:rect l="l" t="t" r="r" b="b"/>
              <a:pathLst>
                <a:path w="1453" h="3109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96"/>
                    <a:pt x="60" y="167"/>
                    <a:pt x="84" y="251"/>
                  </a:cubicBezTo>
                  <a:cubicBezTo>
                    <a:pt x="131" y="358"/>
                    <a:pt x="167" y="465"/>
                    <a:pt x="203" y="572"/>
                  </a:cubicBezTo>
                  <a:cubicBezTo>
                    <a:pt x="203" y="596"/>
                    <a:pt x="227" y="632"/>
                    <a:pt x="238" y="656"/>
                  </a:cubicBezTo>
                  <a:cubicBezTo>
                    <a:pt x="238" y="691"/>
                    <a:pt x="250" y="703"/>
                    <a:pt x="262" y="727"/>
                  </a:cubicBezTo>
                  <a:cubicBezTo>
                    <a:pt x="298" y="787"/>
                    <a:pt x="322" y="834"/>
                    <a:pt x="346" y="894"/>
                  </a:cubicBezTo>
                  <a:cubicBezTo>
                    <a:pt x="358" y="953"/>
                    <a:pt x="381" y="1001"/>
                    <a:pt x="405" y="1060"/>
                  </a:cubicBezTo>
                  <a:cubicBezTo>
                    <a:pt x="429" y="1120"/>
                    <a:pt x="441" y="1168"/>
                    <a:pt x="477" y="1227"/>
                  </a:cubicBezTo>
                  <a:cubicBezTo>
                    <a:pt x="477" y="1251"/>
                    <a:pt x="489" y="1263"/>
                    <a:pt x="500" y="1299"/>
                  </a:cubicBezTo>
                  <a:lnTo>
                    <a:pt x="548" y="1382"/>
                  </a:lnTo>
                  <a:cubicBezTo>
                    <a:pt x="572" y="1441"/>
                    <a:pt x="596" y="1489"/>
                    <a:pt x="619" y="1537"/>
                  </a:cubicBezTo>
                  <a:lnTo>
                    <a:pt x="619" y="1549"/>
                  </a:lnTo>
                  <a:cubicBezTo>
                    <a:pt x="643" y="1549"/>
                    <a:pt x="643" y="1560"/>
                    <a:pt x="643" y="1560"/>
                  </a:cubicBezTo>
                  <a:cubicBezTo>
                    <a:pt x="667" y="1620"/>
                    <a:pt x="679" y="1680"/>
                    <a:pt x="715" y="1739"/>
                  </a:cubicBezTo>
                  <a:cubicBezTo>
                    <a:pt x="727" y="1799"/>
                    <a:pt x="750" y="1846"/>
                    <a:pt x="774" y="1906"/>
                  </a:cubicBezTo>
                  <a:cubicBezTo>
                    <a:pt x="798" y="1965"/>
                    <a:pt x="822" y="2013"/>
                    <a:pt x="846" y="2072"/>
                  </a:cubicBezTo>
                  <a:cubicBezTo>
                    <a:pt x="858" y="2120"/>
                    <a:pt x="893" y="2180"/>
                    <a:pt x="905" y="2215"/>
                  </a:cubicBezTo>
                  <a:cubicBezTo>
                    <a:pt x="929" y="2275"/>
                    <a:pt x="953" y="2322"/>
                    <a:pt x="977" y="2382"/>
                  </a:cubicBezTo>
                  <a:cubicBezTo>
                    <a:pt x="989" y="2394"/>
                    <a:pt x="989" y="2430"/>
                    <a:pt x="1012" y="2442"/>
                  </a:cubicBezTo>
                  <a:cubicBezTo>
                    <a:pt x="1036" y="2501"/>
                    <a:pt x="1072" y="2549"/>
                    <a:pt x="1096" y="2608"/>
                  </a:cubicBezTo>
                  <a:cubicBezTo>
                    <a:pt x="1120" y="2620"/>
                    <a:pt x="1131" y="2656"/>
                    <a:pt x="1143" y="2680"/>
                  </a:cubicBezTo>
                  <a:cubicBezTo>
                    <a:pt x="1155" y="2692"/>
                    <a:pt x="1155" y="2715"/>
                    <a:pt x="1167" y="2727"/>
                  </a:cubicBezTo>
                  <a:cubicBezTo>
                    <a:pt x="1167" y="2739"/>
                    <a:pt x="1191" y="2739"/>
                    <a:pt x="1191" y="2751"/>
                  </a:cubicBezTo>
                  <a:cubicBezTo>
                    <a:pt x="1203" y="2787"/>
                    <a:pt x="1239" y="2834"/>
                    <a:pt x="1262" y="2870"/>
                  </a:cubicBezTo>
                  <a:cubicBezTo>
                    <a:pt x="1262" y="2894"/>
                    <a:pt x="1274" y="2906"/>
                    <a:pt x="1298" y="2918"/>
                  </a:cubicBezTo>
                  <a:lnTo>
                    <a:pt x="1329" y="2959"/>
                  </a:lnTo>
                  <a:lnTo>
                    <a:pt x="1329" y="2959"/>
                  </a:lnTo>
                  <a:cubicBezTo>
                    <a:pt x="1322" y="2946"/>
                    <a:pt x="1320" y="2928"/>
                    <a:pt x="1310" y="2918"/>
                  </a:cubicBezTo>
                  <a:cubicBezTo>
                    <a:pt x="1286" y="2894"/>
                    <a:pt x="1286" y="2870"/>
                    <a:pt x="1274" y="2858"/>
                  </a:cubicBezTo>
                  <a:lnTo>
                    <a:pt x="1227" y="2775"/>
                  </a:lnTo>
                  <a:cubicBezTo>
                    <a:pt x="1215" y="2739"/>
                    <a:pt x="1215" y="2727"/>
                    <a:pt x="1203" y="2692"/>
                  </a:cubicBezTo>
                  <a:cubicBezTo>
                    <a:pt x="1191" y="2668"/>
                    <a:pt x="1191" y="2656"/>
                    <a:pt x="1167" y="2620"/>
                  </a:cubicBezTo>
                  <a:cubicBezTo>
                    <a:pt x="1143" y="2572"/>
                    <a:pt x="1131" y="2537"/>
                    <a:pt x="1108" y="2489"/>
                  </a:cubicBezTo>
                  <a:cubicBezTo>
                    <a:pt x="1084" y="2382"/>
                    <a:pt x="1036" y="2299"/>
                    <a:pt x="1012" y="2203"/>
                  </a:cubicBezTo>
                  <a:cubicBezTo>
                    <a:pt x="965" y="2084"/>
                    <a:pt x="917" y="1977"/>
                    <a:pt x="870" y="1882"/>
                  </a:cubicBezTo>
                  <a:cubicBezTo>
                    <a:pt x="858" y="1822"/>
                    <a:pt x="846" y="1775"/>
                    <a:pt x="810" y="1715"/>
                  </a:cubicBezTo>
                  <a:cubicBezTo>
                    <a:pt x="810" y="1680"/>
                    <a:pt x="798" y="1656"/>
                    <a:pt x="786" y="1620"/>
                  </a:cubicBezTo>
                  <a:cubicBezTo>
                    <a:pt x="774" y="1596"/>
                    <a:pt x="774" y="1584"/>
                    <a:pt x="750" y="1549"/>
                  </a:cubicBezTo>
                  <a:cubicBezTo>
                    <a:pt x="727" y="1489"/>
                    <a:pt x="715" y="1441"/>
                    <a:pt x="679" y="1406"/>
                  </a:cubicBezTo>
                  <a:cubicBezTo>
                    <a:pt x="655" y="1358"/>
                    <a:pt x="631" y="1299"/>
                    <a:pt x="608" y="1251"/>
                  </a:cubicBezTo>
                  <a:cubicBezTo>
                    <a:pt x="596" y="1251"/>
                    <a:pt x="596" y="1239"/>
                    <a:pt x="596" y="1239"/>
                  </a:cubicBezTo>
                  <a:cubicBezTo>
                    <a:pt x="572" y="1239"/>
                    <a:pt x="572" y="1227"/>
                    <a:pt x="572" y="1227"/>
                  </a:cubicBezTo>
                  <a:cubicBezTo>
                    <a:pt x="560" y="1227"/>
                    <a:pt x="560" y="1203"/>
                    <a:pt x="560" y="1203"/>
                  </a:cubicBezTo>
                  <a:lnTo>
                    <a:pt x="560" y="1191"/>
                  </a:lnTo>
                  <a:lnTo>
                    <a:pt x="560" y="1179"/>
                  </a:lnTo>
                  <a:cubicBezTo>
                    <a:pt x="548" y="1120"/>
                    <a:pt x="512" y="1072"/>
                    <a:pt x="500" y="1025"/>
                  </a:cubicBezTo>
                  <a:cubicBezTo>
                    <a:pt x="489" y="989"/>
                    <a:pt x="453" y="929"/>
                    <a:pt x="441" y="882"/>
                  </a:cubicBezTo>
                  <a:cubicBezTo>
                    <a:pt x="429" y="834"/>
                    <a:pt x="405" y="787"/>
                    <a:pt x="381" y="751"/>
                  </a:cubicBezTo>
                  <a:cubicBezTo>
                    <a:pt x="369" y="703"/>
                    <a:pt x="346" y="656"/>
                    <a:pt x="322" y="608"/>
                  </a:cubicBezTo>
                  <a:cubicBezTo>
                    <a:pt x="298" y="548"/>
                    <a:pt x="262" y="477"/>
                    <a:pt x="238" y="417"/>
                  </a:cubicBezTo>
                  <a:cubicBezTo>
                    <a:pt x="203" y="346"/>
                    <a:pt x="179" y="275"/>
                    <a:pt x="131" y="215"/>
                  </a:cubicBezTo>
                  <a:cubicBezTo>
                    <a:pt x="84" y="132"/>
                    <a:pt x="48" y="60"/>
                    <a:pt x="0" y="1"/>
                  </a:cubicBezTo>
                  <a:close/>
                  <a:moveTo>
                    <a:pt x="1329" y="2959"/>
                  </a:moveTo>
                  <a:lnTo>
                    <a:pt x="1329" y="2959"/>
                  </a:lnTo>
                  <a:cubicBezTo>
                    <a:pt x="1330" y="2961"/>
                    <a:pt x="1332" y="2963"/>
                    <a:pt x="1334" y="2965"/>
                  </a:cubicBezTo>
                  <a:lnTo>
                    <a:pt x="1329" y="2959"/>
                  </a:lnTo>
                  <a:close/>
                  <a:moveTo>
                    <a:pt x="1334" y="2965"/>
                  </a:moveTo>
                  <a:cubicBezTo>
                    <a:pt x="1344" y="2975"/>
                    <a:pt x="1345" y="2985"/>
                    <a:pt x="1360" y="2988"/>
                  </a:cubicBezTo>
                  <a:lnTo>
                    <a:pt x="1360" y="2988"/>
                  </a:lnTo>
                  <a:cubicBezTo>
                    <a:pt x="1352" y="2980"/>
                    <a:pt x="1343" y="2972"/>
                    <a:pt x="1334" y="2965"/>
                  </a:cubicBezTo>
                  <a:close/>
                  <a:moveTo>
                    <a:pt x="1360" y="2988"/>
                  </a:moveTo>
                  <a:cubicBezTo>
                    <a:pt x="1367" y="2996"/>
                    <a:pt x="1373" y="3004"/>
                    <a:pt x="1380" y="3012"/>
                  </a:cubicBezTo>
                  <a:lnTo>
                    <a:pt x="1380" y="3012"/>
                  </a:lnTo>
                  <a:cubicBezTo>
                    <a:pt x="1377" y="3007"/>
                    <a:pt x="1374" y="2999"/>
                    <a:pt x="1370" y="2989"/>
                  </a:cubicBezTo>
                  <a:cubicBezTo>
                    <a:pt x="1366" y="2989"/>
                    <a:pt x="1363" y="2989"/>
                    <a:pt x="1360" y="2988"/>
                  </a:cubicBezTo>
                  <a:close/>
                  <a:moveTo>
                    <a:pt x="1380" y="3012"/>
                  </a:moveTo>
                  <a:cubicBezTo>
                    <a:pt x="1383" y="3019"/>
                    <a:pt x="1385" y="3023"/>
                    <a:pt x="1389" y="3024"/>
                  </a:cubicBezTo>
                  <a:lnTo>
                    <a:pt x="1389" y="3024"/>
                  </a:lnTo>
                  <a:cubicBezTo>
                    <a:pt x="1386" y="3020"/>
                    <a:pt x="1383" y="3016"/>
                    <a:pt x="1380" y="3012"/>
                  </a:cubicBezTo>
                  <a:close/>
                  <a:moveTo>
                    <a:pt x="1389" y="3024"/>
                  </a:moveTo>
                  <a:cubicBezTo>
                    <a:pt x="1401" y="3041"/>
                    <a:pt x="1414" y="3058"/>
                    <a:pt x="1429" y="3073"/>
                  </a:cubicBezTo>
                  <a:cubicBezTo>
                    <a:pt x="1441" y="3084"/>
                    <a:pt x="1441" y="3073"/>
                    <a:pt x="1453" y="3108"/>
                  </a:cubicBezTo>
                  <a:lnTo>
                    <a:pt x="1453" y="3096"/>
                  </a:lnTo>
                  <a:cubicBezTo>
                    <a:pt x="1441" y="3073"/>
                    <a:pt x="1405" y="3049"/>
                    <a:pt x="1393" y="3025"/>
                  </a:cubicBezTo>
                  <a:cubicBezTo>
                    <a:pt x="1392" y="3025"/>
                    <a:pt x="1390" y="3025"/>
                    <a:pt x="1389" y="3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936550" y="5047775"/>
              <a:ext cx="67875" cy="5075"/>
            </a:xfrm>
            <a:custGeom>
              <a:avLst/>
              <a:gdLst/>
              <a:ahLst/>
              <a:cxnLst/>
              <a:rect l="l" t="t" r="r" b="b"/>
              <a:pathLst>
                <a:path w="2715" h="203" extrusionOk="0">
                  <a:moveTo>
                    <a:pt x="2627" y="174"/>
                  </a:moveTo>
                  <a:cubicBezTo>
                    <a:pt x="2622" y="174"/>
                    <a:pt x="2627" y="179"/>
                    <a:pt x="2643" y="179"/>
                  </a:cubicBezTo>
                  <a:cubicBezTo>
                    <a:pt x="2635" y="175"/>
                    <a:pt x="2630" y="174"/>
                    <a:pt x="2627" y="174"/>
                  </a:cubicBezTo>
                  <a:close/>
                  <a:moveTo>
                    <a:pt x="1667" y="0"/>
                  </a:moveTo>
                  <a:cubicBezTo>
                    <a:pt x="1536" y="0"/>
                    <a:pt x="1405" y="12"/>
                    <a:pt x="1262" y="12"/>
                  </a:cubicBezTo>
                  <a:cubicBezTo>
                    <a:pt x="1131" y="24"/>
                    <a:pt x="1012" y="24"/>
                    <a:pt x="881" y="24"/>
                  </a:cubicBezTo>
                  <a:lnTo>
                    <a:pt x="95" y="24"/>
                  </a:lnTo>
                  <a:cubicBezTo>
                    <a:pt x="60" y="12"/>
                    <a:pt x="36" y="12"/>
                    <a:pt x="0" y="12"/>
                  </a:cubicBezTo>
                  <a:cubicBezTo>
                    <a:pt x="60" y="48"/>
                    <a:pt x="119" y="60"/>
                    <a:pt x="179" y="84"/>
                  </a:cubicBezTo>
                  <a:cubicBezTo>
                    <a:pt x="214" y="108"/>
                    <a:pt x="226" y="108"/>
                    <a:pt x="250" y="120"/>
                  </a:cubicBezTo>
                  <a:cubicBezTo>
                    <a:pt x="286" y="131"/>
                    <a:pt x="310" y="143"/>
                    <a:pt x="345" y="143"/>
                  </a:cubicBezTo>
                  <a:cubicBezTo>
                    <a:pt x="369" y="143"/>
                    <a:pt x="405" y="167"/>
                    <a:pt x="429" y="167"/>
                  </a:cubicBezTo>
                  <a:cubicBezTo>
                    <a:pt x="464" y="179"/>
                    <a:pt x="476" y="179"/>
                    <a:pt x="512" y="179"/>
                  </a:cubicBezTo>
                  <a:cubicBezTo>
                    <a:pt x="572" y="191"/>
                    <a:pt x="631" y="191"/>
                    <a:pt x="691" y="191"/>
                  </a:cubicBezTo>
                  <a:lnTo>
                    <a:pt x="1084" y="191"/>
                  </a:lnTo>
                  <a:cubicBezTo>
                    <a:pt x="1226" y="179"/>
                    <a:pt x="1345" y="179"/>
                    <a:pt x="1476" y="179"/>
                  </a:cubicBezTo>
                  <a:cubicBezTo>
                    <a:pt x="1607" y="179"/>
                    <a:pt x="1738" y="179"/>
                    <a:pt x="1881" y="167"/>
                  </a:cubicBezTo>
                  <a:cubicBezTo>
                    <a:pt x="1941" y="167"/>
                    <a:pt x="2012" y="143"/>
                    <a:pt x="2072" y="143"/>
                  </a:cubicBezTo>
                  <a:cubicBezTo>
                    <a:pt x="2131" y="143"/>
                    <a:pt x="2203" y="131"/>
                    <a:pt x="2262" y="131"/>
                  </a:cubicBezTo>
                  <a:lnTo>
                    <a:pt x="2441" y="131"/>
                  </a:lnTo>
                  <a:cubicBezTo>
                    <a:pt x="2477" y="131"/>
                    <a:pt x="2500" y="143"/>
                    <a:pt x="2536" y="143"/>
                  </a:cubicBezTo>
                  <a:cubicBezTo>
                    <a:pt x="2560" y="143"/>
                    <a:pt x="2572" y="143"/>
                    <a:pt x="2608" y="167"/>
                  </a:cubicBezTo>
                  <a:lnTo>
                    <a:pt x="2619" y="167"/>
                  </a:lnTo>
                  <a:lnTo>
                    <a:pt x="2643" y="179"/>
                  </a:lnTo>
                  <a:lnTo>
                    <a:pt x="2667" y="203"/>
                  </a:lnTo>
                  <a:cubicBezTo>
                    <a:pt x="2679" y="203"/>
                    <a:pt x="2679" y="203"/>
                    <a:pt x="2691" y="191"/>
                  </a:cubicBezTo>
                  <a:cubicBezTo>
                    <a:pt x="2715" y="179"/>
                    <a:pt x="2691" y="143"/>
                    <a:pt x="2679" y="131"/>
                  </a:cubicBezTo>
                  <a:cubicBezTo>
                    <a:pt x="2655" y="120"/>
                    <a:pt x="2608" y="96"/>
                    <a:pt x="2572" y="84"/>
                  </a:cubicBezTo>
                  <a:lnTo>
                    <a:pt x="2441" y="36"/>
                  </a:lnTo>
                  <a:cubicBezTo>
                    <a:pt x="2393" y="36"/>
                    <a:pt x="2369" y="24"/>
                    <a:pt x="2334" y="24"/>
                  </a:cubicBezTo>
                  <a:cubicBezTo>
                    <a:pt x="2310" y="12"/>
                    <a:pt x="2274" y="12"/>
                    <a:pt x="2250" y="12"/>
                  </a:cubicBezTo>
                  <a:cubicBezTo>
                    <a:pt x="2179" y="0"/>
                    <a:pt x="2119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999950" y="5048975"/>
              <a:ext cx="31875" cy="13700"/>
            </a:xfrm>
            <a:custGeom>
              <a:avLst/>
              <a:gdLst/>
              <a:ahLst/>
              <a:cxnLst/>
              <a:rect l="l" t="t" r="r" b="b"/>
              <a:pathLst>
                <a:path w="1275" h="548" extrusionOk="0">
                  <a:moveTo>
                    <a:pt x="48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0" y="36"/>
                    <a:pt x="12" y="72"/>
                    <a:pt x="24" y="72"/>
                  </a:cubicBezTo>
                  <a:lnTo>
                    <a:pt x="167" y="119"/>
                  </a:lnTo>
                  <a:cubicBezTo>
                    <a:pt x="179" y="119"/>
                    <a:pt x="191" y="131"/>
                    <a:pt x="203" y="131"/>
                  </a:cubicBezTo>
                  <a:cubicBezTo>
                    <a:pt x="226" y="131"/>
                    <a:pt x="250" y="143"/>
                    <a:pt x="262" y="143"/>
                  </a:cubicBezTo>
                  <a:cubicBezTo>
                    <a:pt x="286" y="143"/>
                    <a:pt x="286" y="155"/>
                    <a:pt x="298" y="155"/>
                  </a:cubicBezTo>
                  <a:cubicBezTo>
                    <a:pt x="310" y="155"/>
                    <a:pt x="322" y="167"/>
                    <a:pt x="345" y="167"/>
                  </a:cubicBezTo>
                  <a:cubicBezTo>
                    <a:pt x="345" y="167"/>
                    <a:pt x="357" y="191"/>
                    <a:pt x="369" y="191"/>
                  </a:cubicBezTo>
                  <a:cubicBezTo>
                    <a:pt x="369" y="191"/>
                    <a:pt x="381" y="202"/>
                    <a:pt x="405" y="202"/>
                  </a:cubicBezTo>
                  <a:cubicBezTo>
                    <a:pt x="441" y="214"/>
                    <a:pt x="476" y="250"/>
                    <a:pt x="500" y="262"/>
                  </a:cubicBezTo>
                  <a:cubicBezTo>
                    <a:pt x="536" y="274"/>
                    <a:pt x="560" y="310"/>
                    <a:pt x="595" y="322"/>
                  </a:cubicBezTo>
                  <a:cubicBezTo>
                    <a:pt x="631" y="357"/>
                    <a:pt x="679" y="369"/>
                    <a:pt x="726" y="393"/>
                  </a:cubicBezTo>
                  <a:cubicBezTo>
                    <a:pt x="786" y="429"/>
                    <a:pt x="834" y="441"/>
                    <a:pt x="893" y="464"/>
                  </a:cubicBezTo>
                  <a:cubicBezTo>
                    <a:pt x="953" y="500"/>
                    <a:pt x="1000" y="512"/>
                    <a:pt x="1060" y="536"/>
                  </a:cubicBezTo>
                  <a:cubicBezTo>
                    <a:pt x="1095" y="548"/>
                    <a:pt x="1131" y="548"/>
                    <a:pt x="1215" y="548"/>
                  </a:cubicBezTo>
                  <a:lnTo>
                    <a:pt x="1274" y="548"/>
                  </a:lnTo>
                  <a:cubicBezTo>
                    <a:pt x="1250" y="512"/>
                    <a:pt x="1203" y="488"/>
                    <a:pt x="1155" y="476"/>
                  </a:cubicBezTo>
                  <a:cubicBezTo>
                    <a:pt x="1155" y="476"/>
                    <a:pt x="1143" y="453"/>
                    <a:pt x="1131" y="453"/>
                  </a:cubicBezTo>
                  <a:cubicBezTo>
                    <a:pt x="1119" y="453"/>
                    <a:pt x="1095" y="441"/>
                    <a:pt x="1084" y="441"/>
                  </a:cubicBezTo>
                  <a:lnTo>
                    <a:pt x="1000" y="393"/>
                  </a:lnTo>
                  <a:cubicBezTo>
                    <a:pt x="953" y="369"/>
                    <a:pt x="905" y="333"/>
                    <a:pt x="857" y="322"/>
                  </a:cubicBezTo>
                  <a:cubicBezTo>
                    <a:pt x="845" y="322"/>
                    <a:pt x="845" y="310"/>
                    <a:pt x="834" y="310"/>
                  </a:cubicBezTo>
                  <a:cubicBezTo>
                    <a:pt x="798" y="274"/>
                    <a:pt x="762" y="262"/>
                    <a:pt x="726" y="250"/>
                  </a:cubicBezTo>
                  <a:cubicBezTo>
                    <a:pt x="679" y="238"/>
                    <a:pt x="619" y="202"/>
                    <a:pt x="584" y="179"/>
                  </a:cubicBezTo>
                  <a:lnTo>
                    <a:pt x="488" y="131"/>
                  </a:lnTo>
                  <a:cubicBezTo>
                    <a:pt x="464" y="119"/>
                    <a:pt x="429" y="119"/>
                    <a:pt x="405" y="95"/>
                  </a:cubicBezTo>
                  <a:cubicBezTo>
                    <a:pt x="369" y="83"/>
                    <a:pt x="345" y="83"/>
                    <a:pt x="310" y="72"/>
                  </a:cubicBezTo>
                  <a:cubicBezTo>
                    <a:pt x="286" y="60"/>
                    <a:pt x="262" y="60"/>
                    <a:pt x="238" y="36"/>
                  </a:cubicBezTo>
                  <a:cubicBezTo>
                    <a:pt x="203" y="36"/>
                    <a:pt x="191" y="24"/>
                    <a:pt x="167" y="24"/>
                  </a:cubicBezTo>
                  <a:cubicBezTo>
                    <a:pt x="119" y="12"/>
                    <a:pt x="83" y="12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967200" y="5063250"/>
              <a:ext cx="68175" cy="23450"/>
            </a:xfrm>
            <a:custGeom>
              <a:avLst/>
              <a:gdLst/>
              <a:ahLst/>
              <a:cxnLst/>
              <a:rect l="l" t="t" r="r" b="b"/>
              <a:pathLst>
                <a:path w="2727" h="938" extrusionOk="0">
                  <a:moveTo>
                    <a:pt x="2679" y="1"/>
                  </a:moveTo>
                  <a:cubicBezTo>
                    <a:pt x="2632" y="1"/>
                    <a:pt x="2584" y="1"/>
                    <a:pt x="2525" y="24"/>
                  </a:cubicBezTo>
                  <a:lnTo>
                    <a:pt x="2346" y="60"/>
                  </a:lnTo>
                  <a:cubicBezTo>
                    <a:pt x="2275" y="84"/>
                    <a:pt x="2203" y="120"/>
                    <a:pt x="2132" y="155"/>
                  </a:cubicBezTo>
                  <a:lnTo>
                    <a:pt x="2144" y="155"/>
                  </a:lnTo>
                  <a:cubicBezTo>
                    <a:pt x="2108" y="155"/>
                    <a:pt x="2096" y="167"/>
                    <a:pt x="2072" y="179"/>
                  </a:cubicBezTo>
                  <a:lnTo>
                    <a:pt x="2084" y="179"/>
                  </a:lnTo>
                  <a:lnTo>
                    <a:pt x="1989" y="227"/>
                  </a:lnTo>
                  <a:lnTo>
                    <a:pt x="2013" y="227"/>
                  </a:lnTo>
                  <a:lnTo>
                    <a:pt x="1917" y="274"/>
                  </a:lnTo>
                  <a:lnTo>
                    <a:pt x="1834" y="310"/>
                  </a:lnTo>
                  <a:cubicBezTo>
                    <a:pt x="1727" y="358"/>
                    <a:pt x="1608" y="417"/>
                    <a:pt x="1501" y="465"/>
                  </a:cubicBezTo>
                  <a:cubicBezTo>
                    <a:pt x="1441" y="489"/>
                    <a:pt x="1382" y="513"/>
                    <a:pt x="1322" y="536"/>
                  </a:cubicBezTo>
                  <a:cubicBezTo>
                    <a:pt x="1298" y="560"/>
                    <a:pt x="1262" y="560"/>
                    <a:pt x="1239" y="572"/>
                  </a:cubicBezTo>
                  <a:cubicBezTo>
                    <a:pt x="1203" y="584"/>
                    <a:pt x="1179" y="584"/>
                    <a:pt x="1143" y="596"/>
                  </a:cubicBezTo>
                  <a:cubicBezTo>
                    <a:pt x="1096" y="608"/>
                    <a:pt x="1036" y="632"/>
                    <a:pt x="1001" y="644"/>
                  </a:cubicBezTo>
                  <a:cubicBezTo>
                    <a:pt x="953" y="655"/>
                    <a:pt x="893" y="679"/>
                    <a:pt x="846" y="691"/>
                  </a:cubicBezTo>
                  <a:cubicBezTo>
                    <a:pt x="715" y="715"/>
                    <a:pt x="560" y="763"/>
                    <a:pt x="429" y="810"/>
                  </a:cubicBezTo>
                  <a:cubicBezTo>
                    <a:pt x="358" y="822"/>
                    <a:pt x="298" y="858"/>
                    <a:pt x="227" y="870"/>
                  </a:cubicBezTo>
                  <a:cubicBezTo>
                    <a:pt x="167" y="887"/>
                    <a:pt x="113" y="904"/>
                    <a:pt x="61" y="917"/>
                  </a:cubicBezTo>
                  <a:lnTo>
                    <a:pt x="61" y="917"/>
                  </a:lnTo>
                  <a:cubicBezTo>
                    <a:pt x="108" y="915"/>
                    <a:pt x="152" y="910"/>
                    <a:pt x="203" y="894"/>
                  </a:cubicBezTo>
                  <a:cubicBezTo>
                    <a:pt x="298" y="882"/>
                    <a:pt x="370" y="882"/>
                    <a:pt x="441" y="870"/>
                  </a:cubicBezTo>
                  <a:cubicBezTo>
                    <a:pt x="500" y="858"/>
                    <a:pt x="584" y="858"/>
                    <a:pt x="643" y="834"/>
                  </a:cubicBezTo>
                  <a:cubicBezTo>
                    <a:pt x="715" y="834"/>
                    <a:pt x="786" y="822"/>
                    <a:pt x="858" y="810"/>
                  </a:cubicBezTo>
                  <a:cubicBezTo>
                    <a:pt x="977" y="798"/>
                    <a:pt x="1096" y="763"/>
                    <a:pt x="1215" y="739"/>
                  </a:cubicBezTo>
                  <a:lnTo>
                    <a:pt x="1393" y="691"/>
                  </a:lnTo>
                  <a:cubicBezTo>
                    <a:pt x="1441" y="679"/>
                    <a:pt x="1501" y="655"/>
                    <a:pt x="1560" y="632"/>
                  </a:cubicBezTo>
                  <a:cubicBezTo>
                    <a:pt x="1632" y="596"/>
                    <a:pt x="1715" y="560"/>
                    <a:pt x="1786" y="524"/>
                  </a:cubicBezTo>
                  <a:cubicBezTo>
                    <a:pt x="1858" y="489"/>
                    <a:pt x="1917" y="453"/>
                    <a:pt x="1977" y="417"/>
                  </a:cubicBezTo>
                  <a:cubicBezTo>
                    <a:pt x="2108" y="346"/>
                    <a:pt x="2215" y="263"/>
                    <a:pt x="2334" y="179"/>
                  </a:cubicBezTo>
                  <a:lnTo>
                    <a:pt x="2429" y="143"/>
                  </a:lnTo>
                  <a:cubicBezTo>
                    <a:pt x="2465" y="120"/>
                    <a:pt x="2501" y="108"/>
                    <a:pt x="2525" y="96"/>
                  </a:cubicBezTo>
                  <a:cubicBezTo>
                    <a:pt x="2548" y="96"/>
                    <a:pt x="2572" y="84"/>
                    <a:pt x="2608" y="84"/>
                  </a:cubicBezTo>
                  <a:lnTo>
                    <a:pt x="2679" y="84"/>
                  </a:lnTo>
                  <a:cubicBezTo>
                    <a:pt x="2685" y="87"/>
                    <a:pt x="2691" y="88"/>
                    <a:pt x="2697" y="88"/>
                  </a:cubicBezTo>
                  <a:cubicBezTo>
                    <a:pt x="2714" y="88"/>
                    <a:pt x="2727" y="75"/>
                    <a:pt x="2727" y="48"/>
                  </a:cubicBezTo>
                  <a:cubicBezTo>
                    <a:pt x="2727" y="24"/>
                    <a:pt x="2691" y="1"/>
                    <a:pt x="2679" y="1"/>
                  </a:cubicBezTo>
                  <a:close/>
                  <a:moveTo>
                    <a:pt x="61" y="917"/>
                  </a:moveTo>
                  <a:lnTo>
                    <a:pt x="61" y="917"/>
                  </a:lnTo>
                  <a:cubicBezTo>
                    <a:pt x="41" y="917"/>
                    <a:pt x="21" y="917"/>
                    <a:pt x="0" y="917"/>
                  </a:cubicBezTo>
                  <a:cubicBezTo>
                    <a:pt x="3" y="922"/>
                    <a:pt x="4" y="926"/>
                    <a:pt x="5" y="929"/>
                  </a:cubicBezTo>
                  <a:lnTo>
                    <a:pt x="5" y="929"/>
                  </a:lnTo>
                  <a:cubicBezTo>
                    <a:pt x="23" y="925"/>
                    <a:pt x="42" y="921"/>
                    <a:pt x="61" y="917"/>
                  </a:cubicBezTo>
                  <a:close/>
                  <a:moveTo>
                    <a:pt x="5" y="929"/>
                  </a:moveTo>
                  <a:lnTo>
                    <a:pt x="5" y="929"/>
                  </a:lnTo>
                  <a:cubicBezTo>
                    <a:pt x="3" y="929"/>
                    <a:pt x="2" y="929"/>
                    <a:pt x="0" y="929"/>
                  </a:cubicBezTo>
                  <a:cubicBezTo>
                    <a:pt x="0" y="934"/>
                    <a:pt x="2" y="937"/>
                    <a:pt x="4" y="937"/>
                  </a:cubicBezTo>
                  <a:cubicBezTo>
                    <a:pt x="5" y="937"/>
                    <a:pt x="6" y="934"/>
                    <a:pt x="5" y="9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2007375" y="5093025"/>
              <a:ext cx="48850" cy="23825"/>
            </a:xfrm>
            <a:custGeom>
              <a:avLst/>
              <a:gdLst/>
              <a:ahLst/>
              <a:cxnLst/>
              <a:rect l="l" t="t" r="r" b="b"/>
              <a:pathLst>
                <a:path w="1954" h="953" extrusionOk="0">
                  <a:moveTo>
                    <a:pt x="1906" y="0"/>
                  </a:moveTo>
                  <a:cubicBezTo>
                    <a:pt x="1906" y="24"/>
                    <a:pt x="1894" y="24"/>
                    <a:pt x="1894" y="24"/>
                  </a:cubicBezTo>
                  <a:lnTo>
                    <a:pt x="1870" y="36"/>
                  </a:lnTo>
                  <a:cubicBezTo>
                    <a:pt x="1846" y="48"/>
                    <a:pt x="1834" y="60"/>
                    <a:pt x="1811" y="84"/>
                  </a:cubicBezTo>
                  <a:cubicBezTo>
                    <a:pt x="1787" y="107"/>
                    <a:pt x="1739" y="119"/>
                    <a:pt x="1715" y="155"/>
                  </a:cubicBezTo>
                  <a:cubicBezTo>
                    <a:pt x="1572" y="238"/>
                    <a:pt x="1430" y="322"/>
                    <a:pt x="1275" y="393"/>
                  </a:cubicBezTo>
                  <a:cubicBezTo>
                    <a:pt x="1156" y="453"/>
                    <a:pt x="1060" y="500"/>
                    <a:pt x="953" y="560"/>
                  </a:cubicBezTo>
                  <a:cubicBezTo>
                    <a:pt x="894" y="584"/>
                    <a:pt x="846" y="619"/>
                    <a:pt x="787" y="643"/>
                  </a:cubicBezTo>
                  <a:cubicBezTo>
                    <a:pt x="739" y="679"/>
                    <a:pt x="679" y="691"/>
                    <a:pt x="644" y="715"/>
                  </a:cubicBezTo>
                  <a:cubicBezTo>
                    <a:pt x="608" y="738"/>
                    <a:pt x="560" y="750"/>
                    <a:pt x="537" y="762"/>
                  </a:cubicBezTo>
                  <a:lnTo>
                    <a:pt x="441" y="810"/>
                  </a:lnTo>
                  <a:cubicBezTo>
                    <a:pt x="417" y="822"/>
                    <a:pt x="370" y="834"/>
                    <a:pt x="346" y="857"/>
                  </a:cubicBezTo>
                  <a:cubicBezTo>
                    <a:pt x="321" y="862"/>
                    <a:pt x="296" y="869"/>
                    <a:pt x="271" y="878"/>
                  </a:cubicBezTo>
                  <a:lnTo>
                    <a:pt x="271" y="878"/>
                  </a:lnTo>
                  <a:cubicBezTo>
                    <a:pt x="351" y="865"/>
                    <a:pt x="429" y="846"/>
                    <a:pt x="501" y="822"/>
                  </a:cubicBezTo>
                  <a:cubicBezTo>
                    <a:pt x="537" y="810"/>
                    <a:pt x="548" y="810"/>
                    <a:pt x="572" y="798"/>
                  </a:cubicBezTo>
                  <a:cubicBezTo>
                    <a:pt x="608" y="774"/>
                    <a:pt x="632" y="774"/>
                    <a:pt x="668" y="762"/>
                  </a:cubicBezTo>
                  <a:lnTo>
                    <a:pt x="763" y="715"/>
                  </a:lnTo>
                  <a:cubicBezTo>
                    <a:pt x="787" y="715"/>
                    <a:pt x="798" y="703"/>
                    <a:pt x="834" y="691"/>
                  </a:cubicBezTo>
                  <a:cubicBezTo>
                    <a:pt x="906" y="655"/>
                    <a:pt x="965" y="631"/>
                    <a:pt x="1025" y="596"/>
                  </a:cubicBezTo>
                  <a:cubicBezTo>
                    <a:pt x="1132" y="560"/>
                    <a:pt x="1239" y="500"/>
                    <a:pt x="1334" y="441"/>
                  </a:cubicBezTo>
                  <a:lnTo>
                    <a:pt x="1430" y="393"/>
                  </a:lnTo>
                  <a:cubicBezTo>
                    <a:pt x="1477" y="357"/>
                    <a:pt x="1501" y="345"/>
                    <a:pt x="1549" y="322"/>
                  </a:cubicBezTo>
                  <a:cubicBezTo>
                    <a:pt x="1620" y="274"/>
                    <a:pt x="1680" y="226"/>
                    <a:pt x="1751" y="179"/>
                  </a:cubicBezTo>
                  <a:cubicBezTo>
                    <a:pt x="1787" y="167"/>
                    <a:pt x="1834" y="143"/>
                    <a:pt x="1858" y="107"/>
                  </a:cubicBezTo>
                  <a:cubicBezTo>
                    <a:pt x="1870" y="107"/>
                    <a:pt x="1894" y="95"/>
                    <a:pt x="1906" y="84"/>
                  </a:cubicBezTo>
                  <a:lnTo>
                    <a:pt x="1930" y="48"/>
                  </a:lnTo>
                  <a:cubicBezTo>
                    <a:pt x="1953" y="48"/>
                    <a:pt x="1953" y="36"/>
                    <a:pt x="1930" y="24"/>
                  </a:cubicBezTo>
                  <a:cubicBezTo>
                    <a:pt x="1930" y="0"/>
                    <a:pt x="1918" y="0"/>
                    <a:pt x="1906" y="0"/>
                  </a:cubicBezTo>
                  <a:close/>
                  <a:moveTo>
                    <a:pt x="271" y="878"/>
                  </a:moveTo>
                  <a:cubicBezTo>
                    <a:pt x="233" y="884"/>
                    <a:pt x="194" y="889"/>
                    <a:pt x="156" y="893"/>
                  </a:cubicBezTo>
                  <a:cubicBezTo>
                    <a:pt x="144" y="908"/>
                    <a:pt x="131" y="919"/>
                    <a:pt x="116" y="928"/>
                  </a:cubicBezTo>
                  <a:lnTo>
                    <a:pt x="116" y="928"/>
                  </a:lnTo>
                  <a:cubicBezTo>
                    <a:pt x="132" y="924"/>
                    <a:pt x="149" y="921"/>
                    <a:pt x="167" y="917"/>
                  </a:cubicBezTo>
                  <a:cubicBezTo>
                    <a:pt x="202" y="903"/>
                    <a:pt x="237" y="889"/>
                    <a:pt x="271" y="878"/>
                  </a:cubicBezTo>
                  <a:close/>
                  <a:moveTo>
                    <a:pt x="116" y="928"/>
                  </a:moveTo>
                  <a:cubicBezTo>
                    <a:pt x="79" y="936"/>
                    <a:pt x="46" y="944"/>
                    <a:pt x="13" y="953"/>
                  </a:cubicBezTo>
                  <a:lnTo>
                    <a:pt x="13" y="953"/>
                  </a:lnTo>
                  <a:cubicBezTo>
                    <a:pt x="50" y="951"/>
                    <a:pt x="86" y="945"/>
                    <a:pt x="116" y="928"/>
                  </a:cubicBezTo>
                  <a:close/>
                  <a:moveTo>
                    <a:pt x="13" y="953"/>
                  </a:moveTo>
                  <a:cubicBezTo>
                    <a:pt x="9" y="953"/>
                    <a:pt x="5" y="953"/>
                    <a:pt x="1" y="953"/>
                  </a:cubicBezTo>
                  <a:lnTo>
                    <a:pt x="13" y="953"/>
                  </a:lnTo>
                  <a:cubicBezTo>
                    <a:pt x="13" y="953"/>
                    <a:pt x="13" y="953"/>
                    <a:pt x="13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2390175" y="5165350"/>
              <a:ext cx="192900" cy="103225"/>
            </a:xfrm>
            <a:custGeom>
              <a:avLst/>
              <a:gdLst/>
              <a:ahLst/>
              <a:cxnLst/>
              <a:rect l="l" t="t" r="r" b="b"/>
              <a:pathLst>
                <a:path w="7716" h="4129" extrusionOk="0">
                  <a:moveTo>
                    <a:pt x="36" y="0"/>
                  </a:moveTo>
                  <a:cubicBezTo>
                    <a:pt x="12" y="0"/>
                    <a:pt x="0" y="24"/>
                    <a:pt x="0" y="48"/>
                  </a:cubicBezTo>
                  <a:cubicBezTo>
                    <a:pt x="0" y="60"/>
                    <a:pt x="36" y="72"/>
                    <a:pt x="48" y="72"/>
                  </a:cubicBezTo>
                  <a:lnTo>
                    <a:pt x="60" y="72"/>
                  </a:lnTo>
                  <a:cubicBezTo>
                    <a:pt x="72" y="84"/>
                    <a:pt x="95" y="84"/>
                    <a:pt x="107" y="84"/>
                  </a:cubicBezTo>
                  <a:cubicBezTo>
                    <a:pt x="155" y="84"/>
                    <a:pt x="179" y="108"/>
                    <a:pt x="226" y="119"/>
                  </a:cubicBezTo>
                  <a:cubicBezTo>
                    <a:pt x="274" y="131"/>
                    <a:pt x="334" y="143"/>
                    <a:pt x="369" y="179"/>
                  </a:cubicBezTo>
                  <a:cubicBezTo>
                    <a:pt x="512" y="250"/>
                    <a:pt x="643" y="322"/>
                    <a:pt x="762" y="417"/>
                  </a:cubicBezTo>
                  <a:cubicBezTo>
                    <a:pt x="810" y="441"/>
                    <a:pt x="869" y="489"/>
                    <a:pt x="905" y="524"/>
                  </a:cubicBezTo>
                  <a:cubicBezTo>
                    <a:pt x="965" y="560"/>
                    <a:pt x="1048" y="608"/>
                    <a:pt x="1107" y="667"/>
                  </a:cubicBezTo>
                  <a:cubicBezTo>
                    <a:pt x="1167" y="727"/>
                    <a:pt x="1238" y="774"/>
                    <a:pt x="1298" y="834"/>
                  </a:cubicBezTo>
                  <a:cubicBezTo>
                    <a:pt x="1369" y="893"/>
                    <a:pt x="1429" y="953"/>
                    <a:pt x="1488" y="1001"/>
                  </a:cubicBezTo>
                  <a:cubicBezTo>
                    <a:pt x="1524" y="1024"/>
                    <a:pt x="1560" y="1072"/>
                    <a:pt x="1608" y="1096"/>
                  </a:cubicBezTo>
                  <a:cubicBezTo>
                    <a:pt x="1643" y="1120"/>
                    <a:pt x="1655" y="1132"/>
                    <a:pt x="1679" y="1143"/>
                  </a:cubicBezTo>
                  <a:cubicBezTo>
                    <a:pt x="1762" y="1203"/>
                    <a:pt x="1822" y="1251"/>
                    <a:pt x="1893" y="1298"/>
                  </a:cubicBezTo>
                  <a:cubicBezTo>
                    <a:pt x="1953" y="1334"/>
                    <a:pt x="2024" y="1382"/>
                    <a:pt x="2096" y="1429"/>
                  </a:cubicBezTo>
                  <a:lnTo>
                    <a:pt x="2322" y="1560"/>
                  </a:lnTo>
                  <a:cubicBezTo>
                    <a:pt x="2393" y="1608"/>
                    <a:pt x="2477" y="1667"/>
                    <a:pt x="2548" y="1715"/>
                  </a:cubicBezTo>
                  <a:cubicBezTo>
                    <a:pt x="2596" y="1727"/>
                    <a:pt x="2620" y="1751"/>
                    <a:pt x="2667" y="1786"/>
                  </a:cubicBezTo>
                  <a:lnTo>
                    <a:pt x="2798" y="1870"/>
                  </a:lnTo>
                  <a:lnTo>
                    <a:pt x="2786" y="1870"/>
                  </a:lnTo>
                  <a:cubicBezTo>
                    <a:pt x="2846" y="1917"/>
                    <a:pt x="2917" y="1965"/>
                    <a:pt x="2977" y="2013"/>
                  </a:cubicBezTo>
                  <a:cubicBezTo>
                    <a:pt x="3036" y="2048"/>
                    <a:pt x="3084" y="2084"/>
                    <a:pt x="3143" y="2108"/>
                  </a:cubicBezTo>
                  <a:lnTo>
                    <a:pt x="3227" y="2155"/>
                  </a:lnTo>
                  <a:lnTo>
                    <a:pt x="3322" y="2203"/>
                  </a:lnTo>
                  <a:lnTo>
                    <a:pt x="3501" y="2286"/>
                  </a:lnTo>
                  <a:cubicBezTo>
                    <a:pt x="3644" y="2370"/>
                    <a:pt x="3798" y="2441"/>
                    <a:pt x="3965" y="2501"/>
                  </a:cubicBezTo>
                  <a:cubicBezTo>
                    <a:pt x="4108" y="2560"/>
                    <a:pt x="4275" y="2632"/>
                    <a:pt x="4417" y="2691"/>
                  </a:cubicBezTo>
                  <a:cubicBezTo>
                    <a:pt x="4501" y="2727"/>
                    <a:pt x="4584" y="2763"/>
                    <a:pt x="4679" y="2798"/>
                  </a:cubicBezTo>
                  <a:cubicBezTo>
                    <a:pt x="4763" y="2846"/>
                    <a:pt x="4834" y="2870"/>
                    <a:pt x="4917" y="2906"/>
                  </a:cubicBezTo>
                  <a:cubicBezTo>
                    <a:pt x="4989" y="2929"/>
                    <a:pt x="5060" y="2977"/>
                    <a:pt x="5132" y="3001"/>
                  </a:cubicBezTo>
                  <a:cubicBezTo>
                    <a:pt x="5191" y="3037"/>
                    <a:pt x="5275" y="3060"/>
                    <a:pt x="5346" y="3096"/>
                  </a:cubicBezTo>
                  <a:cubicBezTo>
                    <a:pt x="5418" y="3144"/>
                    <a:pt x="5489" y="3167"/>
                    <a:pt x="5572" y="3203"/>
                  </a:cubicBezTo>
                  <a:cubicBezTo>
                    <a:pt x="5644" y="3227"/>
                    <a:pt x="5727" y="3275"/>
                    <a:pt x="5822" y="3298"/>
                  </a:cubicBezTo>
                  <a:cubicBezTo>
                    <a:pt x="5882" y="3334"/>
                    <a:pt x="5953" y="3358"/>
                    <a:pt x="6025" y="3394"/>
                  </a:cubicBezTo>
                  <a:cubicBezTo>
                    <a:pt x="6072" y="3406"/>
                    <a:pt x="6120" y="3418"/>
                    <a:pt x="6144" y="3441"/>
                  </a:cubicBezTo>
                  <a:cubicBezTo>
                    <a:pt x="6191" y="3453"/>
                    <a:pt x="6227" y="3477"/>
                    <a:pt x="6263" y="3501"/>
                  </a:cubicBezTo>
                  <a:cubicBezTo>
                    <a:pt x="6311" y="3525"/>
                    <a:pt x="6346" y="3537"/>
                    <a:pt x="6382" y="3572"/>
                  </a:cubicBezTo>
                  <a:cubicBezTo>
                    <a:pt x="6418" y="3596"/>
                    <a:pt x="6465" y="3620"/>
                    <a:pt x="6501" y="3644"/>
                  </a:cubicBezTo>
                  <a:cubicBezTo>
                    <a:pt x="6596" y="3703"/>
                    <a:pt x="6680" y="3751"/>
                    <a:pt x="6775" y="3810"/>
                  </a:cubicBezTo>
                  <a:cubicBezTo>
                    <a:pt x="6846" y="3858"/>
                    <a:pt x="6906" y="3882"/>
                    <a:pt x="6977" y="3929"/>
                  </a:cubicBezTo>
                  <a:cubicBezTo>
                    <a:pt x="7049" y="3977"/>
                    <a:pt x="7132" y="4013"/>
                    <a:pt x="7203" y="4049"/>
                  </a:cubicBezTo>
                  <a:cubicBezTo>
                    <a:pt x="7328" y="4102"/>
                    <a:pt x="7454" y="4129"/>
                    <a:pt x="7584" y="4129"/>
                  </a:cubicBezTo>
                  <a:cubicBezTo>
                    <a:pt x="7627" y="4129"/>
                    <a:pt x="7671" y="4126"/>
                    <a:pt x="7715" y="4120"/>
                  </a:cubicBezTo>
                  <a:cubicBezTo>
                    <a:pt x="7537" y="4001"/>
                    <a:pt x="7334" y="3918"/>
                    <a:pt x="7156" y="3810"/>
                  </a:cubicBezTo>
                  <a:cubicBezTo>
                    <a:pt x="7084" y="3775"/>
                    <a:pt x="7025" y="3739"/>
                    <a:pt x="6953" y="3691"/>
                  </a:cubicBezTo>
                  <a:cubicBezTo>
                    <a:pt x="6894" y="3656"/>
                    <a:pt x="6822" y="3620"/>
                    <a:pt x="6763" y="3572"/>
                  </a:cubicBezTo>
                  <a:cubicBezTo>
                    <a:pt x="6703" y="3525"/>
                    <a:pt x="6620" y="3477"/>
                    <a:pt x="6549" y="3441"/>
                  </a:cubicBezTo>
                  <a:cubicBezTo>
                    <a:pt x="6525" y="3418"/>
                    <a:pt x="6477" y="3394"/>
                    <a:pt x="6441" y="3382"/>
                  </a:cubicBezTo>
                  <a:cubicBezTo>
                    <a:pt x="6418" y="3358"/>
                    <a:pt x="6382" y="3334"/>
                    <a:pt x="6346" y="3322"/>
                  </a:cubicBezTo>
                  <a:cubicBezTo>
                    <a:pt x="6322" y="3322"/>
                    <a:pt x="6322" y="3298"/>
                    <a:pt x="6311" y="3298"/>
                  </a:cubicBezTo>
                  <a:cubicBezTo>
                    <a:pt x="6311" y="3287"/>
                    <a:pt x="6299" y="3287"/>
                    <a:pt x="6299" y="3287"/>
                  </a:cubicBezTo>
                  <a:cubicBezTo>
                    <a:pt x="6287" y="3287"/>
                    <a:pt x="6287" y="3275"/>
                    <a:pt x="6263" y="3275"/>
                  </a:cubicBezTo>
                  <a:cubicBezTo>
                    <a:pt x="6251" y="3263"/>
                    <a:pt x="6239" y="3263"/>
                    <a:pt x="6227" y="3239"/>
                  </a:cubicBezTo>
                  <a:lnTo>
                    <a:pt x="6239" y="3239"/>
                  </a:lnTo>
                  <a:cubicBezTo>
                    <a:pt x="6239" y="3227"/>
                    <a:pt x="6227" y="3227"/>
                    <a:pt x="6227" y="3227"/>
                  </a:cubicBezTo>
                  <a:cubicBezTo>
                    <a:pt x="6180" y="3215"/>
                    <a:pt x="6144" y="3203"/>
                    <a:pt x="6108" y="3179"/>
                  </a:cubicBezTo>
                  <a:cubicBezTo>
                    <a:pt x="6072" y="3179"/>
                    <a:pt x="6049" y="3167"/>
                    <a:pt x="6013" y="3156"/>
                  </a:cubicBezTo>
                  <a:cubicBezTo>
                    <a:pt x="5941" y="3120"/>
                    <a:pt x="5846" y="3096"/>
                    <a:pt x="5775" y="3060"/>
                  </a:cubicBezTo>
                  <a:lnTo>
                    <a:pt x="5370" y="2882"/>
                  </a:lnTo>
                  <a:cubicBezTo>
                    <a:pt x="5227" y="2810"/>
                    <a:pt x="5072" y="2751"/>
                    <a:pt x="4929" y="2679"/>
                  </a:cubicBezTo>
                  <a:cubicBezTo>
                    <a:pt x="4834" y="2632"/>
                    <a:pt x="4763" y="2584"/>
                    <a:pt x="4679" y="2560"/>
                  </a:cubicBezTo>
                  <a:lnTo>
                    <a:pt x="4453" y="2465"/>
                  </a:lnTo>
                  <a:cubicBezTo>
                    <a:pt x="4298" y="2405"/>
                    <a:pt x="4155" y="2334"/>
                    <a:pt x="4001" y="2275"/>
                  </a:cubicBezTo>
                  <a:cubicBezTo>
                    <a:pt x="3846" y="2215"/>
                    <a:pt x="3691" y="2144"/>
                    <a:pt x="3524" y="2072"/>
                  </a:cubicBezTo>
                  <a:cubicBezTo>
                    <a:pt x="3453" y="2036"/>
                    <a:pt x="3393" y="1989"/>
                    <a:pt x="3322" y="1965"/>
                  </a:cubicBezTo>
                  <a:cubicBezTo>
                    <a:pt x="3274" y="1953"/>
                    <a:pt x="3251" y="1917"/>
                    <a:pt x="3203" y="1905"/>
                  </a:cubicBezTo>
                  <a:cubicBezTo>
                    <a:pt x="3167" y="1894"/>
                    <a:pt x="3155" y="1870"/>
                    <a:pt x="3132" y="1858"/>
                  </a:cubicBezTo>
                  <a:cubicBezTo>
                    <a:pt x="3108" y="1858"/>
                    <a:pt x="3108" y="1846"/>
                    <a:pt x="3096" y="1846"/>
                  </a:cubicBezTo>
                  <a:cubicBezTo>
                    <a:pt x="3024" y="1798"/>
                    <a:pt x="2965" y="1751"/>
                    <a:pt x="2893" y="1715"/>
                  </a:cubicBezTo>
                  <a:lnTo>
                    <a:pt x="2870" y="1715"/>
                  </a:lnTo>
                  <a:cubicBezTo>
                    <a:pt x="2846" y="1691"/>
                    <a:pt x="2834" y="1679"/>
                    <a:pt x="2798" y="1667"/>
                  </a:cubicBezTo>
                  <a:cubicBezTo>
                    <a:pt x="2727" y="1620"/>
                    <a:pt x="2667" y="1572"/>
                    <a:pt x="2596" y="1536"/>
                  </a:cubicBezTo>
                  <a:cubicBezTo>
                    <a:pt x="2536" y="1489"/>
                    <a:pt x="2453" y="1441"/>
                    <a:pt x="2381" y="1393"/>
                  </a:cubicBezTo>
                  <a:cubicBezTo>
                    <a:pt x="2239" y="1310"/>
                    <a:pt x="2084" y="1203"/>
                    <a:pt x="1941" y="1120"/>
                  </a:cubicBezTo>
                  <a:cubicBezTo>
                    <a:pt x="1881" y="1084"/>
                    <a:pt x="1822" y="1036"/>
                    <a:pt x="1762" y="1001"/>
                  </a:cubicBezTo>
                  <a:cubicBezTo>
                    <a:pt x="1727" y="1001"/>
                    <a:pt x="1715" y="977"/>
                    <a:pt x="1703" y="965"/>
                  </a:cubicBezTo>
                  <a:cubicBezTo>
                    <a:pt x="1667" y="941"/>
                    <a:pt x="1643" y="917"/>
                    <a:pt x="1608" y="893"/>
                  </a:cubicBezTo>
                  <a:cubicBezTo>
                    <a:pt x="1560" y="858"/>
                    <a:pt x="1500" y="822"/>
                    <a:pt x="1465" y="774"/>
                  </a:cubicBezTo>
                  <a:cubicBezTo>
                    <a:pt x="1417" y="727"/>
                    <a:pt x="1358" y="679"/>
                    <a:pt x="1298" y="643"/>
                  </a:cubicBezTo>
                  <a:cubicBezTo>
                    <a:pt x="1179" y="536"/>
                    <a:pt x="1024" y="441"/>
                    <a:pt x="893" y="358"/>
                  </a:cubicBezTo>
                  <a:cubicBezTo>
                    <a:pt x="810" y="298"/>
                    <a:pt x="726" y="250"/>
                    <a:pt x="643" y="203"/>
                  </a:cubicBezTo>
                  <a:cubicBezTo>
                    <a:pt x="536" y="143"/>
                    <a:pt x="429" y="108"/>
                    <a:pt x="334" y="60"/>
                  </a:cubicBezTo>
                  <a:cubicBezTo>
                    <a:pt x="274" y="48"/>
                    <a:pt x="226" y="24"/>
                    <a:pt x="167" y="12"/>
                  </a:cubicBezTo>
                  <a:cubicBezTo>
                    <a:pt x="119" y="0"/>
                    <a:pt x="72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2431550" y="5192625"/>
              <a:ext cx="49425" cy="90025"/>
            </a:xfrm>
            <a:custGeom>
              <a:avLst/>
              <a:gdLst/>
              <a:ahLst/>
              <a:cxnLst/>
              <a:rect l="l" t="t" r="r" b="b"/>
              <a:pathLst>
                <a:path w="1977" h="3601" extrusionOk="0">
                  <a:moveTo>
                    <a:pt x="15" y="0"/>
                  </a:moveTo>
                  <a:cubicBezTo>
                    <a:pt x="7" y="0"/>
                    <a:pt x="0" y="11"/>
                    <a:pt x="0" y="29"/>
                  </a:cubicBezTo>
                  <a:cubicBezTo>
                    <a:pt x="0" y="41"/>
                    <a:pt x="12" y="41"/>
                    <a:pt x="12" y="41"/>
                  </a:cubicBezTo>
                  <a:cubicBezTo>
                    <a:pt x="12" y="52"/>
                    <a:pt x="24" y="52"/>
                    <a:pt x="24" y="64"/>
                  </a:cubicBezTo>
                  <a:cubicBezTo>
                    <a:pt x="60" y="112"/>
                    <a:pt x="72" y="148"/>
                    <a:pt x="95" y="183"/>
                  </a:cubicBezTo>
                  <a:cubicBezTo>
                    <a:pt x="119" y="219"/>
                    <a:pt x="119" y="231"/>
                    <a:pt x="131" y="243"/>
                  </a:cubicBezTo>
                  <a:cubicBezTo>
                    <a:pt x="238" y="398"/>
                    <a:pt x="334" y="564"/>
                    <a:pt x="429" y="719"/>
                  </a:cubicBezTo>
                  <a:cubicBezTo>
                    <a:pt x="465" y="767"/>
                    <a:pt x="488" y="826"/>
                    <a:pt x="524" y="874"/>
                  </a:cubicBezTo>
                  <a:cubicBezTo>
                    <a:pt x="536" y="898"/>
                    <a:pt x="560" y="945"/>
                    <a:pt x="584" y="981"/>
                  </a:cubicBezTo>
                  <a:cubicBezTo>
                    <a:pt x="619" y="1053"/>
                    <a:pt x="655" y="1136"/>
                    <a:pt x="691" y="1219"/>
                  </a:cubicBezTo>
                  <a:cubicBezTo>
                    <a:pt x="738" y="1303"/>
                    <a:pt x="774" y="1398"/>
                    <a:pt x="810" y="1481"/>
                  </a:cubicBezTo>
                  <a:cubicBezTo>
                    <a:pt x="893" y="1648"/>
                    <a:pt x="965" y="1826"/>
                    <a:pt x="1036" y="1993"/>
                  </a:cubicBezTo>
                  <a:cubicBezTo>
                    <a:pt x="1072" y="2076"/>
                    <a:pt x="1107" y="2148"/>
                    <a:pt x="1143" y="2243"/>
                  </a:cubicBezTo>
                  <a:cubicBezTo>
                    <a:pt x="1191" y="2315"/>
                    <a:pt x="1215" y="2410"/>
                    <a:pt x="1262" y="2493"/>
                  </a:cubicBezTo>
                  <a:cubicBezTo>
                    <a:pt x="1286" y="2553"/>
                    <a:pt x="1310" y="2600"/>
                    <a:pt x="1334" y="2648"/>
                  </a:cubicBezTo>
                  <a:cubicBezTo>
                    <a:pt x="1441" y="2827"/>
                    <a:pt x="1524" y="2969"/>
                    <a:pt x="1631" y="3136"/>
                  </a:cubicBezTo>
                  <a:cubicBezTo>
                    <a:pt x="1679" y="3208"/>
                    <a:pt x="1727" y="3279"/>
                    <a:pt x="1786" y="3362"/>
                  </a:cubicBezTo>
                  <a:cubicBezTo>
                    <a:pt x="1805" y="3390"/>
                    <a:pt x="1831" y="3419"/>
                    <a:pt x="1853" y="3453"/>
                  </a:cubicBezTo>
                  <a:lnTo>
                    <a:pt x="1853" y="3453"/>
                  </a:lnTo>
                  <a:cubicBezTo>
                    <a:pt x="1845" y="3432"/>
                    <a:pt x="1835" y="3413"/>
                    <a:pt x="1822" y="3386"/>
                  </a:cubicBezTo>
                  <a:cubicBezTo>
                    <a:pt x="1810" y="3362"/>
                    <a:pt x="1798" y="3315"/>
                    <a:pt x="1786" y="3279"/>
                  </a:cubicBezTo>
                  <a:lnTo>
                    <a:pt x="1608" y="2708"/>
                  </a:lnTo>
                  <a:cubicBezTo>
                    <a:pt x="1560" y="2565"/>
                    <a:pt x="1512" y="2434"/>
                    <a:pt x="1465" y="2315"/>
                  </a:cubicBezTo>
                  <a:cubicBezTo>
                    <a:pt x="1393" y="2136"/>
                    <a:pt x="1310" y="1957"/>
                    <a:pt x="1215" y="1779"/>
                  </a:cubicBezTo>
                  <a:cubicBezTo>
                    <a:pt x="1167" y="1707"/>
                    <a:pt x="1143" y="1636"/>
                    <a:pt x="1096" y="1553"/>
                  </a:cubicBezTo>
                  <a:cubicBezTo>
                    <a:pt x="1084" y="1517"/>
                    <a:pt x="1048" y="1469"/>
                    <a:pt x="1024" y="1422"/>
                  </a:cubicBezTo>
                  <a:cubicBezTo>
                    <a:pt x="1012" y="1398"/>
                    <a:pt x="988" y="1374"/>
                    <a:pt x="976" y="1350"/>
                  </a:cubicBezTo>
                  <a:cubicBezTo>
                    <a:pt x="965" y="1338"/>
                    <a:pt x="953" y="1303"/>
                    <a:pt x="929" y="1291"/>
                  </a:cubicBezTo>
                  <a:cubicBezTo>
                    <a:pt x="893" y="1219"/>
                    <a:pt x="846" y="1160"/>
                    <a:pt x="798" y="1076"/>
                  </a:cubicBezTo>
                  <a:cubicBezTo>
                    <a:pt x="679" y="910"/>
                    <a:pt x="572" y="755"/>
                    <a:pt x="453" y="600"/>
                  </a:cubicBezTo>
                  <a:cubicBezTo>
                    <a:pt x="393" y="529"/>
                    <a:pt x="334" y="445"/>
                    <a:pt x="274" y="362"/>
                  </a:cubicBezTo>
                  <a:cubicBezTo>
                    <a:pt x="262" y="338"/>
                    <a:pt x="238" y="302"/>
                    <a:pt x="214" y="279"/>
                  </a:cubicBezTo>
                  <a:cubicBezTo>
                    <a:pt x="203" y="267"/>
                    <a:pt x="191" y="231"/>
                    <a:pt x="179" y="219"/>
                  </a:cubicBezTo>
                  <a:cubicBezTo>
                    <a:pt x="179" y="207"/>
                    <a:pt x="155" y="183"/>
                    <a:pt x="143" y="171"/>
                  </a:cubicBezTo>
                  <a:cubicBezTo>
                    <a:pt x="143" y="160"/>
                    <a:pt x="131" y="148"/>
                    <a:pt x="119" y="124"/>
                  </a:cubicBezTo>
                  <a:lnTo>
                    <a:pt x="119" y="112"/>
                  </a:lnTo>
                  <a:cubicBezTo>
                    <a:pt x="95" y="100"/>
                    <a:pt x="84" y="64"/>
                    <a:pt x="72" y="52"/>
                  </a:cubicBezTo>
                  <a:lnTo>
                    <a:pt x="24" y="5"/>
                  </a:ln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853" y="3453"/>
                  </a:moveTo>
                  <a:lnTo>
                    <a:pt x="1853" y="3453"/>
                  </a:lnTo>
                  <a:cubicBezTo>
                    <a:pt x="1859" y="3468"/>
                    <a:pt x="1864" y="3484"/>
                    <a:pt x="1869" y="3505"/>
                  </a:cubicBezTo>
                  <a:cubicBezTo>
                    <a:pt x="1884" y="3505"/>
                    <a:pt x="1898" y="3510"/>
                    <a:pt x="1911" y="3518"/>
                  </a:cubicBezTo>
                  <a:lnTo>
                    <a:pt x="1911" y="3518"/>
                  </a:lnTo>
                  <a:cubicBezTo>
                    <a:pt x="1899" y="3505"/>
                    <a:pt x="1885" y="3493"/>
                    <a:pt x="1869" y="3481"/>
                  </a:cubicBezTo>
                  <a:cubicBezTo>
                    <a:pt x="1864" y="3471"/>
                    <a:pt x="1859" y="3462"/>
                    <a:pt x="1853" y="3453"/>
                  </a:cubicBezTo>
                  <a:close/>
                  <a:moveTo>
                    <a:pt x="1911" y="3518"/>
                  </a:moveTo>
                  <a:cubicBezTo>
                    <a:pt x="1934" y="3542"/>
                    <a:pt x="1953" y="3569"/>
                    <a:pt x="1977" y="3600"/>
                  </a:cubicBezTo>
                  <a:cubicBezTo>
                    <a:pt x="1960" y="3568"/>
                    <a:pt x="1938" y="3535"/>
                    <a:pt x="1911" y="3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2437800" y="5189150"/>
              <a:ext cx="101825" cy="12825"/>
            </a:xfrm>
            <a:custGeom>
              <a:avLst/>
              <a:gdLst/>
              <a:ahLst/>
              <a:cxnLst/>
              <a:rect l="l" t="t" r="r" b="b"/>
              <a:pathLst>
                <a:path w="4073" h="513" extrusionOk="0">
                  <a:moveTo>
                    <a:pt x="3453" y="1"/>
                  </a:moveTo>
                  <a:cubicBezTo>
                    <a:pt x="3405" y="1"/>
                    <a:pt x="3382" y="13"/>
                    <a:pt x="3334" y="13"/>
                  </a:cubicBezTo>
                  <a:cubicBezTo>
                    <a:pt x="3286" y="13"/>
                    <a:pt x="3227" y="13"/>
                    <a:pt x="3179" y="25"/>
                  </a:cubicBezTo>
                  <a:cubicBezTo>
                    <a:pt x="3120" y="25"/>
                    <a:pt x="3048" y="37"/>
                    <a:pt x="2989" y="60"/>
                  </a:cubicBezTo>
                  <a:cubicBezTo>
                    <a:pt x="2929" y="72"/>
                    <a:pt x="2858" y="84"/>
                    <a:pt x="2798" y="96"/>
                  </a:cubicBezTo>
                  <a:cubicBezTo>
                    <a:pt x="2679" y="132"/>
                    <a:pt x="2560" y="144"/>
                    <a:pt x="2441" y="180"/>
                  </a:cubicBezTo>
                  <a:cubicBezTo>
                    <a:pt x="2322" y="203"/>
                    <a:pt x="2215" y="215"/>
                    <a:pt x="2096" y="251"/>
                  </a:cubicBezTo>
                  <a:cubicBezTo>
                    <a:pt x="2036" y="251"/>
                    <a:pt x="1989" y="263"/>
                    <a:pt x="1929" y="275"/>
                  </a:cubicBezTo>
                  <a:cubicBezTo>
                    <a:pt x="1869" y="299"/>
                    <a:pt x="1798" y="310"/>
                    <a:pt x="1739" y="322"/>
                  </a:cubicBezTo>
                  <a:cubicBezTo>
                    <a:pt x="1691" y="322"/>
                    <a:pt x="1667" y="334"/>
                    <a:pt x="1619" y="334"/>
                  </a:cubicBezTo>
                  <a:cubicBezTo>
                    <a:pt x="1596" y="334"/>
                    <a:pt x="1560" y="358"/>
                    <a:pt x="1536" y="358"/>
                  </a:cubicBezTo>
                  <a:cubicBezTo>
                    <a:pt x="1429" y="370"/>
                    <a:pt x="1334" y="382"/>
                    <a:pt x="1238" y="382"/>
                  </a:cubicBezTo>
                  <a:cubicBezTo>
                    <a:pt x="1207" y="386"/>
                    <a:pt x="1174" y="387"/>
                    <a:pt x="1141" y="387"/>
                  </a:cubicBezTo>
                  <a:cubicBezTo>
                    <a:pt x="1074" y="387"/>
                    <a:pt x="1008" y="382"/>
                    <a:pt x="953" y="382"/>
                  </a:cubicBezTo>
                  <a:cubicBezTo>
                    <a:pt x="893" y="370"/>
                    <a:pt x="834" y="370"/>
                    <a:pt x="774" y="358"/>
                  </a:cubicBezTo>
                  <a:lnTo>
                    <a:pt x="762" y="358"/>
                  </a:lnTo>
                  <a:cubicBezTo>
                    <a:pt x="715" y="334"/>
                    <a:pt x="655" y="322"/>
                    <a:pt x="596" y="310"/>
                  </a:cubicBezTo>
                  <a:cubicBezTo>
                    <a:pt x="524" y="299"/>
                    <a:pt x="465" y="275"/>
                    <a:pt x="381" y="263"/>
                  </a:cubicBezTo>
                  <a:cubicBezTo>
                    <a:pt x="322" y="251"/>
                    <a:pt x="250" y="239"/>
                    <a:pt x="191" y="215"/>
                  </a:cubicBezTo>
                  <a:cubicBezTo>
                    <a:pt x="143" y="203"/>
                    <a:pt x="84" y="191"/>
                    <a:pt x="48" y="180"/>
                  </a:cubicBezTo>
                  <a:cubicBezTo>
                    <a:pt x="36" y="180"/>
                    <a:pt x="0" y="191"/>
                    <a:pt x="0" y="203"/>
                  </a:cubicBezTo>
                  <a:cubicBezTo>
                    <a:pt x="0" y="215"/>
                    <a:pt x="12" y="251"/>
                    <a:pt x="36" y="251"/>
                  </a:cubicBezTo>
                  <a:cubicBezTo>
                    <a:pt x="60" y="263"/>
                    <a:pt x="107" y="263"/>
                    <a:pt x="131" y="275"/>
                  </a:cubicBezTo>
                  <a:cubicBezTo>
                    <a:pt x="167" y="275"/>
                    <a:pt x="215" y="299"/>
                    <a:pt x="250" y="310"/>
                  </a:cubicBezTo>
                  <a:cubicBezTo>
                    <a:pt x="334" y="322"/>
                    <a:pt x="405" y="358"/>
                    <a:pt x="476" y="370"/>
                  </a:cubicBezTo>
                  <a:cubicBezTo>
                    <a:pt x="596" y="418"/>
                    <a:pt x="715" y="441"/>
                    <a:pt x="834" y="477"/>
                  </a:cubicBezTo>
                  <a:cubicBezTo>
                    <a:pt x="893" y="489"/>
                    <a:pt x="953" y="501"/>
                    <a:pt x="1012" y="501"/>
                  </a:cubicBezTo>
                  <a:cubicBezTo>
                    <a:pt x="1072" y="513"/>
                    <a:pt x="1131" y="513"/>
                    <a:pt x="1155" y="513"/>
                  </a:cubicBezTo>
                  <a:lnTo>
                    <a:pt x="1238" y="513"/>
                  </a:lnTo>
                  <a:cubicBezTo>
                    <a:pt x="1310" y="513"/>
                    <a:pt x="1393" y="501"/>
                    <a:pt x="1477" y="501"/>
                  </a:cubicBezTo>
                  <a:cubicBezTo>
                    <a:pt x="1536" y="489"/>
                    <a:pt x="1596" y="489"/>
                    <a:pt x="1655" y="477"/>
                  </a:cubicBezTo>
                  <a:cubicBezTo>
                    <a:pt x="1679" y="453"/>
                    <a:pt x="1691" y="453"/>
                    <a:pt x="1727" y="453"/>
                  </a:cubicBezTo>
                  <a:cubicBezTo>
                    <a:pt x="1750" y="453"/>
                    <a:pt x="1786" y="441"/>
                    <a:pt x="1810" y="441"/>
                  </a:cubicBezTo>
                  <a:cubicBezTo>
                    <a:pt x="1869" y="430"/>
                    <a:pt x="1929" y="430"/>
                    <a:pt x="1989" y="418"/>
                  </a:cubicBezTo>
                  <a:cubicBezTo>
                    <a:pt x="2072" y="394"/>
                    <a:pt x="2131" y="382"/>
                    <a:pt x="2203" y="370"/>
                  </a:cubicBezTo>
                  <a:cubicBezTo>
                    <a:pt x="2334" y="334"/>
                    <a:pt x="2453" y="322"/>
                    <a:pt x="2572" y="299"/>
                  </a:cubicBezTo>
                  <a:cubicBezTo>
                    <a:pt x="2691" y="275"/>
                    <a:pt x="2798" y="251"/>
                    <a:pt x="2917" y="239"/>
                  </a:cubicBezTo>
                  <a:cubicBezTo>
                    <a:pt x="2965" y="215"/>
                    <a:pt x="3001" y="215"/>
                    <a:pt x="3048" y="203"/>
                  </a:cubicBezTo>
                  <a:cubicBezTo>
                    <a:pt x="3096" y="203"/>
                    <a:pt x="3143" y="191"/>
                    <a:pt x="3179" y="191"/>
                  </a:cubicBezTo>
                  <a:cubicBezTo>
                    <a:pt x="3298" y="156"/>
                    <a:pt x="3417" y="156"/>
                    <a:pt x="3536" y="144"/>
                  </a:cubicBezTo>
                  <a:cubicBezTo>
                    <a:pt x="3560" y="132"/>
                    <a:pt x="3584" y="132"/>
                    <a:pt x="3620" y="132"/>
                  </a:cubicBezTo>
                  <a:cubicBezTo>
                    <a:pt x="3644" y="132"/>
                    <a:pt x="3679" y="120"/>
                    <a:pt x="3703" y="120"/>
                  </a:cubicBezTo>
                  <a:cubicBezTo>
                    <a:pt x="3774" y="120"/>
                    <a:pt x="3858" y="108"/>
                    <a:pt x="3929" y="108"/>
                  </a:cubicBezTo>
                  <a:lnTo>
                    <a:pt x="4072" y="108"/>
                  </a:lnTo>
                  <a:cubicBezTo>
                    <a:pt x="4013" y="84"/>
                    <a:pt x="3977" y="60"/>
                    <a:pt x="3917" y="37"/>
                  </a:cubicBezTo>
                  <a:cubicBezTo>
                    <a:pt x="3870" y="25"/>
                    <a:pt x="3834" y="25"/>
                    <a:pt x="3798" y="13"/>
                  </a:cubicBezTo>
                  <a:cubicBezTo>
                    <a:pt x="3763" y="1"/>
                    <a:pt x="3739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2505350" y="5235300"/>
              <a:ext cx="25625" cy="39300"/>
            </a:xfrm>
            <a:custGeom>
              <a:avLst/>
              <a:gdLst/>
              <a:ahLst/>
              <a:cxnLst/>
              <a:rect l="l" t="t" r="r" b="b"/>
              <a:pathLst>
                <a:path w="1025" h="1572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1" y="24"/>
                    <a:pt x="1" y="36"/>
                    <a:pt x="25" y="36"/>
                  </a:cubicBezTo>
                  <a:lnTo>
                    <a:pt x="25" y="24"/>
                  </a:lnTo>
                  <a:cubicBezTo>
                    <a:pt x="37" y="48"/>
                    <a:pt x="37" y="72"/>
                    <a:pt x="49" y="84"/>
                  </a:cubicBezTo>
                  <a:cubicBezTo>
                    <a:pt x="60" y="108"/>
                    <a:pt x="60" y="131"/>
                    <a:pt x="84" y="143"/>
                  </a:cubicBezTo>
                  <a:lnTo>
                    <a:pt x="120" y="239"/>
                  </a:lnTo>
                  <a:cubicBezTo>
                    <a:pt x="144" y="250"/>
                    <a:pt x="144" y="286"/>
                    <a:pt x="156" y="298"/>
                  </a:cubicBezTo>
                  <a:lnTo>
                    <a:pt x="203" y="381"/>
                  </a:lnTo>
                  <a:lnTo>
                    <a:pt x="239" y="477"/>
                  </a:lnTo>
                  <a:cubicBezTo>
                    <a:pt x="263" y="489"/>
                    <a:pt x="275" y="524"/>
                    <a:pt x="287" y="536"/>
                  </a:cubicBezTo>
                  <a:cubicBezTo>
                    <a:pt x="322" y="596"/>
                    <a:pt x="358" y="631"/>
                    <a:pt x="394" y="691"/>
                  </a:cubicBezTo>
                  <a:lnTo>
                    <a:pt x="477" y="834"/>
                  </a:lnTo>
                  <a:cubicBezTo>
                    <a:pt x="513" y="858"/>
                    <a:pt x="537" y="905"/>
                    <a:pt x="572" y="953"/>
                  </a:cubicBezTo>
                  <a:cubicBezTo>
                    <a:pt x="608" y="977"/>
                    <a:pt x="620" y="1024"/>
                    <a:pt x="644" y="1048"/>
                  </a:cubicBezTo>
                  <a:lnTo>
                    <a:pt x="822" y="1322"/>
                  </a:lnTo>
                  <a:cubicBezTo>
                    <a:pt x="858" y="1370"/>
                    <a:pt x="882" y="1393"/>
                    <a:pt x="918" y="1441"/>
                  </a:cubicBezTo>
                  <a:cubicBezTo>
                    <a:pt x="942" y="1489"/>
                    <a:pt x="977" y="1536"/>
                    <a:pt x="1025" y="1572"/>
                  </a:cubicBezTo>
                  <a:cubicBezTo>
                    <a:pt x="1001" y="1548"/>
                    <a:pt x="977" y="1501"/>
                    <a:pt x="989" y="1501"/>
                  </a:cubicBezTo>
                  <a:cubicBezTo>
                    <a:pt x="977" y="1489"/>
                    <a:pt x="953" y="1453"/>
                    <a:pt x="942" y="1429"/>
                  </a:cubicBezTo>
                  <a:cubicBezTo>
                    <a:pt x="930" y="1382"/>
                    <a:pt x="894" y="1322"/>
                    <a:pt x="870" y="1274"/>
                  </a:cubicBezTo>
                  <a:cubicBezTo>
                    <a:pt x="834" y="1239"/>
                    <a:pt x="822" y="1191"/>
                    <a:pt x="799" y="1143"/>
                  </a:cubicBezTo>
                  <a:lnTo>
                    <a:pt x="751" y="1060"/>
                  </a:lnTo>
                  <a:cubicBezTo>
                    <a:pt x="739" y="1024"/>
                    <a:pt x="715" y="1012"/>
                    <a:pt x="703" y="977"/>
                  </a:cubicBezTo>
                  <a:cubicBezTo>
                    <a:pt x="680" y="917"/>
                    <a:pt x="632" y="881"/>
                    <a:pt x="596" y="822"/>
                  </a:cubicBezTo>
                  <a:cubicBezTo>
                    <a:pt x="584" y="822"/>
                    <a:pt x="584" y="798"/>
                    <a:pt x="584" y="798"/>
                  </a:cubicBezTo>
                  <a:cubicBezTo>
                    <a:pt x="572" y="786"/>
                    <a:pt x="561" y="762"/>
                    <a:pt x="537" y="739"/>
                  </a:cubicBezTo>
                  <a:cubicBezTo>
                    <a:pt x="525" y="727"/>
                    <a:pt x="513" y="703"/>
                    <a:pt x="501" y="679"/>
                  </a:cubicBezTo>
                  <a:cubicBezTo>
                    <a:pt x="465" y="643"/>
                    <a:pt x="418" y="596"/>
                    <a:pt x="394" y="548"/>
                  </a:cubicBezTo>
                  <a:cubicBezTo>
                    <a:pt x="346" y="500"/>
                    <a:pt x="322" y="441"/>
                    <a:pt x="275" y="405"/>
                  </a:cubicBezTo>
                  <a:cubicBezTo>
                    <a:pt x="263" y="381"/>
                    <a:pt x="239" y="358"/>
                    <a:pt x="227" y="346"/>
                  </a:cubicBezTo>
                  <a:cubicBezTo>
                    <a:pt x="215" y="310"/>
                    <a:pt x="203" y="298"/>
                    <a:pt x="180" y="262"/>
                  </a:cubicBezTo>
                  <a:cubicBezTo>
                    <a:pt x="168" y="250"/>
                    <a:pt x="156" y="215"/>
                    <a:pt x="144" y="203"/>
                  </a:cubicBezTo>
                  <a:cubicBezTo>
                    <a:pt x="144" y="179"/>
                    <a:pt x="120" y="155"/>
                    <a:pt x="108" y="143"/>
                  </a:cubicBezTo>
                  <a:cubicBezTo>
                    <a:pt x="96" y="119"/>
                    <a:pt x="84" y="96"/>
                    <a:pt x="60" y="72"/>
                  </a:cubicBezTo>
                  <a:cubicBezTo>
                    <a:pt x="60" y="60"/>
                    <a:pt x="49" y="60"/>
                    <a:pt x="49" y="36"/>
                  </a:cubicBezTo>
                  <a:cubicBezTo>
                    <a:pt x="49" y="24"/>
                    <a:pt x="37" y="12"/>
                    <a:pt x="37" y="12"/>
                  </a:cubicBezTo>
                  <a:cubicBezTo>
                    <a:pt x="37" y="12"/>
                    <a:pt x="37" y="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2512500" y="5222200"/>
              <a:ext cx="37825" cy="10925"/>
            </a:xfrm>
            <a:custGeom>
              <a:avLst/>
              <a:gdLst/>
              <a:ahLst/>
              <a:cxnLst/>
              <a:rect l="l" t="t" r="r" b="b"/>
              <a:pathLst>
                <a:path w="1513" h="437" extrusionOk="0">
                  <a:moveTo>
                    <a:pt x="1370" y="1"/>
                  </a:moveTo>
                  <a:cubicBezTo>
                    <a:pt x="1334" y="12"/>
                    <a:pt x="1287" y="12"/>
                    <a:pt x="1239" y="12"/>
                  </a:cubicBezTo>
                  <a:cubicBezTo>
                    <a:pt x="1156" y="12"/>
                    <a:pt x="1072" y="36"/>
                    <a:pt x="1001" y="60"/>
                  </a:cubicBezTo>
                  <a:lnTo>
                    <a:pt x="870" y="108"/>
                  </a:lnTo>
                  <a:lnTo>
                    <a:pt x="775" y="155"/>
                  </a:lnTo>
                  <a:cubicBezTo>
                    <a:pt x="656" y="191"/>
                    <a:pt x="560" y="251"/>
                    <a:pt x="453" y="286"/>
                  </a:cubicBezTo>
                  <a:cubicBezTo>
                    <a:pt x="346" y="310"/>
                    <a:pt x="239" y="346"/>
                    <a:pt x="144" y="358"/>
                  </a:cubicBezTo>
                  <a:cubicBezTo>
                    <a:pt x="108" y="358"/>
                    <a:pt x="96" y="370"/>
                    <a:pt x="60" y="370"/>
                  </a:cubicBezTo>
                  <a:lnTo>
                    <a:pt x="36" y="370"/>
                  </a:lnTo>
                  <a:cubicBezTo>
                    <a:pt x="24" y="370"/>
                    <a:pt x="1" y="393"/>
                    <a:pt x="1" y="405"/>
                  </a:cubicBezTo>
                  <a:cubicBezTo>
                    <a:pt x="1" y="417"/>
                    <a:pt x="24" y="429"/>
                    <a:pt x="36" y="429"/>
                  </a:cubicBezTo>
                  <a:lnTo>
                    <a:pt x="346" y="429"/>
                  </a:lnTo>
                  <a:cubicBezTo>
                    <a:pt x="407" y="429"/>
                    <a:pt x="461" y="437"/>
                    <a:pt x="515" y="437"/>
                  </a:cubicBezTo>
                  <a:cubicBezTo>
                    <a:pt x="556" y="437"/>
                    <a:pt x="598" y="433"/>
                    <a:pt x="644" y="417"/>
                  </a:cubicBezTo>
                  <a:cubicBezTo>
                    <a:pt x="703" y="405"/>
                    <a:pt x="751" y="393"/>
                    <a:pt x="798" y="370"/>
                  </a:cubicBezTo>
                  <a:cubicBezTo>
                    <a:pt x="834" y="358"/>
                    <a:pt x="894" y="346"/>
                    <a:pt x="941" y="310"/>
                  </a:cubicBezTo>
                  <a:cubicBezTo>
                    <a:pt x="1037" y="274"/>
                    <a:pt x="1108" y="215"/>
                    <a:pt x="1191" y="167"/>
                  </a:cubicBezTo>
                  <a:cubicBezTo>
                    <a:pt x="1287" y="108"/>
                    <a:pt x="1370" y="60"/>
                    <a:pt x="1465" y="12"/>
                  </a:cubicBezTo>
                  <a:cubicBezTo>
                    <a:pt x="1477" y="12"/>
                    <a:pt x="1489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501200" y="5233800"/>
              <a:ext cx="16675" cy="2700"/>
            </a:xfrm>
            <a:custGeom>
              <a:avLst/>
              <a:gdLst/>
              <a:ahLst/>
              <a:cxnLst/>
              <a:rect l="l" t="t" r="r" b="b"/>
              <a:pathLst>
                <a:path w="667" h="108" extrusionOk="0">
                  <a:moveTo>
                    <a:pt x="596" y="1"/>
                  </a:moveTo>
                  <a:cubicBezTo>
                    <a:pt x="536" y="1"/>
                    <a:pt x="488" y="13"/>
                    <a:pt x="429" y="13"/>
                  </a:cubicBezTo>
                  <a:cubicBezTo>
                    <a:pt x="381" y="25"/>
                    <a:pt x="334" y="25"/>
                    <a:pt x="298" y="25"/>
                  </a:cubicBezTo>
                  <a:cubicBezTo>
                    <a:pt x="191" y="48"/>
                    <a:pt x="95" y="60"/>
                    <a:pt x="0" y="60"/>
                  </a:cubicBezTo>
                  <a:cubicBezTo>
                    <a:pt x="36" y="72"/>
                    <a:pt x="95" y="72"/>
                    <a:pt x="143" y="84"/>
                  </a:cubicBezTo>
                  <a:cubicBezTo>
                    <a:pt x="191" y="108"/>
                    <a:pt x="250" y="108"/>
                    <a:pt x="298" y="108"/>
                  </a:cubicBezTo>
                  <a:lnTo>
                    <a:pt x="322" y="96"/>
                  </a:lnTo>
                  <a:lnTo>
                    <a:pt x="441" y="96"/>
                  </a:lnTo>
                  <a:cubicBezTo>
                    <a:pt x="476" y="84"/>
                    <a:pt x="488" y="84"/>
                    <a:pt x="512" y="84"/>
                  </a:cubicBezTo>
                  <a:lnTo>
                    <a:pt x="584" y="84"/>
                  </a:lnTo>
                  <a:cubicBezTo>
                    <a:pt x="607" y="84"/>
                    <a:pt x="607" y="72"/>
                    <a:pt x="619" y="72"/>
                  </a:cubicBezTo>
                  <a:cubicBezTo>
                    <a:pt x="631" y="72"/>
                    <a:pt x="631" y="60"/>
                    <a:pt x="655" y="60"/>
                  </a:cubicBezTo>
                  <a:cubicBezTo>
                    <a:pt x="667" y="60"/>
                    <a:pt x="667" y="25"/>
                    <a:pt x="667" y="13"/>
                  </a:cubicBezTo>
                  <a:cubicBezTo>
                    <a:pt x="667" y="1"/>
                    <a:pt x="631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2399400" y="5170300"/>
              <a:ext cx="22350" cy="51625"/>
            </a:xfrm>
            <a:custGeom>
              <a:avLst/>
              <a:gdLst/>
              <a:ahLst/>
              <a:cxnLst/>
              <a:rect l="l" t="t" r="r" b="b"/>
              <a:pathLst>
                <a:path w="894" h="2065" extrusionOk="0">
                  <a:moveTo>
                    <a:pt x="34" y="0"/>
                  </a:moveTo>
                  <a:cubicBezTo>
                    <a:pt x="19" y="0"/>
                    <a:pt x="0" y="11"/>
                    <a:pt x="0" y="29"/>
                  </a:cubicBezTo>
                  <a:lnTo>
                    <a:pt x="0" y="88"/>
                  </a:lnTo>
                  <a:lnTo>
                    <a:pt x="0" y="124"/>
                  </a:lnTo>
                  <a:lnTo>
                    <a:pt x="0" y="172"/>
                  </a:lnTo>
                  <a:lnTo>
                    <a:pt x="0" y="219"/>
                  </a:lnTo>
                  <a:cubicBezTo>
                    <a:pt x="0" y="231"/>
                    <a:pt x="24" y="243"/>
                    <a:pt x="24" y="267"/>
                  </a:cubicBezTo>
                  <a:cubicBezTo>
                    <a:pt x="36" y="302"/>
                    <a:pt x="48" y="338"/>
                    <a:pt x="60" y="362"/>
                  </a:cubicBezTo>
                  <a:cubicBezTo>
                    <a:pt x="84" y="398"/>
                    <a:pt x="84" y="410"/>
                    <a:pt x="96" y="445"/>
                  </a:cubicBezTo>
                  <a:cubicBezTo>
                    <a:pt x="119" y="517"/>
                    <a:pt x="155" y="576"/>
                    <a:pt x="179" y="648"/>
                  </a:cubicBezTo>
                  <a:cubicBezTo>
                    <a:pt x="191" y="695"/>
                    <a:pt x="215" y="719"/>
                    <a:pt x="227" y="767"/>
                  </a:cubicBezTo>
                  <a:cubicBezTo>
                    <a:pt x="262" y="826"/>
                    <a:pt x="274" y="874"/>
                    <a:pt x="298" y="934"/>
                  </a:cubicBezTo>
                  <a:lnTo>
                    <a:pt x="393" y="1112"/>
                  </a:lnTo>
                  <a:cubicBezTo>
                    <a:pt x="417" y="1172"/>
                    <a:pt x="429" y="1219"/>
                    <a:pt x="465" y="1255"/>
                  </a:cubicBezTo>
                  <a:lnTo>
                    <a:pt x="512" y="1350"/>
                  </a:lnTo>
                  <a:lnTo>
                    <a:pt x="691" y="1707"/>
                  </a:lnTo>
                  <a:cubicBezTo>
                    <a:pt x="715" y="1767"/>
                    <a:pt x="750" y="1815"/>
                    <a:pt x="774" y="1874"/>
                  </a:cubicBezTo>
                  <a:cubicBezTo>
                    <a:pt x="822" y="1934"/>
                    <a:pt x="858" y="2005"/>
                    <a:pt x="893" y="2065"/>
                  </a:cubicBezTo>
                  <a:cubicBezTo>
                    <a:pt x="869" y="1969"/>
                    <a:pt x="822" y="1898"/>
                    <a:pt x="822" y="1838"/>
                  </a:cubicBezTo>
                  <a:cubicBezTo>
                    <a:pt x="774" y="1707"/>
                    <a:pt x="727" y="1576"/>
                    <a:pt x="679" y="1457"/>
                  </a:cubicBezTo>
                  <a:cubicBezTo>
                    <a:pt x="631" y="1338"/>
                    <a:pt x="572" y="1219"/>
                    <a:pt x="512" y="1100"/>
                  </a:cubicBezTo>
                  <a:cubicBezTo>
                    <a:pt x="512" y="1076"/>
                    <a:pt x="488" y="1076"/>
                    <a:pt x="488" y="1064"/>
                  </a:cubicBezTo>
                  <a:cubicBezTo>
                    <a:pt x="465" y="1005"/>
                    <a:pt x="429" y="957"/>
                    <a:pt x="405" y="898"/>
                  </a:cubicBezTo>
                  <a:cubicBezTo>
                    <a:pt x="381" y="862"/>
                    <a:pt x="357" y="826"/>
                    <a:pt x="346" y="779"/>
                  </a:cubicBezTo>
                  <a:lnTo>
                    <a:pt x="298" y="695"/>
                  </a:lnTo>
                  <a:cubicBezTo>
                    <a:pt x="274" y="624"/>
                    <a:pt x="238" y="564"/>
                    <a:pt x="215" y="481"/>
                  </a:cubicBezTo>
                  <a:lnTo>
                    <a:pt x="215" y="469"/>
                  </a:lnTo>
                  <a:lnTo>
                    <a:pt x="167" y="386"/>
                  </a:lnTo>
                  <a:lnTo>
                    <a:pt x="119" y="291"/>
                  </a:lnTo>
                  <a:cubicBezTo>
                    <a:pt x="107" y="267"/>
                    <a:pt x="107" y="243"/>
                    <a:pt x="96" y="219"/>
                  </a:cubicBezTo>
                  <a:lnTo>
                    <a:pt x="96" y="183"/>
                  </a:lnTo>
                  <a:cubicBezTo>
                    <a:pt x="84" y="172"/>
                    <a:pt x="84" y="160"/>
                    <a:pt x="84" y="148"/>
                  </a:cubicBezTo>
                  <a:cubicBezTo>
                    <a:pt x="60" y="112"/>
                    <a:pt x="60" y="100"/>
                    <a:pt x="60" y="88"/>
                  </a:cubicBezTo>
                  <a:lnTo>
                    <a:pt x="84" y="88"/>
                  </a:lnTo>
                  <a:lnTo>
                    <a:pt x="84" y="52"/>
                  </a:lnTo>
                  <a:cubicBezTo>
                    <a:pt x="84" y="41"/>
                    <a:pt x="60" y="29"/>
                    <a:pt x="48" y="5"/>
                  </a:cubicBezTo>
                  <a:cubicBezTo>
                    <a:pt x="45" y="2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2136850" y="5141600"/>
              <a:ext cx="101525" cy="269925"/>
            </a:xfrm>
            <a:custGeom>
              <a:avLst/>
              <a:gdLst/>
              <a:ahLst/>
              <a:cxnLst/>
              <a:rect l="l" t="t" r="r" b="b"/>
              <a:pathLst>
                <a:path w="4061" h="10797" extrusionOk="0">
                  <a:moveTo>
                    <a:pt x="4025" y="1"/>
                  </a:moveTo>
                  <a:cubicBezTo>
                    <a:pt x="4016" y="1"/>
                    <a:pt x="4007" y="4"/>
                    <a:pt x="4001" y="10"/>
                  </a:cubicBezTo>
                  <a:cubicBezTo>
                    <a:pt x="3990" y="10"/>
                    <a:pt x="3990" y="22"/>
                    <a:pt x="3966" y="46"/>
                  </a:cubicBezTo>
                  <a:cubicBezTo>
                    <a:pt x="3966" y="46"/>
                    <a:pt x="3954" y="57"/>
                    <a:pt x="3954" y="69"/>
                  </a:cubicBezTo>
                  <a:cubicBezTo>
                    <a:pt x="3942" y="81"/>
                    <a:pt x="3942" y="105"/>
                    <a:pt x="3930" y="117"/>
                  </a:cubicBezTo>
                  <a:lnTo>
                    <a:pt x="3882" y="200"/>
                  </a:lnTo>
                  <a:cubicBezTo>
                    <a:pt x="3871" y="236"/>
                    <a:pt x="3847" y="248"/>
                    <a:pt x="3835" y="284"/>
                  </a:cubicBezTo>
                  <a:cubicBezTo>
                    <a:pt x="3823" y="296"/>
                    <a:pt x="3811" y="319"/>
                    <a:pt x="3787" y="355"/>
                  </a:cubicBezTo>
                  <a:cubicBezTo>
                    <a:pt x="3787" y="379"/>
                    <a:pt x="3775" y="415"/>
                    <a:pt x="3763" y="438"/>
                  </a:cubicBezTo>
                  <a:cubicBezTo>
                    <a:pt x="3740" y="498"/>
                    <a:pt x="3716" y="546"/>
                    <a:pt x="3704" y="605"/>
                  </a:cubicBezTo>
                  <a:cubicBezTo>
                    <a:pt x="3656" y="712"/>
                    <a:pt x="3632" y="819"/>
                    <a:pt x="3585" y="915"/>
                  </a:cubicBezTo>
                  <a:cubicBezTo>
                    <a:pt x="3549" y="974"/>
                    <a:pt x="3537" y="1022"/>
                    <a:pt x="3513" y="1081"/>
                  </a:cubicBezTo>
                  <a:cubicBezTo>
                    <a:pt x="3490" y="1129"/>
                    <a:pt x="3466" y="1177"/>
                    <a:pt x="3454" y="1212"/>
                  </a:cubicBezTo>
                  <a:lnTo>
                    <a:pt x="3323" y="1439"/>
                  </a:lnTo>
                  <a:cubicBezTo>
                    <a:pt x="3275" y="1498"/>
                    <a:pt x="3239" y="1546"/>
                    <a:pt x="3216" y="1605"/>
                  </a:cubicBezTo>
                  <a:cubicBezTo>
                    <a:pt x="3180" y="1641"/>
                    <a:pt x="3156" y="1712"/>
                    <a:pt x="3120" y="1748"/>
                  </a:cubicBezTo>
                  <a:cubicBezTo>
                    <a:pt x="3061" y="1855"/>
                    <a:pt x="3037" y="1962"/>
                    <a:pt x="2989" y="2058"/>
                  </a:cubicBezTo>
                  <a:cubicBezTo>
                    <a:pt x="2942" y="2165"/>
                    <a:pt x="2918" y="2272"/>
                    <a:pt x="2870" y="2379"/>
                  </a:cubicBezTo>
                  <a:cubicBezTo>
                    <a:pt x="2858" y="2415"/>
                    <a:pt x="2847" y="2474"/>
                    <a:pt x="2811" y="2522"/>
                  </a:cubicBezTo>
                  <a:cubicBezTo>
                    <a:pt x="2799" y="2582"/>
                    <a:pt x="2763" y="2629"/>
                    <a:pt x="2739" y="2689"/>
                  </a:cubicBezTo>
                  <a:cubicBezTo>
                    <a:pt x="2692" y="2772"/>
                    <a:pt x="2632" y="2879"/>
                    <a:pt x="2573" y="2974"/>
                  </a:cubicBezTo>
                  <a:lnTo>
                    <a:pt x="2394" y="3284"/>
                  </a:lnTo>
                  <a:lnTo>
                    <a:pt x="2347" y="3367"/>
                  </a:lnTo>
                  <a:cubicBezTo>
                    <a:pt x="2335" y="3403"/>
                    <a:pt x="2335" y="3415"/>
                    <a:pt x="2323" y="3427"/>
                  </a:cubicBezTo>
                  <a:cubicBezTo>
                    <a:pt x="2299" y="3475"/>
                    <a:pt x="2275" y="3534"/>
                    <a:pt x="2263" y="3594"/>
                  </a:cubicBezTo>
                  <a:cubicBezTo>
                    <a:pt x="2227" y="3701"/>
                    <a:pt x="2192" y="3820"/>
                    <a:pt x="2156" y="3927"/>
                  </a:cubicBezTo>
                  <a:cubicBezTo>
                    <a:pt x="2120" y="4046"/>
                    <a:pt x="2085" y="4141"/>
                    <a:pt x="2049" y="4260"/>
                  </a:cubicBezTo>
                  <a:cubicBezTo>
                    <a:pt x="2037" y="4344"/>
                    <a:pt x="2001" y="4403"/>
                    <a:pt x="1989" y="4463"/>
                  </a:cubicBezTo>
                  <a:lnTo>
                    <a:pt x="1954" y="4641"/>
                  </a:lnTo>
                  <a:cubicBezTo>
                    <a:pt x="1930" y="4737"/>
                    <a:pt x="1906" y="4832"/>
                    <a:pt x="1870" y="4939"/>
                  </a:cubicBezTo>
                  <a:lnTo>
                    <a:pt x="1835" y="5118"/>
                  </a:lnTo>
                  <a:cubicBezTo>
                    <a:pt x="1811" y="5177"/>
                    <a:pt x="1787" y="5237"/>
                    <a:pt x="1775" y="5296"/>
                  </a:cubicBezTo>
                  <a:lnTo>
                    <a:pt x="1775" y="5272"/>
                  </a:lnTo>
                  <a:cubicBezTo>
                    <a:pt x="1739" y="5356"/>
                    <a:pt x="1715" y="5415"/>
                    <a:pt x="1692" y="5475"/>
                  </a:cubicBezTo>
                  <a:cubicBezTo>
                    <a:pt x="1668" y="5546"/>
                    <a:pt x="1656" y="5606"/>
                    <a:pt x="1620" y="5677"/>
                  </a:cubicBezTo>
                  <a:cubicBezTo>
                    <a:pt x="1596" y="5749"/>
                    <a:pt x="1573" y="5832"/>
                    <a:pt x="1549" y="5903"/>
                  </a:cubicBezTo>
                  <a:cubicBezTo>
                    <a:pt x="1537" y="5927"/>
                    <a:pt x="1513" y="5951"/>
                    <a:pt x="1513" y="5975"/>
                  </a:cubicBezTo>
                  <a:lnTo>
                    <a:pt x="1477" y="6106"/>
                  </a:lnTo>
                  <a:cubicBezTo>
                    <a:pt x="1454" y="6189"/>
                    <a:pt x="1430" y="6249"/>
                    <a:pt x="1418" y="6320"/>
                  </a:cubicBezTo>
                  <a:lnTo>
                    <a:pt x="1323" y="6630"/>
                  </a:lnTo>
                  <a:cubicBezTo>
                    <a:pt x="1299" y="6773"/>
                    <a:pt x="1251" y="6880"/>
                    <a:pt x="1215" y="6999"/>
                  </a:cubicBezTo>
                  <a:lnTo>
                    <a:pt x="1132" y="7320"/>
                  </a:lnTo>
                  <a:cubicBezTo>
                    <a:pt x="1096" y="7439"/>
                    <a:pt x="1061" y="7558"/>
                    <a:pt x="1025" y="7654"/>
                  </a:cubicBezTo>
                  <a:cubicBezTo>
                    <a:pt x="989" y="7737"/>
                    <a:pt x="977" y="7796"/>
                    <a:pt x="953" y="7868"/>
                  </a:cubicBezTo>
                  <a:cubicBezTo>
                    <a:pt x="858" y="8094"/>
                    <a:pt x="775" y="8297"/>
                    <a:pt x="692" y="8523"/>
                  </a:cubicBezTo>
                  <a:cubicBezTo>
                    <a:pt x="656" y="8642"/>
                    <a:pt x="608" y="8749"/>
                    <a:pt x="572" y="8868"/>
                  </a:cubicBezTo>
                  <a:cubicBezTo>
                    <a:pt x="537" y="8987"/>
                    <a:pt x="501" y="9082"/>
                    <a:pt x="465" y="9201"/>
                  </a:cubicBezTo>
                  <a:cubicBezTo>
                    <a:pt x="382" y="9404"/>
                    <a:pt x="322" y="9594"/>
                    <a:pt x="251" y="9785"/>
                  </a:cubicBezTo>
                  <a:cubicBezTo>
                    <a:pt x="180" y="9987"/>
                    <a:pt x="132" y="10178"/>
                    <a:pt x="84" y="10368"/>
                  </a:cubicBezTo>
                  <a:cubicBezTo>
                    <a:pt x="61" y="10499"/>
                    <a:pt x="25" y="10654"/>
                    <a:pt x="1" y="10797"/>
                  </a:cubicBezTo>
                  <a:cubicBezTo>
                    <a:pt x="61" y="10654"/>
                    <a:pt x="120" y="10523"/>
                    <a:pt x="203" y="10368"/>
                  </a:cubicBezTo>
                  <a:cubicBezTo>
                    <a:pt x="251" y="10237"/>
                    <a:pt x="311" y="10106"/>
                    <a:pt x="358" y="9963"/>
                  </a:cubicBezTo>
                  <a:cubicBezTo>
                    <a:pt x="382" y="9892"/>
                    <a:pt x="394" y="9821"/>
                    <a:pt x="430" y="9749"/>
                  </a:cubicBezTo>
                  <a:cubicBezTo>
                    <a:pt x="453" y="9666"/>
                    <a:pt x="477" y="9606"/>
                    <a:pt x="501" y="9535"/>
                  </a:cubicBezTo>
                  <a:lnTo>
                    <a:pt x="549" y="9404"/>
                  </a:lnTo>
                  <a:lnTo>
                    <a:pt x="549" y="9416"/>
                  </a:lnTo>
                  <a:cubicBezTo>
                    <a:pt x="608" y="9261"/>
                    <a:pt x="656" y="9106"/>
                    <a:pt x="692" y="8951"/>
                  </a:cubicBezTo>
                  <a:cubicBezTo>
                    <a:pt x="727" y="8880"/>
                    <a:pt x="739" y="8809"/>
                    <a:pt x="775" y="8737"/>
                  </a:cubicBezTo>
                  <a:cubicBezTo>
                    <a:pt x="799" y="8654"/>
                    <a:pt x="811" y="8594"/>
                    <a:pt x="846" y="8523"/>
                  </a:cubicBezTo>
                  <a:lnTo>
                    <a:pt x="930" y="8297"/>
                  </a:lnTo>
                  <a:cubicBezTo>
                    <a:pt x="965" y="8225"/>
                    <a:pt x="1013" y="8142"/>
                    <a:pt x="1037" y="8058"/>
                  </a:cubicBezTo>
                  <a:cubicBezTo>
                    <a:pt x="1073" y="8035"/>
                    <a:pt x="1084" y="7987"/>
                    <a:pt x="1096" y="7939"/>
                  </a:cubicBezTo>
                  <a:lnTo>
                    <a:pt x="1144" y="7808"/>
                  </a:lnTo>
                  <a:cubicBezTo>
                    <a:pt x="1144" y="7785"/>
                    <a:pt x="1156" y="7749"/>
                    <a:pt x="1168" y="7725"/>
                  </a:cubicBezTo>
                  <a:cubicBezTo>
                    <a:pt x="1204" y="7677"/>
                    <a:pt x="1215" y="7618"/>
                    <a:pt x="1227" y="7570"/>
                  </a:cubicBezTo>
                  <a:cubicBezTo>
                    <a:pt x="1275" y="7487"/>
                    <a:pt x="1311" y="7380"/>
                    <a:pt x="1334" y="7273"/>
                  </a:cubicBezTo>
                  <a:cubicBezTo>
                    <a:pt x="1370" y="7154"/>
                    <a:pt x="1406" y="7023"/>
                    <a:pt x="1454" y="6904"/>
                  </a:cubicBezTo>
                  <a:cubicBezTo>
                    <a:pt x="1525" y="6689"/>
                    <a:pt x="1608" y="6475"/>
                    <a:pt x="1680" y="6261"/>
                  </a:cubicBezTo>
                  <a:cubicBezTo>
                    <a:pt x="1704" y="6177"/>
                    <a:pt x="1739" y="6070"/>
                    <a:pt x="1787" y="5975"/>
                  </a:cubicBezTo>
                  <a:cubicBezTo>
                    <a:pt x="1799" y="5915"/>
                    <a:pt x="1811" y="5880"/>
                    <a:pt x="1846" y="5820"/>
                  </a:cubicBezTo>
                  <a:cubicBezTo>
                    <a:pt x="1870" y="5761"/>
                    <a:pt x="1882" y="5701"/>
                    <a:pt x="1918" y="5641"/>
                  </a:cubicBezTo>
                  <a:cubicBezTo>
                    <a:pt x="1942" y="5546"/>
                    <a:pt x="1989" y="5439"/>
                    <a:pt x="2025" y="5356"/>
                  </a:cubicBezTo>
                  <a:cubicBezTo>
                    <a:pt x="2037" y="5308"/>
                    <a:pt x="2049" y="5249"/>
                    <a:pt x="2061" y="5201"/>
                  </a:cubicBezTo>
                  <a:cubicBezTo>
                    <a:pt x="2085" y="5130"/>
                    <a:pt x="2108" y="5070"/>
                    <a:pt x="2120" y="5010"/>
                  </a:cubicBezTo>
                  <a:cubicBezTo>
                    <a:pt x="2144" y="4963"/>
                    <a:pt x="2156" y="4903"/>
                    <a:pt x="2168" y="4844"/>
                  </a:cubicBezTo>
                  <a:cubicBezTo>
                    <a:pt x="2180" y="4808"/>
                    <a:pt x="2204" y="4749"/>
                    <a:pt x="2216" y="4701"/>
                  </a:cubicBezTo>
                  <a:cubicBezTo>
                    <a:pt x="2239" y="4594"/>
                    <a:pt x="2275" y="4475"/>
                    <a:pt x="2299" y="4368"/>
                  </a:cubicBezTo>
                  <a:cubicBezTo>
                    <a:pt x="2335" y="4248"/>
                    <a:pt x="2382" y="4129"/>
                    <a:pt x="2406" y="4010"/>
                  </a:cubicBezTo>
                  <a:cubicBezTo>
                    <a:pt x="2442" y="3891"/>
                    <a:pt x="2477" y="3796"/>
                    <a:pt x="2513" y="3689"/>
                  </a:cubicBezTo>
                  <a:cubicBezTo>
                    <a:pt x="2537" y="3629"/>
                    <a:pt x="2561" y="3582"/>
                    <a:pt x="2573" y="3534"/>
                  </a:cubicBezTo>
                  <a:cubicBezTo>
                    <a:pt x="2585" y="3498"/>
                    <a:pt x="2597" y="3463"/>
                    <a:pt x="2620" y="3415"/>
                  </a:cubicBezTo>
                  <a:cubicBezTo>
                    <a:pt x="2620" y="3415"/>
                    <a:pt x="2632" y="3403"/>
                    <a:pt x="2632" y="3391"/>
                  </a:cubicBezTo>
                  <a:lnTo>
                    <a:pt x="2632" y="3403"/>
                  </a:lnTo>
                  <a:cubicBezTo>
                    <a:pt x="2644" y="3367"/>
                    <a:pt x="2644" y="3355"/>
                    <a:pt x="2656" y="3344"/>
                  </a:cubicBezTo>
                  <a:lnTo>
                    <a:pt x="2656" y="3332"/>
                  </a:lnTo>
                  <a:lnTo>
                    <a:pt x="2704" y="3236"/>
                  </a:lnTo>
                  <a:cubicBezTo>
                    <a:pt x="2763" y="3153"/>
                    <a:pt x="2823" y="3058"/>
                    <a:pt x="2870" y="2951"/>
                  </a:cubicBezTo>
                  <a:cubicBezTo>
                    <a:pt x="2894" y="2903"/>
                    <a:pt x="2930" y="2855"/>
                    <a:pt x="2954" y="2796"/>
                  </a:cubicBezTo>
                  <a:cubicBezTo>
                    <a:pt x="2989" y="2748"/>
                    <a:pt x="3001" y="2689"/>
                    <a:pt x="3037" y="2629"/>
                  </a:cubicBezTo>
                  <a:cubicBezTo>
                    <a:pt x="3073" y="2522"/>
                    <a:pt x="3109" y="2427"/>
                    <a:pt x="3132" y="2320"/>
                  </a:cubicBezTo>
                  <a:cubicBezTo>
                    <a:pt x="3168" y="2212"/>
                    <a:pt x="3216" y="2093"/>
                    <a:pt x="3239" y="1986"/>
                  </a:cubicBezTo>
                  <a:lnTo>
                    <a:pt x="3335" y="1772"/>
                  </a:lnTo>
                  <a:lnTo>
                    <a:pt x="3418" y="1593"/>
                  </a:lnTo>
                  <a:cubicBezTo>
                    <a:pt x="3454" y="1534"/>
                    <a:pt x="3490" y="1450"/>
                    <a:pt x="3525" y="1391"/>
                  </a:cubicBezTo>
                  <a:cubicBezTo>
                    <a:pt x="3525" y="1379"/>
                    <a:pt x="3537" y="1379"/>
                    <a:pt x="3537" y="1367"/>
                  </a:cubicBezTo>
                  <a:cubicBezTo>
                    <a:pt x="3549" y="1367"/>
                    <a:pt x="3549" y="1355"/>
                    <a:pt x="3549" y="1355"/>
                  </a:cubicBezTo>
                  <a:cubicBezTo>
                    <a:pt x="3549" y="1331"/>
                    <a:pt x="3573" y="1331"/>
                    <a:pt x="3573" y="1320"/>
                  </a:cubicBezTo>
                  <a:cubicBezTo>
                    <a:pt x="3585" y="1320"/>
                    <a:pt x="3585" y="1308"/>
                    <a:pt x="3585" y="1308"/>
                  </a:cubicBezTo>
                  <a:cubicBezTo>
                    <a:pt x="3620" y="1236"/>
                    <a:pt x="3644" y="1177"/>
                    <a:pt x="3680" y="1093"/>
                  </a:cubicBezTo>
                  <a:cubicBezTo>
                    <a:pt x="3704" y="1034"/>
                    <a:pt x="3740" y="962"/>
                    <a:pt x="3751" y="903"/>
                  </a:cubicBezTo>
                  <a:cubicBezTo>
                    <a:pt x="3775" y="831"/>
                    <a:pt x="3787" y="736"/>
                    <a:pt x="3823" y="665"/>
                  </a:cubicBezTo>
                  <a:cubicBezTo>
                    <a:pt x="3835" y="581"/>
                    <a:pt x="3871" y="498"/>
                    <a:pt x="3894" y="415"/>
                  </a:cubicBezTo>
                  <a:cubicBezTo>
                    <a:pt x="3930" y="319"/>
                    <a:pt x="3978" y="236"/>
                    <a:pt x="4013" y="141"/>
                  </a:cubicBezTo>
                  <a:lnTo>
                    <a:pt x="4061" y="57"/>
                  </a:lnTo>
                  <a:cubicBezTo>
                    <a:pt x="4061" y="46"/>
                    <a:pt x="4061" y="22"/>
                    <a:pt x="4049" y="10"/>
                  </a:cubicBezTo>
                  <a:cubicBezTo>
                    <a:pt x="4043" y="4"/>
                    <a:pt x="4034" y="1"/>
                    <a:pt x="4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2126750" y="5283875"/>
              <a:ext cx="53300" cy="37775"/>
            </a:xfrm>
            <a:custGeom>
              <a:avLst/>
              <a:gdLst/>
              <a:ahLst/>
              <a:cxnLst/>
              <a:rect l="l" t="t" r="r" b="b"/>
              <a:pathLst>
                <a:path w="2132" h="1511" extrusionOk="0">
                  <a:moveTo>
                    <a:pt x="2057" y="0"/>
                  </a:moveTo>
                  <a:cubicBezTo>
                    <a:pt x="2036" y="0"/>
                    <a:pt x="2014" y="13"/>
                    <a:pt x="2000" y="34"/>
                  </a:cubicBezTo>
                  <a:cubicBezTo>
                    <a:pt x="1953" y="58"/>
                    <a:pt x="1917" y="105"/>
                    <a:pt x="1893" y="141"/>
                  </a:cubicBezTo>
                  <a:lnTo>
                    <a:pt x="1834" y="201"/>
                  </a:lnTo>
                  <a:lnTo>
                    <a:pt x="1703" y="331"/>
                  </a:lnTo>
                  <a:lnTo>
                    <a:pt x="1619" y="403"/>
                  </a:lnTo>
                  <a:cubicBezTo>
                    <a:pt x="1584" y="439"/>
                    <a:pt x="1524" y="486"/>
                    <a:pt x="1477" y="522"/>
                  </a:cubicBezTo>
                  <a:cubicBezTo>
                    <a:pt x="1429" y="570"/>
                    <a:pt x="1369" y="617"/>
                    <a:pt x="1322" y="665"/>
                  </a:cubicBezTo>
                  <a:cubicBezTo>
                    <a:pt x="1262" y="724"/>
                    <a:pt x="1203" y="760"/>
                    <a:pt x="1143" y="808"/>
                  </a:cubicBezTo>
                  <a:cubicBezTo>
                    <a:pt x="1119" y="820"/>
                    <a:pt x="1107" y="843"/>
                    <a:pt x="1072" y="855"/>
                  </a:cubicBezTo>
                  <a:cubicBezTo>
                    <a:pt x="1048" y="867"/>
                    <a:pt x="1012" y="903"/>
                    <a:pt x="988" y="915"/>
                  </a:cubicBezTo>
                  <a:cubicBezTo>
                    <a:pt x="917" y="963"/>
                    <a:pt x="869" y="986"/>
                    <a:pt x="810" y="1034"/>
                  </a:cubicBezTo>
                  <a:cubicBezTo>
                    <a:pt x="667" y="1117"/>
                    <a:pt x="536" y="1213"/>
                    <a:pt x="405" y="1284"/>
                  </a:cubicBezTo>
                  <a:cubicBezTo>
                    <a:pt x="282" y="1351"/>
                    <a:pt x="148" y="1440"/>
                    <a:pt x="23" y="1499"/>
                  </a:cubicBezTo>
                  <a:lnTo>
                    <a:pt x="23" y="1499"/>
                  </a:lnTo>
                  <a:cubicBezTo>
                    <a:pt x="91" y="1470"/>
                    <a:pt x="172" y="1451"/>
                    <a:pt x="214" y="1451"/>
                  </a:cubicBezTo>
                  <a:cubicBezTo>
                    <a:pt x="357" y="1391"/>
                    <a:pt x="488" y="1332"/>
                    <a:pt x="631" y="1272"/>
                  </a:cubicBezTo>
                  <a:cubicBezTo>
                    <a:pt x="703" y="1236"/>
                    <a:pt x="774" y="1213"/>
                    <a:pt x="846" y="1165"/>
                  </a:cubicBezTo>
                  <a:lnTo>
                    <a:pt x="941" y="1117"/>
                  </a:lnTo>
                  <a:cubicBezTo>
                    <a:pt x="988" y="1105"/>
                    <a:pt x="1012" y="1070"/>
                    <a:pt x="1048" y="1058"/>
                  </a:cubicBezTo>
                  <a:cubicBezTo>
                    <a:pt x="1084" y="1034"/>
                    <a:pt x="1119" y="1010"/>
                    <a:pt x="1167" y="986"/>
                  </a:cubicBezTo>
                  <a:cubicBezTo>
                    <a:pt x="1179" y="974"/>
                    <a:pt x="1203" y="951"/>
                    <a:pt x="1227" y="939"/>
                  </a:cubicBezTo>
                  <a:cubicBezTo>
                    <a:pt x="1250" y="915"/>
                    <a:pt x="1298" y="879"/>
                    <a:pt x="1322" y="855"/>
                  </a:cubicBezTo>
                  <a:cubicBezTo>
                    <a:pt x="1357" y="820"/>
                    <a:pt x="1381" y="808"/>
                    <a:pt x="1405" y="796"/>
                  </a:cubicBezTo>
                  <a:cubicBezTo>
                    <a:pt x="1477" y="736"/>
                    <a:pt x="1536" y="677"/>
                    <a:pt x="1608" y="617"/>
                  </a:cubicBezTo>
                  <a:cubicBezTo>
                    <a:pt x="1643" y="593"/>
                    <a:pt x="1667" y="570"/>
                    <a:pt x="1703" y="534"/>
                  </a:cubicBezTo>
                  <a:lnTo>
                    <a:pt x="1715" y="522"/>
                  </a:lnTo>
                  <a:lnTo>
                    <a:pt x="1786" y="451"/>
                  </a:lnTo>
                  <a:cubicBezTo>
                    <a:pt x="1846" y="403"/>
                    <a:pt x="1893" y="355"/>
                    <a:pt x="1941" y="320"/>
                  </a:cubicBezTo>
                  <a:lnTo>
                    <a:pt x="2000" y="260"/>
                  </a:lnTo>
                  <a:cubicBezTo>
                    <a:pt x="2024" y="212"/>
                    <a:pt x="2072" y="177"/>
                    <a:pt x="2096" y="141"/>
                  </a:cubicBezTo>
                  <a:cubicBezTo>
                    <a:pt x="2131" y="93"/>
                    <a:pt x="2131" y="46"/>
                    <a:pt x="2096" y="22"/>
                  </a:cubicBezTo>
                  <a:cubicBezTo>
                    <a:pt x="2086" y="7"/>
                    <a:pt x="2072" y="0"/>
                    <a:pt x="2057" y="0"/>
                  </a:cubicBezTo>
                  <a:close/>
                  <a:moveTo>
                    <a:pt x="23" y="1499"/>
                  </a:moveTo>
                  <a:cubicBezTo>
                    <a:pt x="15" y="1503"/>
                    <a:pt x="8" y="1506"/>
                    <a:pt x="0" y="1510"/>
                  </a:cubicBezTo>
                  <a:cubicBezTo>
                    <a:pt x="8" y="1507"/>
                    <a:pt x="15" y="1503"/>
                    <a:pt x="23" y="14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2188650" y="5251525"/>
              <a:ext cx="21450" cy="92450"/>
            </a:xfrm>
            <a:custGeom>
              <a:avLst/>
              <a:gdLst/>
              <a:ahLst/>
              <a:cxnLst/>
              <a:rect l="l" t="t" r="r" b="b"/>
              <a:pathLst>
                <a:path w="858" h="3698" extrusionOk="0">
                  <a:moveTo>
                    <a:pt x="54" y="1"/>
                  </a:moveTo>
                  <a:cubicBezTo>
                    <a:pt x="46" y="1"/>
                    <a:pt x="32" y="6"/>
                    <a:pt x="24" y="6"/>
                  </a:cubicBezTo>
                  <a:cubicBezTo>
                    <a:pt x="13" y="18"/>
                    <a:pt x="1" y="30"/>
                    <a:pt x="1" y="54"/>
                  </a:cubicBezTo>
                  <a:cubicBezTo>
                    <a:pt x="13" y="173"/>
                    <a:pt x="24" y="304"/>
                    <a:pt x="36" y="423"/>
                  </a:cubicBezTo>
                  <a:cubicBezTo>
                    <a:pt x="60" y="482"/>
                    <a:pt x="60" y="542"/>
                    <a:pt x="72" y="602"/>
                  </a:cubicBezTo>
                  <a:cubicBezTo>
                    <a:pt x="72" y="661"/>
                    <a:pt x="84" y="733"/>
                    <a:pt x="96" y="792"/>
                  </a:cubicBezTo>
                  <a:cubicBezTo>
                    <a:pt x="120" y="887"/>
                    <a:pt x="132" y="959"/>
                    <a:pt x="144" y="1042"/>
                  </a:cubicBezTo>
                  <a:cubicBezTo>
                    <a:pt x="144" y="1125"/>
                    <a:pt x="155" y="1209"/>
                    <a:pt x="179" y="1304"/>
                  </a:cubicBezTo>
                  <a:lnTo>
                    <a:pt x="215" y="1566"/>
                  </a:lnTo>
                  <a:cubicBezTo>
                    <a:pt x="215" y="1637"/>
                    <a:pt x="239" y="1721"/>
                    <a:pt x="251" y="1792"/>
                  </a:cubicBezTo>
                  <a:cubicBezTo>
                    <a:pt x="263" y="1864"/>
                    <a:pt x="275" y="1959"/>
                    <a:pt x="298" y="2030"/>
                  </a:cubicBezTo>
                  <a:lnTo>
                    <a:pt x="334" y="2257"/>
                  </a:lnTo>
                  <a:cubicBezTo>
                    <a:pt x="370" y="2387"/>
                    <a:pt x="417" y="2507"/>
                    <a:pt x="453" y="2626"/>
                  </a:cubicBezTo>
                  <a:cubicBezTo>
                    <a:pt x="513" y="2804"/>
                    <a:pt x="572" y="2983"/>
                    <a:pt x="656" y="3161"/>
                  </a:cubicBezTo>
                  <a:cubicBezTo>
                    <a:pt x="727" y="3340"/>
                    <a:pt x="786" y="3519"/>
                    <a:pt x="858" y="3697"/>
                  </a:cubicBezTo>
                  <a:cubicBezTo>
                    <a:pt x="858" y="3668"/>
                    <a:pt x="850" y="3646"/>
                    <a:pt x="847" y="3646"/>
                  </a:cubicBezTo>
                  <a:cubicBezTo>
                    <a:pt x="846" y="3646"/>
                    <a:pt x="846" y="3647"/>
                    <a:pt x="846" y="3650"/>
                  </a:cubicBezTo>
                  <a:lnTo>
                    <a:pt x="846" y="3638"/>
                  </a:lnTo>
                  <a:cubicBezTo>
                    <a:pt x="834" y="3530"/>
                    <a:pt x="810" y="3411"/>
                    <a:pt x="798" y="3292"/>
                  </a:cubicBezTo>
                  <a:cubicBezTo>
                    <a:pt x="786" y="3173"/>
                    <a:pt x="775" y="3066"/>
                    <a:pt x="751" y="2947"/>
                  </a:cubicBezTo>
                  <a:cubicBezTo>
                    <a:pt x="739" y="2864"/>
                    <a:pt x="727" y="2792"/>
                    <a:pt x="715" y="2697"/>
                  </a:cubicBezTo>
                  <a:cubicBezTo>
                    <a:pt x="691" y="2614"/>
                    <a:pt x="679" y="2518"/>
                    <a:pt x="656" y="2435"/>
                  </a:cubicBezTo>
                  <a:cubicBezTo>
                    <a:pt x="608" y="2268"/>
                    <a:pt x="548" y="2114"/>
                    <a:pt x="501" y="1959"/>
                  </a:cubicBezTo>
                  <a:cubicBezTo>
                    <a:pt x="489" y="1923"/>
                    <a:pt x="489" y="1899"/>
                    <a:pt x="477" y="1864"/>
                  </a:cubicBezTo>
                  <a:cubicBezTo>
                    <a:pt x="453" y="1852"/>
                    <a:pt x="441" y="1816"/>
                    <a:pt x="441" y="1792"/>
                  </a:cubicBezTo>
                  <a:cubicBezTo>
                    <a:pt x="429" y="1697"/>
                    <a:pt x="394" y="1614"/>
                    <a:pt x="382" y="1518"/>
                  </a:cubicBezTo>
                  <a:cubicBezTo>
                    <a:pt x="358" y="1423"/>
                    <a:pt x="334" y="1328"/>
                    <a:pt x="310" y="1221"/>
                  </a:cubicBezTo>
                  <a:cubicBezTo>
                    <a:pt x="310" y="1185"/>
                    <a:pt x="298" y="1149"/>
                    <a:pt x="275" y="1102"/>
                  </a:cubicBezTo>
                  <a:cubicBezTo>
                    <a:pt x="263" y="1066"/>
                    <a:pt x="263" y="1018"/>
                    <a:pt x="251" y="971"/>
                  </a:cubicBezTo>
                  <a:cubicBezTo>
                    <a:pt x="215" y="863"/>
                    <a:pt x="191" y="780"/>
                    <a:pt x="179" y="673"/>
                  </a:cubicBezTo>
                  <a:cubicBezTo>
                    <a:pt x="155" y="566"/>
                    <a:pt x="144" y="482"/>
                    <a:pt x="132" y="375"/>
                  </a:cubicBezTo>
                  <a:cubicBezTo>
                    <a:pt x="120" y="268"/>
                    <a:pt x="96" y="149"/>
                    <a:pt x="84" y="54"/>
                  </a:cubicBezTo>
                  <a:cubicBezTo>
                    <a:pt x="84" y="18"/>
                    <a:pt x="72" y="6"/>
                    <a:pt x="60" y="6"/>
                  </a:cubicBezTo>
                  <a:cubicBezTo>
                    <a:pt x="60" y="2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2162750" y="5336500"/>
              <a:ext cx="10150" cy="47350"/>
            </a:xfrm>
            <a:custGeom>
              <a:avLst/>
              <a:gdLst/>
              <a:ahLst/>
              <a:cxnLst/>
              <a:rect l="l" t="t" r="r" b="b"/>
              <a:pathLst>
                <a:path w="406" h="1894" extrusionOk="0">
                  <a:moveTo>
                    <a:pt x="25" y="0"/>
                  </a:moveTo>
                  <a:cubicBezTo>
                    <a:pt x="25" y="12"/>
                    <a:pt x="1" y="24"/>
                    <a:pt x="1" y="48"/>
                  </a:cubicBezTo>
                  <a:lnTo>
                    <a:pt x="1" y="72"/>
                  </a:lnTo>
                  <a:cubicBezTo>
                    <a:pt x="25" y="84"/>
                    <a:pt x="25" y="108"/>
                    <a:pt x="25" y="120"/>
                  </a:cubicBezTo>
                  <a:cubicBezTo>
                    <a:pt x="37" y="167"/>
                    <a:pt x="37" y="191"/>
                    <a:pt x="48" y="239"/>
                  </a:cubicBezTo>
                  <a:cubicBezTo>
                    <a:pt x="60" y="322"/>
                    <a:pt x="96" y="405"/>
                    <a:pt x="108" y="489"/>
                  </a:cubicBezTo>
                  <a:cubicBezTo>
                    <a:pt x="120" y="608"/>
                    <a:pt x="156" y="727"/>
                    <a:pt x="179" y="846"/>
                  </a:cubicBezTo>
                  <a:cubicBezTo>
                    <a:pt x="215" y="953"/>
                    <a:pt x="227" y="1072"/>
                    <a:pt x="263" y="1179"/>
                  </a:cubicBezTo>
                  <a:cubicBezTo>
                    <a:pt x="298" y="1417"/>
                    <a:pt x="358" y="1655"/>
                    <a:pt x="406" y="1894"/>
                  </a:cubicBezTo>
                  <a:cubicBezTo>
                    <a:pt x="394" y="1786"/>
                    <a:pt x="394" y="1667"/>
                    <a:pt x="346" y="1560"/>
                  </a:cubicBezTo>
                  <a:cubicBezTo>
                    <a:pt x="334" y="1477"/>
                    <a:pt x="322" y="1370"/>
                    <a:pt x="298" y="1263"/>
                  </a:cubicBezTo>
                  <a:cubicBezTo>
                    <a:pt x="298" y="1215"/>
                    <a:pt x="298" y="1191"/>
                    <a:pt x="287" y="1143"/>
                  </a:cubicBezTo>
                  <a:lnTo>
                    <a:pt x="287" y="1120"/>
                  </a:lnTo>
                  <a:cubicBezTo>
                    <a:pt x="275" y="1036"/>
                    <a:pt x="263" y="953"/>
                    <a:pt x="239" y="882"/>
                  </a:cubicBezTo>
                  <a:cubicBezTo>
                    <a:pt x="227" y="822"/>
                    <a:pt x="215" y="739"/>
                    <a:pt x="203" y="667"/>
                  </a:cubicBezTo>
                  <a:cubicBezTo>
                    <a:pt x="179" y="548"/>
                    <a:pt x="156" y="441"/>
                    <a:pt x="120" y="322"/>
                  </a:cubicBezTo>
                  <a:cubicBezTo>
                    <a:pt x="108" y="286"/>
                    <a:pt x="108" y="227"/>
                    <a:pt x="96" y="179"/>
                  </a:cubicBezTo>
                  <a:cubicBezTo>
                    <a:pt x="96" y="167"/>
                    <a:pt x="72" y="131"/>
                    <a:pt x="72" y="120"/>
                  </a:cubicBezTo>
                  <a:cubicBezTo>
                    <a:pt x="72" y="108"/>
                    <a:pt x="60" y="72"/>
                    <a:pt x="60" y="60"/>
                  </a:cubicBezTo>
                  <a:cubicBezTo>
                    <a:pt x="60" y="24"/>
                    <a:pt x="48" y="12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2138950" y="5348400"/>
              <a:ext cx="18775" cy="13125"/>
            </a:xfrm>
            <a:custGeom>
              <a:avLst/>
              <a:gdLst/>
              <a:ahLst/>
              <a:cxnLst/>
              <a:rect l="l" t="t" r="r" b="b"/>
              <a:pathLst>
                <a:path w="751" h="525" extrusionOk="0">
                  <a:moveTo>
                    <a:pt x="691" y="1"/>
                  </a:moveTo>
                  <a:cubicBezTo>
                    <a:pt x="691" y="1"/>
                    <a:pt x="679" y="13"/>
                    <a:pt x="655" y="13"/>
                  </a:cubicBezTo>
                  <a:cubicBezTo>
                    <a:pt x="643" y="25"/>
                    <a:pt x="619" y="48"/>
                    <a:pt x="584" y="60"/>
                  </a:cubicBezTo>
                  <a:cubicBezTo>
                    <a:pt x="548" y="72"/>
                    <a:pt x="512" y="108"/>
                    <a:pt x="477" y="132"/>
                  </a:cubicBezTo>
                  <a:cubicBezTo>
                    <a:pt x="429" y="167"/>
                    <a:pt x="393" y="203"/>
                    <a:pt x="346" y="239"/>
                  </a:cubicBezTo>
                  <a:cubicBezTo>
                    <a:pt x="274" y="286"/>
                    <a:pt x="191" y="346"/>
                    <a:pt x="131" y="406"/>
                  </a:cubicBezTo>
                  <a:cubicBezTo>
                    <a:pt x="96" y="441"/>
                    <a:pt x="48" y="477"/>
                    <a:pt x="0" y="525"/>
                  </a:cubicBezTo>
                  <a:cubicBezTo>
                    <a:pt x="84" y="489"/>
                    <a:pt x="143" y="465"/>
                    <a:pt x="155" y="429"/>
                  </a:cubicBezTo>
                  <a:cubicBezTo>
                    <a:pt x="215" y="382"/>
                    <a:pt x="274" y="358"/>
                    <a:pt x="334" y="310"/>
                  </a:cubicBezTo>
                  <a:cubicBezTo>
                    <a:pt x="393" y="286"/>
                    <a:pt x="429" y="239"/>
                    <a:pt x="488" y="203"/>
                  </a:cubicBezTo>
                  <a:cubicBezTo>
                    <a:pt x="524" y="191"/>
                    <a:pt x="548" y="167"/>
                    <a:pt x="584" y="144"/>
                  </a:cubicBezTo>
                  <a:cubicBezTo>
                    <a:pt x="619" y="132"/>
                    <a:pt x="631" y="120"/>
                    <a:pt x="655" y="108"/>
                  </a:cubicBezTo>
                  <a:cubicBezTo>
                    <a:pt x="679" y="108"/>
                    <a:pt x="679" y="84"/>
                    <a:pt x="691" y="84"/>
                  </a:cubicBezTo>
                  <a:cubicBezTo>
                    <a:pt x="703" y="72"/>
                    <a:pt x="715" y="72"/>
                    <a:pt x="715" y="72"/>
                  </a:cubicBezTo>
                  <a:cubicBezTo>
                    <a:pt x="715" y="60"/>
                    <a:pt x="739" y="60"/>
                    <a:pt x="739" y="48"/>
                  </a:cubicBezTo>
                  <a:cubicBezTo>
                    <a:pt x="750" y="25"/>
                    <a:pt x="739" y="13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2149650" y="5241625"/>
              <a:ext cx="43800" cy="32700"/>
            </a:xfrm>
            <a:custGeom>
              <a:avLst/>
              <a:gdLst/>
              <a:ahLst/>
              <a:cxnLst/>
              <a:rect l="l" t="t" r="r" b="b"/>
              <a:pathLst>
                <a:path w="1752" h="1308" extrusionOk="0">
                  <a:moveTo>
                    <a:pt x="1698" y="0"/>
                  </a:moveTo>
                  <a:cubicBezTo>
                    <a:pt x="1683" y="0"/>
                    <a:pt x="1668" y="3"/>
                    <a:pt x="1656" y="9"/>
                  </a:cubicBezTo>
                  <a:lnTo>
                    <a:pt x="1644" y="33"/>
                  </a:lnTo>
                  <a:cubicBezTo>
                    <a:pt x="1620" y="45"/>
                    <a:pt x="1596" y="69"/>
                    <a:pt x="1573" y="93"/>
                  </a:cubicBezTo>
                  <a:cubicBezTo>
                    <a:pt x="1537" y="116"/>
                    <a:pt x="1501" y="152"/>
                    <a:pt x="1465" y="176"/>
                  </a:cubicBezTo>
                  <a:cubicBezTo>
                    <a:pt x="1454" y="188"/>
                    <a:pt x="1418" y="224"/>
                    <a:pt x="1394" y="236"/>
                  </a:cubicBezTo>
                  <a:cubicBezTo>
                    <a:pt x="1346" y="271"/>
                    <a:pt x="1287" y="307"/>
                    <a:pt x="1239" y="343"/>
                  </a:cubicBezTo>
                  <a:lnTo>
                    <a:pt x="1263" y="343"/>
                  </a:lnTo>
                  <a:cubicBezTo>
                    <a:pt x="1215" y="367"/>
                    <a:pt x="1180" y="390"/>
                    <a:pt x="1144" y="414"/>
                  </a:cubicBezTo>
                  <a:cubicBezTo>
                    <a:pt x="1120" y="414"/>
                    <a:pt x="1120" y="426"/>
                    <a:pt x="1108" y="426"/>
                  </a:cubicBezTo>
                  <a:cubicBezTo>
                    <a:pt x="1108" y="450"/>
                    <a:pt x="1096" y="450"/>
                    <a:pt x="1084" y="462"/>
                  </a:cubicBezTo>
                  <a:cubicBezTo>
                    <a:pt x="1084" y="474"/>
                    <a:pt x="1061" y="474"/>
                    <a:pt x="1049" y="486"/>
                  </a:cubicBezTo>
                  <a:cubicBezTo>
                    <a:pt x="1037" y="486"/>
                    <a:pt x="1037" y="509"/>
                    <a:pt x="1025" y="509"/>
                  </a:cubicBezTo>
                  <a:cubicBezTo>
                    <a:pt x="989" y="533"/>
                    <a:pt x="942" y="545"/>
                    <a:pt x="918" y="581"/>
                  </a:cubicBezTo>
                  <a:cubicBezTo>
                    <a:pt x="882" y="593"/>
                    <a:pt x="870" y="605"/>
                    <a:pt x="846" y="628"/>
                  </a:cubicBezTo>
                  <a:cubicBezTo>
                    <a:pt x="811" y="652"/>
                    <a:pt x="763" y="664"/>
                    <a:pt x="739" y="700"/>
                  </a:cubicBezTo>
                  <a:cubicBezTo>
                    <a:pt x="680" y="748"/>
                    <a:pt x="620" y="771"/>
                    <a:pt x="572" y="819"/>
                  </a:cubicBezTo>
                  <a:cubicBezTo>
                    <a:pt x="489" y="890"/>
                    <a:pt x="382" y="986"/>
                    <a:pt x="287" y="1057"/>
                  </a:cubicBezTo>
                  <a:cubicBezTo>
                    <a:pt x="203" y="1129"/>
                    <a:pt x="132" y="1200"/>
                    <a:pt x="37" y="1283"/>
                  </a:cubicBezTo>
                  <a:lnTo>
                    <a:pt x="1" y="1307"/>
                  </a:lnTo>
                  <a:cubicBezTo>
                    <a:pt x="108" y="1236"/>
                    <a:pt x="203" y="1176"/>
                    <a:pt x="322" y="1117"/>
                  </a:cubicBezTo>
                  <a:cubicBezTo>
                    <a:pt x="346" y="1093"/>
                    <a:pt x="370" y="1081"/>
                    <a:pt x="394" y="1069"/>
                  </a:cubicBezTo>
                  <a:cubicBezTo>
                    <a:pt x="394" y="1057"/>
                    <a:pt x="406" y="1057"/>
                    <a:pt x="406" y="1057"/>
                  </a:cubicBezTo>
                  <a:cubicBezTo>
                    <a:pt x="430" y="1033"/>
                    <a:pt x="441" y="1033"/>
                    <a:pt x="453" y="1021"/>
                  </a:cubicBezTo>
                  <a:cubicBezTo>
                    <a:pt x="453" y="1009"/>
                    <a:pt x="465" y="1009"/>
                    <a:pt x="465" y="1009"/>
                  </a:cubicBezTo>
                  <a:cubicBezTo>
                    <a:pt x="525" y="962"/>
                    <a:pt x="584" y="926"/>
                    <a:pt x="644" y="890"/>
                  </a:cubicBezTo>
                  <a:cubicBezTo>
                    <a:pt x="727" y="843"/>
                    <a:pt x="787" y="819"/>
                    <a:pt x="858" y="771"/>
                  </a:cubicBezTo>
                  <a:cubicBezTo>
                    <a:pt x="918" y="724"/>
                    <a:pt x="989" y="700"/>
                    <a:pt x="1049" y="652"/>
                  </a:cubicBezTo>
                  <a:cubicBezTo>
                    <a:pt x="1156" y="593"/>
                    <a:pt x="1263" y="533"/>
                    <a:pt x="1346" y="474"/>
                  </a:cubicBezTo>
                  <a:cubicBezTo>
                    <a:pt x="1358" y="450"/>
                    <a:pt x="1394" y="426"/>
                    <a:pt x="1406" y="414"/>
                  </a:cubicBezTo>
                  <a:lnTo>
                    <a:pt x="1442" y="390"/>
                  </a:lnTo>
                  <a:lnTo>
                    <a:pt x="1477" y="343"/>
                  </a:lnTo>
                  <a:lnTo>
                    <a:pt x="1561" y="271"/>
                  </a:lnTo>
                  <a:lnTo>
                    <a:pt x="1644" y="176"/>
                  </a:lnTo>
                  <a:lnTo>
                    <a:pt x="1739" y="93"/>
                  </a:lnTo>
                  <a:cubicBezTo>
                    <a:pt x="1751" y="69"/>
                    <a:pt x="1751" y="33"/>
                    <a:pt x="1739" y="9"/>
                  </a:cubicBezTo>
                  <a:cubicBezTo>
                    <a:pt x="1727" y="3"/>
                    <a:pt x="1712" y="0"/>
                    <a:pt x="1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731;p43">
            <a:extLst>
              <a:ext uri="{FF2B5EF4-FFF2-40B4-BE49-F238E27FC236}">
                <a16:creationId xmlns:a16="http://schemas.microsoft.com/office/drawing/2014/main" id="{F2DC496D-7F6C-4469-AD2D-9A5C0CF3C8C0}"/>
              </a:ext>
            </a:extLst>
          </p:cNvPr>
          <p:cNvSpPr txBox="1">
            <a:spLocks/>
          </p:cNvSpPr>
          <p:nvPr/>
        </p:nvSpPr>
        <p:spPr>
          <a:xfrm>
            <a:off x="1379220" y="0"/>
            <a:ext cx="6202680" cy="1266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0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جدول التعلم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D0E2B0-A2D0-404A-BFF8-27DD12C4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172" y="1036164"/>
            <a:ext cx="3843655" cy="4107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F463586A-1C83-492B-90A4-6B079979C01D}"/>
              </a:ext>
            </a:extLst>
          </p:cNvPr>
          <p:cNvSpPr txBox="1"/>
          <p:nvPr/>
        </p:nvSpPr>
        <p:spPr>
          <a:xfrm>
            <a:off x="809425" y="1323924"/>
            <a:ext cx="7525149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تعرف الطالبة مفهوم التخطيط للعمل الفني.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توضح الطالبة مميزات استخدام الخامات المختلفة في التعبير الفني.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تذكر الطالبة بعض المفاهيم الخاصة بالمجال باللغة الانجليزية.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تتقن الطالبة نقل التصميم إلى اللوحة أو العمل الفني.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تستخدم الطالبة بودرة الرخام في تنفيذ العمل الفني.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تكتشف الطالبة أسس التصميم في العمل الإبداعي.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تصف الطالبة خصائص العمل الفني الحديث.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تذكر الطالبة الخامات الضرورية لعمل فني باستخدام بودرة الرخام.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تستنتج الطالبة فوائد الإنتاج الفني اليدوي.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تناقش الطالبة بعض أسس التصميم الجيد.</a:t>
            </a:r>
          </a:p>
          <a:p>
            <a:pPr algn="ctr"/>
            <a:r>
              <a:rPr lang="ar-SA" sz="2000" b="0" i="0" dirty="0">
                <a:solidFill>
                  <a:srgbClr val="4F4F4F"/>
                </a:solidFill>
                <a:effectLst/>
                <a:latin typeface="STC-Regular"/>
                <a:cs typeface="Akhbar MT" pitchFamily="2" charset="-78"/>
              </a:rPr>
              <a:t>أن تقارن الطالبة بين أعمال محلية وعالمية ذات خامات متنوعة.</a:t>
            </a:r>
          </a:p>
        </p:txBody>
      </p:sp>
      <p:sp>
        <p:nvSpPr>
          <p:cNvPr id="9" name="Google Shape;731;p43">
            <a:extLst>
              <a:ext uri="{FF2B5EF4-FFF2-40B4-BE49-F238E27FC236}">
                <a16:creationId xmlns:a16="http://schemas.microsoft.com/office/drawing/2014/main" id="{CD4E9DFD-8B24-48D8-9297-5B5D24D57044}"/>
              </a:ext>
            </a:extLst>
          </p:cNvPr>
          <p:cNvSpPr txBox="1">
            <a:spLocks/>
          </p:cNvSpPr>
          <p:nvPr/>
        </p:nvSpPr>
        <p:spPr>
          <a:xfrm>
            <a:off x="5566320" y="621684"/>
            <a:ext cx="357768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سنتعلمه في درسنا لليوم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/>
          <p:nvPr/>
        </p:nvSpPr>
        <p:spPr>
          <a:xfrm>
            <a:off x="6733783" y="88202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0657" flipH="1">
            <a:off x="6378894" y="735329"/>
            <a:ext cx="637629" cy="7474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731;p43">
            <a:extLst>
              <a:ext uri="{FF2B5EF4-FFF2-40B4-BE49-F238E27FC236}">
                <a16:creationId xmlns:a16="http://schemas.microsoft.com/office/drawing/2014/main" id="{49A8561F-6325-4FCA-977E-746C4A7FAEA8}"/>
              </a:ext>
            </a:extLst>
          </p:cNvPr>
          <p:cNvSpPr txBox="1">
            <a:spLocks/>
          </p:cNvSpPr>
          <p:nvPr/>
        </p:nvSpPr>
        <p:spPr>
          <a:xfrm>
            <a:off x="6909163" y="943184"/>
            <a:ext cx="58674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3600" dirty="0">
                <a:solidFill>
                  <a:schemeClr val="accent5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س </a:t>
            </a:r>
          </a:p>
        </p:txBody>
      </p:sp>
      <p:sp>
        <p:nvSpPr>
          <p:cNvPr id="50" name="Google Shape;731;p43">
            <a:extLst>
              <a:ext uri="{FF2B5EF4-FFF2-40B4-BE49-F238E27FC236}">
                <a16:creationId xmlns:a16="http://schemas.microsoft.com/office/drawing/2014/main" id="{38893BE4-4C03-42E5-8AEC-5877B4D04134}"/>
              </a:ext>
            </a:extLst>
          </p:cNvPr>
          <p:cNvSpPr txBox="1">
            <a:spLocks/>
          </p:cNvSpPr>
          <p:nvPr/>
        </p:nvSpPr>
        <p:spPr>
          <a:xfrm>
            <a:off x="1143000" y="2032930"/>
            <a:ext cx="6202680" cy="12666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60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ماذا ما تعرفين عن الفن ؟  </a:t>
            </a:r>
          </a:p>
        </p:txBody>
      </p:sp>
      <p:grpSp>
        <p:nvGrpSpPr>
          <p:cNvPr id="53" name="Google Shape;446;p38">
            <a:extLst>
              <a:ext uri="{FF2B5EF4-FFF2-40B4-BE49-F238E27FC236}">
                <a16:creationId xmlns:a16="http://schemas.microsoft.com/office/drawing/2014/main" id="{BC20D247-3692-4739-97B8-6D9F67D5EA2C}"/>
              </a:ext>
            </a:extLst>
          </p:cNvPr>
          <p:cNvGrpSpPr/>
          <p:nvPr/>
        </p:nvGrpSpPr>
        <p:grpSpPr>
          <a:xfrm>
            <a:off x="459113" y="2927060"/>
            <a:ext cx="492350" cy="919450"/>
            <a:chOff x="6540688" y="5539264"/>
            <a:chExt cx="492350" cy="919450"/>
          </a:xfrm>
        </p:grpSpPr>
        <p:sp>
          <p:nvSpPr>
            <p:cNvPr id="54" name="Google Shape;447;p38">
              <a:extLst>
                <a:ext uri="{FF2B5EF4-FFF2-40B4-BE49-F238E27FC236}">
                  <a16:creationId xmlns:a16="http://schemas.microsoft.com/office/drawing/2014/main" id="{D5ECFB0E-9776-4306-9964-F7C109265DC6}"/>
                </a:ext>
              </a:extLst>
            </p:cNvPr>
            <p:cNvSpPr/>
            <p:nvPr/>
          </p:nvSpPr>
          <p:spPr>
            <a:xfrm>
              <a:off x="6540688" y="5539264"/>
              <a:ext cx="492350" cy="919450"/>
            </a:xfrm>
            <a:custGeom>
              <a:avLst/>
              <a:gdLst/>
              <a:ahLst/>
              <a:cxnLst/>
              <a:rect l="l" t="t" r="r" b="b"/>
              <a:pathLst>
                <a:path w="19694" h="36778" extrusionOk="0">
                  <a:moveTo>
                    <a:pt x="6656" y="368"/>
                  </a:moveTo>
                  <a:cubicBezTo>
                    <a:pt x="6715" y="368"/>
                    <a:pt x="6775" y="380"/>
                    <a:pt x="6846" y="392"/>
                  </a:cubicBezTo>
                  <a:cubicBezTo>
                    <a:pt x="6918" y="404"/>
                    <a:pt x="6977" y="428"/>
                    <a:pt x="7061" y="452"/>
                  </a:cubicBezTo>
                  <a:cubicBezTo>
                    <a:pt x="7120" y="487"/>
                    <a:pt x="7180" y="499"/>
                    <a:pt x="7263" y="547"/>
                  </a:cubicBezTo>
                  <a:cubicBezTo>
                    <a:pt x="7394" y="606"/>
                    <a:pt x="7513" y="690"/>
                    <a:pt x="7632" y="761"/>
                  </a:cubicBezTo>
                  <a:lnTo>
                    <a:pt x="7668" y="785"/>
                  </a:lnTo>
                  <a:lnTo>
                    <a:pt x="7692" y="797"/>
                  </a:lnTo>
                  <a:cubicBezTo>
                    <a:pt x="7787" y="868"/>
                    <a:pt x="7894" y="928"/>
                    <a:pt x="7966" y="999"/>
                  </a:cubicBezTo>
                  <a:cubicBezTo>
                    <a:pt x="8085" y="1106"/>
                    <a:pt x="8192" y="1225"/>
                    <a:pt x="8311" y="1356"/>
                  </a:cubicBezTo>
                  <a:cubicBezTo>
                    <a:pt x="8442" y="1523"/>
                    <a:pt x="8573" y="1690"/>
                    <a:pt x="8692" y="1856"/>
                  </a:cubicBezTo>
                  <a:cubicBezTo>
                    <a:pt x="8751" y="1952"/>
                    <a:pt x="8811" y="2047"/>
                    <a:pt x="8871" y="2166"/>
                  </a:cubicBezTo>
                  <a:cubicBezTo>
                    <a:pt x="8918" y="2273"/>
                    <a:pt x="8966" y="2357"/>
                    <a:pt x="8990" y="2452"/>
                  </a:cubicBezTo>
                  <a:cubicBezTo>
                    <a:pt x="9061" y="2690"/>
                    <a:pt x="9121" y="2928"/>
                    <a:pt x="9180" y="3166"/>
                  </a:cubicBezTo>
                  <a:lnTo>
                    <a:pt x="9180" y="3142"/>
                  </a:lnTo>
                  <a:cubicBezTo>
                    <a:pt x="9180" y="3178"/>
                    <a:pt x="9204" y="3190"/>
                    <a:pt x="9204" y="3226"/>
                  </a:cubicBezTo>
                  <a:cubicBezTo>
                    <a:pt x="9216" y="3309"/>
                    <a:pt x="9228" y="3380"/>
                    <a:pt x="9240" y="3476"/>
                  </a:cubicBezTo>
                  <a:cubicBezTo>
                    <a:pt x="9252" y="3547"/>
                    <a:pt x="9252" y="3619"/>
                    <a:pt x="9275" y="3702"/>
                  </a:cubicBezTo>
                  <a:lnTo>
                    <a:pt x="9275" y="3761"/>
                  </a:lnTo>
                  <a:lnTo>
                    <a:pt x="9275" y="3857"/>
                  </a:lnTo>
                  <a:lnTo>
                    <a:pt x="9275" y="4035"/>
                  </a:lnTo>
                  <a:lnTo>
                    <a:pt x="9275" y="4238"/>
                  </a:lnTo>
                  <a:lnTo>
                    <a:pt x="9275" y="4309"/>
                  </a:lnTo>
                  <a:cubicBezTo>
                    <a:pt x="9275" y="4369"/>
                    <a:pt x="9275" y="4416"/>
                    <a:pt x="9263" y="4476"/>
                  </a:cubicBezTo>
                  <a:cubicBezTo>
                    <a:pt x="9240" y="4678"/>
                    <a:pt x="9228" y="4916"/>
                    <a:pt x="9204" y="5143"/>
                  </a:cubicBezTo>
                  <a:lnTo>
                    <a:pt x="9204" y="5155"/>
                  </a:lnTo>
                  <a:cubicBezTo>
                    <a:pt x="9180" y="5285"/>
                    <a:pt x="9168" y="5440"/>
                    <a:pt x="9132" y="5571"/>
                  </a:cubicBezTo>
                  <a:cubicBezTo>
                    <a:pt x="9109" y="5726"/>
                    <a:pt x="9097" y="5857"/>
                    <a:pt x="9061" y="6000"/>
                  </a:cubicBezTo>
                  <a:cubicBezTo>
                    <a:pt x="9037" y="6107"/>
                    <a:pt x="9013" y="6226"/>
                    <a:pt x="8990" y="6333"/>
                  </a:cubicBezTo>
                  <a:cubicBezTo>
                    <a:pt x="8954" y="6452"/>
                    <a:pt x="8930" y="6571"/>
                    <a:pt x="8906" y="6655"/>
                  </a:cubicBezTo>
                  <a:lnTo>
                    <a:pt x="8882" y="6702"/>
                  </a:lnTo>
                  <a:lnTo>
                    <a:pt x="8847" y="6833"/>
                  </a:lnTo>
                  <a:lnTo>
                    <a:pt x="8751" y="7036"/>
                  </a:lnTo>
                  <a:cubicBezTo>
                    <a:pt x="8680" y="7167"/>
                    <a:pt x="8609" y="7310"/>
                    <a:pt x="8525" y="7429"/>
                  </a:cubicBezTo>
                  <a:cubicBezTo>
                    <a:pt x="8501" y="7464"/>
                    <a:pt x="8490" y="7512"/>
                    <a:pt x="8454" y="7536"/>
                  </a:cubicBezTo>
                  <a:lnTo>
                    <a:pt x="8370" y="7631"/>
                  </a:lnTo>
                  <a:cubicBezTo>
                    <a:pt x="8323" y="7667"/>
                    <a:pt x="8275" y="7702"/>
                    <a:pt x="8216" y="7750"/>
                  </a:cubicBezTo>
                  <a:cubicBezTo>
                    <a:pt x="8192" y="7762"/>
                    <a:pt x="8156" y="7774"/>
                    <a:pt x="8144" y="7786"/>
                  </a:cubicBezTo>
                  <a:cubicBezTo>
                    <a:pt x="8097" y="7822"/>
                    <a:pt x="8037" y="7845"/>
                    <a:pt x="7989" y="7893"/>
                  </a:cubicBezTo>
                  <a:cubicBezTo>
                    <a:pt x="7918" y="7952"/>
                    <a:pt x="7858" y="8000"/>
                    <a:pt x="7799" y="8060"/>
                  </a:cubicBezTo>
                  <a:lnTo>
                    <a:pt x="7799" y="8048"/>
                  </a:lnTo>
                  <a:cubicBezTo>
                    <a:pt x="7692" y="7726"/>
                    <a:pt x="7597" y="7393"/>
                    <a:pt x="7513" y="7060"/>
                  </a:cubicBezTo>
                  <a:cubicBezTo>
                    <a:pt x="7477" y="6869"/>
                    <a:pt x="7430" y="6655"/>
                    <a:pt x="7382" y="6464"/>
                  </a:cubicBezTo>
                  <a:lnTo>
                    <a:pt x="7358" y="6333"/>
                  </a:lnTo>
                  <a:lnTo>
                    <a:pt x="7323" y="6202"/>
                  </a:lnTo>
                  <a:lnTo>
                    <a:pt x="7323" y="6167"/>
                  </a:lnTo>
                  <a:cubicBezTo>
                    <a:pt x="7323" y="6143"/>
                    <a:pt x="7311" y="6119"/>
                    <a:pt x="7311" y="6095"/>
                  </a:cubicBezTo>
                  <a:cubicBezTo>
                    <a:pt x="7275" y="6000"/>
                    <a:pt x="7263" y="5917"/>
                    <a:pt x="7239" y="5809"/>
                  </a:cubicBezTo>
                  <a:lnTo>
                    <a:pt x="7239" y="5797"/>
                  </a:lnTo>
                  <a:cubicBezTo>
                    <a:pt x="7120" y="5166"/>
                    <a:pt x="7001" y="4547"/>
                    <a:pt x="6906" y="4000"/>
                  </a:cubicBezTo>
                  <a:cubicBezTo>
                    <a:pt x="6882" y="3821"/>
                    <a:pt x="6846" y="3642"/>
                    <a:pt x="6823" y="3476"/>
                  </a:cubicBezTo>
                  <a:lnTo>
                    <a:pt x="6763" y="3166"/>
                  </a:lnTo>
                  <a:cubicBezTo>
                    <a:pt x="6739" y="3119"/>
                    <a:pt x="6739" y="3059"/>
                    <a:pt x="6727" y="3011"/>
                  </a:cubicBezTo>
                  <a:cubicBezTo>
                    <a:pt x="6715" y="2928"/>
                    <a:pt x="6704" y="2833"/>
                    <a:pt x="6680" y="2761"/>
                  </a:cubicBezTo>
                  <a:cubicBezTo>
                    <a:pt x="6680" y="2726"/>
                    <a:pt x="6680" y="2714"/>
                    <a:pt x="6668" y="2690"/>
                  </a:cubicBezTo>
                  <a:cubicBezTo>
                    <a:pt x="6668" y="2642"/>
                    <a:pt x="6656" y="2583"/>
                    <a:pt x="6644" y="2535"/>
                  </a:cubicBezTo>
                  <a:cubicBezTo>
                    <a:pt x="6620" y="2476"/>
                    <a:pt x="6608" y="2452"/>
                    <a:pt x="6585" y="2416"/>
                  </a:cubicBezTo>
                  <a:cubicBezTo>
                    <a:pt x="6561" y="2404"/>
                    <a:pt x="6537" y="2404"/>
                    <a:pt x="6525" y="2404"/>
                  </a:cubicBezTo>
                  <a:cubicBezTo>
                    <a:pt x="6489" y="2404"/>
                    <a:pt x="6442" y="2416"/>
                    <a:pt x="6430" y="2452"/>
                  </a:cubicBezTo>
                  <a:cubicBezTo>
                    <a:pt x="6406" y="2488"/>
                    <a:pt x="6406" y="2523"/>
                    <a:pt x="6406" y="2571"/>
                  </a:cubicBezTo>
                  <a:lnTo>
                    <a:pt x="6418" y="2666"/>
                  </a:lnTo>
                  <a:lnTo>
                    <a:pt x="6430" y="2773"/>
                  </a:lnTo>
                  <a:cubicBezTo>
                    <a:pt x="6442" y="2845"/>
                    <a:pt x="6454" y="2928"/>
                    <a:pt x="6454" y="2999"/>
                  </a:cubicBezTo>
                  <a:lnTo>
                    <a:pt x="6477" y="3083"/>
                  </a:lnTo>
                  <a:cubicBezTo>
                    <a:pt x="6501" y="3250"/>
                    <a:pt x="6513" y="3416"/>
                    <a:pt x="6549" y="3583"/>
                  </a:cubicBezTo>
                  <a:lnTo>
                    <a:pt x="6573" y="3785"/>
                  </a:lnTo>
                  <a:cubicBezTo>
                    <a:pt x="6632" y="4202"/>
                    <a:pt x="6692" y="4595"/>
                    <a:pt x="6739" y="4952"/>
                  </a:cubicBezTo>
                  <a:lnTo>
                    <a:pt x="6751" y="5095"/>
                  </a:lnTo>
                  <a:cubicBezTo>
                    <a:pt x="6787" y="5274"/>
                    <a:pt x="6799" y="5452"/>
                    <a:pt x="6811" y="5631"/>
                  </a:cubicBezTo>
                  <a:lnTo>
                    <a:pt x="6811" y="5666"/>
                  </a:lnTo>
                  <a:cubicBezTo>
                    <a:pt x="6835" y="5762"/>
                    <a:pt x="6846" y="5869"/>
                    <a:pt x="6846" y="5988"/>
                  </a:cubicBezTo>
                  <a:lnTo>
                    <a:pt x="6846" y="6059"/>
                  </a:lnTo>
                  <a:cubicBezTo>
                    <a:pt x="6846" y="6119"/>
                    <a:pt x="6858" y="6178"/>
                    <a:pt x="6858" y="6238"/>
                  </a:cubicBezTo>
                  <a:lnTo>
                    <a:pt x="6894" y="6440"/>
                  </a:lnTo>
                  <a:cubicBezTo>
                    <a:pt x="6954" y="6821"/>
                    <a:pt x="7013" y="7226"/>
                    <a:pt x="7085" y="7607"/>
                  </a:cubicBezTo>
                  <a:cubicBezTo>
                    <a:pt x="7108" y="7786"/>
                    <a:pt x="7156" y="8000"/>
                    <a:pt x="7227" y="8238"/>
                  </a:cubicBezTo>
                  <a:lnTo>
                    <a:pt x="6894" y="8238"/>
                  </a:lnTo>
                  <a:cubicBezTo>
                    <a:pt x="6775" y="8226"/>
                    <a:pt x="6656" y="8203"/>
                    <a:pt x="6549" y="8179"/>
                  </a:cubicBezTo>
                  <a:cubicBezTo>
                    <a:pt x="6489" y="8155"/>
                    <a:pt x="6418" y="8143"/>
                    <a:pt x="6358" y="8119"/>
                  </a:cubicBezTo>
                  <a:cubicBezTo>
                    <a:pt x="6299" y="8083"/>
                    <a:pt x="6227" y="8072"/>
                    <a:pt x="6144" y="8024"/>
                  </a:cubicBezTo>
                  <a:cubicBezTo>
                    <a:pt x="6108" y="8000"/>
                    <a:pt x="6037" y="7964"/>
                    <a:pt x="6001" y="7941"/>
                  </a:cubicBezTo>
                  <a:cubicBezTo>
                    <a:pt x="5942" y="7893"/>
                    <a:pt x="5882" y="7845"/>
                    <a:pt x="5834" y="7798"/>
                  </a:cubicBezTo>
                  <a:cubicBezTo>
                    <a:pt x="5775" y="7762"/>
                    <a:pt x="5727" y="7702"/>
                    <a:pt x="5668" y="7619"/>
                  </a:cubicBezTo>
                  <a:cubicBezTo>
                    <a:pt x="5608" y="7560"/>
                    <a:pt x="5572" y="7500"/>
                    <a:pt x="5525" y="7429"/>
                  </a:cubicBezTo>
                  <a:cubicBezTo>
                    <a:pt x="5453" y="7310"/>
                    <a:pt x="5370" y="7190"/>
                    <a:pt x="5311" y="7060"/>
                  </a:cubicBezTo>
                  <a:lnTo>
                    <a:pt x="5287" y="7012"/>
                  </a:lnTo>
                  <a:cubicBezTo>
                    <a:pt x="5239" y="6893"/>
                    <a:pt x="5180" y="6774"/>
                    <a:pt x="5120" y="6631"/>
                  </a:cubicBezTo>
                  <a:cubicBezTo>
                    <a:pt x="5061" y="6440"/>
                    <a:pt x="5013" y="6238"/>
                    <a:pt x="4977" y="6036"/>
                  </a:cubicBezTo>
                  <a:cubicBezTo>
                    <a:pt x="4941" y="5845"/>
                    <a:pt x="4930" y="5643"/>
                    <a:pt x="4894" y="5428"/>
                  </a:cubicBezTo>
                  <a:cubicBezTo>
                    <a:pt x="4882" y="5190"/>
                    <a:pt x="4870" y="4916"/>
                    <a:pt x="4870" y="4595"/>
                  </a:cubicBezTo>
                  <a:cubicBezTo>
                    <a:pt x="4870" y="4262"/>
                    <a:pt x="4858" y="3940"/>
                    <a:pt x="4858" y="3619"/>
                  </a:cubicBezTo>
                  <a:lnTo>
                    <a:pt x="4858" y="3297"/>
                  </a:lnTo>
                  <a:lnTo>
                    <a:pt x="4858" y="2666"/>
                  </a:lnTo>
                  <a:cubicBezTo>
                    <a:pt x="4858" y="2464"/>
                    <a:pt x="4858" y="2237"/>
                    <a:pt x="4870" y="2035"/>
                  </a:cubicBezTo>
                  <a:cubicBezTo>
                    <a:pt x="4882" y="1892"/>
                    <a:pt x="4894" y="1797"/>
                    <a:pt x="4918" y="1702"/>
                  </a:cubicBezTo>
                  <a:cubicBezTo>
                    <a:pt x="4930" y="1618"/>
                    <a:pt x="4953" y="1511"/>
                    <a:pt x="4989" y="1404"/>
                  </a:cubicBezTo>
                  <a:cubicBezTo>
                    <a:pt x="5013" y="1333"/>
                    <a:pt x="5049" y="1261"/>
                    <a:pt x="5072" y="1202"/>
                  </a:cubicBezTo>
                  <a:cubicBezTo>
                    <a:pt x="5108" y="1118"/>
                    <a:pt x="5144" y="1059"/>
                    <a:pt x="5191" y="987"/>
                  </a:cubicBezTo>
                  <a:cubicBezTo>
                    <a:pt x="5239" y="928"/>
                    <a:pt x="5287" y="868"/>
                    <a:pt x="5334" y="821"/>
                  </a:cubicBezTo>
                  <a:cubicBezTo>
                    <a:pt x="5358" y="785"/>
                    <a:pt x="5406" y="749"/>
                    <a:pt x="5430" y="713"/>
                  </a:cubicBezTo>
                  <a:cubicBezTo>
                    <a:pt x="5477" y="690"/>
                    <a:pt x="5513" y="654"/>
                    <a:pt x="5549" y="630"/>
                  </a:cubicBezTo>
                  <a:cubicBezTo>
                    <a:pt x="5596" y="606"/>
                    <a:pt x="5644" y="571"/>
                    <a:pt x="5703" y="547"/>
                  </a:cubicBezTo>
                  <a:cubicBezTo>
                    <a:pt x="5739" y="511"/>
                    <a:pt x="5811" y="499"/>
                    <a:pt x="5882" y="463"/>
                  </a:cubicBezTo>
                  <a:cubicBezTo>
                    <a:pt x="5953" y="440"/>
                    <a:pt x="6025" y="428"/>
                    <a:pt x="6084" y="404"/>
                  </a:cubicBezTo>
                  <a:cubicBezTo>
                    <a:pt x="6204" y="392"/>
                    <a:pt x="6311" y="380"/>
                    <a:pt x="6430" y="368"/>
                  </a:cubicBezTo>
                  <a:close/>
                  <a:moveTo>
                    <a:pt x="13859" y="5928"/>
                  </a:moveTo>
                  <a:cubicBezTo>
                    <a:pt x="13871" y="5928"/>
                    <a:pt x="13895" y="5940"/>
                    <a:pt x="13919" y="5940"/>
                  </a:cubicBezTo>
                  <a:cubicBezTo>
                    <a:pt x="13943" y="5964"/>
                    <a:pt x="13978" y="5976"/>
                    <a:pt x="14026" y="5988"/>
                  </a:cubicBezTo>
                  <a:cubicBezTo>
                    <a:pt x="14050" y="6000"/>
                    <a:pt x="14097" y="6036"/>
                    <a:pt x="14121" y="6047"/>
                  </a:cubicBezTo>
                  <a:cubicBezTo>
                    <a:pt x="14181" y="6095"/>
                    <a:pt x="14228" y="6143"/>
                    <a:pt x="14288" y="6178"/>
                  </a:cubicBezTo>
                  <a:lnTo>
                    <a:pt x="14407" y="6298"/>
                  </a:lnTo>
                  <a:cubicBezTo>
                    <a:pt x="14443" y="6345"/>
                    <a:pt x="14466" y="6381"/>
                    <a:pt x="14490" y="6417"/>
                  </a:cubicBezTo>
                  <a:cubicBezTo>
                    <a:pt x="14526" y="6464"/>
                    <a:pt x="14538" y="6512"/>
                    <a:pt x="14574" y="6559"/>
                  </a:cubicBezTo>
                  <a:cubicBezTo>
                    <a:pt x="14597" y="6619"/>
                    <a:pt x="14609" y="6679"/>
                    <a:pt x="14645" y="6738"/>
                  </a:cubicBezTo>
                  <a:cubicBezTo>
                    <a:pt x="14669" y="6798"/>
                    <a:pt x="14693" y="6869"/>
                    <a:pt x="14705" y="6929"/>
                  </a:cubicBezTo>
                  <a:lnTo>
                    <a:pt x="14716" y="6976"/>
                  </a:lnTo>
                  <a:cubicBezTo>
                    <a:pt x="14728" y="7012"/>
                    <a:pt x="14728" y="7048"/>
                    <a:pt x="14752" y="7095"/>
                  </a:cubicBezTo>
                  <a:lnTo>
                    <a:pt x="14764" y="7131"/>
                  </a:lnTo>
                  <a:lnTo>
                    <a:pt x="14764" y="7167"/>
                  </a:lnTo>
                  <a:cubicBezTo>
                    <a:pt x="14776" y="7238"/>
                    <a:pt x="14788" y="7310"/>
                    <a:pt x="14788" y="7393"/>
                  </a:cubicBezTo>
                  <a:cubicBezTo>
                    <a:pt x="14812" y="7476"/>
                    <a:pt x="14812" y="7571"/>
                    <a:pt x="14824" y="7643"/>
                  </a:cubicBezTo>
                  <a:cubicBezTo>
                    <a:pt x="14824" y="7762"/>
                    <a:pt x="14836" y="7893"/>
                    <a:pt x="14824" y="8012"/>
                  </a:cubicBezTo>
                  <a:cubicBezTo>
                    <a:pt x="14824" y="8072"/>
                    <a:pt x="14812" y="8131"/>
                    <a:pt x="14788" y="8203"/>
                  </a:cubicBezTo>
                  <a:cubicBezTo>
                    <a:pt x="14764" y="8310"/>
                    <a:pt x="14728" y="8417"/>
                    <a:pt x="14693" y="8548"/>
                  </a:cubicBezTo>
                  <a:cubicBezTo>
                    <a:pt x="14645" y="8679"/>
                    <a:pt x="14586" y="8822"/>
                    <a:pt x="14526" y="8941"/>
                  </a:cubicBezTo>
                  <a:lnTo>
                    <a:pt x="14514" y="8976"/>
                  </a:lnTo>
                  <a:cubicBezTo>
                    <a:pt x="14502" y="9012"/>
                    <a:pt x="14478" y="9036"/>
                    <a:pt x="14478" y="9060"/>
                  </a:cubicBezTo>
                  <a:lnTo>
                    <a:pt x="14466" y="9095"/>
                  </a:lnTo>
                  <a:lnTo>
                    <a:pt x="14455" y="9143"/>
                  </a:lnTo>
                  <a:cubicBezTo>
                    <a:pt x="14443" y="9179"/>
                    <a:pt x="14419" y="9203"/>
                    <a:pt x="14407" y="9250"/>
                  </a:cubicBezTo>
                  <a:cubicBezTo>
                    <a:pt x="14383" y="9322"/>
                    <a:pt x="14335" y="9393"/>
                    <a:pt x="14300" y="9453"/>
                  </a:cubicBezTo>
                  <a:lnTo>
                    <a:pt x="14288" y="9476"/>
                  </a:lnTo>
                  <a:cubicBezTo>
                    <a:pt x="14228" y="9596"/>
                    <a:pt x="14169" y="9691"/>
                    <a:pt x="14097" y="9810"/>
                  </a:cubicBezTo>
                  <a:lnTo>
                    <a:pt x="14062" y="9857"/>
                  </a:lnTo>
                  <a:cubicBezTo>
                    <a:pt x="14050" y="9905"/>
                    <a:pt x="14026" y="9929"/>
                    <a:pt x="14002" y="9977"/>
                  </a:cubicBezTo>
                  <a:cubicBezTo>
                    <a:pt x="13966" y="10036"/>
                    <a:pt x="13931" y="10096"/>
                    <a:pt x="13883" y="10167"/>
                  </a:cubicBezTo>
                  <a:cubicBezTo>
                    <a:pt x="13824" y="10262"/>
                    <a:pt x="13752" y="10369"/>
                    <a:pt x="13693" y="10453"/>
                  </a:cubicBezTo>
                  <a:lnTo>
                    <a:pt x="13621" y="10560"/>
                  </a:lnTo>
                  <a:cubicBezTo>
                    <a:pt x="13573" y="10619"/>
                    <a:pt x="13526" y="10691"/>
                    <a:pt x="13466" y="10750"/>
                  </a:cubicBezTo>
                  <a:cubicBezTo>
                    <a:pt x="13335" y="10929"/>
                    <a:pt x="13216" y="11120"/>
                    <a:pt x="13050" y="11358"/>
                  </a:cubicBezTo>
                  <a:lnTo>
                    <a:pt x="13038" y="11381"/>
                  </a:lnTo>
                  <a:cubicBezTo>
                    <a:pt x="12978" y="11465"/>
                    <a:pt x="12919" y="11536"/>
                    <a:pt x="12859" y="11631"/>
                  </a:cubicBezTo>
                  <a:lnTo>
                    <a:pt x="12835" y="11655"/>
                  </a:lnTo>
                  <a:cubicBezTo>
                    <a:pt x="12800" y="11691"/>
                    <a:pt x="12788" y="11715"/>
                    <a:pt x="12752" y="11751"/>
                  </a:cubicBezTo>
                  <a:lnTo>
                    <a:pt x="12716" y="11810"/>
                  </a:lnTo>
                  <a:lnTo>
                    <a:pt x="12657" y="11870"/>
                  </a:lnTo>
                  <a:lnTo>
                    <a:pt x="12633" y="11882"/>
                  </a:lnTo>
                  <a:cubicBezTo>
                    <a:pt x="12573" y="11941"/>
                    <a:pt x="12514" y="12012"/>
                    <a:pt x="12442" y="12072"/>
                  </a:cubicBezTo>
                  <a:cubicBezTo>
                    <a:pt x="12383" y="12132"/>
                    <a:pt x="12323" y="12179"/>
                    <a:pt x="12264" y="12239"/>
                  </a:cubicBezTo>
                  <a:lnTo>
                    <a:pt x="12240" y="12274"/>
                  </a:lnTo>
                  <a:cubicBezTo>
                    <a:pt x="12157" y="12334"/>
                    <a:pt x="12097" y="12370"/>
                    <a:pt x="12038" y="12417"/>
                  </a:cubicBezTo>
                  <a:cubicBezTo>
                    <a:pt x="11966" y="12465"/>
                    <a:pt x="11907" y="12513"/>
                    <a:pt x="11835" y="12536"/>
                  </a:cubicBezTo>
                  <a:cubicBezTo>
                    <a:pt x="11788" y="12572"/>
                    <a:pt x="11728" y="12584"/>
                    <a:pt x="11680" y="12596"/>
                  </a:cubicBezTo>
                  <a:cubicBezTo>
                    <a:pt x="11657" y="12608"/>
                    <a:pt x="11609" y="12632"/>
                    <a:pt x="11585" y="12644"/>
                  </a:cubicBezTo>
                  <a:cubicBezTo>
                    <a:pt x="11561" y="12655"/>
                    <a:pt x="11538" y="12667"/>
                    <a:pt x="11526" y="12667"/>
                  </a:cubicBezTo>
                  <a:lnTo>
                    <a:pt x="11466" y="12644"/>
                  </a:lnTo>
                  <a:cubicBezTo>
                    <a:pt x="11395" y="12608"/>
                    <a:pt x="11347" y="12596"/>
                    <a:pt x="11299" y="12572"/>
                  </a:cubicBezTo>
                  <a:cubicBezTo>
                    <a:pt x="11264" y="12548"/>
                    <a:pt x="11252" y="12536"/>
                    <a:pt x="11228" y="12536"/>
                  </a:cubicBezTo>
                  <a:lnTo>
                    <a:pt x="11240" y="12489"/>
                  </a:lnTo>
                  <a:cubicBezTo>
                    <a:pt x="11287" y="12346"/>
                    <a:pt x="11323" y="12191"/>
                    <a:pt x="11371" y="12036"/>
                  </a:cubicBezTo>
                  <a:lnTo>
                    <a:pt x="11371" y="12012"/>
                  </a:lnTo>
                  <a:cubicBezTo>
                    <a:pt x="11418" y="11858"/>
                    <a:pt x="11466" y="11703"/>
                    <a:pt x="11502" y="11536"/>
                  </a:cubicBezTo>
                  <a:cubicBezTo>
                    <a:pt x="11549" y="11381"/>
                    <a:pt x="11609" y="11203"/>
                    <a:pt x="11657" y="11048"/>
                  </a:cubicBezTo>
                  <a:lnTo>
                    <a:pt x="11704" y="10929"/>
                  </a:lnTo>
                  <a:cubicBezTo>
                    <a:pt x="11716" y="10881"/>
                    <a:pt x="11740" y="10822"/>
                    <a:pt x="11764" y="10786"/>
                  </a:cubicBezTo>
                  <a:lnTo>
                    <a:pt x="11788" y="10727"/>
                  </a:lnTo>
                  <a:lnTo>
                    <a:pt x="11823" y="10631"/>
                  </a:lnTo>
                  <a:lnTo>
                    <a:pt x="11895" y="10465"/>
                  </a:lnTo>
                  <a:lnTo>
                    <a:pt x="11907" y="10429"/>
                  </a:lnTo>
                  <a:cubicBezTo>
                    <a:pt x="11966" y="10286"/>
                    <a:pt x="12026" y="10155"/>
                    <a:pt x="12073" y="10024"/>
                  </a:cubicBezTo>
                  <a:lnTo>
                    <a:pt x="12121" y="9893"/>
                  </a:lnTo>
                  <a:cubicBezTo>
                    <a:pt x="12204" y="9619"/>
                    <a:pt x="12311" y="9357"/>
                    <a:pt x="12430" y="9095"/>
                  </a:cubicBezTo>
                  <a:cubicBezTo>
                    <a:pt x="12454" y="9024"/>
                    <a:pt x="12502" y="8965"/>
                    <a:pt x="12538" y="8893"/>
                  </a:cubicBezTo>
                  <a:cubicBezTo>
                    <a:pt x="12561" y="8834"/>
                    <a:pt x="12609" y="8774"/>
                    <a:pt x="12633" y="8726"/>
                  </a:cubicBezTo>
                  <a:lnTo>
                    <a:pt x="12657" y="8714"/>
                  </a:lnTo>
                  <a:cubicBezTo>
                    <a:pt x="12681" y="8667"/>
                    <a:pt x="12728" y="8607"/>
                    <a:pt x="12752" y="8560"/>
                  </a:cubicBezTo>
                  <a:cubicBezTo>
                    <a:pt x="12800" y="8500"/>
                    <a:pt x="12835" y="8464"/>
                    <a:pt x="12871" y="8405"/>
                  </a:cubicBezTo>
                  <a:cubicBezTo>
                    <a:pt x="12931" y="8322"/>
                    <a:pt x="12990" y="8250"/>
                    <a:pt x="13038" y="8167"/>
                  </a:cubicBezTo>
                  <a:cubicBezTo>
                    <a:pt x="13157" y="8000"/>
                    <a:pt x="13228" y="7869"/>
                    <a:pt x="13288" y="7714"/>
                  </a:cubicBezTo>
                  <a:cubicBezTo>
                    <a:pt x="13431" y="7405"/>
                    <a:pt x="13502" y="7060"/>
                    <a:pt x="13562" y="6714"/>
                  </a:cubicBezTo>
                  <a:lnTo>
                    <a:pt x="13562" y="6714"/>
                  </a:lnTo>
                  <a:lnTo>
                    <a:pt x="13526" y="6774"/>
                  </a:lnTo>
                  <a:cubicBezTo>
                    <a:pt x="13407" y="6988"/>
                    <a:pt x="13276" y="7190"/>
                    <a:pt x="13169" y="7405"/>
                  </a:cubicBezTo>
                  <a:cubicBezTo>
                    <a:pt x="13169" y="7417"/>
                    <a:pt x="13157" y="7429"/>
                    <a:pt x="13157" y="7452"/>
                  </a:cubicBezTo>
                  <a:cubicBezTo>
                    <a:pt x="13121" y="7524"/>
                    <a:pt x="13085" y="7595"/>
                    <a:pt x="13050" y="7655"/>
                  </a:cubicBezTo>
                  <a:lnTo>
                    <a:pt x="13038" y="7691"/>
                  </a:lnTo>
                  <a:lnTo>
                    <a:pt x="13038" y="7702"/>
                  </a:lnTo>
                  <a:cubicBezTo>
                    <a:pt x="13002" y="7762"/>
                    <a:pt x="12978" y="7810"/>
                    <a:pt x="12954" y="7869"/>
                  </a:cubicBezTo>
                  <a:cubicBezTo>
                    <a:pt x="12919" y="7929"/>
                    <a:pt x="12871" y="7988"/>
                    <a:pt x="12847" y="8048"/>
                  </a:cubicBezTo>
                  <a:cubicBezTo>
                    <a:pt x="12800" y="8119"/>
                    <a:pt x="12740" y="8191"/>
                    <a:pt x="12692" y="8250"/>
                  </a:cubicBezTo>
                  <a:cubicBezTo>
                    <a:pt x="12609" y="8369"/>
                    <a:pt x="12514" y="8488"/>
                    <a:pt x="12442" y="8619"/>
                  </a:cubicBezTo>
                  <a:cubicBezTo>
                    <a:pt x="12335" y="8774"/>
                    <a:pt x="12264" y="8917"/>
                    <a:pt x="12192" y="9072"/>
                  </a:cubicBezTo>
                  <a:cubicBezTo>
                    <a:pt x="12109" y="9238"/>
                    <a:pt x="12038" y="9393"/>
                    <a:pt x="11978" y="9548"/>
                  </a:cubicBezTo>
                  <a:cubicBezTo>
                    <a:pt x="11966" y="9596"/>
                    <a:pt x="11954" y="9631"/>
                    <a:pt x="11919" y="9679"/>
                  </a:cubicBezTo>
                  <a:lnTo>
                    <a:pt x="11788" y="9988"/>
                  </a:lnTo>
                  <a:cubicBezTo>
                    <a:pt x="11728" y="10131"/>
                    <a:pt x="11657" y="10286"/>
                    <a:pt x="11561" y="10465"/>
                  </a:cubicBezTo>
                  <a:lnTo>
                    <a:pt x="11502" y="10584"/>
                  </a:lnTo>
                  <a:cubicBezTo>
                    <a:pt x="11454" y="10691"/>
                    <a:pt x="11395" y="10810"/>
                    <a:pt x="11359" y="10917"/>
                  </a:cubicBezTo>
                  <a:cubicBezTo>
                    <a:pt x="11299" y="11048"/>
                    <a:pt x="11240" y="11203"/>
                    <a:pt x="11192" y="11381"/>
                  </a:cubicBezTo>
                  <a:cubicBezTo>
                    <a:pt x="11145" y="11524"/>
                    <a:pt x="11097" y="11655"/>
                    <a:pt x="11061" y="11810"/>
                  </a:cubicBezTo>
                  <a:lnTo>
                    <a:pt x="10883" y="12346"/>
                  </a:lnTo>
                  <a:cubicBezTo>
                    <a:pt x="10859" y="12370"/>
                    <a:pt x="10847" y="12417"/>
                    <a:pt x="10835" y="12453"/>
                  </a:cubicBezTo>
                  <a:cubicBezTo>
                    <a:pt x="10823" y="12429"/>
                    <a:pt x="10799" y="12429"/>
                    <a:pt x="10776" y="12417"/>
                  </a:cubicBezTo>
                  <a:cubicBezTo>
                    <a:pt x="10740" y="12465"/>
                    <a:pt x="10740" y="12524"/>
                    <a:pt x="10728" y="12572"/>
                  </a:cubicBezTo>
                  <a:lnTo>
                    <a:pt x="10704" y="12536"/>
                  </a:lnTo>
                  <a:lnTo>
                    <a:pt x="10525" y="12358"/>
                  </a:lnTo>
                  <a:cubicBezTo>
                    <a:pt x="10549" y="12298"/>
                    <a:pt x="10514" y="12239"/>
                    <a:pt x="10478" y="12179"/>
                  </a:cubicBezTo>
                  <a:cubicBezTo>
                    <a:pt x="10454" y="12120"/>
                    <a:pt x="10406" y="12072"/>
                    <a:pt x="10371" y="12012"/>
                  </a:cubicBezTo>
                  <a:lnTo>
                    <a:pt x="10371" y="12001"/>
                  </a:lnTo>
                  <a:lnTo>
                    <a:pt x="10287" y="11774"/>
                  </a:lnTo>
                  <a:cubicBezTo>
                    <a:pt x="10240" y="11655"/>
                    <a:pt x="10216" y="11560"/>
                    <a:pt x="10192" y="11441"/>
                  </a:cubicBezTo>
                  <a:cubicBezTo>
                    <a:pt x="10180" y="11381"/>
                    <a:pt x="10180" y="11322"/>
                    <a:pt x="10168" y="11262"/>
                  </a:cubicBezTo>
                  <a:cubicBezTo>
                    <a:pt x="10168" y="11215"/>
                    <a:pt x="10156" y="11155"/>
                    <a:pt x="10156" y="11108"/>
                  </a:cubicBezTo>
                  <a:cubicBezTo>
                    <a:pt x="10133" y="10881"/>
                    <a:pt x="10133" y="10679"/>
                    <a:pt x="10156" y="10488"/>
                  </a:cubicBezTo>
                  <a:lnTo>
                    <a:pt x="10156" y="10465"/>
                  </a:lnTo>
                  <a:cubicBezTo>
                    <a:pt x="10156" y="10405"/>
                    <a:pt x="10168" y="10369"/>
                    <a:pt x="10168" y="10310"/>
                  </a:cubicBezTo>
                  <a:cubicBezTo>
                    <a:pt x="10180" y="10215"/>
                    <a:pt x="10216" y="10131"/>
                    <a:pt x="10240" y="10048"/>
                  </a:cubicBezTo>
                  <a:lnTo>
                    <a:pt x="10252" y="10012"/>
                  </a:lnTo>
                  <a:cubicBezTo>
                    <a:pt x="10311" y="9846"/>
                    <a:pt x="10371" y="9691"/>
                    <a:pt x="10454" y="9548"/>
                  </a:cubicBezTo>
                  <a:cubicBezTo>
                    <a:pt x="10478" y="9500"/>
                    <a:pt x="10514" y="9441"/>
                    <a:pt x="10537" y="9393"/>
                  </a:cubicBezTo>
                  <a:cubicBezTo>
                    <a:pt x="10549" y="9369"/>
                    <a:pt x="10585" y="9334"/>
                    <a:pt x="10597" y="9298"/>
                  </a:cubicBezTo>
                  <a:lnTo>
                    <a:pt x="10609" y="9262"/>
                  </a:lnTo>
                  <a:lnTo>
                    <a:pt x="10609" y="9250"/>
                  </a:lnTo>
                  <a:cubicBezTo>
                    <a:pt x="10668" y="9179"/>
                    <a:pt x="10716" y="9084"/>
                    <a:pt x="10787" y="9012"/>
                  </a:cubicBezTo>
                  <a:cubicBezTo>
                    <a:pt x="10847" y="8941"/>
                    <a:pt x="10930" y="8857"/>
                    <a:pt x="11002" y="8774"/>
                  </a:cubicBezTo>
                  <a:cubicBezTo>
                    <a:pt x="11049" y="8714"/>
                    <a:pt x="11109" y="8667"/>
                    <a:pt x="11145" y="8607"/>
                  </a:cubicBezTo>
                  <a:cubicBezTo>
                    <a:pt x="11204" y="8548"/>
                    <a:pt x="11264" y="8476"/>
                    <a:pt x="11323" y="8417"/>
                  </a:cubicBezTo>
                  <a:cubicBezTo>
                    <a:pt x="11538" y="8179"/>
                    <a:pt x="11740" y="7929"/>
                    <a:pt x="12002" y="7607"/>
                  </a:cubicBezTo>
                  <a:cubicBezTo>
                    <a:pt x="12085" y="7512"/>
                    <a:pt x="12157" y="7405"/>
                    <a:pt x="12240" y="7298"/>
                  </a:cubicBezTo>
                  <a:lnTo>
                    <a:pt x="12300" y="7214"/>
                  </a:lnTo>
                  <a:lnTo>
                    <a:pt x="12371" y="7107"/>
                  </a:lnTo>
                  <a:cubicBezTo>
                    <a:pt x="12502" y="6929"/>
                    <a:pt x="12657" y="6738"/>
                    <a:pt x="12800" y="6559"/>
                  </a:cubicBezTo>
                  <a:cubicBezTo>
                    <a:pt x="12871" y="6476"/>
                    <a:pt x="12954" y="6393"/>
                    <a:pt x="13038" y="6321"/>
                  </a:cubicBezTo>
                  <a:cubicBezTo>
                    <a:pt x="13109" y="6262"/>
                    <a:pt x="13192" y="6202"/>
                    <a:pt x="13276" y="6143"/>
                  </a:cubicBezTo>
                  <a:cubicBezTo>
                    <a:pt x="13347" y="6095"/>
                    <a:pt x="13443" y="6036"/>
                    <a:pt x="13514" y="5988"/>
                  </a:cubicBezTo>
                  <a:cubicBezTo>
                    <a:pt x="13550" y="5976"/>
                    <a:pt x="13573" y="5964"/>
                    <a:pt x="13597" y="5964"/>
                  </a:cubicBezTo>
                  <a:cubicBezTo>
                    <a:pt x="13633" y="5940"/>
                    <a:pt x="13645" y="5940"/>
                    <a:pt x="13681" y="5940"/>
                  </a:cubicBezTo>
                  <a:cubicBezTo>
                    <a:pt x="13704" y="5940"/>
                    <a:pt x="13752" y="5928"/>
                    <a:pt x="13776" y="5928"/>
                  </a:cubicBezTo>
                  <a:close/>
                  <a:moveTo>
                    <a:pt x="2536" y="12548"/>
                  </a:moveTo>
                  <a:cubicBezTo>
                    <a:pt x="2560" y="12548"/>
                    <a:pt x="2608" y="12572"/>
                    <a:pt x="2632" y="12572"/>
                  </a:cubicBezTo>
                  <a:cubicBezTo>
                    <a:pt x="2667" y="12584"/>
                    <a:pt x="2715" y="12584"/>
                    <a:pt x="2739" y="12596"/>
                  </a:cubicBezTo>
                  <a:cubicBezTo>
                    <a:pt x="2751" y="12608"/>
                    <a:pt x="2786" y="12608"/>
                    <a:pt x="2798" y="12632"/>
                  </a:cubicBezTo>
                  <a:cubicBezTo>
                    <a:pt x="2810" y="12644"/>
                    <a:pt x="2834" y="12644"/>
                    <a:pt x="2858" y="12655"/>
                  </a:cubicBezTo>
                  <a:cubicBezTo>
                    <a:pt x="2953" y="12715"/>
                    <a:pt x="3036" y="12786"/>
                    <a:pt x="3108" y="12870"/>
                  </a:cubicBezTo>
                  <a:lnTo>
                    <a:pt x="3132" y="12882"/>
                  </a:lnTo>
                  <a:cubicBezTo>
                    <a:pt x="3251" y="13001"/>
                    <a:pt x="3382" y="13120"/>
                    <a:pt x="3501" y="13239"/>
                  </a:cubicBezTo>
                  <a:lnTo>
                    <a:pt x="3644" y="13382"/>
                  </a:lnTo>
                  <a:cubicBezTo>
                    <a:pt x="3858" y="13596"/>
                    <a:pt x="4084" y="13822"/>
                    <a:pt x="4322" y="14084"/>
                  </a:cubicBezTo>
                  <a:lnTo>
                    <a:pt x="4406" y="14191"/>
                  </a:lnTo>
                  <a:cubicBezTo>
                    <a:pt x="4501" y="14275"/>
                    <a:pt x="4584" y="14382"/>
                    <a:pt x="4680" y="14477"/>
                  </a:cubicBezTo>
                  <a:cubicBezTo>
                    <a:pt x="4799" y="14608"/>
                    <a:pt x="4894" y="14715"/>
                    <a:pt x="5013" y="14810"/>
                  </a:cubicBezTo>
                  <a:cubicBezTo>
                    <a:pt x="5037" y="14834"/>
                    <a:pt x="5049" y="14846"/>
                    <a:pt x="5061" y="14846"/>
                  </a:cubicBezTo>
                  <a:lnTo>
                    <a:pt x="5108" y="14870"/>
                  </a:lnTo>
                  <a:lnTo>
                    <a:pt x="5191" y="14953"/>
                  </a:lnTo>
                  <a:cubicBezTo>
                    <a:pt x="5227" y="14977"/>
                    <a:pt x="5251" y="14989"/>
                    <a:pt x="5287" y="15025"/>
                  </a:cubicBezTo>
                  <a:cubicBezTo>
                    <a:pt x="5406" y="15108"/>
                    <a:pt x="5525" y="15203"/>
                    <a:pt x="5668" y="15311"/>
                  </a:cubicBezTo>
                  <a:cubicBezTo>
                    <a:pt x="5775" y="15382"/>
                    <a:pt x="5858" y="15441"/>
                    <a:pt x="5965" y="15501"/>
                  </a:cubicBezTo>
                  <a:cubicBezTo>
                    <a:pt x="6025" y="15525"/>
                    <a:pt x="6073" y="15572"/>
                    <a:pt x="6132" y="15608"/>
                  </a:cubicBezTo>
                  <a:lnTo>
                    <a:pt x="6144" y="15620"/>
                  </a:lnTo>
                  <a:cubicBezTo>
                    <a:pt x="6192" y="15644"/>
                    <a:pt x="6239" y="15680"/>
                    <a:pt x="6263" y="15703"/>
                  </a:cubicBezTo>
                  <a:cubicBezTo>
                    <a:pt x="6311" y="15739"/>
                    <a:pt x="6358" y="15787"/>
                    <a:pt x="6382" y="15811"/>
                  </a:cubicBezTo>
                  <a:lnTo>
                    <a:pt x="6501" y="15930"/>
                  </a:lnTo>
                  <a:cubicBezTo>
                    <a:pt x="6537" y="15977"/>
                    <a:pt x="6573" y="16025"/>
                    <a:pt x="6608" y="16061"/>
                  </a:cubicBezTo>
                  <a:cubicBezTo>
                    <a:pt x="6632" y="16108"/>
                    <a:pt x="6668" y="16168"/>
                    <a:pt x="6692" y="16227"/>
                  </a:cubicBezTo>
                  <a:cubicBezTo>
                    <a:pt x="6692" y="16239"/>
                    <a:pt x="6715" y="16239"/>
                    <a:pt x="6715" y="16263"/>
                  </a:cubicBezTo>
                  <a:cubicBezTo>
                    <a:pt x="6727" y="16287"/>
                    <a:pt x="6739" y="16299"/>
                    <a:pt x="6739" y="16334"/>
                  </a:cubicBezTo>
                  <a:lnTo>
                    <a:pt x="6751" y="16394"/>
                  </a:lnTo>
                  <a:lnTo>
                    <a:pt x="6775" y="16454"/>
                  </a:lnTo>
                  <a:cubicBezTo>
                    <a:pt x="6787" y="16513"/>
                    <a:pt x="6811" y="16573"/>
                    <a:pt x="6835" y="16632"/>
                  </a:cubicBezTo>
                  <a:cubicBezTo>
                    <a:pt x="6846" y="16692"/>
                    <a:pt x="6858" y="16751"/>
                    <a:pt x="6870" y="16799"/>
                  </a:cubicBezTo>
                  <a:lnTo>
                    <a:pt x="6894" y="16858"/>
                  </a:lnTo>
                  <a:cubicBezTo>
                    <a:pt x="6906" y="16942"/>
                    <a:pt x="6918" y="17037"/>
                    <a:pt x="6930" y="17132"/>
                  </a:cubicBezTo>
                  <a:cubicBezTo>
                    <a:pt x="6954" y="17251"/>
                    <a:pt x="6966" y="17358"/>
                    <a:pt x="6966" y="17477"/>
                  </a:cubicBezTo>
                  <a:lnTo>
                    <a:pt x="6966" y="17823"/>
                  </a:lnTo>
                  <a:lnTo>
                    <a:pt x="6966" y="18073"/>
                  </a:lnTo>
                  <a:lnTo>
                    <a:pt x="6966" y="18120"/>
                  </a:lnTo>
                  <a:cubicBezTo>
                    <a:pt x="6966" y="18204"/>
                    <a:pt x="6954" y="18299"/>
                    <a:pt x="6930" y="18382"/>
                  </a:cubicBezTo>
                  <a:lnTo>
                    <a:pt x="6918" y="18406"/>
                  </a:lnTo>
                  <a:cubicBezTo>
                    <a:pt x="6906" y="18418"/>
                    <a:pt x="6894" y="18430"/>
                    <a:pt x="6858" y="18442"/>
                  </a:cubicBezTo>
                  <a:cubicBezTo>
                    <a:pt x="6787" y="18370"/>
                    <a:pt x="6692" y="18299"/>
                    <a:pt x="6573" y="18204"/>
                  </a:cubicBezTo>
                  <a:cubicBezTo>
                    <a:pt x="6442" y="18108"/>
                    <a:pt x="6299" y="18001"/>
                    <a:pt x="6144" y="17906"/>
                  </a:cubicBezTo>
                  <a:cubicBezTo>
                    <a:pt x="6001" y="17823"/>
                    <a:pt x="5846" y="17727"/>
                    <a:pt x="5715" y="17656"/>
                  </a:cubicBezTo>
                  <a:lnTo>
                    <a:pt x="5703" y="17656"/>
                  </a:lnTo>
                  <a:cubicBezTo>
                    <a:pt x="5561" y="17585"/>
                    <a:pt x="5418" y="17513"/>
                    <a:pt x="5263" y="17418"/>
                  </a:cubicBezTo>
                  <a:cubicBezTo>
                    <a:pt x="5144" y="17346"/>
                    <a:pt x="5049" y="17287"/>
                    <a:pt x="4930" y="17216"/>
                  </a:cubicBezTo>
                  <a:lnTo>
                    <a:pt x="4846" y="17168"/>
                  </a:lnTo>
                  <a:cubicBezTo>
                    <a:pt x="4751" y="17096"/>
                    <a:pt x="4656" y="17037"/>
                    <a:pt x="4549" y="16954"/>
                  </a:cubicBezTo>
                  <a:lnTo>
                    <a:pt x="4287" y="16739"/>
                  </a:lnTo>
                  <a:cubicBezTo>
                    <a:pt x="4239" y="16692"/>
                    <a:pt x="4191" y="16644"/>
                    <a:pt x="4156" y="16620"/>
                  </a:cubicBezTo>
                  <a:cubicBezTo>
                    <a:pt x="4048" y="16513"/>
                    <a:pt x="3929" y="16418"/>
                    <a:pt x="3822" y="16323"/>
                  </a:cubicBezTo>
                  <a:cubicBezTo>
                    <a:pt x="3751" y="16263"/>
                    <a:pt x="3679" y="16180"/>
                    <a:pt x="3596" y="16120"/>
                  </a:cubicBezTo>
                  <a:cubicBezTo>
                    <a:pt x="3513" y="16049"/>
                    <a:pt x="3417" y="15977"/>
                    <a:pt x="3346" y="15906"/>
                  </a:cubicBezTo>
                  <a:cubicBezTo>
                    <a:pt x="3215" y="15787"/>
                    <a:pt x="3096" y="15668"/>
                    <a:pt x="2977" y="15549"/>
                  </a:cubicBezTo>
                  <a:cubicBezTo>
                    <a:pt x="2858" y="15406"/>
                    <a:pt x="2739" y="15287"/>
                    <a:pt x="2620" y="15168"/>
                  </a:cubicBezTo>
                  <a:cubicBezTo>
                    <a:pt x="2572" y="15132"/>
                    <a:pt x="2548" y="15084"/>
                    <a:pt x="2501" y="15025"/>
                  </a:cubicBezTo>
                  <a:cubicBezTo>
                    <a:pt x="2465" y="14977"/>
                    <a:pt x="2441" y="14953"/>
                    <a:pt x="2405" y="14906"/>
                  </a:cubicBezTo>
                  <a:lnTo>
                    <a:pt x="2394" y="14870"/>
                  </a:lnTo>
                  <a:cubicBezTo>
                    <a:pt x="2334" y="14787"/>
                    <a:pt x="2274" y="14679"/>
                    <a:pt x="2215" y="14596"/>
                  </a:cubicBezTo>
                  <a:cubicBezTo>
                    <a:pt x="2167" y="14537"/>
                    <a:pt x="2143" y="14453"/>
                    <a:pt x="2096" y="14394"/>
                  </a:cubicBezTo>
                  <a:lnTo>
                    <a:pt x="2048" y="14310"/>
                  </a:lnTo>
                  <a:cubicBezTo>
                    <a:pt x="1965" y="14156"/>
                    <a:pt x="1870" y="13977"/>
                    <a:pt x="1774" y="13775"/>
                  </a:cubicBezTo>
                  <a:cubicBezTo>
                    <a:pt x="1727" y="13679"/>
                    <a:pt x="1691" y="13596"/>
                    <a:pt x="1667" y="13525"/>
                  </a:cubicBezTo>
                  <a:cubicBezTo>
                    <a:pt x="1655" y="13477"/>
                    <a:pt x="1632" y="13417"/>
                    <a:pt x="1620" y="13370"/>
                  </a:cubicBezTo>
                  <a:lnTo>
                    <a:pt x="1620" y="13370"/>
                  </a:lnTo>
                  <a:cubicBezTo>
                    <a:pt x="1632" y="13489"/>
                    <a:pt x="1655" y="13596"/>
                    <a:pt x="1679" y="13679"/>
                  </a:cubicBezTo>
                  <a:cubicBezTo>
                    <a:pt x="1691" y="13763"/>
                    <a:pt x="1727" y="13834"/>
                    <a:pt x="1751" y="13917"/>
                  </a:cubicBezTo>
                  <a:cubicBezTo>
                    <a:pt x="1810" y="14096"/>
                    <a:pt x="1870" y="14251"/>
                    <a:pt x="1929" y="14382"/>
                  </a:cubicBezTo>
                  <a:cubicBezTo>
                    <a:pt x="1989" y="14537"/>
                    <a:pt x="2072" y="14691"/>
                    <a:pt x="2155" y="14846"/>
                  </a:cubicBezTo>
                  <a:lnTo>
                    <a:pt x="2167" y="14870"/>
                  </a:lnTo>
                  <a:lnTo>
                    <a:pt x="2215" y="14965"/>
                  </a:lnTo>
                  <a:lnTo>
                    <a:pt x="2263" y="15025"/>
                  </a:lnTo>
                  <a:lnTo>
                    <a:pt x="2286" y="15084"/>
                  </a:lnTo>
                  <a:cubicBezTo>
                    <a:pt x="2334" y="15144"/>
                    <a:pt x="2382" y="15215"/>
                    <a:pt x="2441" y="15275"/>
                  </a:cubicBezTo>
                  <a:cubicBezTo>
                    <a:pt x="2548" y="15406"/>
                    <a:pt x="2667" y="15525"/>
                    <a:pt x="2763" y="15644"/>
                  </a:cubicBezTo>
                  <a:cubicBezTo>
                    <a:pt x="2917" y="15799"/>
                    <a:pt x="3025" y="15918"/>
                    <a:pt x="3120" y="16025"/>
                  </a:cubicBezTo>
                  <a:cubicBezTo>
                    <a:pt x="3203" y="16096"/>
                    <a:pt x="3275" y="16156"/>
                    <a:pt x="3346" y="16227"/>
                  </a:cubicBezTo>
                  <a:cubicBezTo>
                    <a:pt x="3394" y="16275"/>
                    <a:pt x="3441" y="16299"/>
                    <a:pt x="3477" y="16346"/>
                  </a:cubicBezTo>
                  <a:cubicBezTo>
                    <a:pt x="3596" y="16454"/>
                    <a:pt x="3715" y="16573"/>
                    <a:pt x="3834" y="16704"/>
                  </a:cubicBezTo>
                  <a:lnTo>
                    <a:pt x="3929" y="16799"/>
                  </a:lnTo>
                  <a:cubicBezTo>
                    <a:pt x="4001" y="16882"/>
                    <a:pt x="4096" y="16954"/>
                    <a:pt x="4179" y="17049"/>
                  </a:cubicBezTo>
                  <a:cubicBezTo>
                    <a:pt x="4429" y="17287"/>
                    <a:pt x="4715" y="17489"/>
                    <a:pt x="4989" y="17692"/>
                  </a:cubicBezTo>
                  <a:cubicBezTo>
                    <a:pt x="5144" y="17811"/>
                    <a:pt x="5311" y="17906"/>
                    <a:pt x="5489" y="18013"/>
                  </a:cubicBezTo>
                  <a:cubicBezTo>
                    <a:pt x="5596" y="18073"/>
                    <a:pt x="5703" y="18144"/>
                    <a:pt x="5799" y="18228"/>
                  </a:cubicBezTo>
                  <a:cubicBezTo>
                    <a:pt x="6025" y="18370"/>
                    <a:pt x="6251" y="18537"/>
                    <a:pt x="6454" y="18704"/>
                  </a:cubicBezTo>
                  <a:cubicBezTo>
                    <a:pt x="6489" y="18716"/>
                    <a:pt x="6501" y="18740"/>
                    <a:pt x="6537" y="18775"/>
                  </a:cubicBezTo>
                  <a:lnTo>
                    <a:pt x="6477" y="18835"/>
                  </a:lnTo>
                  <a:cubicBezTo>
                    <a:pt x="6442" y="18847"/>
                    <a:pt x="6418" y="18882"/>
                    <a:pt x="6370" y="18894"/>
                  </a:cubicBezTo>
                  <a:cubicBezTo>
                    <a:pt x="6299" y="18942"/>
                    <a:pt x="6204" y="18978"/>
                    <a:pt x="6132" y="19025"/>
                  </a:cubicBezTo>
                  <a:lnTo>
                    <a:pt x="6108" y="19037"/>
                  </a:lnTo>
                  <a:cubicBezTo>
                    <a:pt x="6061" y="19061"/>
                    <a:pt x="6013" y="19085"/>
                    <a:pt x="5965" y="19097"/>
                  </a:cubicBezTo>
                  <a:lnTo>
                    <a:pt x="5834" y="19144"/>
                  </a:lnTo>
                  <a:cubicBezTo>
                    <a:pt x="5775" y="19156"/>
                    <a:pt x="5715" y="19180"/>
                    <a:pt x="5656" y="19204"/>
                  </a:cubicBezTo>
                  <a:cubicBezTo>
                    <a:pt x="5596" y="19216"/>
                    <a:pt x="5537" y="19240"/>
                    <a:pt x="5489" y="19251"/>
                  </a:cubicBezTo>
                  <a:cubicBezTo>
                    <a:pt x="5430" y="19263"/>
                    <a:pt x="5370" y="19263"/>
                    <a:pt x="5311" y="19275"/>
                  </a:cubicBezTo>
                  <a:lnTo>
                    <a:pt x="5180" y="19275"/>
                  </a:lnTo>
                  <a:cubicBezTo>
                    <a:pt x="5061" y="19275"/>
                    <a:pt x="4941" y="19275"/>
                    <a:pt x="4822" y="19263"/>
                  </a:cubicBezTo>
                  <a:lnTo>
                    <a:pt x="4787" y="19263"/>
                  </a:lnTo>
                  <a:cubicBezTo>
                    <a:pt x="4727" y="19263"/>
                    <a:pt x="4656" y="19251"/>
                    <a:pt x="4596" y="19251"/>
                  </a:cubicBezTo>
                  <a:cubicBezTo>
                    <a:pt x="4549" y="19251"/>
                    <a:pt x="4489" y="19240"/>
                    <a:pt x="4453" y="19240"/>
                  </a:cubicBezTo>
                  <a:lnTo>
                    <a:pt x="4418" y="19240"/>
                  </a:lnTo>
                  <a:cubicBezTo>
                    <a:pt x="4299" y="19204"/>
                    <a:pt x="4179" y="19192"/>
                    <a:pt x="4072" y="19144"/>
                  </a:cubicBezTo>
                  <a:cubicBezTo>
                    <a:pt x="4013" y="19121"/>
                    <a:pt x="3953" y="19097"/>
                    <a:pt x="3894" y="19073"/>
                  </a:cubicBezTo>
                  <a:cubicBezTo>
                    <a:pt x="3691" y="18966"/>
                    <a:pt x="3501" y="18835"/>
                    <a:pt x="3298" y="18716"/>
                  </a:cubicBezTo>
                  <a:lnTo>
                    <a:pt x="3215" y="18656"/>
                  </a:lnTo>
                  <a:cubicBezTo>
                    <a:pt x="3108" y="18585"/>
                    <a:pt x="3036" y="18525"/>
                    <a:pt x="2965" y="18466"/>
                  </a:cubicBezTo>
                  <a:cubicBezTo>
                    <a:pt x="2870" y="18382"/>
                    <a:pt x="2798" y="18299"/>
                    <a:pt x="2703" y="18204"/>
                  </a:cubicBezTo>
                  <a:cubicBezTo>
                    <a:pt x="2679" y="18180"/>
                    <a:pt x="2644" y="18132"/>
                    <a:pt x="2620" y="18108"/>
                  </a:cubicBezTo>
                  <a:cubicBezTo>
                    <a:pt x="2513" y="17966"/>
                    <a:pt x="2394" y="17835"/>
                    <a:pt x="2286" y="17716"/>
                  </a:cubicBezTo>
                  <a:lnTo>
                    <a:pt x="2263" y="17692"/>
                  </a:lnTo>
                  <a:cubicBezTo>
                    <a:pt x="2215" y="17632"/>
                    <a:pt x="2167" y="17585"/>
                    <a:pt x="2143" y="17525"/>
                  </a:cubicBezTo>
                  <a:lnTo>
                    <a:pt x="2096" y="17466"/>
                  </a:lnTo>
                  <a:cubicBezTo>
                    <a:pt x="2072" y="17418"/>
                    <a:pt x="2024" y="17370"/>
                    <a:pt x="1989" y="17311"/>
                  </a:cubicBezTo>
                  <a:lnTo>
                    <a:pt x="1965" y="17251"/>
                  </a:lnTo>
                  <a:lnTo>
                    <a:pt x="1893" y="17132"/>
                  </a:lnTo>
                  <a:lnTo>
                    <a:pt x="1858" y="17096"/>
                  </a:lnTo>
                  <a:lnTo>
                    <a:pt x="1810" y="17001"/>
                  </a:lnTo>
                  <a:cubicBezTo>
                    <a:pt x="1786" y="16942"/>
                    <a:pt x="1751" y="16894"/>
                    <a:pt x="1727" y="16835"/>
                  </a:cubicBezTo>
                  <a:lnTo>
                    <a:pt x="1679" y="16751"/>
                  </a:lnTo>
                  <a:cubicBezTo>
                    <a:pt x="1620" y="16632"/>
                    <a:pt x="1560" y="16501"/>
                    <a:pt x="1501" y="16358"/>
                  </a:cubicBezTo>
                  <a:lnTo>
                    <a:pt x="1489" y="16334"/>
                  </a:lnTo>
                  <a:cubicBezTo>
                    <a:pt x="1477" y="16287"/>
                    <a:pt x="1441" y="16227"/>
                    <a:pt x="1429" y="16180"/>
                  </a:cubicBezTo>
                  <a:lnTo>
                    <a:pt x="1346" y="15965"/>
                  </a:lnTo>
                  <a:lnTo>
                    <a:pt x="1298" y="15799"/>
                  </a:lnTo>
                  <a:lnTo>
                    <a:pt x="1262" y="15692"/>
                  </a:lnTo>
                  <a:cubicBezTo>
                    <a:pt x="1251" y="15632"/>
                    <a:pt x="1227" y="15572"/>
                    <a:pt x="1203" y="15501"/>
                  </a:cubicBezTo>
                  <a:lnTo>
                    <a:pt x="1179" y="15406"/>
                  </a:lnTo>
                  <a:cubicBezTo>
                    <a:pt x="1131" y="15263"/>
                    <a:pt x="1096" y="15096"/>
                    <a:pt x="1060" y="14930"/>
                  </a:cubicBezTo>
                  <a:cubicBezTo>
                    <a:pt x="1048" y="14846"/>
                    <a:pt x="1024" y="14739"/>
                    <a:pt x="1012" y="14632"/>
                  </a:cubicBezTo>
                  <a:lnTo>
                    <a:pt x="1012" y="14298"/>
                  </a:lnTo>
                  <a:lnTo>
                    <a:pt x="1012" y="14251"/>
                  </a:lnTo>
                  <a:lnTo>
                    <a:pt x="1024" y="14120"/>
                  </a:lnTo>
                  <a:lnTo>
                    <a:pt x="1036" y="13965"/>
                  </a:lnTo>
                  <a:cubicBezTo>
                    <a:pt x="1036" y="13882"/>
                    <a:pt x="1060" y="13798"/>
                    <a:pt x="1084" y="13703"/>
                  </a:cubicBezTo>
                  <a:cubicBezTo>
                    <a:pt x="1096" y="13620"/>
                    <a:pt x="1120" y="13560"/>
                    <a:pt x="1143" y="13489"/>
                  </a:cubicBezTo>
                  <a:cubicBezTo>
                    <a:pt x="1155" y="13429"/>
                    <a:pt x="1191" y="13382"/>
                    <a:pt x="1203" y="13346"/>
                  </a:cubicBezTo>
                  <a:cubicBezTo>
                    <a:pt x="1215" y="13310"/>
                    <a:pt x="1251" y="13263"/>
                    <a:pt x="1262" y="13227"/>
                  </a:cubicBezTo>
                  <a:cubicBezTo>
                    <a:pt x="1298" y="13179"/>
                    <a:pt x="1322" y="13132"/>
                    <a:pt x="1370" y="13084"/>
                  </a:cubicBezTo>
                  <a:lnTo>
                    <a:pt x="1536" y="12929"/>
                  </a:lnTo>
                  <a:cubicBezTo>
                    <a:pt x="1572" y="12882"/>
                    <a:pt x="1643" y="12834"/>
                    <a:pt x="1691" y="12810"/>
                  </a:cubicBezTo>
                  <a:cubicBezTo>
                    <a:pt x="1762" y="12763"/>
                    <a:pt x="1810" y="12727"/>
                    <a:pt x="1870" y="12703"/>
                  </a:cubicBezTo>
                  <a:lnTo>
                    <a:pt x="2096" y="12608"/>
                  </a:lnTo>
                  <a:cubicBezTo>
                    <a:pt x="2155" y="12596"/>
                    <a:pt x="2215" y="12584"/>
                    <a:pt x="2263" y="12572"/>
                  </a:cubicBezTo>
                  <a:cubicBezTo>
                    <a:pt x="2310" y="12548"/>
                    <a:pt x="2346" y="12548"/>
                    <a:pt x="2394" y="12548"/>
                  </a:cubicBezTo>
                  <a:close/>
                  <a:moveTo>
                    <a:pt x="17348" y="13703"/>
                  </a:moveTo>
                  <a:cubicBezTo>
                    <a:pt x="17383" y="13703"/>
                    <a:pt x="17395" y="13703"/>
                    <a:pt x="17431" y="13715"/>
                  </a:cubicBezTo>
                  <a:cubicBezTo>
                    <a:pt x="17443" y="13715"/>
                    <a:pt x="17455" y="13727"/>
                    <a:pt x="17467" y="13727"/>
                  </a:cubicBezTo>
                  <a:cubicBezTo>
                    <a:pt x="17514" y="13739"/>
                    <a:pt x="17550" y="13763"/>
                    <a:pt x="17610" y="13787"/>
                  </a:cubicBezTo>
                  <a:cubicBezTo>
                    <a:pt x="17681" y="13822"/>
                    <a:pt x="17741" y="13858"/>
                    <a:pt x="17800" y="13894"/>
                  </a:cubicBezTo>
                  <a:cubicBezTo>
                    <a:pt x="17848" y="13917"/>
                    <a:pt x="17872" y="13953"/>
                    <a:pt x="17919" y="13977"/>
                  </a:cubicBezTo>
                  <a:lnTo>
                    <a:pt x="18003" y="14072"/>
                  </a:lnTo>
                  <a:cubicBezTo>
                    <a:pt x="18038" y="14096"/>
                    <a:pt x="18050" y="14132"/>
                    <a:pt x="18086" y="14156"/>
                  </a:cubicBezTo>
                  <a:cubicBezTo>
                    <a:pt x="18098" y="14191"/>
                    <a:pt x="18122" y="14215"/>
                    <a:pt x="18145" y="14263"/>
                  </a:cubicBezTo>
                  <a:cubicBezTo>
                    <a:pt x="18169" y="14310"/>
                    <a:pt x="18181" y="14370"/>
                    <a:pt x="18217" y="14418"/>
                  </a:cubicBezTo>
                  <a:cubicBezTo>
                    <a:pt x="18229" y="14453"/>
                    <a:pt x="18241" y="14501"/>
                    <a:pt x="18265" y="14537"/>
                  </a:cubicBezTo>
                  <a:cubicBezTo>
                    <a:pt x="18276" y="14572"/>
                    <a:pt x="18276" y="14620"/>
                    <a:pt x="18288" y="14668"/>
                  </a:cubicBezTo>
                  <a:cubicBezTo>
                    <a:pt x="18300" y="14727"/>
                    <a:pt x="18300" y="14799"/>
                    <a:pt x="18324" y="14870"/>
                  </a:cubicBezTo>
                  <a:lnTo>
                    <a:pt x="18324" y="14906"/>
                  </a:lnTo>
                  <a:lnTo>
                    <a:pt x="18324" y="15084"/>
                  </a:lnTo>
                  <a:lnTo>
                    <a:pt x="18324" y="15322"/>
                  </a:lnTo>
                  <a:lnTo>
                    <a:pt x="18324" y="15346"/>
                  </a:lnTo>
                  <a:cubicBezTo>
                    <a:pt x="18300" y="15441"/>
                    <a:pt x="18300" y="15513"/>
                    <a:pt x="18288" y="15608"/>
                  </a:cubicBezTo>
                  <a:lnTo>
                    <a:pt x="18276" y="15644"/>
                  </a:lnTo>
                  <a:lnTo>
                    <a:pt x="18265" y="15751"/>
                  </a:lnTo>
                  <a:lnTo>
                    <a:pt x="18265" y="15763"/>
                  </a:lnTo>
                  <a:lnTo>
                    <a:pt x="18265" y="15787"/>
                  </a:lnTo>
                  <a:cubicBezTo>
                    <a:pt x="18217" y="15942"/>
                    <a:pt x="18181" y="16096"/>
                    <a:pt x="18145" y="16239"/>
                  </a:cubicBezTo>
                  <a:cubicBezTo>
                    <a:pt x="18098" y="16406"/>
                    <a:pt x="18038" y="16573"/>
                    <a:pt x="18003" y="16692"/>
                  </a:cubicBezTo>
                  <a:cubicBezTo>
                    <a:pt x="17967" y="16799"/>
                    <a:pt x="17919" y="16918"/>
                    <a:pt x="17872" y="17013"/>
                  </a:cubicBezTo>
                  <a:cubicBezTo>
                    <a:pt x="17848" y="17108"/>
                    <a:pt x="17800" y="17180"/>
                    <a:pt x="17753" y="17251"/>
                  </a:cubicBezTo>
                  <a:lnTo>
                    <a:pt x="17729" y="17299"/>
                  </a:lnTo>
                  <a:cubicBezTo>
                    <a:pt x="17586" y="17549"/>
                    <a:pt x="17467" y="17763"/>
                    <a:pt x="17372" y="17942"/>
                  </a:cubicBezTo>
                  <a:cubicBezTo>
                    <a:pt x="17253" y="18132"/>
                    <a:pt x="17110" y="18347"/>
                    <a:pt x="16979" y="18549"/>
                  </a:cubicBezTo>
                  <a:cubicBezTo>
                    <a:pt x="16800" y="18799"/>
                    <a:pt x="16621" y="19061"/>
                    <a:pt x="16431" y="19299"/>
                  </a:cubicBezTo>
                  <a:cubicBezTo>
                    <a:pt x="16312" y="19430"/>
                    <a:pt x="16193" y="19549"/>
                    <a:pt x="16062" y="19668"/>
                  </a:cubicBezTo>
                  <a:cubicBezTo>
                    <a:pt x="15967" y="19740"/>
                    <a:pt x="15895" y="19811"/>
                    <a:pt x="15800" y="19871"/>
                  </a:cubicBezTo>
                  <a:cubicBezTo>
                    <a:pt x="15538" y="20097"/>
                    <a:pt x="15264" y="20323"/>
                    <a:pt x="14990" y="20549"/>
                  </a:cubicBezTo>
                  <a:cubicBezTo>
                    <a:pt x="14943" y="20573"/>
                    <a:pt x="14895" y="20621"/>
                    <a:pt x="14847" y="20645"/>
                  </a:cubicBezTo>
                  <a:lnTo>
                    <a:pt x="14586" y="20871"/>
                  </a:lnTo>
                  <a:cubicBezTo>
                    <a:pt x="14514" y="20930"/>
                    <a:pt x="14431" y="21002"/>
                    <a:pt x="14371" y="21061"/>
                  </a:cubicBezTo>
                  <a:cubicBezTo>
                    <a:pt x="14335" y="21109"/>
                    <a:pt x="14288" y="21145"/>
                    <a:pt x="14240" y="21180"/>
                  </a:cubicBezTo>
                  <a:cubicBezTo>
                    <a:pt x="14216" y="21216"/>
                    <a:pt x="14181" y="21240"/>
                    <a:pt x="14157" y="21264"/>
                  </a:cubicBezTo>
                  <a:cubicBezTo>
                    <a:pt x="14109" y="21287"/>
                    <a:pt x="14074" y="21299"/>
                    <a:pt x="14038" y="21335"/>
                  </a:cubicBezTo>
                  <a:cubicBezTo>
                    <a:pt x="14002" y="21347"/>
                    <a:pt x="13954" y="21359"/>
                    <a:pt x="13931" y="21383"/>
                  </a:cubicBezTo>
                  <a:cubicBezTo>
                    <a:pt x="13859" y="21407"/>
                    <a:pt x="13776" y="21418"/>
                    <a:pt x="13704" y="21442"/>
                  </a:cubicBezTo>
                  <a:cubicBezTo>
                    <a:pt x="13645" y="21454"/>
                    <a:pt x="13597" y="21454"/>
                    <a:pt x="13538" y="21454"/>
                  </a:cubicBezTo>
                  <a:lnTo>
                    <a:pt x="13407" y="21454"/>
                  </a:lnTo>
                  <a:cubicBezTo>
                    <a:pt x="13288" y="21442"/>
                    <a:pt x="13169" y="21442"/>
                    <a:pt x="13050" y="21407"/>
                  </a:cubicBezTo>
                  <a:lnTo>
                    <a:pt x="12990" y="21395"/>
                  </a:lnTo>
                  <a:lnTo>
                    <a:pt x="12931" y="21383"/>
                  </a:lnTo>
                  <a:cubicBezTo>
                    <a:pt x="12919" y="21383"/>
                    <a:pt x="12907" y="21359"/>
                    <a:pt x="12883" y="21359"/>
                  </a:cubicBezTo>
                  <a:lnTo>
                    <a:pt x="12859" y="21347"/>
                  </a:lnTo>
                  <a:lnTo>
                    <a:pt x="12847" y="21347"/>
                  </a:lnTo>
                  <a:cubicBezTo>
                    <a:pt x="12800" y="21335"/>
                    <a:pt x="12752" y="21323"/>
                    <a:pt x="12704" y="21287"/>
                  </a:cubicBezTo>
                  <a:cubicBezTo>
                    <a:pt x="12669" y="21276"/>
                    <a:pt x="12633" y="21264"/>
                    <a:pt x="12585" y="21228"/>
                  </a:cubicBezTo>
                  <a:lnTo>
                    <a:pt x="12550" y="21204"/>
                  </a:lnTo>
                  <a:lnTo>
                    <a:pt x="12454" y="21156"/>
                  </a:lnTo>
                  <a:cubicBezTo>
                    <a:pt x="12466" y="21109"/>
                    <a:pt x="12502" y="21061"/>
                    <a:pt x="12514" y="21026"/>
                  </a:cubicBezTo>
                  <a:cubicBezTo>
                    <a:pt x="12526" y="20978"/>
                    <a:pt x="12561" y="20930"/>
                    <a:pt x="12573" y="20906"/>
                  </a:cubicBezTo>
                  <a:lnTo>
                    <a:pt x="12609" y="20859"/>
                  </a:lnTo>
                  <a:cubicBezTo>
                    <a:pt x="12621" y="20811"/>
                    <a:pt x="12645" y="20787"/>
                    <a:pt x="12669" y="20740"/>
                  </a:cubicBezTo>
                  <a:lnTo>
                    <a:pt x="12692" y="20680"/>
                  </a:lnTo>
                  <a:cubicBezTo>
                    <a:pt x="12704" y="20645"/>
                    <a:pt x="12740" y="20609"/>
                    <a:pt x="12752" y="20573"/>
                  </a:cubicBezTo>
                  <a:lnTo>
                    <a:pt x="12847" y="20442"/>
                  </a:lnTo>
                  <a:cubicBezTo>
                    <a:pt x="12859" y="20406"/>
                    <a:pt x="12883" y="20383"/>
                    <a:pt x="12907" y="20371"/>
                  </a:cubicBezTo>
                  <a:lnTo>
                    <a:pt x="12931" y="20335"/>
                  </a:lnTo>
                  <a:cubicBezTo>
                    <a:pt x="12978" y="20275"/>
                    <a:pt x="13038" y="20216"/>
                    <a:pt x="13085" y="20156"/>
                  </a:cubicBezTo>
                  <a:lnTo>
                    <a:pt x="13109" y="20109"/>
                  </a:lnTo>
                  <a:cubicBezTo>
                    <a:pt x="13216" y="19978"/>
                    <a:pt x="13347" y="19835"/>
                    <a:pt x="13466" y="19668"/>
                  </a:cubicBezTo>
                  <a:cubicBezTo>
                    <a:pt x="13585" y="19502"/>
                    <a:pt x="13693" y="19359"/>
                    <a:pt x="13764" y="19216"/>
                  </a:cubicBezTo>
                  <a:cubicBezTo>
                    <a:pt x="13812" y="19144"/>
                    <a:pt x="13871" y="19061"/>
                    <a:pt x="13919" y="18978"/>
                  </a:cubicBezTo>
                  <a:cubicBezTo>
                    <a:pt x="13943" y="18918"/>
                    <a:pt x="13990" y="18882"/>
                    <a:pt x="14014" y="18823"/>
                  </a:cubicBezTo>
                  <a:lnTo>
                    <a:pt x="14038" y="18787"/>
                  </a:lnTo>
                  <a:cubicBezTo>
                    <a:pt x="14193" y="18537"/>
                    <a:pt x="14359" y="18263"/>
                    <a:pt x="14526" y="18001"/>
                  </a:cubicBezTo>
                  <a:lnTo>
                    <a:pt x="14526" y="17989"/>
                  </a:lnTo>
                  <a:cubicBezTo>
                    <a:pt x="14586" y="17894"/>
                    <a:pt x="14645" y="17811"/>
                    <a:pt x="14716" y="17716"/>
                  </a:cubicBezTo>
                  <a:cubicBezTo>
                    <a:pt x="14764" y="17656"/>
                    <a:pt x="14812" y="17597"/>
                    <a:pt x="14847" y="17549"/>
                  </a:cubicBezTo>
                  <a:lnTo>
                    <a:pt x="15026" y="17335"/>
                  </a:lnTo>
                  <a:cubicBezTo>
                    <a:pt x="15086" y="17251"/>
                    <a:pt x="15133" y="17180"/>
                    <a:pt x="15193" y="17108"/>
                  </a:cubicBezTo>
                  <a:cubicBezTo>
                    <a:pt x="15228" y="17061"/>
                    <a:pt x="15264" y="17001"/>
                    <a:pt x="15300" y="16954"/>
                  </a:cubicBezTo>
                  <a:lnTo>
                    <a:pt x="15407" y="16811"/>
                  </a:lnTo>
                  <a:cubicBezTo>
                    <a:pt x="15562" y="16584"/>
                    <a:pt x="15729" y="16358"/>
                    <a:pt x="15883" y="16120"/>
                  </a:cubicBezTo>
                  <a:cubicBezTo>
                    <a:pt x="15967" y="15989"/>
                    <a:pt x="16038" y="15858"/>
                    <a:pt x="16121" y="15703"/>
                  </a:cubicBezTo>
                  <a:cubicBezTo>
                    <a:pt x="16157" y="15620"/>
                    <a:pt x="16205" y="15549"/>
                    <a:pt x="16252" y="15453"/>
                  </a:cubicBezTo>
                  <a:lnTo>
                    <a:pt x="16336" y="15287"/>
                  </a:lnTo>
                  <a:cubicBezTo>
                    <a:pt x="16419" y="15144"/>
                    <a:pt x="16491" y="15013"/>
                    <a:pt x="16574" y="14858"/>
                  </a:cubicBezTo>
                  <a:cubicBezTo>
                    <a:pt x="16621" y="14787"/>
                    <a:pt x="16669" y="14691"/>
                    <a:pt x="16717" y="14620"/>
                  </a:cubicBezTo>
                  <a:cubicBezTo>
                    <a:pt x="16752" y="14549"/>
                    <a:pt x="16800" y="14453"/>
                    <a:pt x="16848" y="14394"/>
                  </a:cubicBezTo>
                  <a:lnTo>
                    <a:pt x="16848" y="14394"/>
                  </a:lnTo>
                  <a:lnTo>
                    <a:pt x="16800" y="14441"/>
                  </a:lnTo>
                  <a:cubicBezTo>
                    <a:pt x="16741" y="14501"/>
                    <a:pt x="16681" y="14560"/>
                    <a:pt x="16645" y="14620"/>
                  </a:cubicBezTo>
                  <a:cubicBezTo>
                    <a:pt x="16479" y="14799"/>
                    <a:pt x="16264" y="15037"/>
                    <a:pt x="16074" y="15287"/>
                  </a:cubicBezTo>
                  <a:cubicBezTo>
                    <a:pt x="15895" y="15513"/>
                    <a:pt x="15717" y="15763"/>
                    <a:pt x="15562" y="15989"/>
                  </a:cubicBezTo>
                  <a:cubicBezTo>
                    <a:pt x="15478" y="16120"/>
                    <a:pt x="15371" y="16263"/>
                    <a:pt x="15288" y="16394"/>
                  </a:cubicBezTo>
                  <a:cubicBezTo>
                    <a:pt x="15240" y="16454"/>
                    <a:pt x="15205" y="16501"/>
                    <a:pt x="15169" y="16561"/>
                  </a:cubicBezTo>
                  <a:cubicBezTo>
                    <a:pt x="15109" y="16632"/>
                    <a:pt x="15062" y="16704"/>
                    <a:pt x="15002" y="16775"/>
                  </a:cubicBezTo>
                  <a:lnTo>
                    <a:pt x="14931" y="16894"/>
                  </a:lnTo>
                  <a:cubicBezTo>
                    <a:pt x="14859" y="17001"/>
                    <a:pt x="14776" y="17108"/>
                    <a:pt x="14705" y="17192"/>
                  </a:cubicBezTo>
                  <a:cubicBezTo>
                    <a:pt x="14657" y="17251"/>
                    <a:pt x="14621" y="17311"/>
                    <a:pt x="14562" y="17370"/>
                  </a:cubicBezTo>
                  <a:cubicBezTo>
                    <a:pt x="14514" y="17430"/>
                    <a:pt x="14455" y="17489"/>
                    <a:pt x="14407" y="17573"/>
                  </a:cubicBezTo>
                  <a:cubicBezTo>
                    <a:pt x="14216" y="17823"/>
                    <a:pt x="14050" y="18085"/>
                    <a:pt x="13883" y="18359"/>
                  </a:cubicBezTo>
                  <a:lnTo>
                    <a:pt x="13871" y="18382"/>
                  </a:lnTo>
                  <a:cubicBezTo>
                    <a:pt x="13812" y="18489"/>
                    <a:pt x="13752" y="18585"/>
                    <a:pt x="13693" y="18680"/>
                  </a:cubicBezTo>
                  <a:cubicBezTo>
                    <a:pt x="13585" y="18859"/>
                    <a:pt x="13478" y="19037"/>
                    <a:pt x="13371" y="19204"/>
                  </a:cubicBezTo>
                  <a:cubicBezTo>
                    <a:pt x="13228" y="19394"/>
                    <a:pt x="13133" y="19549"/>
                    <a:pt x="13026" y="19680"/>
                  </a:cubicBezTo>
                  <a:cubicBezTo>
                    <a:pt x="12966" y="19740"/>
                    <a:pt x="12919" y="19811"/>
                    <a:pt x="12859" y="19871"/>
                  </a:cubicBezTo>
                  <a:cubicBezTo>
                    <a:pt x="12788" y="19954"/>
                    <a:pt x="12728" y="20037"/>
                    <a:pt x="12657" y="20133"/>
                  </a:cubicBezTo>
                  <a:cubicBezTo>
                    <a:pt x="12609" y="20192"/>
                    <a:pt x="12550" y="20264"/>
                    <a:pt x="12490" y="20335"/>
                  </a:cubicBezTo>
                  <a:cubicBezTo>
                    <a:pt x="12430" y="20406"/>
                    <a:pt x="12383" y="20490"/>
                    <a:pt x="12335" y="20561"/>
                  </a:cubicBezTo>
                  <a:cubicBezTo>
                    <a:pt x="12311" y="20609"/>
                    <a:pt x="12276" y="20645"/>
                    <a:pt x="12264" y="20692"/>
                  </a:cubicBezTo>
                  <a:lnTo>
                    <a:pt x="12240" y="20752"/>
                  </a:lnTo>
                  <a:lnTo>
                    <a:pt x="12192" y="20847"/>
                  </a:lnTo>
                  <a:lnTo>
                    <a:pt x="12180" y="20883"/>
                  </a:lnTo>
                  <a:lnTo>
                    <a:pt x="12157" y="20918"/>
                  </a:lnTo>
                  <a:cubicBezTo>
                    <a:pt x="12145" y="20942"/>
                    <a:pt x="12133" y="20966"/>
                    <a:pt x="12133" y="20990"/>
                  </a:cubicBezTo>
                  <a:lnTo>
                    <a:pt x="12097" y="21061"/>
                  </a:lnTo>
                  <a:lnTo>
                    <a:pt x="12061" y="21026"/>
                  </a:lnTo>
                  <a:cubicBezTo>
                    <a:pt x="12038" y="21002"/>
                    <a:pt x="12026" y="20978"/>
                    <a:pt x="12014" y="20966"/>
                  </a:cubicBezTo>
                  <a:cubicBezTo>
                    <a:pt x="12002" y="20930"/>
                    <a:pt x="11966" y="20883"/>
                    <a:pt x="11954" y="20859"/>
                  </a:cubicBezTo>
                  <a:cubicBezTo>
                    <a:pt x="11942" y="20823"/>
                    <a:pt x="11919" y="20787"/>
                    <a:pt x="11907" y="20752"/>
                  </a:cubicBezTo>
                  <a:cubicBezTo>
                    <a:pt x="11883" y="20680"/>
                    <a:pt x="11859" y="20585"/>
                    <a:pt x="11835" y="20514"/>
                  </a:cubicBezTo>
                  <a:cubicBezTo>
                    <a:pt x="11823" y="20394"/>
                    <a:pt x="11799" y="20264"/>
                    <a:pt x="11788" y="20133"/>
                  </a:cubicBezTo>
                  <a:cubicBezTo>
                    <a:pt x="11776" y="19894"/>
                    <a:pt x="11776" y="19632"/>
                    <a:pt x="11788" y="19382"/>
                  </a:cubicBezTo>
                  <a:cubicBezTo>
                    <a:pt x="11788" y="19323"/>
                    <a:pt x="11799" y="19263"/>
                    <a:pt x="11823" y="19192"/>
                  </a:cubicBezTo>
                  <a:lnTo>
                    <a:pt x="11835" y="19097"/>
                  </a:lnTo>
                  <a:lnTo>
                    <a:pt x="11847" y="19013"/>
                  </a:lnTo>
                  <a:cubicBezTo>
                    <a:pt x="11859" y="18978"/>
                    <a:pt x="11859" y="18942"/>
                    <a:pt x="11883" y="18906"/>
                  </a:cubicBezTo>
                  <a:cubicBezTo>
                    <a:pt x="11883" y="18894"/>
                    <a:pt x="11895" y="18882"/>
                    <a:pt x="11895" y="18847"/>
                  </a:cubicBezTo>
                  <a:lnTo>
                    <a:pt x="11907" y="18823"/>
                  </a:lnTo>
                  <a:lnTo>
                    <a:pt x="11954" y="18680"/>
                  </a:lnTo>
                  <a:cubicBezTo>
                    <a:pt x="11978" y="18620"/>
                    <a:pt x="11990" y="18561"/>
                    <a:pt x="12038" y="18489"/>
                  </a:cubicBezTo>
                  <a:cubicBezTo>
                    <a:pt x="12085" y="18418"/>
                    <a:pt x="12109" y="18359"/>
                    <a:pt x="12157" y="18299"/>
                  </a:cubicBezTo>
                  <a:cubicBezTo>
                    <a:pt x="12228" y="18180"/>
                    <a:pt x="12323" y="18073"/>
                    <a:pt x="12407" y="17966"/>
                  </a:cubicBezTo>
                  <a:cubicBezTo>
                    <a:pt x="12454" y="17906"/>
                    <a:pt x="12502" y="17847"/>
                    <a:pt x="12561" y="17811"/>
                  </a:cubicBezTo>
                  <a:cubicBezTo>
                    <a:pt x="12609" y="17763"/>
                    <a:pt x="12645" y="17704"/>
                    <a:pt x="12692" y="17656"/>
                  </a:cubicBezTo>
                  <a:cubicBezTo>
                    <a:pt x="12811" y="17525"/>
                    <a:pt x="12931" y="17370"/>
                    <a:pt x="13038" y="17239"/>
                  </a:cubicBezTo>
                  <a:cubicBezTo>
                    <a:pt x="13145" y="17108"/>
                    <a:pt x="13252" y="16989"/>
                    <a:pt x="13347" y="16858"/>
                  </a:cubicBezTo>
                  <a:cubicBezTo>
                    <a:pt x="13443" y="16739"/>
                    <a:pt x="13538" y="16632"/>
                    <a:pt x="13633" y="16513"/>
                  </a:cubicBezTo>
                  <a:cubicBezTo>
                    <a:pt x="13764" y="16358"/>
                    <a:pt x="13883" y="16203"/>
                    <a:pt x="14014" y="16049"/>
                  </a:cubicBezTo>
                  <a:cubicBezTo>
                    <a:pt x="14133" y="15918"/>
                    <a:pt x="14228" y="15811"/>
                    <a:pt x="14312" y="15727"/>
                  </a:cubicBezTo>
                  <a:lnTo>
                    <a:pt x="14538" y="15501"/>
                  </a:lnTo>
                  <a:lnTo>
                    <a:pt x="14633" y="15406"/>
                  </a:lnTo>
                  <a:cubicBezTo>
                    <a:pt x="14836" y="15203"/>
                    <a:pt x="15050" y="15013"/>
                    <a:pt x="15264" y="14810"/>
                  </a:cubicBezTo>
                  <a:lnTo>
                    <a:pt x="15359" y="14739"/>
                  </a:lnTo>
                  <a:cubicBezTo>
                    <a:pt x="15526" y="14608"/>
                    <a:pt x="15681" y="14453"/>
                    <a:pt x="15836" y="14310"/>
                  </a:cubicBezTo>
                  <a:cubicBezTo>
                    <a:pt x="15943" y="14215"/>
                    <a:pt x="16038" y="14132"/>
                    <a:pt x="16157" y="14037"/>
                  </a:cubicBezTo>
                  <a:cubicBezTo>
                    <a:pt x="16217" y="14001"/>
                    <a:pt x="16300" y="13965"/>
                    <a:pt x="16360" y="13917"/>
                  </a:cubicBezTo>
                  <a:cubicBezTo>
                    <a:pt x="16419" y="13894"/>
                    <a:pt x="16491" y="13858"/>
                    <a:pt x="16550" y="13834"/>
                  </a:cubicBezTo>
                  <a:cubicBezTo>
                    <a:pt x="16657" y="13798"/>
                    <a:pt x="16752" y="13775"/>
                    <a:pt x="16895" y="13739"/>
                  </a:cubicBezTo>
                  <a:cubicBezTo>
                    <a:pt x="17014" y="13727"/>
                    <a:pt x="17110" y="13715"/>
                    <a:pt x="17217" y="13703"/>
                  </a:cubicBezTo>
                  <a:close/>
                  <a:moveTo>
                    <a:pt x="1977" y="22299"/>
                  </a:moveTo>
                  <a:cubicBezTo>
                    <a:pt x="2072" y="22299"/>
                    <a:pt x="2167" y="22299"/>
                    <a:pt x="2310" y="22311"/>
                  </a:cubicBezTo>
                  <a:lnTo>
                    <a:pt x="2322" y="22311"/>
                  </a:lnTo>
                  <a:cubicBezTo>
                    <a:pt x="2405" y="22311"/>
                    <a:pt x="2489" y="22323"/>
                    <a:pt x="2560" y="22347"/>
                  </a:cubicBezTo>
                  <a:cubicBezTo>
                    <a:pt x="2691" y="22371"/>
                    <a:pt x="2810" y="22407"/>
                    <a:pt x="2941" y="22430"/>
                  </a:cubicBezTo>
                  <a:lnTo>
                    <a:pt x="3060" y="22466"/>
                  </a:lnTo>
                  <a:cubicBezTo>
                    <a:pt x="3215" y="22502"/>
                    <a:pt x="3394" y="22550"/>
                    <a:pt x="3572" y="22597"/>
                  </a:cubicBezTo>
                  <a:lnTo>
                    <a:pt x="3632" y="22609"/>
                  </a:lnTo>
                  <a:lnTo>
                    <a:pt x="3691" y="22621"/>
                  </a:lnTo>
                  <a:cubicBezTo>
                    <a:pt x="3703" y="22621"/>
                    <a:pt x="3727" y="22645"/>
                    <a:pt x="3751" y="22645"/>
                  </a:cubicBezTo>
                  <a:cubicBezTo>
                    <a:pt x="3846" y="22669"/>
                    <a:pt x="3929" y="22716"/>
                    <a:pt x="4025" y="22764"/>
                  </a:cubicBezTo>
                  <a:lnTo>
                    <a:pt x="4037" y="22764"/>
                  </a:lnTo>
                  <a:cubicBezTo>
                    <a:pt x="4120" y="22800"/>
                    <a:pt x="4191" y="22847"/>
                    <a:pt x="4287" y="22907"/>
                  </a:cubicBezTo>
                  <a:cubicBezTo>
                    <a:pt x="4334" y="22942"/>
                    <a:pt x="4370" y="22954"/>
                    <a:pt x="4418" y="22978"/>
                  </a:cubicBezTo>
                  <a:cubicBezTo>
                    <a:pt x="4525" y="23038"/>
                    <a:pt x="4644" y="23121"/>
                    <a:pt x="4751" y="23181"/>
                  </a:cubicBezTo>
                  <a:cubicBezTo>
                    <a:pt x="4918" y="23264"/>
                    <a:pt x="5096" y="23359"/>
                    <a:pt x="5227" y="23431"/>
                  </a:cubicBezTo>
                  <a:cubicBezTo>
                    <a:pt x="5346" y="23490"/>
                    <a:pt x="5477" y="23562"/>
                    <a:pt x="5596" y="23621"/>
                  </a:cubicBezTo>
                  <a:lnTo>
                    <a:pt x="5703" y="23681"/>
                  </a:lnTo>
                  <a:cubicBezTo>
                    <a:pt x="5846" y="23752"/>
                    <a:pt x="5989" y="23847"/>
                    <a:pt x="6132" y="23931"/>
                  </a:cubicBezTo>
                  <a:cubicBezTo>
                    <a:pt x="6299" y="24050"/>
                    <a:pt x="6477" y="24169"/>
                    <a:pt x="6644" y="24288"/>
                  </a:cubicBezTo>
                  <a:cubicBezTo>
                    <a:pt x="6787" y="24407"/>
                    <a:pt x="6954" y="24526"/>
                    <a:pt x="7096" y="24669"/>
                  </a:cubicBezTo>
                  <a:cubicBezTo>
                    <a:pt x="7251" y="24800"/>
                    <a:pt x="7370" y="24919"/>
                    <a:pt x="7477" y="25026"/>
                  </a:cubicBezTo>
                  <a:lnTo>
                    <a:pt x="7656" y="25240"/>
                  </a:lnTo>
                  <a:cubicBezTo>
                    <a:pt x="7739" y="25383"/>
                    <a:pt x="7811" y="25514"/>
                    <a:pt x="7894" y="25681"/>
                  </a:cubicBezTo>
                  <a:cubicBezTo>
                    <a:pt x="8013" y="25919"/>
                    <a:pt x="8144" y="26193"/>
                    <a:pt x="8251" y="26479"/>
                  </a:cubicBezTo>
                  <a:cubicBezTo>
                    <a:pt x="8275" y="26574"/>
                    <a:pt x="8287" y="26645"/>
                    <a:pt x="8323" y="26717"/>
                  </a:cubicBezTo>
                  <a:cubicBezTo>
                    <a:pt x="8335" y="26764"/>
                    <a:pt x="8335" y="26812"/>
                    <a:pt x="8335" y="26848"/>
                  </a:cubicBezTo>
                  <a:lnTo>
                    <a:pt x="8335" y="27014"/>
                  </a:lnTo>
                  <a:cubicBezTo>
                    <a:pt x="8335" y="27050"/>
                    <a:pt x="8335" y="27062"/>
                    <a:pt x="8323" y="27086"/>
                  </a:cubicBezTo>
                  <a:cubicBezTo>
                    <a:pt x="8287" y="27110"/>
                    <a:pt x="8263" y="27110"/>
                    <a:pt x="8228" y="27121"/>
                  </a:cubicBezTo>
                  <a:lnTo>
                    <a:pt x="8204" y="27110"/>
                  </a:lnTo>
                  <a:cubicBezTo>
                    <a:pt x="8144" y="27062"/>
                    <a:pt x="8085" y="27038"/>
                    <a:pt x="8025" y="26991"/>
                  </a:cubicBezTo>
                  <a:cubicBezTo>
                    <a:pt x="7918" y="26919"/>
                    <a:pt x="7811" y="26848"/>
                    <a:pt x="7728" y="26776"/>
                  </a:cubicBezTo>
                  <a:cubicBezTo>
                    <a:pt x="7608" y="26693"/>
                    <a:pt x="7489" y="26598"/>
                    <a:pt x="7370" y="26490"/>
                  </a:cubicBezTo>
                  <a:lnTo>
                    <a:pt x="7263" y="26407"/>
                  </a:lnTo>
                  <a:cubicBezTo>
                    <a:pt x="7180" y="26336"/>
                    <a:pt x="7085" y="26252"/>
                    <a:pt x="7013" y="26181"/>
                  </a:cubicBezTo>
                  <a:cubicBezTo>
                    <a:pt x="6858" y="26062"/>
                    <a:pt x="6727" y="25955"/>
                    <a:pt x="6608" y="25871"/>
                  </a:cubicBezTo>
                  <a:cubicBezTo>
                    <a:pt x="6549" y="25824"/>
                    <a:pt x="6501" y="25800"/>
                    <a:pt x="6442" y="25752"/>
                  </a:cubicBezTo>
                  <a:lnTo>
                    <a:pt x="6406" y="25728"/>
                  </a:lnTo>
                  <a:cubicBezTo>
                    <a:pt x="6358" y="25693"/>
                    <a:pt x="6311" y="25645"/>
                    <a:pt x="6251" y="25621"/>
                  </a:cubicBezTo>
                  <a:cubicBezTo>
                    <a:pt x="6227" y="25609"/>
                    <a:pt x="6204" y="25586"/>
                    <a:pt x="6180" y="25574"/>
                  </a:cubicBezTo>
                  <a:cubicBezTo>
                    <a:pt x="6132" y="25550"/>
                    <a:pt x="6073" y="25514"/>
                    <a:pt x="6025" y="25467"/>
                  </a:cubicBezTo>
                  <a:lnTo>
                    <a:pt x="5823" y="25336"/>
                  </a:lnTo>
                  <a:cubicBezTo>
                    <a:pt x="5727" y="25288"/>
                    <a:pt x="5656" y="25228"/>
                    <a:pt x="5572" y="25181"/>
                  </a:cubicBezTo>
                  <a:cubicBezTo>
                    <a:pt x="5525" y="25157"/>
                    <a:pt x="5477" y="25145"/>
                    <a:pt x="5453" y="25109"/>
                  </a:cubicBezTo>
                  <a:lnTo>
                    <a:pt x="5311" y="25038"/>
                  </a:lnTo>
                  <a:cubicBezTo>
                    <a:pt x="5096" y="24907"/>
                    <a:pt x="4858" y="24764"/>
                    <a:pt x="4632" y="24657"/>
                  </a:cubicBezTo>
                  <a:cubicBezTo>
                    <a:pt x="4501" y="24574"/>
                    <a:pt x="4346" y="24502"/>
                    <a:pt x="4179" y="24431"/>
                  </a:cubicBezTo>
                  <a:cubicBezTo>
                    <a:pt x="4037" y="24359"/>
                    <a:pt x="3882" y="24312"/>
                    <a:pt x="3751" y="24252"/>
                  </a:cubicBezTo>
                  <a:cubicBezTo>
                    <a:pt x="3691" y="24240"/>
                    <a:pt x="3644" y="24204"/>
                    <a:pt x="3584" y="24193"/>
                  </a:cubicBezTo>
                  <a:cubicBezTo>
                    <a:pt x="3501" y="24157"/>
                    <a:pt x="3406" y="24133"/>
                    <a:pt x="3334" y="24097"/>
                  </a:cubicBezTo>
                  <a:cubicBezTo>
                    <a:pt x="3191" y="24038"/>
                    <a:pt x="3036" y="23978"/>
                    <a:pt x="2905" y="23919"/>
                  </a:cubicBezTo>
                  <a:lnTo>
                    <a:pt x="2858" y="23907"/>
                  </a:lnTo>
                  <a:cubicBezTo>
                    <a:pt x="2727" y="23847"/>
                    <a:pt x="2596" y="23800"/>
                    <a:pt x="2453" y="23764"/>
                  </a:cubicBezTo>
                  <a:lnTo>
                    <a:pt x="2334" y="23716"/>
                  </a:lnTo>
                  <a:lnTo>
                    <a:pt x="2215" y="23669"/>
                  </a:lnTo>
                  <a:lnTo>
                    <a:pt x="2191" y="23657"/>
                  </a:lnTo>
                  <a:cubicBezTo>
                    <a:pt x="2132" y="23645"/>
                    <a:pt x="2072" y="23609"/>
                    <a:pt x="2013" y="23585"/>
                  </a:cubicBezTo>
                  <a:lnTo>
                    <a:pt x="2001" y="23585"/>
                  </a:lnTo>
                  <a:lnTo>
                    <a:pt x="1548" y="23407"/>
                  </a:lnTo>
                  <a:cubicBezTo>
                    <a:pt x="1477" y="23371"/>
                    <a:pt x="1381" y="23359"/>
                    <a:pt x="1310" y="23323"/>
                  </a:cubicBezTo>
                  <a:cubicBezTo>
                    <a:pt x="1239" y="23312"/>
                    <a:pt x="1179" y="23288"/>
                    <a:pt x="1108" y="23264"/>
                  </a:cubicBezTo>
                  <a:lnTo>
                    <a:pt x="1108" y="23264"/>
                  </a:lnTo>
                  <a:cubicBezTo>
                    <a:pt x="1298" y="23466"/>
                    <a:pt x="1489" y="23609"/>
                    <a:pt x="1667" y="23716"/>
                  </a:cubicBezTo>
                  <a:cubicBezTo>
                    <a:pt x="1846" y="23823"/>
                    <a:pt x="2036" y="23895"/>
                    <a:pt x="2215" y="23966"/>
                  </a:cubicBezTo>
                  <a:lnTo>
                    <a:pt x="2322" y="24014"/>
                  </a:lnTo>
                  <a:cubicBezTo>
                    <a:pt x="2441" y="24062"/>
                    <a:pt x="2572" y="24121"/>
                    <a:pt x="2691" y="24169"/>
                  </a:cubicBezTo>
                  <a:lnTo>
                    <a:pt x="2751" y="24204"/>
                  </a:lnTo>
                  <a:cubicBezTo>
                    <a:pt x="2894" y="24264"/>
                    <a:pt x="3036" y="24335"/>
                    <a:pt x="3191" y="24395"/>
                  </a:cubicBezTo>
                  <a:cubicBezTo>
                    <a:pt x="3275" y="24431"/>
                    <a:pt x="3370" y="24466"/>
                    <a:pt x="3441" y="24502"/>
                  </a:cubicBezTo>
                  <a:cubicBezTo>
                    <a:pt x="3489" y="24514"/>
                    <a:pt x="3548" y="24550"/>
                    <a:pt x="3584" y="24562"/>
                  </a:cubicBezTo>
                  <a:cubicBezTo>
                    <a:pt x="3739" y="24621"/>
                    <a:pt x="3870" y="24681"/>
                    <a:pt x="4037" y="24752"/>
                  </a:cubicBezTo>
                  <a:cubicBezTo>
                    <a:pt x="4179" y="24835"/>
                    <a:pt x="4334" y="24907"/>
                    <a:pt x="4477" y="24990"/>
                  </a:cubicBezTo>
                  <a:cubicBezTo>
                    <a:pt x="4632" y="25062"/>
                    <a:pt x="4763" y="25157"/>
                    <a:pt x="4918" y="25228"/>
                  </a:cubicBezTo>
                  <a:cubicBezTo>
                    <a:pt x="5037" y="25300"/>
                    <a:pt x="5156" y="25359"/>
                    <a:pt x="5287" y="25443"/>
                  </a:cubicBezTo>
                  <a:lnTo>
                    <a:pt x="5394" y="25502"/>
                  </a:lnTo>
                  <a:cubicBezTo>
                    <a:pt x="5477" y="25562"/>
                    <a:pt x="5584" y="25609"/>
                    <a:pt x="5668" y="25657"/>
                  </a:cubicBezTo>
                  <a:lnTo>
                    <a:pt x="5715" y="25693"/>
                  </a:lnTo>
                  <a:cubicBezTo>
                    <a:pt x="5763" y="25728"/>
                    <a:pt x="5823" y="25752"/>
                    <a:pt x="5870" y="25776"/>
                  </a:cubicBezTo>
                  <a:lnTo>
                    <a:pt x="6084" y="25919"/>
                  </a:lnTo>
                  <a:lnTo>
                    <a:pt x="6120" y="25943"/>
                  </a:lnTo>
                  <a:cubicBezTo>
                    <a:pt x="6227" y="26026"/>
                    <a:pt x="6311" y="26086"/>
                    <a:pt x="6418" y="26157"/>
                  </a:cubicBezTo>
                  <a:cubicBezTo>
                    <a:pt x="6549" y="26240"/>
                    <a:pt x="6668" y="26348"/>
                    <a:pt x="6787" y="26443"/>
                  </a:cubicBezTo>
                  <a:cubicBezTo>
                    <a:pt x="6846" y="26479"/>
                    <a:pt x="6906" y="26526"/>
                    <a:pt x="6977" y="26586"/>
                  </a:cubicBezTo>
                  <a:cubicBezTo>
                    <a:pt x="7037" y="26633"/>
                    <a:pt x="7096" y="26681"/>
                    <a:pt x="7180" y="26740"/>
                  </a:cubicBezTo>
                  <a:cubicBezTo>
                    <a:pt x="7311" y="26836"/>
                    <a:pt x="7454" y="26931"/>
                    <a:pt x="7561" y="27002"/>
                  </a:cubicBezTo>
                  <a:cubicBezTo>
                    <a:pt x="7656" y="27062"/>
                    <a:pt x="7739" y="27121"/>
                    <a:pt x="7847" y="27169"/>
                  </a:cubicBezTo>
                  <a:lnTo>
                    <a:pt x="7930" y="27229"/>
                  </a:lnTo>
                  <a:lnTo>
                    <a:pt x="7966" y="27276"/>
                  </a:lnTo>
                  <a:cubicBezTo>
                    <a:pt x="7811" y="27348"/>
                    <a:pt x="7692" y="27431"/>
                    <a:pt x="7573" y="27526"/>
                  </a:cubicBezTo>
                  <a:cubicBezTo>
                    <a:pt x="7489" y="27598"/>
                    <a:pt x="7394" y="27669"/>
                    <a:pt x="7323" y="27764"/>
                  </a:cubicBezTo>
                  <a:lnTo>
                    <a:pt x="7204" y="27883"/>
                  </a:lnTo>
                  <a:cubicBezTo>
                    <a:pt x="7180" y="27907"/>
                    <a:pt x="7132" y="27943"/>
                    <a:pt x="7096" y="27967"/>
                  </a:cubicBezTo>
                  <a:lnTo>
                    <a:pt x="7013" y="28014"/>
                  </a:lnTo>
                  <a:cubicBezTo>
                    <a:pt x="6918" y="28062"/>
                    <a:pt x="6835" y="28086"/>
                    <a:pt x="6727" y="28134"/>
                  </a:cubicBezTo>
                  <a:cubicBezTo>
                    <a:pt x="6680" y="28145"/>
                    <a:pt x="6656" y="28157"/>
                    <a:pt x="6608" y="28157"/>
                  </a:cubicBezTo>
                  <a:cubicBezTo>
                    <a:pt x="6585" y="28157"/>
                    <a:pt x="6549" y="28181"/>
                    <a:pt x="6537" y="28181"/>
                  </a:cubicBezTo>
                  <a:lnTo>
                    <a:pt x="6323" y="28181"/>
                  </a:lnTo>
                  <a:cubicBezTo>
                    <a:pt x="6061" y="28145"/>
                    <a:pt x="5823" y="28122"/>
                    <a:pt x="5608" y="28086"/>
                  </a:cubicBezTo>
                  <a:cubicBezTo>
                    <a:pt x="5418" y="28038"/>
                    <a:pt x="5227" y="27979"/>
                    <a:pt x="4989" y="27907"/>
                  </a:cubicBezTo>
                  <a:lnTo>
                    <a:pt x="4930" y="27895"/>
                  </a:lnTo>
                  <a:cubicBezTo>
                    <a:pt x="4870" y="27883"/>
                    <a:pt x="4810" y="27848"/>
                    <a:pt x="4751" y="27824"/>
                  </a:cubicBezTo>
                  <a:cubicBezTo>
                    <a:pt x="4465" y="27705"/>
                    <a:pt x="4179" y="27562"/>
                    <a:pt x="3918" y="27431"/>
                  </a:cubicBezTo>
                  <a:lnTo>
                    <a:pt x="3810" y="27395"/>
                  </a:lnTo>
                  <a:cubicBezTo>
                    <a:pt x="3489" y="27229"/>
                    <a:pt x="3144" y="27062"/>
                    <a:pt x="2810" y="26895"/>
                  </a:cubicBezTo>
                  <a:lnTo>
                    <a:pt x="2798" y="26895"/>
                  </a:lnTo>
                  <a:cubicBezTo>
                    <a:pt x="2572" y="26800"/>
                    <a:pt x="2370" y="26681"/>
                    <a:pt x="2143" y="26574"/>
                  </a:cubicBezTo>
                  <a:lnTo>
                    <a:pt x="1846" y="26419"/>
                  </a:lnTo>
                  <a:cubicBezTo>
                    <a:pt x="1786" y="26395"/>
                    <a:pt x="1727" y="26359"/>
                    <a:pt x="1667" y="26324"/>
                  </a:cubicBezTo>
                  <a:lnTo>
                    <a:pt x="1584" y="26276"/>
                  </a:lnTo>
                  <a:cubicBezTo>
                    <a:pt x="1465" y="26217"/>
                    <a:pt x="1346" y="26145"/>
                    <a:pt x="1203" y="26050"/>
                  </a:cubicBezTo>
                  <a:cubicBezTo>
                    <a:pt x="1143" y="26002"/>
                    <a:pt x="1108" y="25978"/>
                    <a:pt x="1060" y="25943"/>
                  </a:cubicBezTo>
                  <a:lnTo>
                    <a:pt x="1000" y="25883"/>
                  </a:lnTo>
                  <a:cubicBezTo>
                    <a:pt x="953" y="25848"/>
                    <a:pt x="929" y="25800"/>
                    <a:pt x="893" y="25752"/>
                  </a:cubicBezTo>
                  <a:cubicBezTo>
                    <a:pt x="834" y="25645"/>
                    <a:pt x="774" y="25538"/>
                    <a:pt x="715" y="25455"/>
                  </a:cubicBezTo>
                  <a:cubicBezTo>
                    <a:pt x="667" y="25347"/>
                    <a:pt x="631" y="25240"/>
                    <a:pt x="584" y="25157"/>
                  </a:cubicBezTo>
                  <a:lnTo>
                    <a:pt x="489" y="24931"/>
                  </a:lnTo>
                  <a:lnTo>
                    <a:pt x="477" y="24883"/>
                  </a:lnTo>
                  <a:cubicBezTo>
                    <a:pt x="453" y="24812"/>
                    <a:pt x="417" y="24728"/>
                    <a:pt x="405" y="24657"/>
                  </a:cubicBezTo>
                  <a:cubicBezTo>
                    <a:pt x="393" y="24585"/>
                    <a:pt x="369" y="24514"/>
                    <a:pt x="358" y="24454"/>
                  </a:cubicBezTo>
                  <a:lnTo>
                    <a:pt x="358" y="24443"/>
                  </a:lnTo>
                  <a:lnTo>
                    <a:pt x="358" y="24419"/>
                  </a:lnTo>
                  <a:cubicBezTo>
                    <a:pt x="358" y="24383"/>
                    <a:pt x="346" y="24359"/>
                    <a:pt x="346" y="24324"/>
                  </a:cubicBezTo>
                  <a:lnTo>
                    <a:pt x="334" y="24204"/>
                  </a:lnTo>
                  <a:lnTo>
                    <a:pt x="334" y="24002"/>
                  </a:lnTo>
                  <a:lnTo>
                    <a:pt x="334" y="23823"/>
                  </a:lnTo>
                  <a:lnTo>
                    <a:pt x="334" y="23776"/>
                  </a:lnTo>
                  <a:cubicBezTo>
                    <a:pt x="334" y="23740"/>
                    <a:pt x="334" y="23716"/>
                    <a:pt x="346" y="23681"/>
                  </a:cubicBezTo>
                  <a:lnTo>
                    <a:pt x="358" y="23585"/>
                  </a:lnTo>
                  <a:cubicBezTo>
                    <a:pt x="369" y="23538"/>
                    <a:pt x="393" y="23478"/>
                    <a:pt x="405" y="23431"/>
                  </a:cubicBezTo>
                  <a:cubicBezTo>
                    <a:pt x="417" y="23383"/>
                    <a:pt x="429" y="23347"/>
                    <a:pt x="453" y="23288"/>
                  </a:cubicBezTo>
                  <a:cubicBezTo>
                    <a:pt x="489" y="23181"/>
                    <a:pt x="524" y="23085"/>
                    <a:pt x="572" y="23002"/>
                  </a:cubicBezTo>
                  <a:cubicBezTo>
                    <a:pt x="608" y="22931"/>
                    <a:pt x="643" y="22847"/>
                    <a:pt x="679" y="22776"/>
                  </a:cubicBezTo>
                  <a:cubicBezTo>
                    <a:pt x="715" y="22752"/>
                    <a:pt x="727" y="22704"/>
                    <a:pt x="762" y="22669"/>
                  </a:cubicBezTo>
                  <a:cubicBezTo>
                    <a:pt x="774" y="22657"/>
                    <a:pt x="786" y="22633"/>
                    <a:pt x="822" y="22609"/>
                  </a:cubicBezTo>
                  <a:cubicBezTo>
                    <a:pt x="846" y="22597"/>
                    <a:pt x="870" y="22573"/>
                    <a:pt x="893" y="22550"/>
                  </a:cubicBezTo>
                  <a:cubicBezTo>
                    <a:pt x="941" y="22526"/>
                    <a:pt x="965" y="22502"/>
                    <a:pt x="1012" y="22490"/>
                  </a:cubicBezTo>
                  <a:cubicBezTo>
                    <a:pt x="1060" y="22478"/>
                    <a:pt x="1096" y="22466"/>
                    <a:pt x="1143" y="22430"/>
                  </a:cubicBezTo>
                  <a:cubicBezTo>
                    <a:pt x="1286" y="22383"/>
                    <a:pt x="1405" y="22359"/>
                    <a:pt x="1524" y="22347"/>
                  </a:cubicBezTo>
                  <a:cubicBezTo>
                    <a:pt x="1620" y="22323"/>
                    <a:pt x="1727" y="22311"/>
                    <a:pt x="1822" y="22299"/>
                  </a:cubicBezTo>
                  <a:close/>
                  <a:moveTo>
                    <a:pt x="18848" y="21537"/>
                  </a:moveTo>
                  <a:cubicBezTo>
                    <a:pt x="18860" y="21537"/>
                    <a:pt x="18860" y="21537"/>
                    <a:pt x="18872" y="21549"/>
                  </a:cubicBezTo>
                  <a:cubicBezTo>
                    <a:pt x="18884" y="21549"/>
                    <a:pt x="18907" y="21573"/>
                    <a:pt x="18919" y="21573"/>
                  </a:cubicBezTo>
                  <a:cubicBezTo>
                    <a:pt x="18931" y="21585"/>
                    <a:pt x="18943" y="21585"/>
                    <a:pt x="18967" y="21597"/>
                  </a:cubicBezTo>
                  <a:lnTo>
                    <a:pt x="19003" y="21645"/>
                  </a:lnTo>
                  <a:cubicBezTo>
                    <a:pt x="19027" y="21657"/>
                    <a:pt x="19038" y="21692"/>
                    <a:pt x="19050" y="21704"/>
                  </a:cubicBezTo>
                  <a:cubicBezTo>
                    <a:pt x="19086" y="21752"/>
                    <a:pt x="19098" y="21776"/>
                    <a:pt x="19122" y="21823"/>
                  </a:cubicBezTo>
                  <a:cubicBezTo>
                    <a:pt x="19158" y="21895"/>
                    <a:pt x="19205" y="21966"/>
                    <a:pt x="19229" y="22061"/>
                  </a:cubicBezTo>
                  <a:cubicBezTo>
                    <a:pt x="19265" y="22145"/>
                    <a:pt x="19277" y="22240"/>
                    <a:pt x="19300" y="22323"/>
                  </a:cubicBezTo>
                  <a:lnTo>
                    <a:pt x="19348" y="22645"/>
                  </a:lnTo>
                  <a:lnTo>
                    <a:pt x="19348" y="22657"/>
                  </a:lnTo>
                  <a:lnTo>
                    <a:pt x="19348" y="22788"/>
                  </a:lnTo>
                  <a:cubicBezTo>
                    <a:pt x="19336" y="23002"/>
                    <a:pt x="19336" y="23228"/>
                    <a:pt x="19324" y="23442"/>
                  </a:cubicBezTo>
                  <a:lnTo>
                    <a:pt x="19324" y="23478"/>
                  </a:lnTo>
                  <a:cubicBezTo>
                    <a:pt x="19324" y="23538"/>
                    <a:pt x="19300" y="23597"/>
                    <a:pt x="19288" y="23669"/>
                  </a:cubicBezTo>
                  <a:lnTo>
                    <a:pt x="19288" y="23681"/>
                  </a:lnTo>
                  <a:lnTo>
                    <a:pt x="19288" y="23716"/>
                  </a:lnTo>
                  <a:lnTo>
                    <a:pt x="19241" y="23895"/>
                  </a:lnTo>
                  <a:cubicBezTo>
                    <a:pt x="19229" y="23954"/>
                    <a:pt x="19217" y="24014"/>
                    <a:pt x="19205" y="24062"/>
                  </a:cubicBezTo>
                  <a:lnTo>
                    <a:pt x="19205" y="24074"/>
                  </a:lnTo>
                  <a:cubicBezTo>
                    <a:pt x="19181" y="24109"/>
                    <a:pt x="19158" y="24169"/>
                    <a:pt x="19146" y="24216"/>
                  </a:cubicBezTo>
                  <a:cubicBezTo>
                    <a:pt x="19122" y="24264"/>
                    <a:pt x="19098" y="24312"/>
                    <a:pt x="19086" y="24335"/>
                  </a:cubicBezTo>
                  <a:cubicBezTo>
                    <a:pt x="19003" y="24490"/>
                    <a:pt x="18919" y="24621"/>
                    <a:pt x="18848" y="24752"/>
                  </a:cubicBezTo>
                  <a:cubicBezTo>
                    <a:pt x="18765" y="24871"/>
                    <a:pt x="18693" y="25002"/>
                    <a:pt x="18622" y="25145"/>
                  </a:cubicBezTo>
                  <a:cubicBezTo>
                    <a:pt x="18574" y="25216"/>
                    <a:pt x="18526" y="25288"/>
                    <a:pt x="18503" y="25383"/>
                  </a:cubicBezTo>
                  <a:cubicBezTo>
                    <a:pt x="18407" y="25562"/>
                    <a:pt x="18312" y="25740"/>
                    <a:pt x="18205" y="25895"/>
                  </a:cubicBezTo>
                  <a:lnTo>
                    <a:pt x="18193" y="25919"/>
                  </a:lnTo>
                  <a:lnTo>
                    <a:pt x="18169" y="25931"/>
                  </a:lnTo>
                  <a:lnTo>
                    <a:pt x="18157" y="25943"/>
                  </a:lnTo>
                  <a:cubicBezTo>
                    <a:pt x="18145" y="25955"/>
                    <a:pt x="18145" y="25955"/>
                    <a:pt x="18145" y="25978"/>
                  </a:cubicBezTo>
                  <a:lnTo>
                    <a:pt x="18134" y="25990"/>
                  </a:lnTo>
                  <a:cubicBezTo>
                    <a:pt x="18050" y="26109"/>
                    <a:pt x="17967" y="26217"/>
                    <a:pt x="17895" y="26300"/>
                  </a:cubicBezTo>
                  <a:cubicBezTo>
                    <a:pt x="17788" y="26407"/>
                    <a:pt x="17681" y="26526"/>
                    <a:pt x="17562" y="26657"/>
                  </a:cubicBezTo>
                  <a:lnTo>
                    <a:pt x="17431" y="26788"/>
                  </a:lnTo>
                  <a:lnTo>
                    <a:pt x="17217" y="27002"/>
                  </a:lnTo>
                  <a:cubicBezTo>
                    <a:pt x="17098" y="27133"/>
                    <a:pt x="16979" y="27252"/>
                    <a:pt x="16883" y="27383"/>
                  </a:cubicBezTo>
                  <a:cubicBezTo>
                    <a:pt x="16776" y="27526"/>
                    <a:pt x="16669" y="27657"/>
                    <a:pt x="16562" y="27800"/>
                  </a:cubicBezTo>
                  <a:lnTo>
                    <a:pt x="16431" y="27979"/>
                  </a:lnTo>
                  <a:cubicBezTo>
                    <a:pt x="16383" y="28062"/>
                    <a:pt x="16324" y="28134"/>
                    <a:pt x="16288" y="28193"/>
                  </a:cubicBezTo>
                  <a:cubicBezTo>
                    <a:pt x="16181" y="28336"/>
                    <a:pt x="16074" y="28455"/>
                    <a:pt x="15967" y="28574"/>
                  </a:cubicBezTo>
                  <a:cubicBezTo>
                    <a:pt x="15883" y="28681"/>
                    <a:pt x="15788" y="28753"/>
                    <a:pt x="15717" y="28848"/>
                  </a:cubicBezTo>
                  <a:cubicBezTo>
                    <a:pt x="15669" y="28872"/>
                    <a:pt x="15645" y="28919"/>
                    <a:pt x="15598" y="28955"/>
                  </a:cubicBezTo>
                  <a:cubicBezTo>
                    <a:pt x="15574" y="28979"/>
                    <a:pt x="15538" y="28991"/>
                    <a:pt x="15514" y="29015"/>
                  </a:cubicBezTo>
                  <a:lnTo>
                    <a:pt x="15490" y="29026"/>
                  </a:lnTo>
                  <a:cubicBezTo>
                    <a:pt x="15431" y="29050"/>
                    <a:pt x="15395" y="29086"/>
                    <a:pt x="15336" y="29110"/>
                  </a:cubicBezTo>
                  <a:cubicBezTo>
                    <a:pt x="15276" y="29146"/>
                    <a:pt x="15228" y="29157"/>
                    <a:pt x="15169" y="29193"/>
                  </a:cubicBezTo>
                  <a:cubicBezTo>
                    <a:pt x="15121" y="29205"/>
                    <a:pt x="15062" y="29217"/>
                    <a:pt x="15014" y="29229"/>
                  </a:cubicBezTo>
                  <a:cubicBezTo>
                    <a:pt x="14978" y="29253"/>
                    <a:pt x="14931" y="29265"/>
                    <a:pt x="14871" y="29265"/>
                  </a:cubicBezTo>
                  <a:cubicBezTo>
                    <a:pt x="14764" y="29277"/>
                    <a:pt x="14645" y="29288"/>
                    <a:pt x="14538" y="29312"/>
                  </a:cubicBezTo>
                  <a:cubicBezTo>
                    <a:pt x="14466" y="29312"/>
                    <a:pt x="14395" y="29324"/>
                    <a:pt x="14300" y="29324"/>
                  </a:cubicBezTo>
                  <a:lnTo>
                    <a:pt x="14240" y="29324"/>
                  </a:lnTo>
                  <a:cubicBezTo>
                    <a:pt x="14216" y="29324"/>
                    <a:pt x="14169" y="29324"/>
                    <a:pt x="14145" y="29312"/>
                  </a:cubicBezTo>
                  <a:cubicBezTo>
                    <a:pt x="14109" y="29312"/>
                    <a:pt x="14097" y="29288"/>
                    <a:pt x="14062" y="29288"/>
                  </a:cubicBezTo>
                  <a:cubicBezTo>
                    <a:pt x="14026" y="29277"/>
                    <a:pt x="13978" y="29265"/>
                    <a:pt x="13931" y="29229"/>
                  </a:cubicBezTo>
                  <a:lnTo>
                    <a:pt x="13847" y="29193"/>
                  </a:lnTo>
                  <a:cubicBezTo>
                    <a:pt x="13800" y="29157"/>
                    <a:pt x="13752" y="29134"/>
                    <a:pt x="13704" y="29086"/>
                  </a:cubicBezTo>
                  <a:cubicBezTo>
                    <a:pt x="13681" y="29074"/>
                    <a:pt x="13645" y="29038"/>
                    <a:pt x="13633" y="29026"/>
                  </a:cubicBezTo>
                  <a:cubicBezTo>
                    <a:pt x="13585" y="28991"/>
                    <a:pt x="13562" y="28967"/>
                    <a:pt x="13514" y="28931"/>
                  </a:cubicBezTo>
                  <a:cubicBezTo>
                    <a:pt x="13585" y="28800"/>
                    <a:pt x="13681" y="28669"/>
                    <a:pt x="13752" y="28550"/>
                  </a:cubicBezTo>
                  <a:cubicBezTo>
                    <a:pt x="13800" y="28479"/>
                    <a:pt x="13847" y="28395"/>
                    <a:pt x="13883" y="28312"/>
                  </a:cubicBezTo>
                  <a:lnTo>
                    <a:pt x="14026" y="28086"/>
                  </a:lnTo>
                  <a:cubicBezTo>
                    <a:pt x="14121" y="27919"/>
                    <a:pt x="14216" y="27764"/>
                    <a:pt x="14324" y="27610"/>
                  </a:cubicBezTo>
                  <a:cubicBezTo>
                    <a:pt x="14395" y="27502"/>
                    <a:pt x="14466" y="27407"/>
                    <a:pt x="14538" y="27312"/>
                  </a:cubicBezTo>
                  <a:cubicBezTo>
                    <a:pt x="14597" y="27241"/>
                    <a:pt x="14657" y="27181"/>
                    <a:pt x="14716" y="27110"/>
                  </a:cubicBezTo>
                  <a:lnTo>
                    <a:pt x="14776" y="27050"/>
                  </a:lnTo>
                  <a:cubicBezTo>
                    <a:pt x="14800" y="27026"/>
                    <a:pt x="14812" y="27002"/>
                    <a:pt x="14836" y="26991"/>
                  </a:cubicBezTo>
                  <a:cubicBezTo>
                    <a:pt x="14931" y="26895"/>
                    <a:pt x="15002" y="26812"/>
                    <a:pt x="15097" y="26705"/>
                  </a:cubicBezTo>
                  <a:cubicBezTo>
                    <a:pt x="15348" y="26431"/>
                    <a:pt x="15598" y="26169"/>
                    <a:pt x="15836" y="25871"/>
                  </a:cubicBezTo>
                  <a:cubicBezTo>
                    <a:pt x="15943" y="25752"/>
                    <a:pt x="16050" y="25621"/>
                    <a:pt x="16145" y="25478"/>
                  </a:cubicBezTo>
                  <a:cubicBezTo>
                    <a:pt x="16264" y="25336"/>
                    <a:pt x="16407" y="25169"/>
                    <a:pt x="16538" y="25026"/>
                  </a:cubicBezTo>
                  <a:cubicBezTo>
                    <a:pt x="16717" y="24824"/>
                    <a:pt x="16895" y="24633"/>
                    <a:pt x="17086" y="24454"/>
                  </a:cubicBezTo>
                  <a:lnTo>
                    <a:pt x="17098" y="24443"/>
                  </a:lnTo>
                  <a:cubicBezTo>
                    <a:pt x="17193" y="24347"/>
                    <a:pt x="17300" y="24264"/>
                    <a:pt x="17383" y="24169"/>
                  </a:cubicBezTo>
                  <a:cubicBezTo>
                    <a:pt x="17479" y="24085"/>
                    <a:pt x="17574" y="23978"/>
                    <a:pt x="17681" y="23847"/>
                  </a:cubicBezTo>
                  <a:lnTo>
                    <a:pt x="17693" y="23835"/>
                  </a:lnTo>
                  <a:lnTo>
                    <a:pt x="18015" y="23478"/>
                  </a:lnTo>
                  <a:cubicBezTo>
                    <a:pt x="18110" y="23359"/>
                    <a:pt x="18217" y="23216"/>
                    <a:pt x="18312" y="23073"/>
                  </a:cubicBezTo>
                  <a:cubicBezTo>
                    <a:pt x="18396" y="22942"/>
                    <a:pt x="18455" y="22788"/>
                    <a:pt x="18526" y="22645"/>
                  </a:cubicBezTo>
                  <a:cubicBezTo>
                    <a:pt x="18610" y="22478"/>
                    <a:pt x="18669" y="22323"/>
                    <a:pt x="18729" y="22169"/>
                  </a:cubicBezTo>
                  <a:lnTo>
                    <a:pt x="18729" y="22169"/>
                  </a:lnTo>
                  <a:cubicBezTo>
                    <a:pt x="18646" y="22228"/>
                    <a:pt x="18574" y="22288"/>
                    <a:pt x="18503" y="22323"/>
                  </a:cubicBezTo>
                  <a:cubicBezTo>
                    <a:pt x="18396" y="22407"/>
                    <a:pt x="18288" y="22478"/>
                    <a:pt x="18205" y="22561"/>
                  </a:cubicBezTo>
                  <a:cubicBezTo>
                    <a:pt x="18098" y="22669"/>
                    <a:pt x="17991" y="22776"/>
                    <a:pt x="17907" y="22895"/>
                  </a:cubicBezTo>
                  <a:cubicBezTo>
                    <a:pt x="17872" y="22942"/>
                    <a:pt x="17848" y="22966"/>
                    <a:pt x="17812" y="23014"/>
                  </a:cubicBezTo>
                  <a:cubicBezTo>
                    <a:pt x="17657" y="23192"/>
                    <a:pt x="17491" y="23371"/>
                    <a:pt x="17324" y="23538"/>
                  </a:cubicBezTo>
                  <a:lnTo>
                    <a:pt x="17217" y="23633"/>
                  </a:lnTo>
                  <a:cubicBezTo>
                    <a:pt x="17074" y="23788"/>
                    <a:pt x="16907" y="23931"/>
                    <a:pt x="16764" y="24074"/>
                  </a:cubicBezTo>
                  <a:cubicBezTo>
                    <a:pt x="16705" y="24109"/>
                    <a:pt x="16657" y="24169"/>
                    <a:pt x="16598" y="24216"/>
                  </a:cubicBezTo>
                  <a:cubicBezTo>
                    <a:pt x="16348" y="24454"/>
                    <a:pt x="16086" y="24728"/>
                    <a:pt x="15836" y="25050"/>
                  </a:cubicBezTo>
                  <a:cubicBezTo>
                    <a:pt x="15812" y="25097"/>
                    <a:pt x="15764" y="25145"/>
                    <a:pt x="15729" y="25181"/>
                  </a:cubicBezTo>
                  <a:cubicBezTo>
                    <a:pt x="15657" y="25288"/>
                    <a:pt x="15574" y="25395"/>
                    <a:pt x="15490" y="25478"/>
                  </a:cubicBezTo>
                  <a:cubicBezTo>
                    <a:pt x="15359" y="25645"/>
                    <a:pt x="15252" y="25764"/>
                    <a:pt x="15157" y="25883"/>
                  </a:cubicBezTo>
                  <a:cubicBezTo>
                    <a:pt x="15133" y="25895"/>
                    <a:pt x="15121" y="25919"/>
                    <a:pt x="15121" y="25931"/>
                  </a:cubicBezTo>
                  <a:lnTo>
                    <a:pt x="15109" y="25955"/>
                  </a:lnTo>
                  <a:lnTo>
                    <a:pt x="15097" y="25978"/>
                  </a:lnTo>
                  <a:lnTo>
                    <a:pt x="15074" y="25990"/>
                  </a:lnTo>
                  <a:lnTo>
                    <a:pt x="15038" y="26038"/>
                  </a:lnTo>
                  <a:lnTo>
                    <a:pt x="14990" y="26074"/>
                  </a:lnTo>
                  <a:cubicBezTo>
                    <a:pt x="14931" y="26133"/>
                    <a:pt x="14871" y="26217"/>
                    <a:pt x="14812" y="26276"/>
                  </a:cubicBezTo>
                  <a:cubicBezTo>
                    <a:pt x="14752" y="26336"/>
                    <a:pt x="14693" y="26407"/>
                    <a:pt x="14633" y="26467"/>
                  </a:cubicBezTo>
                  <a:lnTo>
                    <a:pt x="14597" y="26514"/>
                  </a:lnTo>
                  <a:cubicBezTo>
                    <a:pt x="14502" y="26633"/>
                    <a:pt x="14383" y="26764"/>
                    <a:pt x="14276" y="26895"/>
                  </a:cubicBezTo>
                  <a:cubicBezTo>
                    <a:pt x="14169" y="27026"/>
                    <a:pt x="14050" y="27193"/>
                    <a:pt x="13943" y="27360"/>
                  </a:cubicBezTo>
                  <a:cubicBezTo>
                    <a:pt x="13847" y="27526"/>
                    <a:pt x="13740" y="27705"/>
                    <a:pt x="13633" y="27883"/>
                  </a:cubicBezTo>
                  <a:cubicBezTo>
                    <a:pt x="13562" y="28003"/>
                    <a:pt x="13490" y="28134"/>
                    <a:pt x="13407" y="28253"/>
                  </a:cubicBezTo>
                  <a:cubicBezTo>
                    <a:pt x="13347" y="28372"/>
                    <a:pt x="13276" y="28479"/>
                    <a:pt x="13216" y="28598"/>
                  </a:cubicBezTo>
                  <a:lnTo>
                    <a:pt x="13216" y="28574"/>
                  </a:lnTo>
                  <a:cubicBezTo>
                    <a:pt x="13216" y="28550"/>
                    <a:pt x="13204" y="28538"/>
                    <a:pt x="13204" y="28503"/>
                  </a:cubicBezTo>
                  <a:cubicBezTo>
                    <a:pt x="13192" y="28443"/>
                    <a:pt x="13192" y="28384"/>
                    <a:pt x="13169" y="28324"/>
                  </a:cubicBezTo>
                  <a:cubicBezTo>
                    <a:pt x="13169" y="28276"/>
                    <a:pt x="13157" y="28217"/>
                    <a:pt x="13157" y="28181"/>
                  </a:cubicBezTo>
                  <a:cubicBezTo>
                    <a:pt x="13145" y="27919"/>
                    <a:pt x="13145" y="27669"/>
                    <a:pt x="13157" y="27407"/>
                  </a:cubicBezTo>
                  <a:lnTo>
                    <a:pt x="13157" y="27383"/>
                  </a:lnTo>
                  <a:cubicBezTo>
                    <a:pt x="13157" y="27324"/>
                    <a:pt x="13169" y="27264"/>
                    <a:pt x="13169" y="27229"/>
                  </a:cubicBezTo>
                  <a:cubicBezTo>
                    <a:pt x="13192" y="27169"/>
                    <a:pt x="13192" y="27086"/>
                    <a:pt x="13204" y="27026"/>
                  </a:cubicBezTo>
                  <a:cubicBezTo>
                    <a:pt x="13312" y="26538"/>
                    <a:pt x="13454" y="25895"/>
                    <a:pt x="13669" y="25264"/>
                  </a:cubicBezTo>
                  <a:lnTo>
                    <a:pt x="13681" y="25205"/>
                  </a:lnTo>
                  <a:cubicBezTo>
                    <a:pt x="13693" y="25157"/>
                    <a:pt x="13704" y="25121"/>
                    <a:pt x="13728" y="25086"/>
                  </a:cubicBezTo>
                  <a:lnTo>
                    <a:pt x="13752" y="24990"/>
                  </a:lnTo>
                  <a:lnTo>
                    <a:pt x="13788" y="24907"/>
                  </a:lnTo>
                  <a:lnTo>
                    <a:pt x="13919" y="24633"/>
                  </a:lnTo>
                  <a:lnTo>
                    <a:pt x="13931" y="24609"/>
                  </a:lnTo>
                  <a:lnTo>
                    <a:pt x="13943" y="24574"/>
                  </a:lnTo>
                  <a:cubicBezTo>
                    <a:pt x="13966" y="24550"/>
                    <a:pt x="13978" y="24514"/>
                    <a:pt x="13990" y="24502"/>
                  </a:cubicBezTo>
                  <a:lnTo>
                    <a:pt x="14038" y="24443"/>
                  </a:lnTo>
                  <a:lnTo>
                    <a:pt x="14062" y="24383"/>
                  </a:lnTo>
                  <a:lnTo>
                    <a:pt x="14085" y="24371"/>
                  </a:lnTo>
                  <a:lnTo>
                    <a:pt x="14097" y="24347"/>
                  </a:lnTo>
                  <a:cubicBezTo>
                    <a:pt x="14097" y="24347"/>
                    <a:pt x="14097" y="24335"/>
                    <a:pt x="14109" y="24335"/>
                  </a:cubicBezTo>
                  <a:lnTo>
                    <a:pt x="14121" y="24324"/>
                  </a:lnTo>
                  <a:lnTo>
                    <a:pt x="14145" y="24312"/>
                  </a:lnTo>
                  <a:lnTo>
                    <a:pt x="14145" y="24288"/>
                  </a:lnTo>
                  <a:lnTo>
                    <a:pt x="14157" y="24276"/>
                  </a:lnTo>
                  <a:lnTo>
                    <a:pt x="14157" y="24264"/>
                  </a:lnTo>
                  <a:cubicBezTo>
                    <a:pt x="14169" y="24228"/>
                    <a:pt x="14205" y="24204"/>
                    <a:pt x="14216" y="24169"/>
                  </a:cubicBezTo>
                  <a:cubicBezTo>
                    <a:pt x="14324" y="24026"/>
                    <a:pt x="14419" y="23895"/>
                    <a:pt x="14514" y="23788"/>
                  </a:cubicBezTo>
                  <a:cubicBezTo>
                    <a:pt x="14574" y="23716"/>
                    <a:pt x="14633" y="23657"/>
                    <a:pt x="14705" y="23597"/>
                  </a:cubicBezTo>
                  <a:cubicBezTo>
                    <a:pt x="14764" y="23538"/>
                    <a:pt x="14836" y="23478"/>
                    <a:pt x="14895" y="23419"/>
                  </a:cubicBezTo>
                  <a:lnTo>
                    <a:pt x="14978" y="23359"/>
                  </a:lnTo>
                  <a:lnTo>
                    <a:pt x="15050" y="23300"/>
                  </a:lnTo>
                  <a:cubicBezTo>
                    <a:pt x="15074" y="23264"/>
                    <a:pt x="15109" y="23252"/>
                    <a:pt x="15157" y="23216"/>
                  </a:cubicBezTo>
                  <a:lnTo>
                    <a:pt x="15181" y="23192"/>
                  </a:lnTo>
                  <a:cubicBezTo>
                    <a:pt x="15240" y="23145"/>
                    <a:pt x="15300" y="23121"/>
                    <a:pt x="15371" y="23073"/>
                  </a:cubicBezTo>
                  <a:cubicBezTo>
                    <a:pt x="15431" y="23038"/>
                    <a:pt x="15514" y="23002"/>
                    <a:pt x="15574" y="22966"/>
                  </a:cubicBezTo>
                  <a:lnTo>
                    <a:pt x="15633" y="22942"/>
                  </a:lnTo>
                  <a:cubicBezTo>
                    <a:pt x="15729" y="22883"/>
                    <a:pt x="15848" y="22823"/>
                    <a:pt x="15955" y="22764"/>
                  </a:cubicBezTo>
                  <a:cubicBezTo>
                    <a:pt x="16074" y="22704"/>
                    <a:pt x="16193" y="22621"/>
                    <a:pt x="16300" y="22561"/>
                  </a:cubicBezTo>
                  <a:cubicBezTo>
                    <a:pt x="16443" y="22478"/>
                    <a:pt x="16598" y="22407"/>
                    <a:pt x="16741" y="22311"/>
                  </a:cubicBezTo>
                  <a:cubicBezTo>
                    <a:pt x="17002" y="22192"/>
                    <a:pt x="17264" y="22073"/>
                    <a:pt x="17514" y="21966"/>
                  </a:cubicBezTo>
                  <a:lnTo>
                    <a:pt x="17622" y="21930"/>
                  </a:lnTo>
                  <a:cubicBezTo>
                    <a:pt x="17753" y="21871"/>
                    <a:pt x="17895" y="21823"/>
                    <a:pt x="18038" y="21764"/>
                  </a:cubicBezTo>
                  <a:cubicBezTo>
                    <a:pt x="18098" y="21752"/>
                    <a:pt x="18157" y="21716"/>
                    <a:pt x="18205" y="21704"/>
                  </a:cubicBezTo>
                  <a:cubicBezTo>
                    <a:pt x="18288" y="21668"/>
                    <a:pt x="18384" y="21633"/>
                    <a:pt x="18455" y="21597"/>
                  </a:cubicBezTo>
                  <a:lnTo>
                    <a:pt x="18586" y="21549"/>
                  </a:lnTo>
                  <a:cubicBezTo>
                    <a:pt x="18634" y="21549"/>
                    <a:pt x="18681" y="21537"/>
                    <a:pt x="18705" y="21537"/>
                  </a:cubicBezTo>
                  <a:close/>
                  <a:moveTo>
                    <a:pt x="6531" y="1"/>
                  </a:moveTo>
                  <a:cubicBezTo>
                    <a:pt x="6438" y="1"/>
                    <a:pt x="6341" y="15"/>
                    <a:pt x="6251" y="23"/>
                  </a:cubicBezTo>
                  <a:cubicBezTo>
                    <a:pt x="6084" y="35"/>
                    <a:pt x="5942" y="59"/>
                    <a:pt x="5787" y="106"/>
                  </a:cubicBezTo>
                  <a:cubicBezTo>
                    <a:pt x="5668" y="154"/>
                    <a:pt x="5549" y="202"/>
                    <a:pt x="5430" y="273"/>
                  </a:cubicBezTo>
                  <a:cubicBezTo>
                    <a:pt x="5215" y="404"/>
                    <a:pt x="5037" y="594"/>
                    <a:pt x="4894" y="833"/>
                  </a:cubicBezTo>
                  <a:cubicBezTo>
                    <a:pt x="4822" y="952"/>
                    <a:pt x="4763" y="1094"/>
                    <a:pt x="4715" y="1237"/>
                  </a:cubicBezTo>
                  <a:cubicBezTo>
                    <a:pt x="4691" y="1309"/>
                    <a:pt x="4680" y="1404"/>
                    <a:pt x="4644" y="1475"/>
                  </a:cubicBezTo>
                  <a:cubicBezTo>
                    <a:pt x="4620" y="1583"/>
                    <a:pt x="4596" y="1690"/>
                    <a:pt x="4596" y="1785"/>
                  </a:cubicBezTo>
                  <a:cubicBezTo>
                    <a:pt x="4584" y="1999"/>
                    <a:pt x="4584" y="2202"/>
                    <a:pt x="4584" y="2416"/>
                  </a:cubicBezTo>
                  <a:lnTo>
                    <a:pt x="4584" y="3059"/>
                  </a:lnTo>
                  <a:cubicBezTo>
                    <a:pt x="4584" y="3488"/>
                    <a:pt x="4572" y="3916"/>
                    <a:pt x="4572" y="4345"/>
                  </a:cubicBezTo>
                  <a:lnTo>
                    <a:pt x="4572" y="5035"/>
                  </a:lnTo>
                  <a:cubicBezTo>
                    <a:pt x="4572" y="5238"/>
                    <a:pt x="4584" y="5464"/>
                    <a:pt x="4596" y="5678"/>
                  </a:cubicBezTo>
                  <a:cubicBezTo>
                    <a:pt x="4620" y="5797"/>
                    <a:pt x="4620" y="5917"/>
                    <a:pt x="4632" y="6036"/>
                  </a:cubicBezTo>
                  <a:cubicBezTo>
                    <a:pt x="4644" y="6131"/>
                    <a:pt x="4656" y="6238"/>
                    <a:pt x="4691" y="6345"/>
                  </a:cubicBezTo>
                  <a:cubicBezTo>
                    <a:pt x="4703" y="6452"/>
                    <a:pt x="4739" y="6548"/>
                    <a:pt x="4763" y="6655"/>
                  </a:cubicBezTo>
                  <a:cubicBezTo>
                    <a:pt x="4799" y="6762"/>
                    <a:pt x="4822" y="6869"/>
                    <a:pt x="4870" y="6964"/>
                  </a:cubicBezTo>
                  <a:cubicBezTo>
                    <a:pt x="4894" y="7071"/>
                    <a:pt x="4941" y="7179"/>
                    <a:pt x="4989" y="7286"/>
                  </a:cubicBezTo>
                  <a:cubicBezTo>
                    <a:pt x="5049" y="7429"/>
                    <a:pt x="5120" y="7560"/>
                    <a:pt x="5215" y="7702"/>
                  </a:cubicBezTo>
                  <a:cubicBezTo>
                    <a:pt x="5287" y="7798"/>
                    <a:pt x="5358" y="7893"/>
                    <a:pt x="5453" y="7976"/>
                  </a:cubicBezTo>
                  <a:cubicBezTo>
                    <a:pt x="5572" y="8095"/>
                    <a:pt x="5703" y="8214"/>
                    <a:pt x="5846" y="8310"/>
                  </a:cubicBezTo>
                  <a:cubicBezTo>
                    <a:pt x="6084" y="8441"/>
                    <a:pt x="6346" y="8500"/>
                    <a:pt x="6608" y="8536"/>
                  </a:cubicBezTo>
                  <a:cubicBezTo>
                    <a:pt x="6668" y="8536"/>
                    <a:pt x="6739" y="8548"/>
                    <a:pt x="6799" y="8548"/>
                  </a:cubicBezTo>
                  <a:lnTo>
                    <a:pt x="7275" y="8548"/>
                  </a:lnTo>
                  <a:cubicBezTo>
                    <a:pt x="7311" y="8631"/>
                    <a:pt x="7323" y="8726"/>
                    <a:pt x="7358" y="8810"/>
                  </a:cubicBezTo>
                  <a:cubicBezTo>
                    <a:pt x="7477" y="9250"/>
                    <a:pt x="7561" y="9679"/>
                    <a:pt x="7680" y="10107"/>
                  </a:cubicBezTo>
                  <a:cubicBezTo>
                    <a:pt x="7728" y="10298"/>
                    <a:pt x="7787" y="10512"/>
                    <a:pt x="7847" y="10703"/>
                  </a:cubicBezTo>
                  <a:cubicBezTo>
                    <a:pt x="7906" y="10917"/>
                    <a:pt x="7954" y="11131"/>
                    <a:pt x="8013" y="11346"/>
                  </a:cubicBezTo>
                  <a:cubicBezTo>
                    <a:pt x="8109" y="11762"/>
                    <a:pt x="8204" y="12191"/>
                    <a:pt x="8311" y="12608"/>
                  </a:cubicBezTo>
                  <a:cubicBezTo>
                    <a:pt x="8501" y="13429"/>
                    <a:pt x="8668" y="14263"/>
                    <a:pt x="8847" y="15084"/>
                  </a:cubicBezTo>
                  <a:cubicBezTo>
                    <a:pt x="8942" y="15584"/>
                    <a:pt x="9037" y="16073"/>
                    <a:pt x="9121" y="16584"/>
                  </a:cubicBezTo>
                  <a:cubicBezTo>
                    <a:pt x="9216" y="17085"/>
                    <a:pt x="9323" y="17597"/>
                    <a:pt x="9418" y="18085"/>
                  </a:cubicBezTo>
                  <a:cubicBezTo>
                    <a:pt x="9537" y="18680"/>
                    <a:pt x="9656" y="19263"/>
                    <a:pt x="9775" y="19859"/>
                  </a:cubicBezTo>
                  <a:cubicBezTo>
                    <a:pt x="9871" y="20275"/>
                    <a:pt x="9942" y="20692"/>
                    <a:pt x="10014" y="21109"/>
                  </a:cubicBezTo>
                  <a:cubicBezTo>
                    <a:pt x="10049" y="21299"/>
                    <a:pt x="10096" y="21512"/>
                    <a:pt x="10120" y="21714"/>
                  </a:cubicBezTo>
                  <a:lnTo>
                    <a:pt x="10120" y="21714"/>
                  </a:lnTo>
                  <a:cubicBezTo>
                    <a:pt x="10120" y="21710"/>
                    <a:pt x="10117" y="21704"/>
                    <a:pt x="10109" y="21704"/>
                  </a:cubicBezTo>
                  <a:cubicBezTo>
                    <a:pt x="10037" y="21573"/>
                    <a:pt x="9942" y="21430"/>
                    <a:pt x="9859" y="21299"/>
                  </a:cubicBezTo>
                  <a:cubicBezTo>
                    <a:pt x="9656" y="21037"/>
                    <a:pt x="9454" y="20764"/>
                    <a:pt x="9228" y="20525"/>
                  </a:cubicBezTo>
                  <a:cubicBezTo>
                    <a:pt x="9109" y="20394"/>
                    <a:pt x="8978" y="20275"/>
                    <a:pt x="8847" y="20156"/>
                  </a:cubicBezTo>
                  <a:cubicBezTo>
                    <a:pt x="8728" y="20049"/>
                    <a:pt x="8585" y="19942"/>
                    <a:pt x="8454" y="19847"/>
                  </a:cubicBezTo>
                  <a:cubicBezTo>
                    <a:pt x="8335" y="19752"/>
                    <a:pt x="8204" y="19668"/>
                    <a:pt x="8085" y="19573"/>
                  </a:cubicBezTo>
                  <a:lnTo>
                    <a:pt x="7680" y="19263"/>
                  </a:lnTo>
                  <a:cubicBezTo>
                    <a:pt x="7489" y="19085"/>
                    <a:pt x="7299" y="18906"/>
                    <a:pt x="7120" y="18716"/>
                  </a:cubicBezTo>
                  <a:lnTo>
                    <a:pt x="7061" y="18656"/>
                  </a:lnTo>
                  <a:cubicBezTo>
                    <a:pt x="7073" y="18609"/>
                    <a:pt x="7085" y="18573"/>
                    <a:pt x="7085" y="18537"/>
                  </a:cubicBezTo>
                  <a:cubicBezTo>
                    <a:pt x="7096" y="18454"/>
                    <a:pt x="7132" y="18370"/>
                    <a:pt x="7144" y="18299"/>
                  </a:cubicBezTo>
                  <a:cubicBezTo>
                    <a:pt x="7156" y="18216"/>
                    <a:pt x="7180" y="18132"/>
                    <a:pt x="7192" y="18061"/>
                  </a:cubicBezTo>
                  <a:cubicBezTo>
                    <a:pt x="7204" y="17966"/>
                    <a:pt x="7204" y="17882"/>
                    <a:pt x="7216" y="17787"/>
                  </a:cubicBezTo>
                  <a:cubicBezTo>
                    <a:pt x="7239" y="17620"/>
                    <a:pt x="7239" y="17442"/>
                    <a:pt x="7216" y="17263"/>
                  </a:cubicBezTo>
                  <a:cubicBezTo>
                    <a:pt x="7204" y="17108"/>
                    <a:pt x="7192" y="16942"/>
                    <a:pt x="7156" y="16787"/>
                  </a:cubicBezTo>
                  <a:cubicBezTo>
                    <a:pt x="7144" y="16704"/>
                    <a:pt x="7132" y="16608"/>
                    <a:pt x="7120" y="16537"/>
                  </a:cubicBezTo>
                  <a:cubicBezTo>
                    <a:pt x="7096" y="16489"/>
                    <a:pt x="7096" y="16454"/>
                    <a:pt x="7085" y="16406"/>
                  </a:cubicBezTo>
                  <a:cubicBezTo>
                    <a:pt x="7073" y="16358"/>
                    <a:pt x="7061" y="16334"/>
                    <a:pt x="7037" y="16287"/>
                  </a:cubicBezTo>
                  <a:cubicBezTo>
                    <a:pt x="7013" y="16192"/>
                    <a:pt x="6977" y="16120"/>
                    <a:pt x="6942" y="16049"/>
                  </a:cubicBezTo>
                  <a:cubicBezTo>
                    <a:pt x="6894" y="15953"/>
                    <a:pt x="6846" y="15882"/>
                    <a:pt x="6787" y="15799"/>
                  </a:cubicBezTo>
                  <a:cubicBezTo>
                    <a:pt x="6739" y="15715"/>
                    <a:pt x="6680" y="15656"/>
                    <a:pt x="6620" y="15596"/>
                  </a:cubicBezTo>
                  <a:cubicBezTo>
                    <a:pt x="6561" y="15537"/>
                    <a:pt x="6501" y="15477"/>
                    <a:pt x="6430" y="15441"/>
                  </a:cubicBezTo>
                  <a:cubicBezTo>
                    <a:pt x="6358" y="15394"/>
                    <a:pt x="6299" y="15334"/>
                    <a:pt x="6227" y="15287"/>
                  </a:cubicBezTo>
                  <a:cubicBezTo>
                    <a:pt x="6084" y="15203"/>
                    <a:pt x="5942" y="15108"/>
                    <a:pt x="5811" y="15025"/>
                  </a:cubicBezTo>
                  <a:cubicBezTo>
                    <a:pt x="5703" y="14941"/>
                    <a:pt x="5584" y="14870"/>
                    <a:pt x="5489" y="14799"/>
                  </a:cubicBezTo>
                  <a:cubicBezTo>
                    <a:pt x="5430" y="14751"/>
                    <a:pt x="5370" y="14703"/>
                    <a:pt x="5334" y="14668"/>
                  </a:cubicBezTo>
                  <a:cubicBezTo>
                    <a:pt x="5287" y="14620"/>
                    <a:pt x="5227" y="14572"/>
                    <a:pt x="5180" y="14525"/>
                  </a:cubicBezTo>
                  <a:lnTo>
                    <a:pt x="5001" y="14346"/>
                  </a:lnTo>
                  <a:cubicBezTo>
                    <a:pt x="4930" y="14287"/>
                    <a:pt x="4870" y="14215"/>
                    <a:pt x="4810" y="14144"/>
                  </a:cubicBezTo>
                  <a:cubicBezTo>
                    <a:pt x="4691" y="14025"/>
                    <a:pt x="4584" y="13906"/>
                    <a:pt x="4477" y="13787"/>
                  </a:cubicBezTo>
                  <a:cubicBezTo>
                    <a:pt x="4239" y="13536"/>
                    <a:pt x="4001" y="13298"/>
                    <a:pt x="3763" y="13060"/>
                  </a:cubicBezTo>
                  <a:lnTo>
                    <a:pt x="3406" y="12703"/>
                  </a:lnTo>
                  <a:cubicBezTo>
                    <a:pt x="3346" y="12644"/>
                    <a:pt x="3286" y="12584"/>
                    <a:pt x="3215" y="12536"/>
                  </a:cubicBezTo>
                  <a:cubicBezTo>
                    <a:pt x="3191" y="12501"/>
                    <a:pt x="3156" y="12477"/>
                    <a:pt x="3132" y="12465"/>
                  </a:cubicBezTo>
                  <a:lnTo>
                    <a:pt x="2953" y="12322"/>
                  </a:lnTo>
                  <a:cubicBezTo>
                    <a:pt x="2786" y="12236"/>
                    <a:pt x="2605" y="12200"/>
                    <a:pt x="2422" y="12200"/>
                  </a:cubicBezTo>
                  <a:cubicBezTo>
                    <a:pt x="2175" y="12200"/>
                    <a:pt x="1927" y="12267"/>
                    <a:pt x="1715" y="12370"/>
                  </a:cubicBezTo>
                  <a:cubicBezTo>
                    <a:pt x="1524" y="12465"/>
                    <a:pt x="1322" y="12596"/>
                    <a:pt x="1179" y="12739"/>
                  </a:cubicBezTo>
                  <a:cubicBezTo>
                    <a:pt x="1108" y="12822"/>
                    <a:pt x="1012" y="12905"/>
                    <a:pt x="953" y="13001"/>
                  </a:cubicBezTo>
                  <a:cubicBezTo>
                    <a:pt x="893" y="13084"/>
                    <a:pt x="846" y="13155"/>
                    <a:pt x="810" y="13263"/>
                  </a:cubicBezTo>
                  <a:cubicBezTo>
                    <a:pt x="762" y="13382"/>
                    <a:pt x="715" y="13489"/>
                    <a:pt x="703" y="13608"/>
                  </a:cubicBezTo>
                  <a:cubicBezTo>
                    <a:pt x="691" y="13715"/>
                    <a:pt x="655" y="13798"/>
                    <a:pt x="655" y="13906"/>
                  </a:cubicBezTo>
                  <a:cubicBezTo>
                    <a:pt x="655" y="13989"/>
                    <a:pt x="643" y="14084"/>
                    <a:pt x="643" y="14168"/>
                  </a:cubicBezTo>
                  <a:cubicBezTo>
                    <a:pt x="643" y="14263"/>
                    <a:pt x="643" y="14346"/>
                    <a:pt x="631" y="14441"/>
                  </a:cubicBezTo>
                  <a:cubicBezTo>
                    <a:pt x="631" y="14620"/>
                    <a:pt x="643" y="14787"/>
                    <a:pt x="667" y="14965"/>
                  </a:cubicBezTo>
                  <a:cubicBezTo>
                    <a:pt x="703" y="15120"/>
                    <a:pt x="727" y="15287"/>
                    <a:pt x="774" y="15453"/>
                  </a:cubicBezTo>
                  <a:cubicBezTo>
                    <a:pt x="810" y="15537"/>
                    <a:pt x="834" y="15644"/>
                    <a:pt x="870" y="15739"/>
                  </a:cubicBezTo>
                  <a:cubicBezTo>
                    <a:pt x="893" y="15822"/>
                    <a:pt x="929" y="15894"/>
                    <a:pt x="941" y="15989"/>
                  </a:cubicBezTo>
                  <a:cubicBezTo>
                    <a:pt x="989" y="16132"/>
                    <a:pt x="1048" y="16287"/>
                    <a:pt x="1108" y="16430"/>
                  </a:cubicBezTo>
                  <a:cubicBezTo>
                    <a:pt x="1131" y="16513"/>
                    <a:pt x="1167" y="16584"/>
                    <a:pt x="1191" y="16644"/>
                  </a:cubicBezTo>
                  <a:cubicBezTo>
                    <a:pt x="1239" y="16715"/>
                    <a:pt x="1262" y="16811"/>
                    <a:pt x="1310" y="16882"/>
                  </a:cubicBezTo>
                  <a:cubicBezTo>
                    <a:pt x="1358" y="16965"/>
                    <a:pt x="1405" y="17049"/>
                    <a:pt x="1441" y="17132"/>
                  </a:cubicBezTo>
                  <a:lnTo>
                    <a:pt x="1489" y="17227"/>
                  </a:lnTo>
                  <a:lnTo>
                    <a:pt x="1584" y="17358"/>
                  </a:lnTo>
                  <a:cubicBezTo>
                    <a:pt x="1620" y="17430"/>
                    <a:pt x="1667" y="17489"/>
                    <a:pt x="1727" y="17561"/>
                  </a:cubicBezTo>
                  <a:cubicBezTo>
                    <a:pt x="1774" y="17644"/>
                    <a:pt x="1834" y="17704"/>
                    <a:pt x="1882" y="17763"/>
                  </a:cubicBezTo>
                  <a:cubicBezTo>
                    <a:pt x="1977" y="17894"/>
                    <a:pt x="2084" y="18013"/>
                    <a:pt x="2191" y="18132"/>
                  </a:cubicBezTo>
                  <a:cubicBezTo>
                    <a:pt x="2274" y="18239"/>
                    <a:pt x="2370" y="18359"/>
                    <a:pt x="2477" y="18442"/>
                  </a:cubicBezTo>
                  <a:cubicBezTo>
                    <a:pt x="2620" y="18609"/>
                    <a:pt x="2798" y="18751"/>
                    <a:pt x="2989" y="18870"/>
                  </a:cubicBezTo>
                  <a:cubicBezTo>
                    <a:pt x="3144" y="18966"/>
                    <a:pt x="3286" y="19073"/>
                    <a:pt x="3441" y="19156"/>
                  </a:cubicBezTo>
                  <a:cubicBezTo>
                    <a:pt x="3501" y="19204"/>
                    <a:pt x="3560" y="19228"/>
                    <a:pt x="3632" y="19275"/>
                  </a:cubicBezTo>
                  <a:cubicBezTo>
                    <a:pt x="3798" y="19382"/>
                    <a:pt x="3977" y="19454"/>
                    <a:pt x="4168" y="19502"/>
                  </a:cubicBezTo>
                  <a:cubicBezTo>
                    <a:pt x="4263" y="19525"/>
                    <a:pt x="4358" y="19549"/>
                    <a:pt x="4453" y="19561"/>
                  </a:cubicBezTo>
                  <a:cubicBezTo>
                    <a:pt x="4525" y="19573"/>
                    <a:pt x="4620" y="19585"/>
                    <a:pt x="4691" y="19585"/>
                  </a:cubicBezTo>
                  <a:cubicBezTo>
                    <a:pt x="4834" y="19609"/>
                    <a:pt x="4977" y="19609"/>
                    <a:pt x="5120" y="19609"/>
                  </a:cubicBezTo>
                  <a:lnTo>
                    <a:pt x="5191" y="19609"/>
                  </a:lnTo>
                  <a:cubicBezTo>
                    <a:pt x="5418" y="19609"/>
                    <a:pt x="5644" y="19561"/>
                    <a:pt x="5846" y="19490"/>
                  </a:cubicBezTo>
                  <a:cubicBezTo>
                    <a:pt x="5930" y="19454"/>
                    <a:pt x="6013" y="19430"/>
                    <a:pt x="6084" y="19394"/>
                  </a:cubicBezTo>
                  <a:cubicBezTo>
                    <a:pt x="6168" y="19347"/>
                    <a:pt x="6251" y="19323"/>
                    <a:pt x="6323" y="19275"/>
                  </a:cubicBezTo>
                  <a:cubicBezTo>
                    <a:pt x="6442" y="19216"/>
                    <a:pt x="6549" y="19144"/>
                    <a:pt x="6656" y="19049"/>
                  </a:cubicBezTo>
                  <a:cubicBezTo>
                    <a:pt x="6704" y="19013"/>
                    <a:pt x="6739" y="18966"/>
                    <a:pt x="6775" y="18918"/>
                  </a:cubicBezTo>
                  <a:cubicBezTo>
                    <a:pt x="6858" y="19025"/>
                    <a:pt x="6954" y="19132"/>
                    <a:pt x="7061" y="19216"/>
                  </a:cubicBezTo>
                  <a:cubicBezTo>
                    <a:pt x="7180" y="19335"/>
                    <a:pt x="7311" y="19454"/>
                    <a:pt x="7442" y="19573"/>
                  </a:cubicBezTo>
                  <a:cubicBezTo>
                    <a:pt x="7573" y="19680"/>
                    <a:pt x="7692" y="19787"/>
                    <a:pt x="7847" y="19871"/>
                  </a:cubicBezTo>
                  <a:cubicBezTo>
                    <a:pt x="7978" y="19966"/>
                    <a:pt x="8109" y="20049"/>
                    <a:pt x="8263" y="20144"/>
                  </a:cubicBezTo>
                  <a:cubicBezTo>
                    <a:pt x="8466" y="20275"/>
                    <a:pt x="8668" y="20418"/>
                    <a:pt x="8859" y="20585"/>
                  </a:cubicBezTo>
                  <a:cubicBezTo>
                    <a:pt x="8966" y="20680"/>
                    <a:pt x="9061" y="20775"/>
                    <a:pt x="9168" y="20871"/>
                  </a:cubicBezTo>
                  <a:cubicBezTo>
                    <a:pt x="9275" y="20978"/>
                    <a:pt x="9382" y="21073"/>
                    <a:pt x="9478" y="21192"/>
                  </a:cubicBezTo>
                  <a:cubicBezTo>
                    <a:pt x="9680" y="21418"/>
                    <a:pt x="9859" y="21645"/>
                    <a:pt x="10037" y="21895"/>
                  </a:cubicBezTo>
                  <a:cubicBezTo>
                    <a:pt x="10073" y="21966"/>
                    <a:pt x="10133" y="22049"/>
                    <a:pt x="10180" y="22121"/>
                  </a:cubicBezTo>
                  <a:cubicBezTo>
                    <a:pt x="10216" y="22180"/>
                    <a:pt x="10252" y="22240"/>
                    <a:pt x="10287" y="22299"/>
                  </a:cubicBezTo>
                  <a:cubicBezTo>
                    <a:pt x="10299" y="22311"/>
                    <a:pt x="10299" y="22323"/>
                    <a:pt x="10311" y="22347"/>
                  </a:cubicBezTo>
                  <a:cubicBezTo>
                    <a:pt x="10395" y="22764"/>
                    <a:pt x="10466" y="23157"/>
                    <a:pt x="10525" y="23573"/>
                  </a:cubicBezTo>
                  <a:cubicBezTo>
                    <a:pt x="10585" y="24014"/>
                    <a:pt x="10645" y="24431"/>
                    <a:pt x="10692" y="24859"/>
                  </a:cubicBezTo>
                  <a:cubicBezTo>
                    <a:pt x="10728" y="25276"/>
                    <a:pt x="10752" y="25693"/>
                    <a:pt x="10787" y="26109"/>
                  </a:cubicBezTo>
                  <a:cubicBezTo>
                    <a:pt x="10883" y="26967"/>
                    <a:pt x="11014" y="27824"/>
                    <a:pt x="11121" y="28669"/>
                  </a:cubicBezTo>
                  <a:cubicBezTo>
                    <a:pt x="11180" y="29098"/>
                    <a:pt x="11228" y="29515"/>
                    <a:pt x="11287" y="29943"/>
                  </a:cubicBezTo>
                  <a:cubicBezTo>
                    <a:pt x="11299" y="30050"/>
                    <a:pt x="11311" y="30146"/>
                    <a:pt x="11323" y="30241"/>
                  </a:cubicBezTo>
                  <a:cubicBezTo>
                    <a:pt x="11252" y="30039"/>
                    <a:pt x="11168" y="29824"/>
                    <a:pt x="11073" y="29634"/>
                  </a:cubicBezTo>
                  <a:cubicBezTo>
                    <a:pt x="11049" y="29574"/>
                    <a:pt x="11002" y="29515"/>
                    <a:pt x="10966" y="29443"/>
                  </a:cubicBezTo>
                  <a:cubicBezTo>
                    <a:pt x="10942" y="29384"/>
                    <a:pt x="10895" y="29336"/>
                    <a:pt x="10871" y="29277"/>
                  </a:cubicBezTo>
                  <a:cubicBezTo>
                    <a:pt x="10787" y="29157"/>
                    <a:pt x="10704" y="29050"/>
                    <a:pt x="10609" y="28955"/>
                  </a:cubicBezTo>
                  <a:cubicBezTo>
                    <a:pt x="10525" y="28848"/>
                    <a:pt x="10430" y="28753"/>
                    <a:pt x="10335" y="28669"/>
                  </a:cubicBezTo>
                  <a:cubicBezTo>
                    <a:pt x="10228" y="28574"/>
                    <a:pt x="10133" y="28491"/>
                    <a:pt x="10037" y="28395"/>
                  </a:cubicBezTo>
                  <a:cubicBezTo>
                    <a:pt x="9930" y="28312"/>
                    <a:pt x="9823" y="28217"/>
                    <a:pt x="9716" y="28145"/>
                  </a:cubicBezTo>
                  <a:cubicBezTo>
                    <a:pt x="9621" y="28074"/>
                    <a:pt x="9525" y="28003"/>
                    <a:pt x="9442" y="27919"/>
                  </a:cubicBezTo>
                  <a:cubicBezTo>
                    <a:pt x="9335" y="27836"/>
                    <a:pt x="9228" y="27741"/>
                    <a:pt x="9121" y="27669"/>
                  </a:cubicBezTo>
                  <a:cubicBezTo>
                    <a:pt x="9025" y="27586"/>
                    <a:pt x="8906" y="27502"/>
                    <a:pt x="8787" y="27443"/>
                  </a:cubicBezTo>
                  <a:cubicBezTo>
                    <a:pt x="8751" y="27431"/>
                    <a:pt x="8704" y="27407"/>
                    <a:pt x="8680" y="27383"/>
                  </a:cubicBezTo>
                  <a:lnTo>
                    <a:pt x="8632" y="27348"/>
                  </a:lnTo>
                  <a:cubicBezTo>
                    <a:pt x="8609" y="27324"/>
                    <a:pt x="8585" y="27300"/>
                    <a:pt x="8561" y="27288"/>
                  </a:cubicBezTo>
                  <a:cubicBezTo>
                    <a:pt x="8585" y="27241"/>
                    <a:pt x="8609" y="27193"/>
                    <a:pt x="8609" y="27145"/>
                  </a:cubicBezTo>
                  <a:lnTo>
                    <a:pt x="8609" y="27062"/>
                  </a:lnTo>
                  <a:cubicBezTo>
                    <a:pt x="8609" y="27050"/>
                    <a:pt x="8609" y="27026"/>
                    <a:pt x="8585" y="27026"/>
                  </a:cubicBezTo>
                  <a:cubicBezTo>
                    <a:pt x="8585" y="27026"/>
                    <a:pt x="8573" y="27014"/>
                    <a:pt x="8561" y="27014"/>
                  </a:cubicBezTo>
                  <a:cubicBezTo>
                    <a:pt x="8561" y="27002"/>
                    <a:pt x="8561" y="26967"/>
                    <a:pt x="8573" y="26955"/>
                  </a:cubicBezTo>
                  <a:cubicBezTo>
                    <a:pt x="8585" y="26788"/>
                    <a:pt x="8585" y="26633"/>
                    <a:pt x="8549" y="26479"/>
                  </a:cubicBezTo>
                  <a:cubicBezTo>
                    <a:pt x="8525" y="26419"/>
                    <a:pt x="8501" y="26348"/>
                    <a:pt x="8490" y="26288"/>
                  </a:cubicBezTo>
                  <a:cubicBezTo>
                    <a:pt x="8406" y="26050"/>
                    <a:pt x="8311" y="25800"/>
                    <a:pt x="8204" y="25574"/>
                  </a:cubicBezTo>
                  <a:cubicBezTo>
                    <a:pt x="8061" y="25264"/>
                    <a:pt x="7918" y="24931"/>
                    <a:pt x="7692" y="24669"/>
                  </a:cubicBezTo>
                  <a:cubicBezTo>
                    <a:pt x="7632" y="24585"/>
                    <a:pt x="7573" y="24526"/>
                    <a:pt x="7513" y="24454"/>
                  </a:cubicBezTo>
                  <a:lnTo>
                    <a:pt x="7323" y="24264"/>
                  </a:lnTo>
                  <a:cubicBezTo>
                    <a:pt x="7192" y="24145"/>
                    <a:pt x="7049" y="24038"/>
                    <a:pt x="6918" y="23919"/>
                  </a:cubicBezTo>
                  <a:cubicBezTo>
                    <a:pt x="6632" y="23693"/>
                    <a:pt x="6334" y="23478"/>
                    <a:pt x="6025" y="23312"/>
                  </a:cubicBezTo>
                  <a:cubicBezTo>
                    <a:pt x="5715" y="23145"/>
                    <a:pt x="5382" y="23002"/>
                    <a:pt x="5072" y="22847"/>
                  </a:cubicBezTo>
                  <a:lnTo>
                    <a:pt x="4584" y="22585"/>
                  </a:lnTo>
                  <a:cubicBezTo>
                    <a:pt x="4418" y="22490"/>
                    <a:pt x="4251" y="22407"/>
                    <a:pt x="4096" y="22323"/>
                  </a:cubicBezTo>
                  <a:cubicBezTo>
                    <a:pt x="3929" y="22252"/>
                    <a:pt x="3751" y="22204"/>
                    <a:pt x="3584" y="22169"/>
                  </a:cubicBezTo>
                  <a:cubicBezTo>
                    <a:pt x="3501" y="22133"/>
                    <a:pt x="3417" y="22121"/>
                    <a:pt x="3334" y="22109"/>
                  </a:cubicBezTo>
                  <a:cubicBezTo>
                    <a:pt x="3239" y="22085"/>
                    <a:pt x="3167" y="22073"/>
                    <a:pt x="3084" y="22049"/>
                  </a:cubicBezTo>
                  <a:cubicBezTo>
                    <a:pt x="2917" y="22014"/>
                    <a:pt x="2739" y="21966"/>
                    <a:pt x="2560" y="21942"/>
                  </a:cubicBezTo>
                  <a:cubicBezTo>
                    <a:pt x="2382" y="21930"/>
                    <a:pt x="2215" y="21930"/>
                    <a:pt x="2036" y="21930"/>
                  </a:cubicBezTo>
                  <a:cubicBezTo>
                    <a:pt x="1858" y="21930"/>
                    <a:pt x="1679" y="21942"/>
                    <a:pt x="1501" y="21966"/>
                  </a:cubicBezTo>
                  <a:cubicBezTo>
                    <a:pt x="1322" y="22002"/>
                    <a:pt x="1155" y="22026"/>
                    <a:pt x="1000" y="22109"/>
                  </a:cubicBezTo>
                  <a:cubicBezTo>
                    <a:pt x="905" y="22145"/>
                    <a:pt x="798" y="22180"/>
                    <a:pt x="727" y="22240"/>
                  </a:cubicBezTo>
                  <a:cubicBezTo>
                    <a:pt x="608" y="22311"/>
                    <a:pt x="524" y="22419"/>
                    <a:pt x="441" y="22538"/>
                  </a:cubicBezTo>
                  <a:cubicBezTo>
                    <a:pt x="346" y="22680"/>
                    <a:pt x="262" y="22847"/>
                    <a:pt x="191" y="23014"/>
                  </a:cubicBezTo>
                  <a:cubicBezTo>
                    <a:pt x="167" y="23097"/>
                    <a:pt x="131" y="23192"/>
                    <a:pt x="108" y="23264"/>
                  </a:cubicBezTo>
                  <a:cubicBezTo>
                    <a:pt x="84" y="23312"/>
                    <a:pt x="72" y="23359"/>
                    <a:pt x="72" y="23395"/>
                  </a:cubicBezTo>
                  <a:cubicBezTo>
                    <a:pt x="60" y="23442"/>
                    <a:pt x="60" y="23478"/>
                    <a:pt x="48" y="23514"/>
                  </a:cubicBezTo>
                  <a:cubicBezTo>
                    <a:pt x="24" y="23609"/>
                    <a:pt x="24" y="23693"/>
                    <a:pt x="12" y="23788"/>
                  </a:cubicBezTo>
                  <a:cubicBezTo>
                    <a:pt x="0" y="23871"/>
                    <a:pt x="12" y="23978"/>
                    <a:pt x="12" y="24074"/>
                  </a:cubicBezTo>
                  <a:cubicBezTo>
                    <a:pt x="12" y="24252"/>
                    <a:pt x="60" y="24443"/>
                    <a:pt x="108" y="24621"/>
                  </a:cubicBezTo>
                  <a:cubicBezTo>
                    <a:pt x="119" y="24705"/>
                    <a:pt x="167" y="24788"/>
                    <a:pt x="179" y="24871"/>
                  </a:cubicBezTo>
                  <a:cubicBezTo>
                    <a:pt x="203" y="24966"/>
                    <a:pt x="238" y="25050"/>
                    <a:pt x="286" y="25145"/>
                  </a:cubicBezTo>
                  <a:lnTo>
                    <a:pt x="369" y="25359"/>
                  </a:lnTo>
                  <a:cubicBezTo>
                    <a:pt x="381" y="25407"/>
                    <a:pt x="417" y="25455"/>
                    <a:pt x="429" y="25514"/>
                  </a:cubicBezTo>
                  <a:cubicBezTo>
                    <a:pt x="441" y="25562"/>
                    <a:pt x="477" y="25597"/>
                    <a:pt x="500" y="25657"/>
                  </a:cubicBezTo>
                  <a:cubicBezTo>
                    <a:pt x="548" y="25740"/>
                    <a:pt x="596" y="25824"/>
                    <a:pt x="655" y="25895"/>
                  </a:cubicBezTo>
                  <a:cubicBezTo>
                    <a:pt x="715" y="25990"/>
                    <a:pt x="786" y="26074"/>
                    <a:pt x="881" y="26157"/>
                  </a:cubicBezTo>
                  <a:cubicBezTo>
                    <a:pt x="1060" y="26312"/>
                    <a:pt x="1274" y="26419"/>
                    <a:pt x="1489" y="26538"/>
                  </a:cubicBezTo>
                  <a:cubicBezTo>
                    <a:pt x="1572" y="26586"/>
                    <a:pt x="1679" y="26645"/>
                    <a:pt x="1774" y="26693"/>
                  </a:cubicBezTo>
                  <a:cubicBezTo>
                    <a:pt x="1870" y="26729"/>
                    <a:pt x="1965" y="26788"/>
                    <a:pt x="2072" y="26836"/>
                  </a:cubicBezTo>
                  <a:cubicBezTo>
                    <a:pt x="2429" y="27014"/>
                    <a:pt x="2763" y="27193"/>
                    <a:pt x="3120" y="27372"/>
                  </a:cubicBezTo>
                  <a:cubicBezTo>
                    <a:pt x="3441" y="27526"/>
                    <a:pt x="3739" y="27669"/>
                    <a:pt x="4048" y="27836"/>
                  </a:cubicBezTo>
                  <a:cubicBezTo>
                    <a:pt x="4179" y="27907"/>
                    <a:pt x="4310" y="27979"/>
                    <a:pt x="4453" y="28038"/>
                  </a:cubicBezTo>
                  <a:cubicBezTo>
                    <a:pt x="4584" y="28098"/>
                    <a:pt x="4727" y="28157"/>
                    <a:pt x="4870" y="28217"/>
                  </a:cubicBezTo>
                  <a:cubicBezTo>
                    <a:pt x="5001" y="28276"/>
                    <a:pt x="5144" y="28324"/>
                    <a:pt x="5299" y="28360"/>
                  </a:cubicBezTo>
                  <a:cubicBezTo>
                    <a:pt x="5442" y="28395"/>
                    <a:pt x="5608" y="28431"/>
                    <a:pt x="5775" y="28455"/>
                  </a:cubicBezTo>
                  <a:cubicBezTo>
                    <a:pt x="5953" y="28491"/>
                    <a:pt x="6120" y="28503"/>
                    <a:pt x="6299" y="28538"/>
                  </a:cubicBezTo>
                  <a:cubicBezTo>
                    <a:pt x="6370" y="28550"/>
                    <a:pt x="6454" y="28550"/>
                    <a:pt x="6537" y="28550"/>
                  </a:cubicBezTo>
                  <a:cubicBezTo>
                    <a:pt x="6573" y="28550"/>
                    <a:pt x="6620" y="28550"/>
                    <a:pt x="6656" y="28538"/>
                  </a:cubicBezTo>
                  <a:cubicBezTo>
                    <a:pt x="6775" y="28515"/>
                    <a:pt x="6870" y="28491"/>
                    <a:pt x="6977" y="28443"/>
                  </a:cubicBezTo>
                  <a:cubicBezTo>
                    <a:pt x="7073" y="28419"/>
                    <a:pt x="7144" y="28384"/>
                    <a:pt x="7216" y="28360"/>
                  </a:cubicBezTo>
                  <a:cubicBezTo>
                    <a:pt x="7311" y="28324"/>
                    <a:pt x="7382" y="28264"/>
                    <a:pt x="7454" y="28205"/>
                  </a:cubicBezTo>
                  <a:cubicBezTo>
                    <a:pt x="7525" y="28145"/>
                    <a:pt x="7608" y="28086"/>
                    <a:pt x="7668" y="28014"/>
                  </a:cubicBezTo>
                  <a:lnTo>
                    <a:pt x="7823" y="27848"/>
                  </a:lnTo>
                  <a:cubicBezTo>
                    <a:pt x="7918" y="27776"/>
                    <a:pt x="7989" y="27717"/>
                    <a:pt x="8085" y="27657"/>
                  </a:cubicBezTo>
                  <a:cubicBezTo>
                    <a:pt x="8168" y="27598"/>
                    <a:pt x="8275" y="27538"/>
                    <a:pt x="8359" y="27479"/>
                  </a:cubicBezTo>
                  <a:cubicBezTo>
                    <a:pt x="8382" y="27479"/>
                    <a:pt x="8382" y="27479"/>
                    <a:pt x="8382" y="27467"/>
                  </a:cubicBezTo>
                  <a:cubicBezTo>
                    <a:pt x="8406" y="27479"/>
                    <a:pt x="8442" y="27514"/>
                    <a:pt x="8466" y="27526"/>
                  </a:cubicBezTo>
                  <a:cubicBezTo>
                    <a:pt x="8501" y="27538"/>
                    <a:pt x="8513" y="27574"/>
                    <a:pt x="8537" y="27598"/>
                  </a:cubicBezTo>
                  <a:cubicBezTo>
                    <a:pt x="8561" y="27610"/>
                    <a:pt x="8573" y="27633"/>
                    <a:pt x="8573" y="27645"/>
                  </a:cubicBezTo>
                  <a:lnTo>
                    <a:pt x="8573" y="27657"/>
                  </a:lnTo>
                  <a:cubicBezTo>
                    <a:pt x="8585" y="27717"/>
                    <a:pt x="8632" y="27741"/>
                    <a:pt x="8680" y="27741"/>
                  </a:cubicBezTo>
                  <a:lnTo>
                    <a:pt x="8704" y="27741"/>
                  </a:lnTo>
                  <a:lnTo>
                    <a:pt x="8882" y="27931"/>
                  </a:lnTo>
                  <a:cubicBezTo>
                    <a:pt x="9073" y="28110"/>
                    <a:pt x="9275" y="28264"/>
                    <a:pt x="9478" y="28431"/>
                  </a:cubicBezTo>
                  <a:cubicBezTo>
                    <a:pt x="9585" y="28503"/>
                    <a:pt x="9692" y="28598"/>
                    <a:pt x="9787" y="28669"/>
                  </a:cubicBezTo>
                  <a:cubicBezTo>
                    <a:pt x="9894" y="28753"/>
                    <a:pt x="9990" y="28836"/>
                    <a:pt x="10085" y="28919"/>
                  </a:cubicBezTo>
                  <a:cubicBezTo>
                    <a:pt x="10144" y="28967"/>
                    <a:pt x="10192" y="29026"/>
                    <a:pt x="10252" y="29074"/>
                  </a:cubicBezTo>
                  <a:cubicBezTo>
                    <a:pt x="10311" y="29134"/>
                    <a:pt x="10371" y="29193"/>
                    <a:pt x="10418" y="29253"/>
                  </a:cubicBezTo>
                  <a:cubicBezTo>
                    <a:pt x="10442" y="29277"/>
                    <a:pt x="10478" y="29324"/>
                    <a:pt x="10502" y="29360"/>
                  </a:cubicBezTo>
                  <a:cubicBezTo>
                    <a:pt x="10537" y="29396"/>
                    <a:pt x="10561" y="29431"/>
                    <a:pt x="10597" y="29479"/>
                  </a:cubicBezTo>
                  <a:cubicBezTo>
                    <a:pt x="10645" y="29538"/>
                    <a:pt x="10680" y="29610"/>
                    <a:pt x="10716" y="29669"/>
                  </a:cubicBezTo>
                  <a:cubicBezTo>
                    <a:pt x="10764" y="29729"/>
                    <a:pt x="10787" y="29800"/>
                    <a:pt x="10823" y="29872"/>
                  </a:cubicBezTo>
                  <a:cubicBezTo>
                    <a:pt x="10906" y="30074"/>
                    <a:pt x="11002" y="30277"/>
                    <a:pt x="11085" y="30467"/>
                  </a:cubicBezTo>
                  <a:cubicBezTo>
                    <a:pt x="11133" y="30586"/>
                    <a:pt x="11180" y="30693"/>
                    <a:pt x="11216" y="30812"/>
                  </a:cubicBezTo>
                  <a:cubicBezTo>
                    <a:pt x="11240" y="30872"/>
                    <a:pt x="11264" y="30920"/>
                    <a:pt x="11276" y="30979"/>
                  </a:cubicBezTo>
                  <a:cubicBezTo>
                    <a:pt x="11299" y="31003"/>
                    <a:pt x="11311" y="31039"/>
                    <a:pt x="11311" y="31062"/>
                  </a:cubicBezTo>
                  <a:cubicBezTo>
                    <a:pt x="11323" y="31110"/>
                    <a:pt x="11359" y="31158"/>
                    <a:pt x="11371" y="31205"/>
                  </a:cubicBezTo>
                  <a:lnTo>
                    <a:pt x="11371" y="31241"/>
                  </a:lnTo>
                  <a:cubicBezTo>
                    <a:pt x="11383" y="31527"/>
                    <a:pt x="11395" y="31801"/>
                    <a:pt x="11395" y="32074"/>
                  </a:cubicBezTo>
                  <a:cubicBezTo>
                    <a:pt x="11395" y="32360"/>
                    <a:pt x="11383" y="32622"/>
                    <a:pt x="11371" y="32896"/>
                  </a:cubicBezTo>
                  <a:cubicBezTo>
                    <a:pt x="11323" y="33456"/>
                    <a:pt x="11240" y="34015"/>
                    <a:pt x="11145" y="34575"/>
                  </a:cubicBezTo>
                  <a:cubicBezTo>
                    <a:pt x="11121" y="34753"/>
                    <a:pt x="11097" y="34932"/>
                    <a:pt x="11073" y="35111"/>
                  </a:cubicBezTo>
                  <a:cubicBezTo>
                    <a:pt x="11061" y="35182"/>
                    <a:pt x="11026" y="35277"/>
                    <a:pt x="11014" y="35349"/>
                  </a:cubicBezTo>
                  <a:cubicBezTo>
                    <a:pt x="10978" y="35515"/>
                    <a:pt x="10942" y="35694"/>
                    <a:pt x="10918" y="35861"/>
                  </a:cubicBezTo>
                  <a:cubicBezTo>
                    <a:pt x="10895" y="36039"/>
                    <a:pt x="10883" y="36218"/>
                    <a:pt x="10954" y="36373"/>
                  </a:cubicBezTo>
                  <a:cubicBezTo>
                    <a:pt x="11037" y="36587"/>
                    <a:pt x="11240" y="36754"/>
                    <a:pt x="11478" y="36777"/>
                  </a:cubicBezTo>
                  <a:lnTo>
                    <a:pt x="11561" y="36777"/>
                  </a:lnTo>
                  <a:cubicBezTo>
                    <a:pt x="11847" y="36777"/>
                    <a:pt x="12085" y="36599"/>
                    <a:pt x="12204" y="36349"/>
                  </a:cubicBezTo>
                  <a:cubicBezTo>
                    <a:pt x="12228" y="36277"/>
                    <a:pt x="12264" y="36194"/>
                    <a:pt x="12276" y="36123"/>
                  </a:cubicBezTo>
                  <a:cubicBezTo>
                    <a:pt x="12311" y="35992"/>
                    <a:pt x="12335" y="35861"/>
                    <a:pt x="12335" y="35718"/>
                  </a:cubicBezTo>
                  <a:lnTo>
                    <a:pt x="12335" y="35468"/>
                  </a:lnTo>
                  <a:cubicBezTo>
                    <a:pt x="12323" y="35051"/>
                    <a:pt x="12276" y="34634"/>
                    <a:pt x="12228" y="34230"/>
                  </a:cubicBezTo>
                  <a:cubicBezTo>
                    <a:pt x="12169" y="33801"/>
                    <a:pt x="12109" y="33384"/>
                    <a:pt x="12085" y="32956"/>
                  </a:cubicBezTo>
                  <a:cubicBezTo>
                    <a:pt x="12049" y="32586"/>
                    <a:pt x="12026" y="32194"/>
                    <a:pt x="11978" y="31824"/>
                  </a:cubicBezTo>
                  <a:cubicBezTo>
                    <a:pt x="12014" y="31670"/>
                    <a:pt x="12049" y="31527"/>
                    <a:pt x="12097" y="31372"/>
                  </a:cubicBezTo>
                  <a:cubicBezTo>
                    <a:pt x="12109" y="31360"/>
                    <a:pt x="12109" y="31336"/>
                    <a:pt x="12133" y="31312"/>
                  </a:cubicBezTo>
                  <a:cubicBezTo>
                    <a:pt x="12157" y="31277"/>
                    <a:pt x="12169" y="31229"/>
                    <a:pt x="12204" y="31182"/>
                  </a:cubicBezTo>
                  <a:cubicBezTo>
                    <a:pt x="12216" y="31134"/>
                    <a:pt x="12252" y="31098"/>
                    <a:pt x="12264" y="31051"/>
                  </a:cubicBezTo>
                  <a:lnTo>
                    <a:pt x="12347" y="30872"/>
                  </a:lnTo>
                  <a:cubicBezTo>
                    <a:pt x="12407" y="30741"/>
                    <a:pt x="12490" y="30598"/>
                    <a:pt x="12550" y="30467"/>
                  </a:cubicBezTo>
                  <a:cubicBezTo>
                    <a:pt x="12633" y="30289"/>
                    <a:pt x="12728" y="30122"/>
                    <a:pt x="12823" y="29967"/>
                  </a:cubicBezTo>
                  <a:lnTo>
                    <a:pt x="13145" y="29467"/>
                  </a:lnTo>
                  <a:cubicBezTo>
                    <a:pt x="13181" y="29407"/>
                    <a:pt x="13216" y="29348"/>
                    <a:pt x="13264" y="29277"/>
                  </a:cubicBezTo>
                  <a:cubicBezTo>
                    <a:pt x="13276" y="29288"/>
                    <a:pt x="13288" y="29288"/>
                    <a:pt x="13288" y="29312"/>
                  </a:cubicBezTo>
                  <a:cubicBezTo>
                    <a:pt x="13347" y="29372"/>
                    <a:pt x="13407" y="29407"/>
                    <a:pt x="13466" y="29467"/>
                  </a:cubicBezTo>
                  <a:cubicBezTo>
                    <a:pt x="13538" y="29527"/>
                    <a:pt x="13597" y="29574"/>
                    <a:pt x="13693" y="29622"/>
                  </a:cubicBezTo>
                  <a:cubicBezTo>
                    <a:pt x="13859" y="29705"/>
                    <a:pt x="14038" y="29765"/>
                    <a:pt x="14216" y="29765"/>
                  </a:cubicBezTo>
                  <a:lnTo>
                    <a:pt x="14300" y="29765"/>
                  </a:lnTo>
                  <a:cubicBezTo>
                    <a:pt x="14431" y="29765"/>
                    <a:pt x="14586" y="29753"/>
                    <a:pt x="14716" y="29753"/>
                  </a:cubicBezTo>
                  <a:cubicBezTo>
                    <a:pt x="14812" y="29741"/>
                    <a:pt x="14895" y="29729"/>
                    <a:pt x="14967" y="29705"/>
                  </a:cubicBezTo>
                  <a:cubicBezTo>
                    <a:pt x="15050" y="29693"/>
                    <a:pt x="15121" y="29681"/>
                    <a:pt x="15193" y="29646"/>
                  </a:cubicBezTo>
                  <a:cubicBezTo>
                    <a:pt x="15288" y="29622"/>
                    <a:pt x="15359" y="29586"/>
                    <a:pt x="15443" y="29562"/>
                  </a:cubicBezTo>
                  <a:cubicBezTo>
                    <a:pt x="15538" y="29515"/>
                    <a:pt x="15609" y="29491"/>
                    <a:pt x="15681" y="29431"/>
                  </a:cubicBezTo>
                  <a:cubicBezTo>
                    <a:pt x="15764" y="29384"/>
                    <a:pt x="15836" y="29324"/>
                    <a:pt x="15907" y="29277"/>
                  </a:cubicBezTo>
                  <a:cubicBezTo>
                    <a:pt x="15955" y="29253"/>
                    <a:pt x="15979" y="29217"/>
                    <a:pt x="16014" y="29193"/>
                  </a:cubicBezTo>
                  <a:cubicBezTo>
                    <a:pt x="16038" y="29157"/>
                    <a:pt x="16074" y="29146"/>
                    <a:pt x="16086" y="29110"/>
                  </a:cubicBezTo>
                  <a:cubicBezTo>
                    <a:pt x="16324" y="28872"/>
                    <a:pt x="16514" y="28610"/>
                    <a:pt x="16717" y="28336"/>
                  </a:cubicBezTo>
                  <a:cubicBezTo>
                    <a:pt x="16812" y="28193"/>
                    <a:pt x="16919" y="28062"/>
                    <a:pt x="17026" y="27907"/>
                  </a:cubicBezTo>
                  <a:cubicBezTo>
                    <a:pt x="17110" y="27788"/>
                    <a:pt x="17217" y="27669"/>
                    <a:pt x="17324" y="27550"/>
                  </a:cubicBezTo>
                  <a:cubicBezTo>
                    <a:pt x="17407" y="27443"/>
                    <a:pt x="17514" y="27348"/>
                    <a:pt x="17610" y="27241"/>
                  </a:cubicBezTo>
                  <a:lnTo>
                    <a:pt x="17884" y="26955"/>
                  </a:lnTo>
                  <a:cubicBezTo>
                    <a:pt x="17991" y="26848"/>
                    <a:pt x="18086" y="26752"/>
                    <a:pt x="18181" y="26645"/>
                  </a:cubicBezTo>
                  <a:cubicBezTo>
                    <a:pt x="18276" y="26538"/>
                    <a:pt x="18360" y="26419"/>
                    <a:pt x="18455" y="26312"/>
                  </a:cubicBezTo>
                  <a:cubicBezTo>
                    <a:pt x="18562" y="26181"/>
                    <a:pt x="18646" y="26038"/>
                    <a:pt x="18741" y="25883"/>
                  </a:cubicBezTo>
                  <a:cubicBezTo>
                    <a:pt x="18777" y="25812"/>
                    <a:pt x="18812" y="25740"/>
                    <a:pt x="18860" y="25681"/>
                  </a:cubicBezTo>
                  <a:cubicBezTo>
                    <a:pt x="18884" y="25597"/>
                    <a:pt x="18931" y="25538"/>
                    <a:pt x="18955" y="25467"/>
                  </a:cubicBezTo>
                  <a:cubicBezTo>
                    <a:pt x="19038" y="25324"/>
                    <a:pt x="19110" y="25169"/>
                    <a:pt x="19193" y="25026"/>
                  </a:cubicBezTo>
                  <a:cubicBezTo>
                    <a:pt x="19288" y="24871"/>
                    <a:pt x="19360" y="24728"/>
                    <a:pt x="19431" y="24574"/>
                  </a:cubicBezTo>
                  <a:cubicBezTo>
                    <a:pt x="19467" y="24502"/>
                    <a:pt x="19515" y="24431"/>
                    <a:pt x="19539" y="24335"/>
                  </a:cubicBezTo>
                  <a:cubicBezTo>
                    <a:pt x="19574" y="24252"/>
                    <a:pt x="19598" y="24169"/>
                    <a:pt x="19610" y="24085"/>
                  </a:cubicBezTo>
                  <a:cubicBezTo>
                    <a:pt x="19658" y="23919"/>
                    <a:pt x="19669" y="23740"/>
                    <a:pt x="19693" y="23573"/>
                  </a:cubicBezTo>
                  <a:cubicBezTo>
                    <a:pt x="19693" y="23431"/>
                    <a:pt x="19693" y="23252"/>
                    <a:pt x="19681" y="23085"/>
                  </a:cubicBezTo>
                  <a:cubicBezTo>
                    <a:pt x="19658" y="22931"/>
                    <a:pt x="19658" y="22764"/>
                    <a:pt x="19634" y="22609"/>
                  </a:cubicBezTo>
                  <a:cubicBezTo>
                    <a:pt x="19574" y="22276"/>
                    <a:pt x="19503" y="21942"/>
                    <a:pt x="19324" y="21645"/>
                  </a:cubicBezTo>
                  <a:cubicBezTo>
                    <a:pt x="19265" y="21537"/>
                    <a:pt x="19169" y="21418"/>
                    <a:pt x="19062" y="21347"/>
                  </a:cubicBezTo>
                  <a:cubicBezTo>
                    <a:pt x="19027" y="21323"/>
                    <a:pt x="18991" y="21287"/>
                    <a:pt x="18943" y="21276"/>
                  </a:cubicBezTo>
                  <a:cubicBezTo>
                    <a:pt x="18907" y="21264"/>
                    <a:pt x="18860" y="21240"/>
                    <a:pt x="18800" y="21228"/>
                  </a:cubicBezTo>
                  <a:cubicBezTo>
                    <a:pt x="18780" y="21224"/>
                    <a:pt x="18759" y="21223"/>
                    <a:pt x="18738" y="21223"/>
                  </a:cubicBezTo>
                  <a:cubicBezTo>
                    <a:pt x="18694" y="21223"/>
                    <a:pt x="18650" y="21228"/>
                    <a:pt x="18610" y="21228"/>
                  </a:cubicBezTo>
                  <a:cubicBezTo>
                    <a:pt x="18515" y="21240"/>
                    <a:pt x="18443" y="21264"/>
                    <a:pt x="18348" y="21287"/>
                  </a:cubicBezTo>
                  <a:lnTo>
                    <a:pt x="18134" y="21383"/>
                  </a:lnTo>
                  <a:lnTo>
                    <a:pt x="17681" y="21561"/>
                  </a:lnTo>
                  <a:cubicBezTo>
                    <a:pt x="17538" y="21621"/>
                    <a:pt x="17383" y="21692"/>
                    <a:pt x="17241" y="21752"/>
                  </a:cubicBezTo>
                  <a:cubicBezTo>
                    <a:pt x="17086" y="21823"/>
                    <a:pt x="16943" y="21883"/>
                    <a:pt x="16788" y="21954"/>
                  </a:cubicBezTo>
                  <a:cubicBezTo>
                    <a:pt x="16621" y="22038"/>
                    <a:pt x="16479" y="22121"/>
                    <a:pt x="16324" y="22216"/>
                  </a:cubicBezTo>
                  <a:cubicBezTo>
                    <a:pt x="16181" y="22299"/>
                    <a:pt x="16026" y="22371"/>
                    <a:pt x="15883" y="22466"/>
                  </a:cubicBezTo>
                  <a:cubicBezTo>
                    <a:pt x="15752" y="22538"/>
                    <a:pt x="15609" y="22609"/>
                    <a:pt x="15467" y="22692"/>
                  </a:cubicBezTo>
                  <a:cubicBezTo>
                    <a:pt x="15395" y="22728"/>
                    <a:pt x="15312" y="22764"/>
                    <a:pt x="15240" y="22811"/>
                  </a:cubicBezTo>
                  <a:cubicBezTo>
                    <a:pt x="15169" y="22847"/>
                    <a:pt x="15074" y="22895"/>
                    <a:pt x="15002" y="22942"/>
                  </a:cubicBezTo>
                  <a:cubicBezTo>
                    <a:pt x="14871" y="23026"/>
                    <a:pt x="14740" y="23133"/>
                    <a:pt x="14621" y="23240"/>
                  </a:cubicBezTo>
                  <a:cubicBezTo>
                    <a:pt x="14359" y="23466"/>
                    <a:pt x="14145" y="23716"/>
                    <a:pt x="13943" y="23966"/>
                  </a:cubicBezTo>
                  <a:cubicBezTo>
                    <a:pt x="13847" y="24097"/>
                    <a:pt x="13740" y="24240"/>
                    <a:pt x="13645" y="24383"/>
                  </a:cubicBezTo>
                  <a:cubicBezTo>
                    <a:pt x="13562" y="24514"/>
                    <a:pt x="13490" y="24669"/>
                    <a:pt x="13431" y="24812"/>
                  </a:cubicBezTo>
                  <a:cubicBezTo>
                    <a:pt x="13395" y="24907"/>
                    <a:pt x="13347" y="24978"/>
                    <a:pt x="13323" y="25074"/>
                  </a:cubicBezTo>
                  <a:cubicBezTo>
                    <a:pt x="13288" y="25145"/>
                    <a:pt x="13264" y="25216"/>
                    <a:pt x="13252" y="25288"/>
                  </a:cubicBezTo>
                  <a:cubicBezTo>
                    <a:pt x="13192" y="25455"/>
                    <a:pt x="13145" y="25621"/>
                    <a:pt x="13097" y="25788"/>
                  </a:cubicBezTo>
                  <a:cubicBezTo>
                    <a:pt x="13014" y="26109"/>
                    <a:pt x="12931" y="26443"/>
                    <a:pt x="12871" y="26776"/>
                  </a:cubicBezTo>
                  <a:cubicBezTo>
                    <a:pt x="12859" y="26860"/>
                    <a:pt x="12847" y="26931"/>
                    <a:pt x="12847" y="27002"/>
                  </a:cubicBezTo>
                  <a:cubicBezTo>
                    <a:pt x="12835" y="27098"/>
                    <a:pt x="12811" y="27169"/>
                    <a:pt x="12811" y="27252"/>
                  </a:cubicBezTo>
                  <a:lnTo>
                    <a:pt x="12811" y="27526"/>
                  </a:lnTo>
                  <a:cubicBezTo>
                    <a:pt x="12811" y="27598"/>
                    <a:pt x="12811" y="27693"/>
                    <a:pt x="12835" y="27764"/>
                  </a:cubicBezTo>
                  <a:cubicBezTo>
                    <a:pt x="12847" y="27931"/>
                    <a:pt x="12847" y="28074"/>
                    <a:pt x="12871" y="28241"/>
                  </a:cubicBezTo>
                  <a:cubicBezTo>
                    <a:pt x="12895" y="28300"/>
                    <a:pt x="12907" y="28360"/>
                    <a:pt x="12919" y="28431"/>
                  </a:cubicBezTo>
                  <a:lnTo>
                    <a:pt x="12919" y="28526"/>
                  </a:lnTo>
                  <a:cubicBezTo>
                    <a:pt x="12919" y="28610"/>
                    <a:pt x="12919" y="28705"/>
                    <a:pt x="12931" y="28788"/>
                  </a:cubicBezTo>
                  <a:cubicBezTo>
                    <a:pt x="12954" y="28836"/>
                    <a:pt x="12966" y="28884"/>
                    <a:pt x="12966" y="28907"/>
                  </a:cubicBezTo>
                  <a:cubicBezTo>
                    <a:pt x="12788" y="29205"/>
                    <a:pt x="12609" y="29491"/>
                    <a:pt x="12478" y="29800"/>
                  </a:cubicBezTo>
                  <a:cubicBezTo>
                    <a:pt x="12383" y="29979"/>
                    <a:pt x="12311" y="30158"/>
                    <a:pt x="12252" y="30336"/>
                  </a:cubicBezTo>
                  <a:cubicBezTo>
                    <a:pt x="12192" y="30503"/>
                    <a:pt x="12133" y="30670"/>
                    <a:pt x="12073" y="30812"/>
                  </a:cubicBezTo>
                  <a:cubicBezTo>
                    <a:pt x="12026" y="30920"/>
                    <a:pt x="12002" y="31003"/>
                    <a:pt x="11954" y="31110"/>
                  </a:cubicBezTo>
                  <a:cubicBezTo>
                    <a:pt x="11942" y="31146"/>
                    <a:pt x="11919" y="31182"/>
                    <a:pt x="11907" y="31217"/>
                  </a:cubicBezTo>
                  <a:cubicBezTo>
                    <a:pt x="11835" y="30562"/>
                    <a:pt x="11728" y="29919"/>
                    <a:pt x="11680" y="29265"/>
                  </a:cubicBezTo>
                  <a:cubicBezTo>
                    <a:pt x="11609" y="28419"/>
                    <a:pt x="11538" y="27550"/>
                    <a:pt x="11478" y="26705"/>
                  </a:cubicBezTo>
                  <a:lnTo>
                    <a:pt x="11478" y="26645"/>
                  </a:lnTo>
                  <a:cubicBezTo>
                    <a:pt x="11442" y="26229"/>
                    <a:pt x="11430" y="25812"/>
                    <a:pt x="11418" y="25383"/>
                  </a:cubicBezTo>
                  <a:cubicBezTo>
                    <a:pt x="11407" y="25086"/>
                    <a:pt x="11371" y="24788"/>
                    <a:pt x="11347" y="24478"/>
                  </a:cubicBezTo>
                  <a:cubicBezTo>
                    <a:pt x="11359" y="24395"/>
                    <a:pt x="11371" y="24324"/>
                    <a:pt x="11407" y="24252"/>
                  </a:cubicBezTo>
                  <a:cubicBezTo>
                    <a:pt x="11490" y="23943"/>
                    <a:pt x="11561" y="23621"/>
                    <a:pt x="11657" y="23312"/>
                  </a:cubicBezTo>
                  <a:cubicBezTo>
                    <a:pt x="11704" y="23145"/>
                    <a:pt x="11740" y="22966"/>
                    <a:pt x="11799" y="22811"/>
                  </a:cubicBezTo>
                  <a:cubicBezTo>
                    <a:pt x="11835" y="22716"/>
                    <a:pt x="11859" y="22609"/>
                    <a:pt x="11895" y="22526"/>
                  </a:cubicBezTo>
                  <a:cubicBezTo>
                    <a:pt x="11907" y="22478"/>
                    <a:pt x="11919" y="22430"/>
                    <a:pt x="11919" y="22395"/>
                  </a:cubicBezTo>
                  <a:cubicBezTo>
                    <a:pt x="11942" y="22311"/>
                    <a:pt x="11954" y="22252"/>
                    <a:pt x="11978" y="22180"/>
                  </a:cubicBezTo>
                  <a:lnTo>
                    <a:pt x="11978" y="22169"/>
                  </a:lnTo>
                  <a:cubicBezTo>
                    <a:pt x="12002" y="22133"/>
                    <a:pt x="12014" y="22121"/>
                    <a:pt x="12026" y="22097"/>
                  </a:cubicBezTo>
                  <a:lnTo>
                    <a:pt x="12073" y="22002"/>
                  </a:lnTo>
                  <a:cubicBezTo>
                    <a:pt x="12085" y="21978"/>
                    <a:pt x="12085" y="21954"/>
                    <a:pt x="12097" y="21930"/>
                  </a:cubicBezTo>
                  <a:cubicBezTo>
                    <a:pt x="12121" y="21883"/>
                    <a:pt x="12145" y="21835"/>
                    <a:pt x="12157" y="21799"/>
                  </a:cubicBezTo>
                  <a:cubicBezTo>
                    <a:pt x="12204" y="21704"/>
                    <a:pt x="12240" y="21621"/>
                    <a:pt x="12276" y="21526"/>
                  </a:cubicBezTo>
                  <a:cubicBezTo>
                    <a:pt x="12311" y="21537"/>
                    <a:pt x="12323" y="21561"/>
                    <a:pt x="12359" y="21585"/>
                  </a:cubicBezTo>
                  <a:cubicBezTo>
                    <a:pt x="12419" y="21621"/>
                    <a:pt x="12454" y="21645"/>
                    <a:pt x="12514" y="21680"/>
                  </a:cubicBezTo>
                  <a:cubicBezTo>
                    <a:pt x="12609" y="21716"/>
                    <a:pt x="12681" y="21764"/>
                    <a:pt x="12776" y="21799"/>
                  </a:cubicBezTo>
                  <a:cubicBezTo>
                    <a:pt x="12859" y="21823"/>
                    <a:pt x="12954" y="21859"/>
                    <a:pt x="13038" y="21871"/>
                  </a:cubicBezTo>
                  <a:cubicBezTo>
                    <a:pt x="13133" y="21883"/>
                    <a:pt x="13228" y="21895"/>
                    <a:pt x="13323" y="21918"/>
                  </a:cubicBezTo>
                  <a:cubicBezTo>
                    <a:pt x="13383" y="21930"/>
                    <a:pt x="13454" y="21930"/>
                    <a:pt x="13514" y="21930"/>
                  </a:cubicBezTo>
                  <a:cubicBezTo>
                    <a:pt x="13621" y="21930"/>
                    <a:pt x="13740" y="21918"/>
                    <a:pt x="13847" y="21895"/>
                  </a:cubicBezTo>
                  <a:cubicBezTo>
                    <a:pt x="13943" y="21883"/>
                    <a:pt x="14038" y="21859"/>
                    <a:pt x="14121" y="21823"/>
                  </a:cubicBezTo>
                  <a:cubicBezTo>
                    <a:pt x="14205" y="21788"/>
                    <a:pt x="14264" y="21764"/>
                    <a:pt x="14335" y="21716"/>
                  </a:cubicBezTo>
                  <a:cubicBezTo>
                    <a:pt x="14419" y="21680"/>
                    <a:pt x="14502" y="21597"/>
                    <a:pt x="14586" y="21537"/>
                  </a:cubicBezTo>
                  <a:cubicBezTo>
                    <a:pt x="14705" y="21430"/>
                    <a:pt x="14812" y="21335"/>
                    <a:pt x="14931" y="21228"/>
                  </a:cubicBezTo>
                  <a:cubicBezTo>
                    <a:pt x="14943" y="21216"/>
                    <a:pt x="14955" y="21192"/>
                    <a:pt x="14990" y="21180"/>
                  </a:cubicBezTo>
                  <a:lnTo>
                    <a:pt x="15002" y="21168"/>
                  </a:lnTo>
                  <a:cubicBezTo>
                    <a:pt x="15157" y="21037"/>
                    <a:pt x="15312" y="20906"/>
                    <a:pt x="15467" y="20787"/>
                  </a:cubicBezTo>
                  <a:cubicBezTo>
                    <a:pt x="15729" y="20561"/>
                    <a:pt x="16014" y="20335"/>
                    <a:pt x="16264" y="20097"/>
                  </a:cubicBezTo>
                  <a:cubicBezTo>
                    <a:pt x="16383" y="19978"/>
                    <a:pt x="16526" y="19859"/>
                    <a:pt x="16621" y="19740"/>
                  </a:cubicBezTo>
                  <a:cubicBezTo>
                    <a:pt x="16729" y="19609"/>
                    <a:pt x="16836" y="19478"/>
                    <a:pt x="16919" y="19335"/>
                  </a:cubicBezTo>
                  <a:lnTo>
                    <a:pt x="16919" y="19359"/>
                  </a:lnTo>
                  <a:cubicBezTo>
                    <a:pt x="16943" y="19323"/>
                    <a:pt x="16967" y="19299"/>
                    <a:pt x="16979" y="19263"/>
                  </a:cubicBezTo>
                  <a:cubicBezTo>
                    <a:pt x="17002" y="19251"/>
                    <a:pt x="17002" y="19240"/>
                    <a:pt x="17014" y="19216"/>
                  </a:cubicBezTo>
                  <a:cubicBezTo>
                    <a:pt x="17074" y="19132"/>
                    <a:pt x="17145" y="19025"/>
                    <a:pt x="17205" y="18942"/>
                  </a:cubicBezTo>
                  <a:cubicBezTo>
                    <a:pt x="17395" y="18644"/>
                    <a:pt x="17574" y="18359"/>
                    <a:pt x="17753" y="18049"/>
                  </a:cubicBezTo>
                  <a:cubicBezTo>
                    <a:pt x="17931" y="17751"/>
                    <a:pt x="18098" y="17430"/>
                    <a:pt x="18229" y="17108"/>
                  </a:cubicBezTo>
                  <a:cubicBezTo>
                    <a:pt x="18288" y="16942"/>
                    <a:pt x="18372" y="16775"/>
                    <a:pt x="18407" y="16596"/>
                  </a:cubicBezTo>
                  <a:cubicBezTo>
                    <a:pt x="18467" y="16418"/>
                    <a:pt x="18515" y="16239"/>
                    <a:pt x="18562" y="16061"/>
                  </a:cubicBezTo>
                  <a:cubicBezTo>
                    <a:pt x="18646" y="15739"/>
                    <a:pt x="18693" y="15394"/>
                    <a:pt x="18681" y="15037"/>
                  </a:cubicBezTo>
                  <a:cubicBezTo>
                    <a:pt x="18681" y="14953"/>
                    <a:pt x="18669" y="14858"/>
                    <a:pt x="18646" y="14775"/>
                  </a:cubicBezTo>
                  <a:lnTo>
                    <a:pt x="18610" y="14501"/>
                  </a:lnTo>
                  <a:cubicBezTo>
                    <a:pt x="18586" y="14429"/>
                    <a:pt x="18562" y="14334"/>
                    <a:pt x="18526" y="14263"/>
                  </a:cubicBezTo>
                  <a:cubicBezTo>
                    <a:pt x="18467" y="14132"/>
                    <a:pt x="18407" y="14013"/>
                    <a:pt x="18324" y="13894"/>
                  </a:cubicBezTo>
                  <a:cubicBezTo>
                    <a:pt x="18193" y="13727"/>
                    <a:pt x="18026" y="13608"/>
                    <a:pt x="17836" y="13525"/>
                  </a:cubicBezTo>
                  <a:cubicBezTo>
                    <a:pt x="17741" y="13477"/>
                    <a:pt x="17657" y="13429"/>
                    <a:pt x="17562" y="13417"/>
                  </a:cubicBezTo>
                  <a:cubicBezTo>
                    <a:pt x="17505" y="13409"/>
                    <a:pt x="17441" y="13395"/>
                    <a:pt x="17373" y="13395"/>
                  </a:cubicBezTo>
                  <a:cubicBezTo>
                    <a:pt x="17342" y="13395"/>
                    <a:pt x="17310" y="13398"/>
                    <a:pt x="17276" y="13406"/>
                  </a:cubicBezTo>
                  <a:cubicBezTo>
                    <a:pt x="17241" y="13406"/>
                    <a:pt x="17193" y="13406"/>
                    <a:pt x="17157" y="13417"/>
                  </a:cubicBezTo>
                  <a:cubicBezTo>
                    <a:pt x="17002" y="13441"/>
                    <a:pt x="16836" y="13477"/>
                    <a:pt x="16669" y="13525"/>
                  </a:cubicBezTo>
                  <a:cubicBezTo>
                    <a:pt x="16586" y="13548"/>
                    <a:pt x="16502" y="13584"/>
                    <a:pt x="16419" y="13608"/>
                  </a:cubicBezTo>
                  <a:cubicBezTo>
                    <a:pt x="16348" y="13644"/>
                    <a:pt x="16264" y="13679"/>
                    <a:pt x="16193" y="13727"/>
                  </a:cubicBezTo>
                  <a:cubicBezTo>
                    <a:pt x="16050" y="13822"/>
                    <a:pt x="15907" y="13917"/>
                    <a:pt x="15788" y="14037"/>
                  </a:cubicBezTo>
                  <a:cubicBezTo>
                    <a:pt x="15657" y="14156"/>
                    <a:pt x="15538" y="14263"/>
                    <a:pt x="15419" y="14382"/>
                  </a:cubicBezTo>
                  <a:cubicBezTo>
                    <a:pt x="15181" y="14596"/>
                    <a:pt x="14955" y="14799"/>
                    <a:pt x="14740" y="15013"/>
                  </a:cubicBezTo>
                  <a:cubicBezTo>
                    <a:pt x="14514" y="15215"/>
                    <a:pt x="14276" y="15430"/>
                    <a:pt x="14062" y="15644"/>
                  </a:cubicBezTo>
                  <a:cubicBezTo>
                    <a:pt x="13824" y="15906"/>
                    <a:pt x="13609" y="16168"/>
                    <a:pt x="13383" y="16430"/>
                  </a:cubicBezTo>
                  <a:cubicBezTo>
                    <a:pt x="13276" y="16573"/>
                    <a:pt x="13157" y="16692"/>
                    <a:pt x="13050" y="16823"/>
                  </a:cubicBezTo>
                  <a:cubicBezTo>
                    <a:pt x="12954" y="16954"/>
                    <a:pt x="12835" y="17085"/>
                    <a:pt x="12728" y="17227"/>
                  </a:cubicBezTo>
                  <a:cubicBezTo>
                    <a:pt x="12621" y="17358"/>
                    <a:pt x="12502" y="17489"/>
                    <a:pt x="12383" y="17620"/>
                  </a:cubicBezTo>
                  <a:cubicBezTo>
                    <a:pt x="12323" y="17704"/>
                    <a:pt x="12264" y="17763"/>
                    <a:pt x="12204" y="17835"/>
                  </a:cubicBezTo>
                  <a:cubicBezTo>
                    <a:pt x="12145" y="17894"/>
                    <a:pt x="12097" y="17966"/>
                    <a:pt x="12038" y="18025"/>
                  </a:cubicBezTo>
                  <a:cubicBezTo>
                    <a:pt x="11942" y="18168"/>
                    <a:pt x="11847" y="18311"/>
                    <a:pt x="11776" y="18478"/>
                  </a:cubicBezTo>
                  <a:cubicBezTo>
                    <a:pt x="11716" y="18632"/>
                    <a:pt x="11645" y="18787"/>
                    <a:pt x="11609" y="18954"/>
                  </a:cubicBezTo>
                  <a:cubicBezTo>
                    <a:pt x="11597" y="19001"/>
                    <a:pt x="11597" y="19061"/>
                    <a:pt x="11585" y="19097"/>
                  </a:cubicBezTo>
                  <a:cubicBezTo>
                    <a:pt x="11549" y="19204"/>
                    <a:pt x="11549" y="19323"/>
                    <a:pt x="11549" y="19430"/>
                  </a:cubicBezTo>
                  <a:lnTo>
                    <a:pt x="11549" y="19728"/>
                  </a:lnTo>
                  <a:cubicBezTo>
                    <a:pt x="11549" y="19894"/>
                    <a:pt x="11549" y="20073"/>
                    <a:pt x="11561" y="20228"/>
                  </a:cubicBezTo>
                  <a:cubicBezTo>
                    <a:pt x="11585" y="20406"/>
                    <a:pt x="11609" y="20573"/>
                    <a:pt x="11680" y="20740"/>
                  </a:cubicBezTo>
                  <a:cubicBezTo>
                    <a:pt x="11716" y="20811"/>
                    <a:pt x="11740" y="20883"/>
                    <a:pt x="11799" y="20966"/>
                  </a:cubicBezTo>
                  <a:cubicBezTo>
                    <a:pt x="11847" y="21037"/>
                    <a:pt x="11907" y="21097"/>
                    <a:pt x="11966" y="21156"/>
                  </a:cubicBezTo>
                  <a:cubicBezTo>
                    <a:pt x="12002" y="21180"/>
                    <a:pt x="12026" y="21216"/>
                    <a:pt x="12061" y="21228"/>
                  </a:cubicBezTo>
                  <a:cubicBezTo>
                    <a:pt x="12026" y="21299"/>
                    <a:pt x="12002" y="21359"/>
                    <a:pt x="11966" y="21442"/>
                  </a:cubicBezTo>
                  <a:cubicBezTo>
                    <a:pt x="11895" y="21597"/>
                    <a:pt x="11835" y="21764"/>
                    <a:pt x="11764" y="21930"/>
                  </a:cubicBezTo>
                  <a:cubicBezTo>
                    <a:pt x="11740" y="21978"/>
                    <a:pt x="11716" y="22002"/>
                    <a:pt x="11704" y="22049"/>
                  </a:cubicBezTo>
                  <a:cubicBezTo>
                    <a:pt x="11680" y="22097"/>
                    <a:pt x="11668" y="22157"/>
                    <a:pt x="11657" y="22192"/>
                  </a:cubicBezTo>
                  <a:cubicBezTo>
                    <a:pt x="11645" y="22240"/>
                    <a:pt x="11645" y="22288"/>
                    <a:pt x="11621" y="22335"/>
                  </a:cubicBezTo>
                  <a:cubicBezTo>
                    <a:pt x="11597" y="22419"/>
                    <a:pt x="11561" y="22526"/>
                    <a:pt x="11538" y="22609"/>
                  </a:cubicBezTo>
                  <a:cubicBezTo>
                    <a:pt x="11466" y="22895"/>
                    <a:pt x="11371" y="23181"/>
                    <a:pt x="11299" y="23466"/>
                  </a:cubicBezTo>
                  <a:lnTo>
                    <a:pt x="11252" y="23597"/>
                  </a:lnTo>
                  <a:lnTo>
                    <a:pt x="11121" y="22704"/>
                  </a:lnTo>
                  <a:cubicBezTo>
                    <a:pt x="11049" y="22288"/>
                    <a:pt x="10942" y="21883"/>
                    <a:pt x="10847" y="21466"/>
                  </a:cubicBezTo>
                  <a:cubicBezTo>
                    <a:pt x="10752" y="20978"/>
                    <a:pt x="10645" y="20490"/>
                    <a:pt x="10525" y="19990"/>
                  </a:cubicBezTo>
                  <a:cubicBezTo>
                    <a:pt x="10478" y="19787"/>
                    <a:pt x="10418" y="19597"/>
                    <a:pt x="10371" y="19382"/>
                  </a:cubicBezTo>
                  <a:cubicBezTo>
                    <a:pt x="10311" y="19132"/>
                    <a:pt x="10275" y="18882"/>
                    <a:pt x="10216" y="18620"/>
                  </a:cubicBezTo>
                  <a:cubicBezTo>
                    <a:pt x="10170" y="18414"/>
                    <a:pt x="10124" y="18185"/>
                    <a:pt x="10078" y="17965"/>
                  </a:cubicBezTo>
                  <a:lnTo>
                    <a:pt x="10078" y="17965"/>
                  </a:lnTo>
                  <a:cubicBezTo>
                    <a:pt x="10081" y="17972"/>
                    <a:pt x="10087" y="17980"/>
                    <a:pt x="10097" y="17989"/>
                  </a:cubicBezTo>
                  <a:cubicBezTo>
                    <a:pt x="10049" y="17787"/>
                    <a:pt x="10002" y="17597"/>
                    <a:pt x="9978" y="17406"/>
                  </a:cubicBezTo>
                  <a:cubicBezTo>
                    <a:pt x="9918" y="17120"/>
                    <a:pt x="9871" y="16835"/>
                    <a:pt x="9823" y="16561"/>
                  </a:cubicBezTo>
                  <a:lnTo>
                    <a:pt x="9823" y="16513"/>
                  </a:lnTo>
                  <a:cubicBezTo>
                    <a:pt x="9835" y="16394"/>
                    <a:pt x="9859" y="16263"/>
                    <a:pt x="9871" y="16144"/>
                  </a:cubicBezTo>
                  <a:cubicBezTo>
                    <a:pt x="9883" y="16061"/>
                    <a:pt x="9894" y="15977"/>
                    <a:pt x="9894" y="15906"/>
                  </a:cubicBezTo>
                  <a:cubicBezTo>
                    <a:pt x="9918" y="15811"/>
                    <a:pt x="9918" y="15739"/>
                    <a:pt x="9930" y="15644"/>
                  </a:cubicBezTo>
                  <a:lnTo>
                    <a:pt x="9930" y="15620"/>
                  </a:lnTo>
                  <a:lnTo>
                    <a:pt x="10156" y="15215"/>
                  </a:lnTo>
                  <a:cubicBezTo>
                    <a:pt x="10216" y="15084"/>
                    <a:pt x="10275" y="14965"/>
                    <a:pt x="10335" y="14834"/>
                  </a:cubicBezTo>
                  <a:cubicBezTo>
                    <a:pt x="10466" y="14537"/>
                    <a:pt x="10609" y="14215"/>
                    <a:pt x="10752" y="13917"/>
                  </a:cubicBezTo>
                  <a:cubicBezTo>
                    <a:pt x="10823" y="13763"/>
                    <a:pt x="10883" y="13608"/>
                    <a:pt x="10954" y="13441"/>
                  </a:cubicBezTo>
                  <a:cubicBezTo>
                    <a:pt x="11014" y="13298"/>
                    <a:pt x="11073" y="13167"/>
                    <a:pt x="11133" y="13013"/>
                  </a:cubicBezTo>
                  <a:cubicBezTo>
                    <a:pt x="11133" y="13001"/>
                    <a:pt x="11145" y="12989"/>
                    <a:pt x="11145" y="12953"/>
                  </a:cubicBezTo>
                  <a:cubicBezTo>
                    <a:pt x="11228" y="12989"/>
                    <a:pt x="11299" y="13013"/>
                    <a:pt x="11371" y="13025"/>
                  </a:cubicBezTo>
                  <a:cubicBezTo>
                    <a:pt x="11383" y="13025"/>
                    <a:pt x="11407" y="13048"/>
                    <a:pt x="11407" y="13048"/>
                  </a:cubicBezTo>
                  <a:cubicBezTo>
                    <a:pt x="11478" y="13084"/>
                    <a:pt x="11549" y="13108"/>
                    <a:pt x="11621" y="13120"/>
                  </a:cubicBezTo>
                  <a:lnTo>
                    <a:pt x="11645" y="13120"/>
                  </a:lnTo>
                  <a:cubicBezTo>
                    <a:pt x="11704" y="13132"/>
                    <a:pt x="11764" y="13144"/>
                    <a:pt x="11799" y="13167"/>
                  </a:cubicBezTo>
                  <a:cubicBezTo>
                    <a:pt x="11823" y="13167"/>
                    <a:pt x="11823" y="13179"/>
                    <a:pt x="11835" y="13179"/>
                  </a:cubicBezTo>
                  <a:cubicBezTo>
                    <a:pt x="11859" y="13191"/>
                    <a:pt x="11895" y="13203"/>
                    <a:pt x="11919" y="13203"/>
                  </a:cubicBezTo>
                  <a:cubicBezTo>
                    <a:pt x="11954" y="13203"/>
                    <a:pt x="11966" y="13203"/>
                    <a:pt x="12002" y="13191"/>
                  </a:cubicBezTo>
                  <a:cubicBezTo>
                    <a:pt x="12061" y="13167"/>
                    <a:pt x="12097" y="13108"/>
                    <a:pt x="12097" y="13025"/>
                  </a:cubicBezTo>
                  <a:cubicBezTo>
                    <a:pt x="12097" y="13013"/>
                    <a:pt x="12085" y="13013"/>
                    <a:pt x="12085" y="13001"/>
                  </a:cubicBezTo>
                  <a:cubicBezTo>
                    <a:pt x="12204" y="12941"/>
                    <a:pt x="12335" y="12882"/>
                    <a:pt x="12442" y="12786"/>
                  </a:cubicBezTo>
                  <a:cubicBezTo>
                    <a:pt x="12561" y="12715"/>
                    <a:pt x="12657" y="12608"/>
                    <a:pt x="12752" y="12524"/>
                  </a:cubicBezTo>
                  <a:cubicBezTo>
                    <a:pt x="12811" y="12477"/>
                    <a:pt x="12871" y="12417"/>
                    <a:pt x="12919" y="12358"/>
                  </a:cubicBezTo>
                  <a:cubicBezTo>
                    <a:pt x="12990" y="12286"/>
                    <a:pt x="13050" y="12215"/>
                    <a:pt x="13109" y="12132"/>
                  </a:cubicBezTo>
                  <a:cubicBezTo>
                    <a:pt x="13145" y="12108"/>
                    <a:pt x="13169" y="12060"/>
                    <a:pt x="13204" y="12036"/>
                  </a:cubicBezTo>
                  <a:cubicBezTo>
                    <a:pt x="13228" y="11989"/>
                    <a:pt x="13264" y="11941"/>
                    <a:pt x="13288" y="11917"/>
                  </a:cubicBezTo>
                  <a:cubicBezTo>
                    <a:pt x="13395" y="11762"/>
                    <a:pt x="13502" y="11596"/>
                    <a:pt x="13609" y="11441"/>
                  </a:cubicBezTo>
                  <a:cubicBezTo>
                    <a:pt x="13693" y="11286"/>
                    <a:pt x="13788" y="11155"/>
                    <a:pt x="13871" y="11024"/>
                  </a:cubicBezTo>
                  <a:cubicBezTo>
                    <a:pt x="13966" y="10905"/>
                    <a:pt x="14050" y="10762"/>
                    <a:pt x="14145" y="10643"/>
                  </a:cubicBezTo>
                  <a:cubicBezTo>
                    <a:pt x="14228" y="10524"/>
                    <a:pt x="14300" y="10393"/>
                    <a:pt x="14395" y="10262"/>
                  </a:cubicBezTo>
                  <a:cubicBezTo>
                    <a:pt x="14478" y="10107"/>
                    <a:pt x="14574" y="9965"/>
                    <a:pt x="14645" y="9798"/>
                  </a:cubicBezTo>
                  <a:cubicBezTo>
                    <a:pt x="14716" y="9631"/>
                    <a:pt x="14812" y="9476"/>
                    <a:pt x="14871" y="9310"/>
                  </a:cubicBezTo>
                  <a:cubicBezTo>
                    <a:pt x="14955" y="9095"/>
                    <a:pt x="15050" y="8881"/>
                    <a:pt x="15109" y="8655"/>
                  </a:cubicBezTo>
                  <a:cubicBezTo>
                    <a:pt x="15181" y="8429"/>
                    <a:pt x="15228" y="8191"/>
                    <a:pt x="15217" y="7952"/>
                  </a:cubicBezTo>
                  <a:cubicBezTo>
                    <a:pt x="15217" y="7833"/>
                    <a:pt x="15193" y="7714"/>
                    <a:pt x="15169" y="7595"/>
                  </a:cubicBezTo>
                  <a:cubicBezTo>
                    <a:pt x="15157" y="7488"/>
                    <a:pt x="15133" y="7405"/>
                    <a:pt x="15109" y="7298"/>
                  </a:cubicBezTo>
                  <a:cubicBezTo>
                    <a:pt x="15097" y="7214"/>
                    <a:pt x="15074" y="7131"/>
                    <a:pt x="15050" y="7060"/>
                  </a:cubicBezTo>
                  <a:lnTo>
                    <a:pt x="14955" y="6798"/>
                  </a:lnTo>
                  <a:cubicBezTo>
                    <a:pt x="14895" y="6631"/>
                    <a:pt x="14836" y="6464"/>
                    <a:pt x="14740" y="6321"/>
                  </a:cubicBezTo>
                  <a:cubicBezTo>
                    <a:pt x="14633" y="6167"/>
                    <a:pt x="14514" y="6047"/>
                    <a:pt x="14371" y="5928"/>
                  </a:cubicBezTo>
                  <a:cubicBezTo>
                    <a:pt x="14240" y="5809"/>
                    <a:pt x="14074" y="5726"/>
                    <a:pt x="13895" y="5678"/>
                  </a:cubicBezTo>
                  <a:cubicBezTo>
                    <a:pt x="13824" y="5666"/>
                    <a:pt x="13752" y="5666"/>
                    <a:pt x="13681" y="5666"/>
                  </a:cubicBezTo>
                  <a:cubicBezTo>
                    <a:pt x="13573" y="5678"/>
                    <a:pt x="13478" y="5690"/>
                    <a:pt x="13395" y="5738"/>
                  </a:cubicBezTo>
                  <a:cubicBezTo>
                    <a:pt x="13288" y="5786"/>
                    <a:pt x="13181" y="5845"/>
                    <a:pt x="13085" y="5917"/>
                  </a:cubicBezTo>
                  <a:cubicBezTo>
                    <a:pt x="12990" y="5976"/>
                    <a:pt x="12907" y="6036"/>
                    <a:pt x="12811" y="6107"/>
                  </a:cubicBezTo>
                  <a:cubicBezTo>
                    <a:pt x="12621" y="6274"/>
                    <a:pt x="12478" y="6464"/>
                    <a:pt x="12323" y="6655"/>
                  </a:cubicBezTo>
                  <a:cubicBezTo>
                    <a:pt x="12264" y="6750"/>
                    <a:pt x="12192" y="6821"/>
                    <a:pt x="12133" y="6917"/>
                  </a:cubicBezTo>
                  <a:cubicBezTo>
                    <a:pt x="12026" y="7048"/>
                    <a:pt x="11919" y="7190"/>
                    <a:pt x="11823" y="7333"/>
                  </a:cubicBezTo>
                  <a:cubicBezTo>
                    <a:pt x="11609" y="7607"/>
                    <a:pt x="11383" y="7881"/>
                    <a:pt x="11168" y="8143"/>
                  </a:cubicBezTo>
                  <a:cubicBezTo>
                    <a:pt x="11049" y="8286"/>
                    <a:pt x="10930" y="8405"/>
                    <a:pt x="10823" y="8524"/>
                  </a:cubicBezTo>
                  <a:cubicBezTo>
                    <a:pt x="10692" y="8667"/>
                    <a:pt x="10573" y="8822"/>
                    <a:pt x="10454" y="8965"/>
                  </a:cubicBezTo>
                  <a:cubicBezTo>
                    <a:pt x="10347" y="9095"/>
                    <a:pt x="10252" y="9250"/>
                    <a:pt x="10180" y="9417"/>
                  </a:cubicBezTo>
                  <a:cubicBezTo>
                    <a:pt x="10109" y="9572"/>
                    <a:pt x="10037" y="9738"/>
                    <a:pt x="9978" y="9905"/>
                  </a:cubicBezTo>
                  <a:cubicBezTo>
                    <a:pt x="9954" y="9953"/>
                    <a:pt x="9942" y="9988"/>
                    <a:pt x="9930" y="10048"/>
                  </a:cubicBezTo>
                  <a:cubicBezTo>
                    <a:pt x="9894" y="10131"/>
                    <a:pt x="9883" y="10203"/>
                    <a:pt x="9871" y="10286"/>
                  </a:cubicBezTo>
                  <a:cubicBezTo>
                    <a:pt x="9859" y="10381"/>
                    <a:pt x="9835" y="10488"/>
                    <a:pt x="9835" y="10584"/>
                  </a:cubicBezTo>
                  <a:lnTo>
                    <a:pt x="9835" y="11108"/>
                  </a:lnTo>
                  <a:cubicBezTo>
                    <a:pt x="9847" y="11274"/>
                    <a:pt x="9871" y="11453"/>
                    <a:pt x="9906" y="11620"/>
                  </a:cubicBezTo>
                  <a:lnTo>
                    <a:pt x="9954" y="11751"/>
                  </a:lnTo>
                  <a:cubicBezTo>
                    <a:pt x="9966" y="11798"/>
                    <a:pt x="9990" y="11834"/>
                    <a:pt x="10002" y="11870"/>
                  </a:cubicBezTo>
                  <a:cubicBezTo>
                    <a:pt x="10014" y="11917"/>
                    <a:pt x="10025" y="11953"/>
                    <a:pt x="10061" y="12001"/>
                  </a:cubicBezTo>
                  <a:cubicBezTo>
                    <a:pt x="10073" y="12036"/>
                    <a:pt x="10097" y="12072"/>
                    <a:pt x="10121" y="12108"/>
                  </a:cubicBezTo>
                  <a:cubicBezTo>
                    <a:pt x="10156" y="12155"/>
                    <a:pt x="10180" y="12215"/>
                    <a:pt x="10204" y="12251"/>
                  </a:cubicBezTo>
                  <a:cubicBezTo>
                    <a:pt x="10252" y="12334"/>
                    <a:pt x="10311" y="12393"/>
                    <a:pt x="10371" y="12453"/>
                  </a:cubicBezTo>
                  <a:cubicBezTo>
                    <a:pt x="10430" y="12513"/>
                    <a:pt x="10490" y="12584"/>
                    <a:pt x="10561" y="12632"/>
                  </a:cubicBezTo>
                  <a:cubicBezTo>
                    <a:pt x="10621" y="12667"/>
                    <a:pt x="10680" y="12715"/>
                    <a:pt x="10740" y="12774"/>
                  </a:cubicBezTo>
                  <a:cubicBezTo>
                    <a:pt x="10728" y="12822"/>
                    <a:pt x="10716" y="12846"/>
                    <a:pt x="10704" y="12894"/>
                  </a:cubicBezTo>
                  <a:cubicBezTo>
                    <a:pt x="10609" y="13084"/>
                    <a:pt x="10537" y="13298"/>
                    <a:pt x="10442" y="13489"/>
                  </a:cubicBezTo>
                  <a:lnTo>
                    <a:pt x="10085" y="14382"/>
                  </a:lnTo>
                  <a:cubicBezTo>
                    <a:pt x="10025" y="14549"/>
                    <a:pt x="9954" y="14715"/>
                    <a:pt x="9894" y="14858"/>
                  </a:cubicBezTo>
                  <a:cubicBezTo>
                    <a:pt x="9835" y="15013"/>
                    <a:pt x="9787" y="15156"/>
                    <a:pt x="9752" y="15322"/>
                  </a:cubicBezTo>
                  <a:cubicBezTo>
                    <a:pt x="9728" y="15370"/>
                    <a:pt x="9716" y="15406"/>
                    <a:pt x="9692" y="15453"/>
                  </a:cubicBezTo>
                  <a:cubicBezTo>
                    <a:pt x="9668" y="15501"/>
                    <a:pt x="9656" y="15525"/>
                    <a:pt x="9644" y="15572"/>
                  </a:cubicBezTo>
                  <a:cubicBezTo>
                    <a:pt x="9633" y="15620"/>
                    <a:pt x="9633" y="15680"/>
                    <a:pt x="9633" y="15727"/>
                  </a:cubicBezTo>
                  <a:lnTo>
                    <a:pt x="9633" y="15763"/>
                  </a:lnTo>
                  <a:cubicBezTo>
                    <a:pt x="9573" y="15382"/>
                    <a:pt x="9490" y="14989"/>
                    <a:pt x="9418" y="14608"/>
                  </a:cubicBezTo>
                  <a:cubicBezTo>
                    <a:pt x="9347" y="14191"/>
                    <a:pt x="9275" y="13775"/>
                    <a:pt x="9180" y="13346"/>
                  </a:cubicBezTo>
                  <a:cubicBezTo>
                    <a:pt x="9097" y="12894"/>
                    <a:pt x="8990" y="12465"/>
                    <a:pt x="8894" y="12012"/>
                  </a:cubicBezTo>
                  <a:cubicBezTo>
                    <a:pt x="8811" y="11596"/>
                    <a:pt x="8704" y="11179"/>
                    <a:pt x="8585" y="10762"/>
                  </a:cubicBezTo>
                  <a:lnTo>
                    <a:pt x="8406" y="10191"/>
                  </a:lnTo>
                  <a:cubicBezTo>
                    <a:pt x="8335" y="9965"/>
                    <a:pt x="8275" y="9738"/>
                    <a:pt x="8204" y="9512"/>
                  </a:cubicBezTo>
                  <a:lnTo>
                    <a:pt x="8025" y="8893"/>
                  </a:lnTo>
                  <a:cubicBezTo>
                    <a:pt x="7978" y="8726"/>
                    <a:pt x="7918" y="8560"/>
                    <a:pt x="7870" y="8381"/>
                  </a:cubicBezTo>
                  <a:lnTo>
                    <a:pt x="7870" y="8381"/>
                  </a:lnTo>
                  <a:cubicBezTo>
                    <a:pt x="7903" y="8386"/>
                    <a:pt x="7936" y="8389"/>
                    <a:pt x="7968" y="8389"/>
                  </a:cubicBezTo>
                  <a:cubicBezTo>
                    <a:pt x="8085" y="8389"/>
                    <a:pt x="8193" y="8356"/>
                    <a:pt x="8287" y="8310"/>
                  </a:cubicBezTo>
                  <a:cubicBezTo>
                    <a:pt x="8382" y="8262"/>
                    <a:pt x="8454" y="8203"/>
                    <a:pt x="8525" y="8143"/>
                  </a:cubicBezTo>
                  <a:cubicBezTo>
                    <a:pt x="8597" y="8083"/>
                    <a:pt x="8680" y="8024"/>
                    <a:pt x="8740" y="7952"/>
                  </a:cubicBezTo>
                  <a:cubicBezTo>
                    <a:pt x="8799" y="7881"/>
                    <a:pt x="8859" y="7810"/>
                    <a:pt x="8894" y="7726"/>
                  </a:cubicBezTo>
                  <a:lnTo>
                    <a:pt x="8990" y="7548"/>
                  </a:lnTo>
                  <a:cubicBezTo>
                    <a:pt x="9049" y="7429"/>
                    <a:pt x="9109" y="7310"/>
                    <a:pt x="9168" y="7179"/>
                  </a:cubicBezTo>
                  <a:cubicBezTo>
                    <a:pt x="9192" y="7107"/>
                    <a:pt x="9228" y="7036"/>
                    <a:pt x="9240" y="6952"/>
                  </a:cubicBezTo>
                  <a:cubicBezTo>
                    <a:pt x="9252" y="6893"/>
                    <a:pt x="9287" y="6821"/>
                    <a:pt x="9299" y="6762"/>
                  </a:cubicBezTo>
                  <a:cubicBezTo>
                    <a:pt x="9335" y="6643"/>
                    <a:pt x="9359" y="6524"/>
                    <a:pt x="9371" y="6405"/>
                  </a:cubicBezTo>
                  <a:cubicBezTo>
                    <a:pt x="9394" y="6286"/>
                    <a:pt x="9418" y="6167"/>
                    <a:pt x="9430" y="6047"/>
                  </a:cubicBezTo>
                  <a:cubicBezTo>
                    <a:pt x="9466" y="5821"/>
                    <a:pt x="9478" y="5607"/>
                    <a:pt x="9490" y="5393"/>
                  </a:cubicBezTo>
                  <a:cubicBezTo>
                    <a:pt x="9513" y="5190"/>
                    <a:pt x="9525" y="4976"/>
                    <a:pt x="9525" y="4774"/>
                  </a:cubicBezTo>
                  <a:cubicBezTo>
                    <a:pt x="9537" y="4535"/>
                    <a:pt x="9537" y="4297"/>
                    <a:pt x="9537" y="4035"/>
                  </a:cubicBezTo>
                  <a:cubicBezTo>
                    <a:pt x="9537" y="3940"/>
                    <a:pt x="9537" y="3833"/>
                    <a:pt x="9525" y="3726"/>
                  </a:cubicBezTo>
                  <a:cubicBezTo>
                    <a:pt x="9525" y="3666"/>
                    <a:pt x="9513" y="3607"/>
                    <a:pt x="9513" y="3547"/>
                  </a:cubicBezTo>
                  <a:cubicBezTo>
                    <a:pt x="9513" y="3500"/>
                    <a:pt x="9502" y="3464"/>
                    <a:pt x="9502" y="3416"/>
                  </a:cubicBezTo>
                  <a:cubicBezTo>
                    <a:pt x="9478" y="3297"/>
                    <a:pt x="9454" y="3178"/>
                    <a:pt x="9418" y="3059"/>
                  </a:cubicBezTo>
                  <a:cubicBezTo>
                    <a:pt x="9394" y="2952"/>
                    <a:pt x="9382" y="2845"/>
                    <a:pt x="9347" y="2726"/>
                  </a:cubicBezTo>
                  <a:lnTo>
                    <a:pt x="9263" y="2416"/>
                  </a:lnTo>
                  <a:cubicBezTo>
                    <a:pt x="9216" y="2273"/>
                    <a:pt x="9156" y="2130"/>
                    <a:pt x="9097" y="1987"/>
                  </a:cubicBezTo>
                  <a:cubicBezTo>
                    <a:pt x="9037" y="1845"/>
                    <a:pt x="8966" y="1726"/>
                    <a:pt x="8871" y="1606"/>
                  </a:cubicBezTo>
                  <a:cubicBezTo>
                    <a:pt x="8740" y="1404"/>
                    <a:pt x="8573" y="1214"/>
                    <a:pt x="8406" y="1035"/>
                  </a:cubicBezTo>
                  <a:cubicBezTo>
                    <a:pt x="8275" y="880"/>
                    <a:pt x="8144" y="737"/>
                    <a:pt x="7978" y="618"/>
                  </a:cubicBezTo>
                  <a:cubicBezTo>
                    <a:pt x="7918" y="571"/>
                    <a:pt x="7858" y="523"/>
                    <a:pt x="7811" y="475"/>
                  </a:cubicBezTo>
                  <a:cubicBezTo>
                    <a:pt x="7775" y="452"/>
                    <a:pt x="7739" y="416"/>
                    <a:pt x="7692" y="404"/>
                  </a:cubicBezTo>
                  <a:cubicBezTo>
                    <a:pt x="7513" y="285"/>
                    <a:pt x="7323" y="166"/>
                    <a:pt x="7120" y="94"/>
                  </a:cubicBezTo>
                  <a:cubicBezTo>
                    <a:pt x="6966" y="47"/>
                    <a:pt x="6823" y="11"/>
                    <a:pt x="6656" y="11"/>
                  </a:cubicBezTo>
                  <a:cubicBezTo>
                    <a:pt x="6615" y="4"/>
                    <a:pt x="6574" y="1"/>
                    <a:pt x="6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448;p38">
              <a:extLst>
                <a:ext uri="{FF2B5EF4-FFF2-40B4-BE49-F238E27FC236}">
                  <a16:creationId xmlns:a16="http://schemas.microsoft.com/office/drawing/2014/main" id="{5B65AAF7-489C-4603-BBF0-896F5F714F5B}"/>
                </a:ext>
              </a:extLst>
            </p:cNvPr>
            <p:cNvSpPr/>
            <p:nvPr/>
          </p:nvSpPr>
          <p:spPr>
            <a:xfrm>
              <a:off x="6646650" y="58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9;p38">
              <a:extLst>
                <a:ext uri="{FF2B5EF4-FFF2-40B4-BE49-F238E27FC236}">
                  <a16:creationId xmlns:a16="http://schemas.microsoft.com/office/drawing/2014/main" id="{D8ADC102-087F-4AA9-864C-55DF6BD1B405}"/>
                </a:ext>
              </a:extLst>
            </p:cNvPr>
            <p:cNvSpPr/>
            <p:nvPr/>
          </p:nvSpPr>
          <p:spPr>
            <a:xfrm>
              <a:off x="6642475" y="58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0;p38">
              <a:extLst>
                <a:ext uri="{FF2B5EF4-FFF2-40B4-BE49-F238E27FC236}">
                  <a16:creationId xmlns:a16="http://schemas.microsoft.com/office/drawing/2014/main" id="{3BE92EA2-FBC3-42A2-8608-75586DBD98B4}"/>
                </a:ext>
              </a:extLst>
            </p:cNvPr>
            <p:cNvSpPr/>
            <p:nvPr/>
          </p:nvSpPr>
          <p:spPr>
            <a:xfrm>
              <a:off x="6646650" y="582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451;p38">
            <a:extLst>
              <a:ext uri="{FF2B5EF4-FFF2-40B4-BE49-F238E27FC236}">
                <a16:creationId xmlns:a16="http://schemas.microsoft.com/office/drawing/2014/main" id="{A41CFA75-DFB2-4B63-B2F4-3421C15E984A}"/>
              </a:ext>
            </a:extLst>
          </p:cNvPr>
          <p:cNvGrpSpPr/>
          <p:nvPr/>
        </p:nvGrpSpPr>
        <p:grpSpPr>
          <a:xfrm>
            <a:off x="798375" y="2571750"/>
            <a:ext cx="452150" cy="1158750"/>
            <a:chOff x="3329875" y="4962400"/>
            <a:chExt cx="452150" cy="1158750"/>
          </a:xfrm>
        </p:grpSpPr>
        <p:sp>
          <p:nvSpPr>
            <p:cNvPr id="59" name="Google Shape;452;p38">
              <a:extLst>
                <a:ext uri="{FF2B5EF4-FFF2-40B4-BE49-F238E27FC236}">
                  <a16:creationId xmlns:a16="http://schemas.microsoft.com/office/drawing/2014/main" id="{A0A4CDCD-33ED-4C00-AB01-02D5B36C0141}"/>
                </a:ext>
              </a:extLst>
            </p:cNvPr>
            <p:cNvSpPr/>
            <p:nvPr/>
          </p:nvSpPr>
          <p:spPr>
            <a:xfrm>
              <a:off x="3329875" y="4962400"/>
              <a:ext cx="452150" cy="1158750"/>
            </a:xfrm>
            <a:custGeom>
              <a:avLst/>
              <a:gdLst/>
              <a:ahLst/>
              <a:cxnLst/>
              <a:rect l="l" t="t" r="r" b="b"/>
              <a:pathLst>
                <a:path w="18086" h="46350" extrusionOk="0">
                  <a:moveTo>
                    <a:pt x="274" y="498"/>
                  </a:moveTo>
                  <a:lnTo>
                    <a:pt x="286" y="510"/>
                  </a:lnTo>
                  <a:cubicBezTo>
                    <a:pt x="322" y="546"/>
                    <a:pt x="357" y="570"/>
                    <a:pt x="393" y="617"/>
                  </a:cubicBezTo>
                  <a:cubicBezTo>
                    <a:pt x="465" y="677"/>
                    <a:pt x="524" y="737"/>
                    <a:pt x="596" y="796"/>
                  </a:cubicBezTo>
                  <a:lnTo>
                    <a:pt x="655" y="844"/>
                  </a:lnTo>
                  <a:cubicBezTo>
                    <a:pt x="774" y="927"/>
                    <a:pt x="893" y="1034"/>
                    <a:pt x="1012" y="1141"/>
                  </a:cubicBezTo>
                  <a:lnTo>
                    <a:pt x="1060" y="1177"/>
                  </a:lnTo>
                  <a:cubicBezTo>
                    <a:pt x="1191" y="1296"/>
                    <a:pt x="1310" y="1403"/>
                    <a:pt x="1453" y="1522"/>
                  </a:cubicBezTo>
                  <a:cubicBezTo>
                    <a:pt x="1536" y="1606"/>
                    <a:pt x="1631" y="1689"/>
                    <a:pt x="1715" y="1772"/>
                  </a:cubicBezTo>
                  <a:lnTo>
                    <a:pt x="1834" y="1880"/>
                  </a:lnTo>
                  <a:lnTo>
                    <a:pt x="1870" y="1915"/>
                  </a:lnTo>
                  <a:lnTo>
                    <a:pt x="2143" y="2189"/>
                  </a:lnTo>
                  <a:lnTo>
                    <a:pt x="2179" y="2237"/>
                  </a:lnTo>
                  <a:cubicBezTo>
                    <a:pt x="2203" y="2284"/>
                    <a:pt x="2251" y="2308"/>
                    <a:pt x="2286" y="2356"/>
                  </a:cubicBezTo>
                  <a:lnTo>
                    <a:pt x="2310" y="2392"/>
                  </a:lnTo>
                  <a:cubicBezTo>
                    <a:pt x="2358" y="2427"/>
                    <a:pt x="2405" y="2487"/>
                    <a:pt x="2429" y="2534"/>
                  </a:cubicBezTo>
                  <a:lnTo>
                    <a:pt x="2441" y="2546"/>
                  </a:lnTo>
                  <a:lnTo>
                    <a:pt x="2524" y="2653"/>
                  </a:lnTo>
                  <a:cubicBezTo>
                    <a:pt x="2536" y="2665"/>
                    <a:pt x="2536" y="2689"/>
                    <a:pt x="2548" y="2689"/>
                  </a:cubicBezTo>
                  <a:cubicBezTo>
                    <a:pt x="2560" y="2713"/>
                    <a:pt x="2596" y="2725"/>
                    <a:pt x="2608" y="2761"/>
                  </a:cubicBezTo>
                  <a:cubicBezTo>
                    <a:pt x="2667" y="2832"/>
                    <a:pt x="2715" y="2927"/>
                    <a:pt x="2774" y="2999"/>
                  </a:cubicBezTo>
                  <a:cubicBezTo>
                    <a:pt x="2798" y="3034"/>
                    <a:pt x="2822" y="3082"/>
                    <a:pt x="2846" y="3130"/>
                  </a:cubicBezTo>
                  <a:cubicBezTo>
                    <a:pt x="2882" y="3177"/>
                    <a:pt x="2893" y="3225"/>
                    <a:pt x="2917" y="3261"/>
                  </a:cubicBezTo>
                  <a:cubicBezTo>
                    <a:pt x="2953" y="3320"/>
                    <a:pt x="3001" y="3380"/>
                    <a:pt x="3024" y="3463"/>
                  </a:cubicBezTo>
                  <a:cubicBezTo>
                    <a:pt x="3036" y="3487"/>
                    <a:pt x="3060" y="3523"/>
                    <a:pt x="3072" y="3535"/>
                  </a:cubicBezTo>
                  <a:cubicBezTo>
                    <a:pt x="3143" y="3654"/>
                    <a:pt x="3203" y="3785"/>
                    <a:pt x="3263" y="3916"/>
                  </a:cubicBezTo>
                  <a:lnTo>
                    <a:pt x="3322" y="4035"/>
                  </a:lnTo>
                  <a:cubicBezTo>
                    <a:pt x="3334" y="4070"/>
                    <a:pt x="3358" y="4118"/>
                    <a:pt x="3382" y="4154"/>
                  </a:cubicBezTo>
                  <a:cubicBezTo>
                    <a:pt x="3429" y="4225"/>
                    <a:pt x="3477" y="4320"/>
                    <a:pt x="3513" y="4416"/>
                  </a:cubicBezTo>
                  <a:cubicBezTo>
                    <a:pt x="3548" y="4451"/>
                    <a:pt x="3560" y="4499"/>
                    <a:pt x="3596" y="4547"/>
                  </a:cubicBezTo>
                  <a:cubicBezTo>
                    <a:pt x="3679" y="4713"/>
                    <a:pt x="3775" y="4868"/>
                    <a:pt x="3846" y="5035"/>
                  </a:cubicBezTo>
                  <a:cubicBezTo>
                    <a:pt x="3894" y="5118"/>
                    <a:pt x="3929" y="5213"/>
                    <a:pt x="3977" y="5285"/>
                  </a:cubicBezTo>
                  <a:cubicBezTo>
                    <a:pt x="4096" y="5511"/>
                    <a:pt x="4191" y="5701"/>
                    <a:pt x="4275" y="5904"/>
                  </a:cubicBezTo>
                  <a:cubicBezTo>
                    <a:pt x="4215" y="5797"/>
                    <a:pt x="4144" y="5678"/>
                    <a:pt x="4084" y="5570"/>
                  </a:cubicBezTo>
                  <a:cubicBezTo>
                    <a:pt x="4025" y="5487"/>
                    <a:pt x="3977" y="5404"/>
                    <a:pt x="3917" y="5320"/>
                  </a:cubicBezTo>
                  <a:cubicBezTo>
                    <a:pt x="3858" y="5225"/>
                    <a:pt x="3786" y="5154"/>
                    <a:pt x="3727" y="5059"/>
                  </a:cubicBezTo>
                  <a:cubicBezTo>
                    <a:pt x="3596" y="4880"/>
                    <a:pt x="3441" y="4701"/>
                    <a:pt x="3310" y="4547"/>
                  </a:cubicBezTo>
                  <a:cubicBezTo>
                    <a:pt x="3179" y="4380"/>
                    <a:pt x="3036" y="4201"/>
                    <a:pt x="2905" y="4035"/>
                  </a:cubicBezTo>
                  <a:cubicBezTo>
                    <a:pt x="2774" y="3856"/>
                    <a:pt x="2655" y="3689"/>
                    <a:pt x="2524" y="3511"/>
                  </a:cubicBezTo>
                  <a:cubicBezTo>
                    <a:pt x="2477" y="3475"/>
                    <a:pt x="2441" y="3415"/>
                    <a:pt x="2405" y="3368"/>
                  </a:cubicBezTo>
                  <a:cubicBezTo>
                    <a:pt x="2370" y="3320"/>
                    <a:pt x="2322" y="3296"/>
                    <a:pt x="2298" y="3249"/>
                  </a:cubicBezTo>
                  <a:cubicBezTo>
                    <a:pt x="2262" y="3213"/>
                    <a:pt x="2239" y="3177"/>
                    <a:pt x="2203" y="3142"/>
                  </a:cubicBezTo>
                  <a:lnTo>
                    <a:pt x="2072" y="3011"/>
                  </a:lnTo>
                  <a:cubicBezTo>
                    <a:pt x="2024" y="2963"/>
                    <a:pt x="1989" y="2939"/>
                    <a:pt x="1941" y="2892"/>
                  </a:cubicBezTo>
                  <a:cubicBezTo>
                    <a:pt x="1893" y="2856"/>
                    <a:pt x="1846" y="2832"/>
                    <a:pt x="1822" y="2784"/>
                  </a:cubicBezTo>
                  <a:cubicBezTo>
                    <a:pt x="1727" y="2713"/>
                    <a:pt x="1643" y="2654"/>
                    <a:pt x="1548" y="2582"/>
                  </a:cubicBezTo>
                  <a:lnTo>
                    <a:pt x="1548" y="2582"/>
                  </a:lnTo>
                  <a:lnTo>
                    <a:pt x="1596" y="2618"/>
                  </a:lnTo>
                  <a:cubicBezTo>
                    <a:pt x="1631" y="2665"/>
                    <a:pt x="1655" y="2701"/>
                    <a:pt x="1691" y="2737"/>
                  </a:cubicBezTo>
                  <a:lnTo>
                    <a:pt x="1870" y="2963"/>
                  </a:lnTo>
                  <a:cubicBezTo>
                    <a:pt x="1905" y="3011"/>
                    <a:pt x="1941" y="3070"/>
                    <a:pt x="1989" y="3118"/>
                  </a:cubicBezTo>
                  <a:cubicBezTo>
                    <a:pt x="2012" y="3154"/>
                    <a:pt x="2060" y="3201"/>
                    <a:pt x="2084" y="3261"/>
                  </a:cubicBezTo>
                  <a:cubicBezTo>
                    <a:pt x="2120" y="3308"/>
                    <a:pt x="2167" y="3368"/>
                    <a:pt x="2191" y="3415"/>
                  </a:cubicBezTo>
                  <a:cubicBezTo>
                    <a:pt x="2251" y="3499"/>
                    <a:pt x="2310" y="3594"/>
                    <a:pt x="2381" y="3689"/>
                  </a:cubicBezTo>
                  <a:lnTo>
                    <a:pt x="2560" y="3963"/>
                  </a:lnTo>
                  <a:lnTo>
                    <a:pt x="2739" y="4225"/>
                  </a:lnTo>
                  <a:cubicBezTo>
                    <a:pt x="2846" y="4380"/>
                    <a:pt x="2965" y="4523"/>
                    <a:pt x="3084" y="4678"/>
                  </a:cubicBezTo>
                  <a:cubicBezTo>
                    <a:pt x="3096" y="4689"/>
                    <a:pt x="3096" y="4701"/>
                    <a:pt x="3120" y="4725"/>
                  </a:cubicBezTo>
                  <a:cubicBezTo>
                    <a:pt x="3251" y="4904"/>
                    <a:pt x="3394" y="5082"/>
                    <a:pt x="3536" y="5237"/>
                  </a:cubicBezTo>
                  <a:cubicBezTo>
                    <a:pt x="3596" y="5320"/>
                    <a:pt x="3667" y="5404"/>
                    <a:pt x="3727" y="5475"/>
                  </a:cubicBezTo>
                  <a:cubicBezTo>
                    <a:pt x="3739" y="5499"/>
                    <a:pt x="3751" y="5523"/>
                    <a:pt x="3775" y="5535"/>
                  </a:cubicBezTo>
                  <a:cubicBezTo>
                    <a:pt x="3905" y="5701"/>
                    <a:pt x="4013" y="5892"/>
                    <a:pt x="4132" y="6071"/>
                  </a:cubicBezTo>
                  <a:cubicBezTo>
                    <a:pt x="4203" y="6190"/>
                    <a:pt x="4275" y="6297"/>
                    <a:pt x="4346" y="6416"/>
                  </a:cubicBezTo>
                  <a:cubicBezTo>
                    <a:pt x="4370" y="6428"/>
                    <a:pt x="4370" y="6452"/>
                    <a:pt x="4382" y="6463"/>
                  </a:cubicBezTo>
                  <a:cubicBezTo>
                    <a:pt x="4370" y="6452"/>
                    <a:pt x="4346" y="6416"/>
                    <a:pt x="4322" y="6404"/>
                  </a:cubicBezTo>
                  <a:cubicBezTo>
                    <a:pt x="4310" y="6404"/>
                    <a:pt x="4310" y="6416"/>
                    <a:pt x="4286" y="6416"/>
                  </a:cubicBezTo>
                  <a:lnTo>
                    <a:pt x="4227" y="6416"/>
                  </a:lnTo>
                  <a:cubicBezTo>
                    <a:pt x="4215" y="6392"/>
                    <a:pt x="4215" y="6392"/>
                    <a:pt x="4203" y="6392"/>
                  </a:cubicBezTo>
                  <a:cubicBezTo>
                    <a:pt x="4179" y="6392"/>
                    <a:pt x="4156" y="6380"/>
                    <a:pt x="4132" y="6356"/>
                  </a:cubicBezTo>
                  <a:cubicBezTo>
                    <a:pt x="4096" y="6332"/>
                    <a:pt x="4084" y="6297"/>
                    <a:pt x="4060" y="6273"/>
                  </a:cubicBezTo>
                  <a:cubicBezTo>
                    <a:pt x="4025" y="6237"/>
                    <a:pt x="4001" y="6202"/>
                    <a:pt x="3965" y="6166"/>
                  </a:cubicBezTo>
                  <a:cubicBezTo>
                    <a:pt x="3917" y="6106"/>
                    <a:pt x="3858" y="6035"/>
                    <a:pt x="3822" y="5975"/>
                  </a:cubicBezTo>
                  <a:lnTo>
                    <a:pt x="3798" y="5963"/>
                  </a:lnTo>
                  <a:lnTo>
                    <a:pt x="3667" y="5821"/>
                  </a:lnTo>
                  <a:lnTo>
                    <a:pt x="3644" y="5797"/>
                  </a:lnTo>
                  <a:cubicBezTo>
                    <a:pt x="3524" y="5678"/>
                    <a:pt x="3382" y="5559"/>
                    <a:pt x="3263" y="5451"/>
                  </a:cubicBezTo>
                  <a:cubicBezTo>
                    <a:pt x="3191" y="5392"/>
                    <a:pt x="3132" y="5332"/>
                    <a:pt x="3060" y="5273"/>
                  </a:cubicBezTo>
                  <a:cubicBezTo>
                    <a:pt x="2989" y="5213"/>
                    <a:pt x="2905" y="5142"/>
                    <a:pt x="2822" y="5082"/>
                  </a:cubicBezTo>
                  <a:cubicBezTo>
                    <a:pt x="2751" y="5023"/>
                    <a:pt x="2655" y="4939"/>
                    <a:pt x="2584" y="4892"/>
                  </a:cubicBezTo>
                  <a:cubicBezTo>
                    <a:pt x="2524" y="4844"/>
                    <a:pt x="2477" y="4797"/>
                    <a:pt x="2417" y="4749"/>
                  </a:cubicBezTo>
                  <a:lnTo>
                    <a:pt x="2381" y="4725"/>
                  </a:lnTo>
                  <a:cubicBezTo>
                    <a:pt x="2322" y="4678"/>
                    <a:pt x="2286" y="4630"/>
                    <a:pt x="2227" y="4582"/>
                  </a:cubicBezTo>
                  <a:lnTo>
                    <a:pt x="2120" y="4499"/>
                  </a:lnTo>
                  <a:cubicBezTo>
                    <a:pt x="2072" y="4463"/>
                    <a:pt x="2048" y="4427"/>
                    <a:pt x="2000" y="4392"/>
                  </a:cubicBezTo>
                  <a:lnTo>
                    <a:pt x="1929" y="4320"/>
                  </a:lnTo>
                  <a:lnTo>
                    <a:pt x="1762" y="4166"/>
                  </a:lnTo>
                  <a:cubicBezTo>
                    <a:pt x="1703" y="4106"/>
                    <a:pt x="1655" y="4070"/>
                    <a:pt x="1608" y="4011"/>
                  </a:cubicBezTo>
                  <a:lnTo>
                    <a:pt x="1536" y="3927"/>
                  </a:lnTo>
                  <a:cubicBezTo>
                    <a:pt x="1393" y="3773"/>
                    <a:pt x="1238" y="3606"/>
                    <a:pt x="1131" y="3475"/>
                  </a:cubicBezTo>
                  <a:cubicBezTo>
                    <a:pt x="1060" y="3380"/>
                    <a:pt x="1012" y="3308"/>
                    <a:pt x="953" y="3237"/>
                  </a:cubicBezTo>
                  <a:cubicBezTo>
                    <a:pt x="917" y="3142"/>
                    <a:pt x="857" y="3058"/>
                    <a:pt x="822" y="2963"/>
                  </a:cubicBezTo>
                  <a:cubicBezTo>
                    <a:pt x="750" y="2808"/>
                    <a:pt x="691" y="2642"/>
                    <a:pt x="643" y="2463"/>
                  </a:cubicBezTo>
                  <a:lnTo>
                    <a:pt x="619" y="2392"/>
                  </a:lnTo>
                  <a:cubicBezTo>
                    <a:pt x="596" y="2332"/>
                    <a:pt x="584" y="2272"/>
                    <a:pt x="560" y="2213"/>
                  </a:cubicBezTo>
                  <a:lnTo>
                    <a:pt x="536" y="2130"/>
                  </a:lnTo>
                  <a:lnTo>
                    <a:pt x="524" y="2058"/>
                  </a:lnTo>
                  <a:cubicBezTo>
                    <a:pt x="524" y="2046"/>
                    <a:pt x="512" y="2034"/>
                    <a:pt x="512" y="2011"/>
                  </a:cubicBezTo>
                  <a:cubicBezTo>
                    <a:pt x="500" y="1987"/>
                    <a:pt x="500" y="1951"/>
                    <a:pt x="476" y="1927"/>
                  </a:cubicBezTo>
                  <a:cubicBezTo>
                    <a:pt x="465" y="1880"/>
                    <a:pt x="465" y="1820"/>
                    <a:pt x="453" y="1772"/>
                  </a:cubicBezTo>
                  <a:cubicBezTo>
                    <a:pt x="441" y="1737"/>
                    <a:pt x="441" y="1677"/>
                    <a:pt x="417" y="1630"/>
                  </a:cubicBezTo>
                  <a:lnTo>
                    <a:pt x="405" y="1558"/>
                  </a:lnTo>
                  <a:cubicBezTo>
                    <a:pt x="393" y="1463"/>
                    <a:pt x="381" y="1391"/>
                    <a:pt x="381" y="1296"/>
                  </a:cubicBezTo>
                  <a:lnTo>
                    <a:pt x="357" y="1201"/>
                  </a:lnTo>
                  <a:lnTo>
                    <a:pt x="346" y="1094"/>
                  </a:lnTo>
                  <a:lnTo>
                    <a:pt x="322" y="903"/>
                  </a:lnTo>
                  <a:cubicBezTo>
                    <a:pt x="298" y="784"/>
                    <a:pt x="286" y="641"/>
                    <a:pt x="274" y="522"/>
                  </a:cubicBezTo>
                  <a:lnTo>
                    <a:pt x="274" y="498"/>
                  </a:lnTo>
                  <a:close/>
                  <a:moveTo>
                    <a:pt x="10097" y="10631"/>
                  </a:moveTo>
                  <a:cubicBezTo>
                    <a:pt x="10094" y="10634"/>
                    <a:pt x="10092" y="10638"/>
                    <a:pt x="10089" y="10642"/>
                  </a:cubicBezTo>
                  <a:lnTo>
                    <a:pt x="10089" y="10642"/>
                  </a:lnTo>
                  <a:cubicBezTo>
                    <a:pt x="10097" y="10639"/>
                    <a:pt x="10097" y="10631"/>
                    <a:pt x="10097" y="10631"/>
                  </a:cubicBezTo>
                  <a:close/>
                  <a:moveTo>
                    <a:pt x="10549" y="11047"/>
                  </a:moveTo>
                  <a:cubicBezTo>
                    <a:pt x="10548" y="11050"/>
                    <a:pt x="10546" y="11052"/>
                    <a:pt x="10544" y="11055"/>
                  </a:cubicBezTo>
                  <a:lnTo>
                    <a:pt x="10544" y="11055"/>
                  </a:lnTo>
                  <a:cubicBezTo>
                    <a:pt x="10549" y="11051"/>
                    <a:pt x="10549" y="11047"/>
                    <a:pt x="10549" y="11047"/>
                  </a:cubicBezTo>
                  <a:close/>
                  <a:moveTo>
                    <a:pt x="5465" y="3296"/>
                  </a:moveTo>
                  <a:cubicBezTo>
                    <a:pt x="5465" y="3296"/>
                    <a:pt x="5465" y="3308"/>
                    <a:pt x="5489" y="3308"/>
                  </a:cubicBezTo>
                  <a:lnTo>
                    <a:pt x="5501" y="3320"/>
                  </a:lnTo>
                  <a:lnTo>
                    <a:pt x="5501" y="3344"/>
                  </a:lnTo>
                  <a:lnTo>
                    <a:pt x="5525" y="3380"/>
                  </a:lnTo>
                  <a:cubicBezTo>
                    <a:pt x="5608" y="3535"/>
                    <a:pt x="5680" y="3677"/>
                    <a:pt x="5751" y="3820"/>
                  </a:cubicBezTo>
                  <a:cubicBezTo>
                    <a:pt x="5822" y="3951"/>
                    <a:pt x="5882" y="4082"/>
                    <a:pt x="5941" y="4213"/>
                  </a:cubicBezTo>
                  <a:cubicBezTo>
                    <a:pt x="6001" y="4356"/>
                    <a:pt x="6084" y="4487"/>
                    <a:pt x="6144" y="4630"/>
                  </a:cubicBezTo>
                  <a:lnTo>
                    <a:pt x="6358" y="5130"/>
                  </a:lnTo>
                  <a:cubicBezTo>
                    <a:pt x="6382" y="5142"/>
                    <a:pt x="6382" y="5166"/>
                    <a:pt x="6394" y="5189"/>
                  </a:cubicBezTo>
                  <a:cubicBezTo>
                    <a:pt x="6406" y="5201"/>
                    <a:pt x="6406" y="5225"/>
                    <a:pt x="6418" y="5249"/>
                  </a:cubicBezTo>
                  <a:lnTo>
                    <a:pt x="6453" y="5309"/>
                  </a:lnTo>
                  <a:lnTo>
                    <a:pt x="6501" y="5440"/>
                  </a:lnTo>
                  <a:lnTo>
                    <a:pt x="6513" y="5499"/>
                  </a:lnTo>
                  <a:cubicBezTo>
                    <a:pt x="6537" y="5582"/>
                    <a:pt x="6572" y="5690"/>
                    <a:pt x="6596" y="5785"/>
                  </a:cubicBezTo>
                  <a:lnTo>
                    <a:pt x="6620" y="5844"/>
                  </a:lnTo>
                  <a:cubicBezTo>
                    <a:pt x="6620" y="5856"/>
                    <a:pt x="6632" y="5880"/>
                    <a:pt x="6632" y="5904"/>
                  </a:cubicBezTo>
                  <a:cubicBezTo>
                    <a:pt x="6656" y="5975"/>
                    <a:pt x="6680" y="6059"/>
                    <a:pt x="6692" y="6142"/>
                  </a:cubicBezTo>
                  <a:cubicBezTo>
                    <a:pt x="6763" y="6452"/>
                    <a:pt x="6858" y="6773"/>
                    <a:pt x="6930" y="7106"/>
                  </a:cubicBezTo>
                  <a:lnTo>
                    <a:pt x="6930" y="7130"/>
                  </a:lnTo>
                  <a:cubicBezTo>
                    <a:pt x="6989" y="7428"/>
                    <a:pt x="7061" y="7726"/>
                    <a:pt x="7108" y="8023"/>
                  </a:cubicBezTo>
                  <a:cubicBezTo>
                    <a:pt x="7132" y="8190"/>
                    <a:pt x="7156" y="8357"/>
                    <a:pt x="7156" y="8523"/>
                  </a:cubicBezTo>
                  <a:cubicBezTo>
                    <a:pt x="7156" y="8607"/>
                    <a:pt x="7168" y="8702"/>
                    <a:pt x="7168" y="8785"/>
                  </a:cubicBezTo>
                  <a:cubicBezTo>
                    <a:pt x="7168" y="8857"/>
                    <a:pt x="7168" y="8916"/>
                    <a:pt x="7180" y="8999"/>
                  </a:cubicBezTo>
                  <a:lnTo>
                    <a:pt x="7180" y="9011"/>
                  </a:lnTo>
                  <a:cubicBezTo>
                    <a:pt x="7180" y="9130"/>
                    <a:pt x="7192" y="9250"/>
                    <a:pt x="7215" y="9357"/>
                  </a:cubicBezTo>
                  <a:lnTo>
                    <a:pt x="7227" y="9488"/>
                  </a:lnTo>
                  <a:cubicBezTo>
                    <a:pt x="7227" y="9571"/>
                    <a:pt x="7239" y="9666"/>
                    <a:pt x="7239" y="9738"/>
                  </a:cubicBezTo>
                  <a:cubicBezTo>
                    <a:pt x="7239" y="9809"/>
                    <a:pt x="7251" y="9904"/>
                    <a:pt x="7275" y="9976"/>
                  </a:cubicBezTo>
                  <a:cubicBezTo>
                    <a:pt x="7287" y="10047"/>
                    <a:pt x="7287" y="10131"/>
                    <a:pt x="7299" y="10202"/>
                  </a:cubicBezTo>
                  <a:cubicBezTo>
                    <a:pt x="7275" y="10131"/>
                    <a:pt x="7251" y="10047"/>
                    <a:pt x="7227" y="9976"/>
                  </a:cubicBezTo>
                  <a:lnTo>
                    <a:pt x="7227" y="9988"/>
                  </a:lnTo>
                  <a:cubicBezTo>
                    <a:pt x="7120" y="9619"/>
                    <a:pt x="7001" y="9250"/>
                    <a:pt x="6894" y="8880"/>
                  </a:cubicBezTo>
                  <a:cubicBezTo>
                    <a:pt x="6834" y="8666"/>
                    <a:pt x="6775" y="8464"/>
                    <a:pt x="6715" y="8261"/>
                  </a:cubicBezTo>
                  <a:cubicBezTo>
                    <a:pt x="6561" y="7749"/>
                    <a:pt x="6358" y="7225"/>
                    <a:pt x="6215" y="6702"/>
                  </a:cubicBezTo>
                  <a:lnTo>
                    <a:pt x="6215" y="6702"/>
                  </a:lnTo>
                  <a:cubicBezTo>
                    <a:pt x="6263" y="7035"/>
                    <a:pt x="6287" y="7356"/>
                    <a:pt x="6334" y="7690"/>
                  </a:cubicBezTo>
                  <a:cubicBezTo>
                    <a:pt x="6346" y="7749"/>
                    <a:pt x="6346" y="7809"/>
                    <a:pt x="6358" y="7868"/>
                  </a:cubicBezTo>
                  <a:cubicBezTo>
                    <a:pt x="6406" y="8130"/>
                    <a:pt x="6453" y="8404"/>
                    <a:pt x="6513" y="8666"/>
                  </a:cubicBezTo>
                  <a:cubicBezTo>
                    <a:pt x="6572" y="8952"/>
                    <a:pt x="6656" y="9238"/>
                    <a:pt x="6751" y="9500"/>
                  </a:cubicBezTo>
                  <a:cubicBezTo>
                    <a:pt x="6918" y="10023"/>
                    <a:pt x="7073" y="10547"/>
                    <a:pt x="7287" y="11047"/>
                  </a:cubicBezTo>
                  <a:cubicBezTo>
                    <a:pt x="7334" y="11166"/>
                    <a:pt x="7394" y="11297"/>
                    <a:pt x="7430" y="11416"/>
                  </a:cubicBezTo>
                  <a:cubicBezTo>
                    <a:pt x="7477" y="11512"/>
                    <a:pt x="7513" y="11619"/>
                    <a:pt x="7549" y="11702"/>
                  </a:cubicBezTo>
                  <a:cubicBezTo>
                    <a:pt x="7549" y="11738"/>
                    <a:pt x="7573" y="11762"/>
                    <a:pt x="7573" y="11797"/>
                  </a:cubicBezTo>
                  <a:cubicBezTo>
                    <a:pt x="7465" y="11690"/>
                    <a:pt x="7406" y="11595"/>
                    <a:pt x="7346" y="11512"/>
                  </a:cubicBezTo>
                  <a:cubicBezTo>
                    <a:pt x="7299" y="11452"/>
                    <a:pt x="7239" y="11369"/>
                    <a:pt x="7180" y="11321"/>
                  </a:cubicBezTo>
                  <a:cubicBezTo>
                    <a:pt x="7120" y="11238"/>
                    <a:pt x="7049" y="11155"/>
                    <a:pt x="6989" y="11083"/>
                  </a:cubicBezTo>
                  <a:cubicBezTo>
                    <a:pt x="6930" y="11024"/>
                    <a:pt x="6870" y="10940"/>
                    <a:pt x="6823" y="10881"/>
                  </a:cubicBezTo>
                  <a:lnTo>
                    <a:pt x="6787" y="10845"/>
                  </a:lnTo>
                  <a:cubicBezTo>
                    <a:pt x="6739" y="10750"/>
                    <a:pt x="6656" y="10666"/>
                    <a:pt x="6596" y="10571"/>
                  </a:cubicBezTo>
                  <a:cubicBezTo>
                    <a:pt x="6525" y="10452"/>
                    <a:pt x="6453" y="10345"/>
                    <a:pt x="6382" y="10226"/>
                  </a:cubicBezTo>
                  <a:cubicBezTo>
                    <a:pt x="6334" y="10142"/>
                    <a:pt x="6275" y="10047"/>
                    <a:pt x="6227" y="9964"/>
                  </a:cubicBezTo>
                  <a:lnTo>
                    <a:pt x="6096" y="9690"/>
                  </a:lnTo>
                  <a:lnTo>
                    <a:pt x="6061" y="9631"/>
                  </a:lnTo>
                  <a:cubicBezTo>
                    <a:pt x="6037" y="9571"/>
                    <a:pt x="6001" y="9511"/>
                    <a:pt x="5989" y="9440"/>
                  </a:cubicBezTo>
                  <a:cubicBezTo>
                    <a:pt x="5953" y="9357"/>
                    <a:pt x="5930" y="9250"/>
                    <a:pt x="5894" y="9178"/>
                  </a:cubicBezTo>
                  <a:cubicBezTo>
                    <a:pt x="5846" y="8964"/>
                    <a:pt x="5799" y="8773"/>
                    <a:pt x="5763" y="8618"/>
                  </a:cubicBezTo>
                  <a:cubicBezTo>
                    <a:pt x="5727" y="8440"/>
                    <a:pt x="5691" y="8237"/>
                    <a:pt x="5656" y="8071"/>
                  </a:cubicBezTo>
                  <a:cubicBezTo>
                    <a:pt x="5632" y="7880"/>
                    <a:pt x="5596" y="7666"/>
                    <a:pt x="5584" y="7475"/>
                  </a:cubicBezTo>
                  <a:lnTo>
                    <a:pt x="5584" y="7464"/>
                  </a:lnTo>
                  <a:cubicBezTo>
                    <a:pt x="5560" y="7285"/>
                    <a:pt x="5549" y="7106"/>
                    <a:pt x="5525" y="6928"/>
                  </a:cubicBezTo>
                  <a:lnTo>
                    <a:pt x="5489" y="6297"/>
                  </a:lnTo>
                  <a:cubicBezTo>
                    <a:pt x="5489" y="6202"/>
                    <a:pt x="5465" y="6094"/>
                    <a:pt x="5465" y="5975"/>
                  </a:cubicBezTo>
                  <a:cubicBezTo>
                    <a:pt x="5465" y="5904"/>
                    <a:pt x="5453" y="5844"/>
                    <a:pt x="5453" y="5761"/>
                  </a:cubicBezTo>
                  <a:lnTo>
                    <a:pt x="5453" y="5749"/>
                  </a:lnTo>
                  <a:cubicBezTo>
                    <a:pt x="5453" y="5666"/>
                    <a:pt x="5441" y="5570"/>
                    <a:pt x="5441" y="5487"/>
                  </a:cubicBezTo>
                  <a:cubicBezTo>
                    <a:pt x="5441" y="5392"/>
                    <a:pt x="5418" y="5320"/>
                    <a:pt x="5418" y="5249"/>
                  </a:cubicBezTo>
                  <a:cubicBezTo>
                    <a:pt x="5418" y="5166"/>
                    <a:pt x="5418" y="5094"/>
                    <a:pt x="5406" y="5023"/>
                  </a:cubicBezTo>
                  <a:cubicBezTo>
                    <a:pt x="5406" y="4868"/>
                    <a:pt x="5406" y="4737"/>
                    <a:pt x="5418" y="4618"/>
                  </a:cubicBezTo>
                  <a:cubicBezTo>
                    <a:pt x="5418" y="4535"/>
                    <a:pt x="5441" y="4451"/>
                    <a:pt x="5441" y="4368"/>
                  </a:cubicBezTo>
                  <a:cubicBezTo>
                    <a:pt x="5441" y="4273"/>
                    <a:pt x="5453" y="4201"/>
                    <a:pt x="5453" y="4118"/>
                  </a:cubicBezTo>
                  <a:cubicBezTo>
                    <a:pt x="5465" y="3963"/>
                    <a:pt x="5465" y="3796"/>
                    <a:pt x="5465" y="3654"/>
                  </a:cubicBezTo>
                  <a:lnTo>
                    <a:pt x="5465" y="3606"/>
                  </a:lnTo>
                  <a:lnTo>
                    <a:pt x="5465" y="3296"/>
                  </a:lnTo>
                  <a:close/>
                  <a:moveTo>
                    <a:pt x="13264" y="7047"/>
                  </a:moveTo>
                  <a:cubicBezTo>
                    <a:pt x="13264" y="7047"/>
                    <a:pt x="13264" y="7059"/>
                    <a:pt x="13252" y="7059"/>
                  </a:cubicBezTo>
                  <a:cubicBezTo>
                    <a:pt x="13240" y="7071"/>
                    <a:pt x="13228" y="7083"/>
                    <a:pt x="13204" y="7118"/>
                  </a:cubicBezTo>
                  <a:cubicBezTo>
                    <a:pt x="13121" y="7225"/>
                    <a:pt x="13049" y="7321"/>
                    <a:pt x="12966" y="7404"/>
                  </a:cubicBezTo>
                  <a:lnTo>
                    <a:pt x="12704" y="7761"/>
                  </a:lnTo>
                  <a:cubicBezTo>
                    <a:pt x="12657" y="7821"/>
                    <a:pt x="12597" y="7892"/>
                    <a:pt x="12549" y="7952"/>
                  </a:cubicBezTo>
                  <a:cubicBezTo>
                    <a:pt x="12466" y="8059"/>
                    <a:pt x="12407" y="8166"/>
                    <a:pt x="12335" y="8249"/>
                  </a:cubicBezTo>
                  <a:cubicBezTo>
                    <a:pt x="12252" y="8333"/>
                    <a:pt x="12192" y="8416"/>
                    <a:pt x="12133" y="8488"/>
                  </a:cubicBezTo>
                  <a:lnTo>
                    <a:pt x="12002" y="8666"/>
                  </a:lnTo>
                  <a:lnTo>
                    <a:pt x="11692" y="9071"/>
                  </a:lnTo>
                  <a:lnTo>
                    <a:pt x="11573" y="9226"/>
                  </a:lnTo>
                  <a:cubicBezTo>
                    <a:pt x="11466" y="9369"/>
                    <a:pt x="11359" y="9500"/>
                    <a:pt x="11275" y="9619"/>
                  </a:cubicBezTo>
                  <a:lnTo>
                    <a:pt x="11240" y="9642"/>
                  </a:lnTo>
                  <a:cubicBezTo>
                    <a:pt x="11180" y="9726"/>
                    <a:pt x="11121" y="9809"/>
                    <a:pt x="11049" y="9881"/>
                  </a:cubicBezTo>
                  <a:lnTo>
                    <a:pt x="10978" y="9988"/>
                  </a:lnTo>
                  <a:cubicBezTo>
                    <a:pt x="10930" y="10047"/>
                    <a:pt x="10883" y="10107"/>
                    <a:pt x="10823" y="10166"/>
                  </a:cubicBezTo>
                  <a:cubicBezTo>
                    <a:pt x="10740" y="10273"/>
                    <a:pt x="10668" y="10381"/>
                    <a:pt x="10585" y="10464"/>
                  </a:cubicBezTo>
                  <a:cubicBezTo>
                    <a:pt x="10513" y="10571"/>
                    <a:pt x="10442" y="10654"/>
                    <a:pt x="10371" y="10750"/>
                  </a:cubicBezTo>
                  <a:cubicBezTo>
                    <a:pt x="10287" y="10833"/>
                    <a:pt x="10228" y="10928"/>
                    <a:pt x="10168" y="11012"/>
                  </a:cubicBezTo>
                  <a:lnTo>
                    <a:pt x="10156" y="11047"/>
                  </a:lnTo>
                  <a:cubicBezTo>
                    <a:pt x="10085" y="11155"/>
                    <a:pt x="10025" y="11238"/>
                    <a:pt x="9978" y="11309"/>
                  </a:cubicBezTo>
                  <a:cubicBezTo>
                    <a:pt x="9918" y="11416"/>
                    <a:pt x="9847" y="11524"/>
                    <a:pt x="9787" y="11631"/>
                  </a:cubicBezTo>
                  <a:cubicBezTo>
                    <a:pt x="9775" y="11643"/>
                    <a:pt x="9775" y="11655"/>
                    <a:pt x="9751" y="11666"/>
                  </a:cubicBezTo>
                  <a:cubicBezTo>
                    <a:pt x="9740" y="11702"/>
                    <a:pt x="9728" y="11714"/>
                    <a:pt x="9716" y="11750"/>
                  </a:cubicBezTo>
                  <a:cubicBezTo>
                    <a:pt x="9680" y="11786"/>
                    <a:pt x="9656" y="11833"/>
                    <a:pt x="9632" y="11881"/>
                  </a:cubicBezTo>
                  <a:cubicBezTo>
                    <a:pt x="9632" y="11893"/>
                    <a:pt x="9620" y="11893"/>
                    <a:pt x="9620" y="11905"/>
                  </a:cubicBezTo>
                  <a:cubicBezTo>
                    <a:pt x="9549" y="12012"/>
                    <a:pt x="9490" y="12119"/>
                    <a:pt x="9418" y="12238"/>
                  </a:cubicBezTo>
                  <a:cubicBezTo>
                    <a:pt x="9382" y="12286"/>
                    <a:pt x="9359" y="12321"/>
                    <a:pt x="9335" y="12369"/>
                  </a:cubicBezTo>
                  <a:lnTo>
                    <a:pt x="9323" y="12405"/>
                  </a:lnTo>
                  <a:cubicBezTo>
                    <a:pt x="9311" y="12428"/>
                    <a:pt x="9275" y="12476"/>
                    <a:pt x="9263" y="12512"/>
                  </a:cubicBezTo>
                  <a:lnTo>
                    <a:pt x="9251" y="12524"/>
                  </a:lnTo>
                  <a:lnTo>
                    <a:pt x="9239" y="12548"/>
                  </a:lnTo>
                  <a:lnTo>
                    <a:pt x="9216" y="12583"/>
                  </a:lnTo>
                  <a:cubicBezTo>
                    <a:pt x="9239" y="12464"/>
                    <a:pt x="9263" y="12357"/>
                    <a:pt x="9299" y="12238"/>
                  </a:cubicBezTo>
                  <a:cubicBezTo>
                    <a:pt x="9311" y="12190"/>
                    <a:pt x="9311" y="12155"/>
                    <a:pt x="9323" y="12107"/>
                  </a:cubicBezTo>
                  <a:lnTo>
                    <a:pt x="9370" y="11964"/>
                  </a:lnTo>
                  <a:cubicBezTo>
                    <a:pt x="9382" y="11928"/>
                    <a:pt x="9394" y="11893"/>
                    <a:pt x="9418" y="11857"/>
                  </a:cubicBezTo>
                  <a:cubicBezTo>
                    <a:pt x="9490" y="11666"/>
                    <a:pt x="9573" y="11488"/>
                    <a:pt x="9668" y="11321"/>
                  </a:cubicBezTo>
                  <a:cubicBezTo>
                    <a:pt x="9692" y="11262"/>
                    <a:pt x="9728" y="11214"/>
                    <a:pt x="9751" y="11155"/>
                  </a:cubicBezTo>
                  <a:cubicBezTo>
                    <a:pt x="9799" y="11095"/>
                    <a:pt x="9835" y="11024"/>
                    <a:pt x="9871" y="10964"/>
                  </a:cubicBezTo>
                  <a:cubicBezTo>
                    <a:pt x="9951" y="10849"/>
                    <a:pt x="10020" y="10745"/>
                    <a:pt x="10089" y="10642"/>
                  </a:cubicBezTo>
                  <a:lnTo>
                    <a:pt x="10089" y="10642"/>
                  </a:lnTo>
                  <a:cubicBezTo>
                    <a:pt x="10088" y="10642"/>
                    <a:pt x="10087" y="10643"/>
                    <a:pt x="10085" y="10643"/>
                  </a:cubicBezTo>
                  <a:cubicBezTo>
                    <a:pt x="10144" y="10559"/>
                    <a:pt x="10204" y="10488"/>
                    <a:pt x="10263" y="10393"/>
                  </a:cubicBezTo>
                  <a:cubicBezTo>
                    <a:pt x="10335" y="10309"/>
                    <a:pt x="10394" y="10202"/>
                    <a:pt x="10454" y="10107"/>
                  </a:cubicBezTo>
                  <a:cubicBezTo>
                    <a:pt x="10573" y="9928"/>
                    <a:pt x="10680" y="9750"/>
                    <a:pt x="10787" y="9571"/>
                  </a:cubicBezTo>
                  <a:lnTo>
                    <a:pt x="10787" y="9571"/>
                  </a:lnTo>
                  <a:cubicBezTo>
                    <a:pt x="10668" y="9714"/>
                    <a:pt x="10525" y="9845"/>
                    <a:pt x="10406" y="9976"/>
                  </a:cubicBezTo>
                  <a:lnTo>
                    <a:pt x="10228" y="10154"/>
                  </a:lnTo>
                  <a:lnTo>
                    <a:pt x="10049" y="10333"/>
                  </a:lnTo>
                  <a:cubicBezTo>
                    <a:pt x="10025" y="10381"/>
                    <a:pt x="9978" y="10404"/>
                    <a:pt x="9954" y="10452"/>
                  </a:cubicBezTo>
                  <a:cubicBezTo>
                    <a:pt x="9859" y="10547"/>
                    <a:pt x="9787" y="10643"/>
                    <a:pt x="9692" y="10750"/>
                  </a:cubicBezTo>
                  <a:cubicBezTo>
                    <a:pt x="9620" y="10857"/>
                    <a:pt x="9549" y="10964"/>
                    <a:pt x="9490" y="11059"/>
                  </a:cubicBezTo>
                  <a:cubicBezTo>
                    <a:pt x="9418" y="11166"/>
                    <a:pt x="9359" y="11285"/>
                    <a:pt x="9299" y="11393"/>
                  </a:cubicBezTo>
                  <a:lnTo>
                    <a:pt x="9204" y="11571"/>
                  </a:lnTo>
                  <a:cubicBezTo>
                    <a:pt x="9180" y="11619"/>
                    <a:pt x="9156" y="11678"/>
                    <a:pt x="9132" y="11714"/>
                  </a:cubicBezTo>
                  <a:cubicBezTo>
                    <a:pt x="9097" y="11774"/>
                    <a:pt x="9073" y="11833"/>
                    <a:pt x="9061" y="11917"/>
                  </a:cubicBezTo>
                  <a:cubicBezTo>
                    <a:pt x="9037" y="11940"/>
                    <a:pt x="9025" y="11976"/>
                    <a:pt x="9025" y="12000"/>
                  </a:cubicBezTo>
                  <a:cubicBezTo>
                    <a:pt x="9013" y="12047"/>
                    <a:pt x="9001" y="12071"/>
                    <a:pt x="9001" y="12107"/>
                  </a:cubicBezTo>
                  <a:cubicBezTo>
                    <a:pt x="9001" y="12123"/>
                    <a:pt x="8991" y="12139"/>
                    <a:pt x="8984" y="12154"/>
                  </a:cubicBezTo>
                  <a:lnTo>
                    <a:pt x="8984" y="12154"/>
                  </a:lnTo>
                  <a:cubicBezTo>
                    <a:pt x="9040" y="11938"/>
                    <a:pt x="9075" y="11742"/>
                    <a:pt x="9132" y="11536"/>
                  </a:cubicBezTo>
                  <a:lnTo>
                    <a:pt x="9132" y="11512"/>
                  </a:lnTo>
                  <a:cubicBezTo>
                    <a:pt x="9156" y="11393"/>
                    <a:pt x="9168" y="11274"/>
                    <a:pt x="9204" y="11155"/>
                  </a:cubicBezTo>
                  <a:cubicBezTo>
                    <a:pt x="9216" y="11107"/>
                    <a:pt x="9239" y="11059"/>
                    <a:pt x="9239" y="11012"/>
                  </a:cubicBezTo>
                  <a:cubicBezTo>
                    <a:pt x="9251" y="10976"/>
                    <a:pt x="9251" y="10928"/>
                    <a:pt x="9263" y="10881"/>
                  </a:cubicBezTo>
                  <a:lnTo>
                    <a:pt x="9275" y="10833"/>
                  </a:lnTo>
                  <a:cubicBezTo>
                    <a:pt x="9299" y="10762"/>
                    <a:pt x="9323" y="10678"/>
                    <a:pt x="9335" y="10595"/>
                  </a:cubicBezTo>
                  <a:cubicBezTo>
                    <a:pt x="9359" y="10559"/>
                    <a:pt x="9370" y="10500"/>
                    <a:pt x="9382" y="10452"/>
                  </a:cubicBezTo>
                  <a:cubicBezTo>
                    <a:pt x="9394" y="10416"/>
                    <a:pt x="9394" y="10404"/>
                    <a:pt x="9418" y="10381"/>
                  </a:cubicBezTo>
                  <a:cubicBezTo>
                    <a:pt x="9430" y="10333"/>
                    <a:pt x="9442" y="10273"/>
                    <a:pt x="9454" y="10226"/>
                  </a:cubicBezTo>
                  <a:lnTo>
                    <a:pt x="9454" y="10214"/>
                  </a:lnTo>
                  <a:cubicBezTo>
                    <a:pt x="9454" y="10202"/>
                    <a:pt x="9478" y="10166"/>
                    <a:pt x="9478" y="10154"/>
                  </a:cubicBezTo>
                  <a:cubicBezTo>
                    <a:pt x="9490" y="10107"/>
                    <a:pt x="9501" y="10071"/>
                    <a:pt x="9537" y="10023"/>
                  </a:cubicBezTo>
                  <a:cubicBezTo>
                    <a:pt x="9549" y="10000"/>
                    <a:pt x="9549" y="9976"/>
                    <a:pt x="9561" y="9964"/>
                  </a:cubicBezTo>
                  <a:lnTo>
                    <a:pt x="9573" y="9928"/>
                  </a:lnTo>
                  <a:lnTo>
                    <a:pt x="9609" y="9857"/>
                  </a:lnTo>
                  <a:lnTo>
                    <a:pt x="9609" y="9845"/>
                  </a:lnTo>
                  <a:lnTo>
                    <a:pt x="9609" y="9821"/>
                  </a:lnTo>
                  <a:cubicBezTo>
                    <a:pt x="9620" y="9809"/>
                    <a:pt x="9620" y="9785"/>
                    <a:pt x="9632" y="9761"/>
                  </a:cubicBezTo>
                  <a:lnTo>
                    <a:pt x="9680" y="9678"/>
                  </a:lnTo>
                  <a:lnTo>
                    <a:pt x="9728" y="9583"/>
                  </a:lnTo>
                  <a:lnTo>
                    <a:pt x="9775" y="9500"/>
                  </a:lnTo>
                  <a:cubicBezTo>
                    <a:pt x="9775" y="9488"/>
                    <a:pt x="9787" y="9488"/>
                    <a:pt x="9787" y="9476"/>
                  </a:cubicBezTo>
                  <a:cubicBezTo>
                    <a:pt x="9799" y="9452"/>
                    <a:pt x="9811" y="9428"/>
                    <a:pt x="9811" y="9404"/>
                  </a:cubicBezTo>
                  <a:cubicBezTo>
                    <a:pt x="9835" y="9392"/>
                    <a:pt x="9847" y="9369"/>
                    <a:pt x="9859" y="9345"/>
                  </a:cubicBezTo>
                  <a:lnTo>
                    <a:pt x="9954" y="9214"/>
                  </a:lnTo>
                  <a:cubicBezTo>
                    <a:pt x="9966" y="9202"/>
                    <a:pt x="9966" y="9190"/>
                    <a:pt x="9978" y="9190"/>
                  </a:cubicBezTo>
                  <a:cubicBezTo>
                    <a:pt x="10013" y="9142"/>
                    <a:pt x="10049" y="9083"/>
                    <a:pt x="10085" y="9035"/>
                  </a:cubicBezTo>
                  <a:lnTo>
                    <a:pt x="10085" y="9023"/>
                  </a:lnTo>
                  <a:cubicBezTo>
                    <a:pt x="10097" y="8988"/>
                    <a:pt x="10132" y="8976"/>
                    <a:pt x="10144" y="8952"/>
                  </a:cubicBezTo>
                  <a:lnTo>
                    <a:pt x="10168" y="8916"/>
                  </a:lnTo>
                  <a:lnTo>
                    <a:pt x="10204" y="8892"/>
                  </a:lnTo>
                  <a:cubicBezTo>
                    <a:pt x="10216" y="8869"/>
                    <a:pt x="10228" y="8845"/>
                    <a:pt x="10252" y="8833"/>
                  </a:cubicBezTo>
                  <a:lnTo>
                    <a:pt x="10287" y="8773"/>
                  </a:lnTo>
                  <a:cubicBezTo>
                    <a:pt x="10335" y="8726"/>
                    <a:pt x="10371" y="8678"/>
                    <a:pt x="10406" y="8630"/>
                  </a:cubicBezTo>
                  <a:lnTo>
                    <a:pt x="10502" y="8547"/>
                  </a:lnTo>
                  <a:lnTo>
                    <a:pt x="10525" y="8511"/>
                  </a:lnTo>
                  <a:cubicBezTo>
                    <a:pt x="10561" y="8488"/>
                    <a:pt x="10585" y="8452"/>
                    <a:pt x="10633" y="8428"/>
                  </a:cubicBezTo>
                  <a:lnTo>
                    <a:pt x="10668" y="8392"/>
                  </a:lnTo>
                  <a:lnTo>
                    <a:pt x="10740" y="8321"/>
                  </a:lnTo>
                  <a:cubicBezTo>
                    <a:pt x="10787" y="8297"/>
                    <a:pt x="10823" y="8249"/>
                    <a:pt x="10871" y="8214"/>
                  </a:cubicBezTo>
                  <a:lnTo>
                    <a:pt x="10942" y="8154"/>
                  </a:lnTo>
                  <a:lnTo>
                    <a:pt x="11025" y="8118"/>
                  </a:lnTo>
                  <a:cubicBezTo>
                    <a:pt x="11037" y="8095"/>
                    <a:pt x="11049" y="8095"/>
                    <a:pt x="11061" y="8083"/>
                  </a:cubicBezTo>
                  <a:lnTo>
                    <a:pt x="11085" y="8071"/>
                  </a:lnTo>
                  <a:lnTo>
                    <a:pt x="11109" y="8071"/>
                  </a:lnTo>
                  <a:lnTo>
                    <a:pt x="11144" y="8059"/>
                  </a:lnTo>
                  <a:lnTo>
                    <a:pt x="11168" y="8035"/>
                  </a:lnTo>
                  <a:cubicBezTo>
                    <a:pt x="11264" y="7999"/>
                    <a:pt x="11359" y="7916"/>
                    <a:pt x="11466" y="7880"/>
                  </a:cubicBezTo>
                  <a:cubicBezTo>
                    <a:pt x="11585" y="7821"/>
                    <a:pt x="11692" y="7761"/>
                    <a:pt x="11811" y="7714"/>
                  </a:cubicBezTo>
                  <a:cubicBezTo>
                    <a:pt x="12014" y="7606"/>
                    <a:pt x="12228" y="7499"/>
                    <a:pt x="12430" y="7416"/>
                  </a:cubicBezTo>
                  <a:cubicBezTo>
                    <a:pt x="12490" y="7380"/>
                    <a:pt x="12538" y="7356"/>
                    <a:pt x="12597" y="7345"/>
                  </a:cubicBezTo>
                  <a:cubicBezTo>
                    <a:pt x="12752" y="7261"/>
                    <a:pt x="12895" y="7190"/>
                    <a:pt x="13049" y="7130"/>
                  </a:cubicBezTo>
                  <a:cubicBezTo>
                    <a:pt x="13085" y="7118"/>
                    <a:pt x="13133" y="7106"/>
                    <a:pt x="13169" y="7083"/>
                  </a:cubicBezTo>
                  <a:cubicBezTo>
                    <a:pt x="13204" y="7071"/>
                    <a:pt x="13240" y="7059"/>
                    <a:pt x="13264" y="7047"/>
                  </a:cubicBezTo>
                  <a:close/>
                  <a:moveTo>
                    <a:pt x="7823" y="14262"/>
                  </a:moveTo>
                  <a:cubicBezTo>
                    <a:pt x="7826" y="14264"/>
                    <a:pt x="7830" y="14266"/>
                    <a:pt x="7833" y="14268"/>
                  </a:cubicBezTo>
                  <a:lnTo>
                    <a:pt x="7833" y="14268"/>
                  </a:lnTo>
                  <a:cubicBezTo>
                    <a:pt x="7830" y="14262"/>
                    <a:pt x="7823" y="14262"/>
                    <a:pt x="7823" y="14262"/>
                  </a:cubicBezTo>
                  <a:close/>
                  <a:moveTo>
                    <a:pt x="3905" y="12155"/>
                  </a:moveTo>
                  <a:cubicBezTo>
                    <a:pt x="3977" y="12155"/>
                    <a:pt x="4072" y="12155"/>
                    <a:pt x="4144" y="12167"/>
                  </a:cubicBezTo>
                  <a:cubicBezTo>
                    <a:pt x="4239" y="12167"/>
                    <a:pt x="4322" y="12178"/>
                    <a:pt x="4417" y="12178"/>
                  </a:cubicBezTo>
                  <a:cubicBezTo>
                    <a:pt x="4489" y="12178"/>
                    <a:pt x="4548" y="12190"/>
                    <a:pt x="4620" y="12190"/>
                  </a:cubicBezTo>
                  <a:cubicBezTo>
                    <a:pt x="4691" y="12214"/>
                    <a:pt x="4787" y="12226"/>
                    <a:pt x="4870" y="12238"/>
                  </a:cubicBezTo>
                  <a:cubicBezTo>
                    <a:pt x="4906" y="12238"/>
                    <a:pt x="4929" y="12250"/>
                    <a:pt x="4965" y="12250"/>
                  </a:cubicBezTo>
                  <a:cubicBezTo>
                    <a:pt x="5013" y="12274"/>
                    <a:pt x="5048" y="12274"/>
                    <a:pt x="5096" y="12286"/>
                  </a:cubicBezTo>
                  <a:lnTo>
                    <a:pt x="5132" y="12286"/>
                  </a:lnTo>
                  <a:cubicBezTo>
                    <a:pt x="5215" y="12309"/>
                    <a:pt x="5287" y="12333"/>
                    <a:pt x="5382" y="12357"/>
                  </a:cubicBezTo>
                  <a:lnTo>
                    <a:pt x="5465" y="12405"/>
                  </a:lnTo>
                  <a:cubicBezTo>
                    <a:pt x="5501" y="12417"/>
                    <a:pt x="5525" y="12428"/>
                    <a:pt x="5572" y="12452"/>
                  </a:cubicBezTo>
                  <a:lnTo>
                    <a:pt x="5620" y="12476"/>
                  </a:lnTo>
                  <a:lnTo>
                    <a:pt x="5703" y="12524"/>
                  </a:lnTo>
                  <a:lnTo>
                    <a:pt x="5799" y="12571"/>
                  </a:lnTo>
                  <a:lnTo>
                    <a:pt x="5822" y="12583"/>
                  </a:lnTo>
                  <a:lnTo>
                    <a:pt x="6096" y="12762"/>
                  </a:lnTo>
                  <a:cubicBezTo>
                    <a:pt x="6180" y="12821"/>
                    <a:pt x="6263" y="12881"/>
                    <a:pt x="6346" y="12929"/>
                  </a:cubicBezTo>
                  <a:cubicBezTo>
                    <a:pt x="6418" y="12988"/>
                    <a:pt x="6501" y="13024"/>
                    <a:pt x="6572" y="13083"/>
                  </a:cubicBezTo>
                  <a:cubicBezTo>
                    <a:pt x="6584" y="13095"/>
                    <a:pt x="6596" y="13095"/>
                    <a:pt x="6620" y="13119"/>
                  </a:cubicBezTo>
                  <a:cubicBezTo>
                    <a:pt x="6703" y="13179"/>
                    <a:pt x="6775" y="13250"/>
                    <a:pt x="6870" y="13310"/>
                  </a:cubicBezTo>
                  <a:cubicBezTo>
                    <a:pt x="6977" y="13393"/>
                    <a:pt x="7096" y="13476"/>
                    <a:pt x="7192" y="13560"/>
                  </a:cubicBezTo>
                  <a:cubicBezTo>
                    <a:pt x="7251" y="13607"/>
                    <a:pt x="7299" y="13655"/>
                    <a:pt x="7346" y="13702"/>
                  </a:cubicBezTo>
                  <a:cubicBezTo>
                    <a:pt x="7477" y="13822"/>
                    <a:pt x="7608" y="13917"/>
                    <a:pt x="7727" y="14036"/>
                  </a:cubicBezTo>
                  <a:cubicBezTo>
                    <a:pt x="7823" y="14131"/>
                    <a:pt x="7930" y="14214"/>
                    <a:pt x="8013" y="14322"/>
                  </a:cubicBezTo>
                  <a:cubicBezTo>
                    <a:pt x="8049" y="14357"/>
                    <a:pt x="8073" y="14381"/>
                    <a:pt x="8085" y="14417"/>
                  </a:cubicBezTo>
                  <a:cubicBezTo>
                    <a:pt x="8005" y="14371"/>
                    <a:pt x="7914" y="14315"/>
                    <a:pt x="7833" y="14268"/>
                  </a:cubicBezTo>
                  <a:lnTo>
                    <a:pt x="7833" y="14268"/>
                  </a:lnTo>
                  <a:cubicBezTo>
                    <a:pt x="7834" y="14270"/>
                    <a:pt x="7835" y="14272"/>
                    <a:pt x="7835" y="14274"/>
                  </a:cubicBezTo>
                  <a:cubicBezTo>
                    <a:pt x="7763" y="14238"/>
                    <a:pt x="7668" y="14191"/>
                    <a:pt x="7596" y="14143"/>
                  </a:cubicBezTo>
                  <a:cubicBezTo>
                    <a:pt x="7537" y="14095"/>
                    <a:pt x="7465" y="14072"/>
                    <a:pt x="7406" y="14036"/>
                  </a:cubicBezTo>
                  <a:lnTo>
                    <a:pt x="7394" y="14036"/>
                  </a:lnTo>
                  <a:lnTo>
                    <a:pt x="6989" y="13810"/>
                  </a:lnTo>
                  <a:cubicBezTo>
                    <a:pt x="6942" y="13798"/>
                    <a:pt x="6918" y="13774"/>
                    <a:pt x="6870" y="13750"/>
                  </a:cubicBezTo>
                  <a:cubicBezTo>
                    <a:pt x="6834" y="13738"/>
                    <a:pt x="6799" y="13726"/>
                    <a:pt x="6763" y="13714"/>
                  </a:cubicBezTo>
                  <a:lnTo>
                    <a:pt x="6537" y="13619"/>
                  </a:lnTo>
                  <a:cubicBezTo>
                    <a:pt x="6406" y="13571"/>
                    <a:pt x="6275" y="13548"/>
                    <a:pt x="6144" y="13512"/>
                  </a:cubicBezTo>
                  <a:cubicBezTo>
                    <a:pt x="6096" y="13512"/>
                    <a:pt x="6061" y="13500"/>
                    <a:pt x="6025" y="13500"/>
                  </a:cubicBezTo>
                  <a:cubicBezTo>
                    <a:pt x="5977" y="13500"/>
                    <a:pt x="5941" y="13488"/>
                    <a:pt x="5906" y="13488"/>
                  </a:cubicBezTo>
                  <a:cubicBezTo>
                    <a:pt x="5822" y="13476"/>
                    <a:pt x="5751" y="13476"/>
                    <a:pt x="5680" y="13476"/>
                  </a:cubicBezTo>
                  <a:lnTo>
                    <a:pt x="5906" y="13524"/>
                  </a:lnTo>
                  <a:cubicBezTo>
                    <a:pt x="5977" y="13536"/>
                    <a:pt x="6037" y="13560"/>
                    <a:pt x="6108" y="13583"/>
                  </a:cubicBezTo>
                  <a:cubicBezTo>
                    <a:pt x="6168" y="13595"/>
                    <a:pt x="6227" y="13619"/>
                    <a:pt x="6287" y="13643"/>
                  </a:cubicBezTo>
                  <a:cubicBezTo>
                    <a:pt x="6346" y="13667"/>
                    <a:pt x="6394" y="13679"/>
                    <a:pt x="6453" y="13714"/>
                  </a:cubicBezTo>
                  <a:lnTo>
                    <a:pt x="6632" y="13798"/>
                  </a:lnTo>
                  <a:lnTo>
                    <a:pt x="6620" y="13798"/>
                  </a:lnTo>
                  <a:cubicBezTo>
                    <a:pt x="6680" y="13845"/>
                    <a:pt x="6739" y="13881"/>
                    <a:pt x="6799" y="13917"/>
                  </a:cubicBezTo>
                  <a:cubicBezTo>
                    <a:pt x="6858" y="13964"/>
                    <a:pt x="6930" y="14012"/>
                    <a:pt x="6989" y="14060"/>
                  </a:cubicBezTo>
                  <a:cubicBezTo>
                    <a:pt x="7108" y="14143"/>
                    <a:pt x="7227" y="14214"/>
                    <a:pt x="7346" y="14310"/>
                  </a:cubicBezTo>
                  <a:lnTo>
                    <a:pt x="7886" y="14640"/>
                  </a:lnTo>
                  <a:lnTo>
                    <a:pt x="7886" y="14640"/>
                  </a:lnTo>
                  <a:cubicBezTo>
                    <a:pt x="7855" y="14625"/>
                    <a:pt x="7827" y="14619"/>
                    <a:pt x="7811" y="14619"/>
                  </a:cubicBezTo>
                  <a:cubicBezTo>
                    <a:pt x="7763" y="14607"/>
                    <a:pt x="7727" y="14595"/>
                    <a:pt x="7692" y="14572"/>
                  </a:cubicBezTo>
                  <a:cubicBezTo>
                    <a:pt x="7608" y="14548"/>
                    <a:pt x="7537" y="14536"/>
                    <a:pt x="7477" y="14500"/>
                  </a:cubicBezTo>
                  <a:cubicBezTo>
                    <a:pt x="7287" y="14441"/>
                    <a:pt x="7096" y="14393"/>
                    <a:pt x="6894" y="14357"/>
                  </a:cubicBezTo>
                  <a:lnTo>
                    <a:pt x="6751" y="14322"/>
                  </a:lnTo>
                  <a:cubicBezTo>
                    <a:pt x="6525" y="14262"/>
                    <a:pt x="6346" y="14203"/>
                    <a:pt x="6168" y="14155"/>
                  </a:cubicBezTo>
                  <a:lnTo>
                    <a:pt x="6084" y="14131"/>
                  </a:lnTo>
                  <a:cubicBezTo>
                    <a:pt x="5906" y="14072"/>
                    <a:pt x="5727" y="14012"/>
                    <a:pt x="5549" y="13964"/>
                  </a:cubicBezTo>
                  <a:cubicBezTo>
                    <a:pt x="5394" y="13917"/>
                    <a:pt x="5263" y="13893"/>
                    <a:pt x="5108" y="13857"/>
                  </a:cubicBezTo>
                  <a:cubicBezTo>
                    <a:pt x="4965" y="13833"/>
                    <a:pt x="4834" y="13786"/>
                    <a:pt x="4679" y="13762"/>
                  </a:cubicBezTo>
                  <a:cubicBezTo>
                    <a:pt x="4537" y="13726"/>
                    <a:pt x="4382" y="13679"/>
                    <a:pt x="4251" y="13655"/>
                  </a:cubicBezTo>
                  <a:cubicBezTo>
                    <a:pt x="4215" y="13643"/>
                    <a:pt x="4179" y="13643"/>
                    <a:pt x="4144" y="13619"/>
                  </a:cubicBezTo>
                  <a:cubicBezTo>
                    <a:pt x="4060" y="13595"/>
                    <a:pt x="3965" y="13583"/>
                    <a:pt x="3882" y="13548"/>
                  </a:cubicBezTo>
                  <a:cubicBezTo>
                    <a:pt x="3798" y="13524"/>
                    <a:pt x="3715" y="13500"/>
                    <a:pt x="3644" y="13488"/>
                  </a:cubicBezTo>
                  <a:lnTo>
                    <a:pt x="3370" y="13405"/>
                  </a:lnTo>
                  <a:cubicBezTo>
                    <a:pt x="3310" y="13381"/>
                    <a:pt x="3251" y="13357"/>
                    <a:pt x="3191" y="13345"/>
                  </a:cubicBezTo>
                  <a:lnTo>
                    <a:pt x="3143" y="13321"/>
                  </a:lnTo>
                  <a:lnTo>
                    <a:pt x="3084" y="13310"/>
                  </a:lnTo>
                  <a:cubicBezTo>
                    <a:pt x="3048" y="13298"/>
                    <a:pt x="3001" y="13286"/>
                    <a:pt x="2953" y="13250"/>
                  </a:cubicBezTo>
                  <a:cubicBezTo>
                    <a:pt x="2929" y="13238"/>
                    <a:pt x="2905" y="13226"/>
                    <a:pt x="2882" y="13226"/>
                  </a:cubicBezTo>
                  <a:cubicBezTo>
                    <a:pt x="2834" y="13202"/>
                    <a:pt x="2774" y="13179"/>
                    <a:pt x="2727" y="13143"/>
                  </a:cubicBezTo>
                  <a:cubicBezTo>
                    <a:pt x="2703" y="13131"/>
                    <a:pt x="2691" y="13119"/>
                    <a:pt x="2655" y="13119"/>
                  </a:cubicBezTo>
                  <a:cubicBezTo>
                    <a:pt x="2608" y="13083"/>
                    <a:pt x="2548" y="13071"/>
                    <a:pt x="2512" y="13048"/>
                  </a:cubicBezTo>
                  <a:cubicBezTo>
                    <a:pt x="2429" y="13000"/>
                    <a:pt x="2358" y="12964"/>
                    <a:pt x="2286" y="12929"/>
                  </a:cubicBezTo>
                  <a:cubicBezTo>
                    <a:pt x="2215" y="12881"/>
                    <a:pt x="2155" y="12845"/>
                    <a:pt x="2072" y="12809"/>
                  </a:cubicBezTo>
                  <a:cubicBezTo>
                    <a:pt x="2036" y="12774"/>
                    <a:pt x="1977" y="12750"/>
                    <a:pt x="1929" y="12726"/>
                  </a:cubicBezTo>
                  <a:lnTo>
                    <a:pt x="1870" y="12702"/>
                  </a:lnTo>
                  <a:lnTo>
                    <a:pt x="1858" y="12690"/>
                  </a:lnTo>
                  <a:cubicBezTo>
                    <a:pt x="1834" y="12690"/>
                    <a:pt x="1822" y="12667"/>
                    <a:pt x="1822" y="12667"/>
                  </a:cubicBezTo>
                  <a:cubicBezTo>
                    <a:pt x="1774" y="12643"/>
                    <a:pt x="1715" y="12607"/>
                    <a:pt x="1679" y="12595"/>
                  </a:cubicBezTo>
                  <a:cubicBezTo>
                    <a:pt x="1655" y="12595"/>
                    <a:pt x="1655" y="12583"/>
                    <a:pt x="1643" y="12583"/>
                  </a:cubicBezTo>
                  <a:lnTo>
                    <a:pt x="1596" y="12548"/>
                  </a:lnTo>
                  <a:cubicBezTo>
                    <a:pt x="1619" y="12548"/>
                    <a:pt x="1619" y="12548"/>
                    <a:pt x="1631" y="12536"/>
                  </a:cubicBezTo>
                  <a:cubicBezTo>
                    <a:pt x="1691" y="12524"/>
                    <a:pt x="1739" y="12512"/>
                    <a:pt x="1798" y="12488"/>
                  </a:cubicBezTo>
                  <a:cubicBezTo>
                    <a:pt x="1917" y="12464"/>
                    <a:pt x="2048" y="12428"/>
                    <a:pt x="2167" y="12405"/>
                  </a:cubicBezTo>
                  <a:cubicBezTo>
                    <a:pt x="2274" y="12369"/>
                    <a:pt x="2370" y="12345"/>
                    <a:pt x="2477" y="12333"/>
                  </a:cubicBezTo>
                  <a:lnTo>
                    <a:pt x="2703" y="12286"/>
                  </a:lnTo>
                  <a:cubicBezTo>
                    <a:pt x="2870" y="12250"/>
                    <a:pt x="3024" y="12226"/>
                    <a:pt x="3179" y="12190"/>
                  </a:cubicBezTo>
                  <a:lnTo>
                    <a:pt x="3191" y="12190"/>
                  </a:lnTo>
                  <a:cubicBezTo>
                    <a:pt x="3263" y="12178"/>
                    <a:pt x="3346" y="12178"/>
                    <a:pt x="3417" y="12167"/>
                  </a:cubicBezTo>
                  <a:cubicBezTo>
                    <a:pt x="3501" y="12167"/>
                    <a:pt x="3596" y="12155"/>
                    <a:pt x="3679" y="12155"/>
                  </a:cubicBezTo>
                  <a:close/>
                  <a:moveTo>
                    <a:pt x="15633" y="11345"/>
                  </a:moveTo>
                  <a:lnTo>
                    <a:pt x="15633" y="11357"/>
                  </a:lnTo>
                  <a:lnTo>
                    <a:pt x="15633" y="11369"/>
                  </a:lnTo>
                  <a:lnTo>
                    <a:pt x="15633" y="11393"/>
                  </a:lnTo>
                  <a:lnTo>
                    <a:pt x="15621" y="11488"/>
                  </a:lnTo>
                  <a:cubicBezTo>
                    <a:pt x="15597" y="11643"/>
                    <a:pt x="15586" y="11786"/>
                    <a:pt x="15562" y="11940"/>
                  </a:cubicBezTo>
                  <a:cubicBezTo>
                    <a:pt x="15562" y="11964"/>
                    <a:pt x="15538" y="12000"/>
                    <a:pt x="15538" y="12024"/>
                  </a:cubicBezTo>
                  <a:cubicBezTo>
                    <a:pt x="15526" y="12107"/>
                    <a:pt x="15526" y="12167"/>
                    <a:pt x="15514" y="12238"/>
                  </a:cubicBezTo>
                  <a:lnTo>
                    <a:pt x="15502" y="12345"/>
                  </a:lnTo>
                  <a:lnTo>
                    <a:pt x="15478" y="12428"/>
                  </a:lnTo>
                  <a:lnTo>
                    <a:pt x="15478" y="12464"/>
                  </a:lnTo>
                  <a:cubicBezTo>
                    <a:pt x="15478" y="12488"/>
                    <a:pt x="15466" y="12500"/>
                    <a:pt x="15466" y="12536"/>
                  </a:cubicBezTo>
                  <a:lnTo>
                    <a:pt x="15466" y="12548"/>
                  </a:lnTo>
                  <a:cubicBezTo>
                    <a:pt x="15466" y="12559"/>
                    <a:pt x="15455" y="12595"/>
                    <a:pt x="15455" y="12607"/>
                  </a:cubicBezTo>
                  <a:cubicBezTo>
                    <a:pt x="15443" y="12702"/>
                    <a:pt x="15407" y="12786"/>
                    <a:pt x="15395" y="12881"/>
                  </a:cubicBezTo>
                  <a:cubicBezTo>
                    <a:pt x="15347" y="13036"/>
                    <a:pt x="15288" y="13202"/>
                    <a:pt x="15240" y="13369"/>
                  </a:cubicBezTo>
                  <a:cubicBezTo>
                    <a:pt x="15157" y="13667"/>
                    <a:pt x="15062" y="13964"/>
                    <a:pt x="14978" y="14250"/>
                  </a:cubicBezTo>
                  <a:lnTo>
                    <a:pt x="14966" y="14286"/>
                  </a:lnTo>
                  <a:cubicBezTo>
                    <a:pt x="14919" y="14429"/>
                    <a:pt x="14883" y="14560"/>
                    <a:pt x="14847" y="14691"/>
                  </a:cubicBezTo>
                  <a:lnTo>
                    <a:pt x="14824" y="14750"/>
                  </a:lnTo>
                  <a:cubicBezTo>
                    <a:pt x="14812" y="14798"/>
                    <a:pt x="14800" y="14857"/>
                    <a:pt x="14788" y="14905"/>
                  </a:cubicBezTo>
                  <a:lnTo>
                    <a:pt x="14740" y="15036"/>
                  </a:lnTo>
                  <a:lnTo>
                    <a:pt x="14693" y="15143"/>
                  </a:lnTo>
                  <a:lnTo>
                    <a:pt x="14645" y="15226"/>
                  </a:lnTo>
                  <a:lnTo>
                    <a:pt x="14621" y="15286"/>
                  </a:lnTo>
                  <a:lnTo>
                    <a:pt x="14609" y="15334"/>
                  </a:lnTo>
                  <a:lnTo>
                    <a:pt x="14562" y="15429"/>
                  </a:lnTo>
                  <a:lnTo>
                    <a:pt x="14526" y="15488"/>
                  </a:lnTo>
                  <a:cubicBezTo>
                    <a:pt x="14502" y="15560"/>
                    <a:pt x="14454" y="15619"/>
                    <a:pt x="14431" y="15691"/>
                  </a:cubicBezTo>
                  <a:lnTo>
                    <a:pt x="14395" y="15750"/>
                  </a:lnTo>
                  <a:cubicBezTo>
                    <a:pt x="14347" y="15846"/>
                    <a:pt x="14312" y="15917"/>
                    <a:pt x="14252" y="16000"/>
                  </a:cubicBezTo>
                  <a:cubicBezTo>
                    <a:pt x="14157" y="16143"/>
                    <a:pt x="14097" y="16262"/>
                    <a:pt x="14026" y="16358"/>
                  </a:cubicBezTo>
                  <a:cubicBezTo>
                    <a:pt x="13895" y="16572"/>
                    <a:pt x="13752" y="16774"/>
                    <a:pt x="13621" y="16977"/>
                  </a:cubicBezTo>
                  <a:lnTo>
                    <a:pt x="13514" y="17131"/>
                  </a:lnTo>
                  <a:lnTo>
                    <a:pt x="13454" y="17227"/>
                  </a:lnTo>
                  <a:cubicBezTo>
                    <a:pt x="13395" y="17310"/>
                    <a:pt x="13335" y="17405"/>
                    <a:pt x="13276" y="17477"/>
                  </a:cubicBezTo>
                  <a:lnTo>
                    <a:pt x="13252" y="17524"/>
                  </a:lnTo>
                  <a:lnTo>
                    <a:pt x="13157" y="17655"/>
                  </a:lnTo>
                  <a:lnTo>
                    <a:pt x="13026" y="17846"/>
                  </a:lnTo>
                  <a:lnTo>
                    <a:pt x="12942" y="17965"/>
                  </a:lnTo>
                  <a:lnTo>
                    <a:pt x="12859" y="18060"/>
                  </a:lnTo>
                  <a:cubicBezTo>
                    <a:pt x="12835" y="18108"/>
                    <a:pt x="12788" y="18143"/>
                    <a:pt x="12764" y="18179"/>
                  </a:cubicBezTo>
                  <a:lnTo>
                    <a:pt x="12716" y="18215"/>
                  </a:lnTo>
                  <a:cubicBezTo>
                    <a:pt x="12668" y="18286"/>
                    <a:pt x="12621" y="18322"/>
                    <a:pt x="12561" y="18382"/>
                  </a:cubicBezTo>
                  <a:cubicBezTo>
                    <a:pt x="12526" y="18441"/>
                    <a:pt x="12478" y="18489"/>
                    <a:pt x="12418" y="18548"/>
                  </a:cubicBezTo>
                  <a:lnTo>
                    <a:pt x="12359" y="18608"/>
                  </a:lnTo>
                  <a:lnTo>
                    <a:pt x="12299" y="18667"/>
                  </a:lnTo>
                  <a:lnTo>
                    <a:pt x="12264" y="18703"/>
                  </a:lnTo>
                  <a:lnTo>
                    <a:pt x="12228" y="18739"/>
                  </a:lnTo>
                  <a:cubicBezTo>
                    <a:pt x="12168" y="18798"/>
                    <a:pt x="12121" y="18882"/>
                    <a:pt x="12061" y="18929"/>
                  </a:cubicBezTo>
                  <a:cubicBezTo>
                    <a:pt x="12026" y="18977"/>
                    <a:pt x="11990" y="19025"/>
                    <a:pt x="11954" y="19072"/>
                  </a:cubicBezTo>
                  <a:lnTo>
                    <a:pt x="11906" y="19132"/>
                  </a:lnTo>
                  <a:cubicBezTo>
                    <a:pt x="11883" y="19179"/>
                    <a:pt x="11835" y="19239"/>
                    <a:pt x="11811" y="19275"/>
                  </a:cubicBezTo>
                  <a:cubicBezTo>
                    <a:pt x="11835" y="19215"/>
                    <a:pt x="11871" y="19155"/>
                    <a:pt x="11883" y="19084"/>
                  </a:cubicBezTo>
                  <a:cubicBezTo>
                    <a:pt x="11906" y="19013"/>
                    <a:pt x="11954" y="18941"/>
                    <a:pt x="11990" y="18846"/>
                  </a:cubicBezTo>
                  <a:cubicBezTo>
                    <a:pt x="12002" y="18822"/>
                    <a:pt x="12014" y="18774"/>
                    <a:pt x="12049" y="18739"/>
                  </a:cubicBezTo>
                  <a:cubicBezTo>
                    <a:pt x="12073" y="18703"/>
                    <a:pt x="12085" y="18655"/>
                    <a:pt x="12121" y="18608"/>
                  </a:cubicBezTo>
                  <a:cubicBezTo>
                    <a:pt x="12192" y="18489"/>
                    <a:pt x="12252" y="18370"/>
                    <a:pt x="12323" y="18251"/>
                  </a:cubicBezTo>
                  <a:cubicBezTo>
                    <a:pt x="12407" y="18132"/>
                    <a:pt x="12490" y="18001"/>
                    <a:pt x="12561" y="17882"/>
                  </a:cubicBezTo>
                  <a:lnTo>
                    <a:pt x="12883" y="17393"/>
                  </a:lnTo>
                  <a:cubicBezTo>
                    <a:pt x="12966" y="17227"/>
                    <a:pt x="13061" y="17072"/>
                    <a:pt x="13145" y="16917"/>
                  </a:cubicBezTo>
                  <a:lnTo>
                    <a:pt x="13145" y="16929"/>
                  </a:lnTo>
                  <a:cubicBezTo>
                    <a:pt x="13157" y="16917"/>
                    <a:pt x="13157" y="16881"/>
                    <a:pt x="13180" y="16869"/>
                  </a:cubicBezTo>
                  <a:cubicBezTo>
                    <a:pt x="13204" y="16810"/>
                    <a:pt x="13252" y="16750"/>
                    <a:pt x="13276" y="16691"/>
                  </a:cubicBezTo>
                  <a:lnTo>
                    <a:pt x="13276" y="16703"/>
                  </a:lnTo>
                  <a:cubicBezTo>
                    <a:pt x="13323" y="16631"/>
                    <a:pt x="13359" y="16572"/>
                    <a:pt x="13395" y="16488"/>
                  </a:cubicBezTo>
                  <a:cubicBezTo>
                    <a:pt x="13442" y="16417"/>
                    <a:pt x="13490" y="16334"/>
                    <a:pt x="13538" y="16250"/>
                  </a:cubicBezTo>
                  <a:cubicBezTo>
                    <a:pt x="13573" y="16179"/>
                    <a:pt x="13621" y="16107"/>
                    <a:pt x="13669" y="16048"/>
                  </a:cubicBezTo>
                  <a:cubicBezTo>
                    <a:pt x="13681" y="16012"/>
                    <a:pt x="13716" y="15988"/>
                    <a:pt x="13728" y="15953"/>
                  </a:cubicBezTo>
                  <a:cubicBezTo>
                    <a:pt x="13752" y="15929"/>
                    <a:pt x="13776" y="15893"/>
                    <a:pt x="13800" y="15857"/>
                  </a:cubicBezTo>
                  <a:cubicBezTo>
                    <a:pt x="13847" y="15798"/>
                    <a:pt x="13871" y="15750"/>
                    <a:pt x="13919" y="15691"/>
                  </a:cubicBezTo>
                  <a:cubicBezTo>
                    <a:pt x="13919" y="15691"/>
                    <a:pt x="13919" y="15679"/>
                    <a:pt x="13931" y="15679"/>
                  </a:cubicBezTo>
                  <a:cubicBezTo>
                    <a:pt x="14026" y="15536"/>
                    <a:pt x="14133" y="15417"/>
                    <a:pt x="14216" y="15286"/>
                  </a:cubicBezTo>
                  <a:cubicBezTo>
                    <a:pt x="14323" y="15143"/>
                    <a:pt x="14431" y="14976"/>
                    <a:pt x="14526" y="14834"/>
                  </a:cubicBezTo>
                  <a:lnTo>
                    <a:pt x="14526" y="14834"/>
                  </a:lnTo>
                  <a:cubicBezTo>
                    <a:pt x="14347" y="15036"/>
                    <a:pt x="14169" y="15238"/>
                    <a:pt x="13990" y="15441"/>
                  </a:cubicBezTo>
                  <a:lnTo>
                    <a:pt x="13978" y="15453"/>
                  </a:lnTo>
                  <a:lnTo>
                    <a:pt x="13954" y="15476"/>
                  </a:lnTo>
                  <a:lnTo>
                    <a:pt x="13895" y="15536"/>
                  </a:lnTo>
                  <a:lnTo>
                    <a:pt x="13871" y="15560"/>
                  </a:lnTo>
                  <a:lnTo>
                    <a:pt x="13847" y="15584"/>
                  </a:lnTo>
                  <a:lnTo>
                    <a:pt x="13835" y="15596"/>
                  </a:lnTo>
                  <a:cubicBezTo>
                    <a:pt x="13716" y="15715"/>
                    <a:pt x="13597" y="15857"/>
                    <a:pt x="13490" y="15988"/>
                  </a:cubicBezTo>
                  <a:cubicBezTo>
                    <a:pt x="13454" y="16036"/>
                    <a:pt x="13430" y="16060"/>
                    <a:pt x="13395" y="16107"/>
                  </a:cubicBezTo>
                  <a:lnTo>
                    <a:pt x="13311" y="16238"/>
                  </a:lnTo>
                  <a:cubicBezTo>
                    <a:pt x="13264" y="16298"/>
                    <a:pt x="13216" y="16369"/>
                    <a:pt x="13180" y="16429"/>
                  </a:cubicBezTo>
                  <a:cubicBezTo>
                    <a:pt x="13073" y="16596"/>
                    <a:pt x="12978" y="16762"/>
                    <a:pt x="12883" y="16929"/>
                  </a:cubicBezTo>
                  <a:cubicBezTo>
                    <a:pt x="12788" y="17084"/>
                    <a:pt x="12680" y="17262"/>
                    <a:pt x="12597" y="17429"/>
                  </a:cubicBezTo>
                  <a:cubicBezTo>
                    <a:pt x="12502" y="17584"/>
                    <a:pt x="12430" y="17727"/>
                    <a:pt x="12347" y="17882"/>
                  </a:cubicBezTo>
                  <a:cubicBezTo>
                    <a:pt x="12252" y="18036"/>
                    <a:pt x="12145" y="18203"/>
                    <a:pt x="12061" y="18370"/>
                  </a:cubicBezTo>
                  <a:cubicBezTo>
                    <a:pt x="12026" y="18417"/>
                    <a:pt x="12014" y="18453"/>
                    <a:pt x="11990" y="18501"/>
                  </a:cubicBezTo>
                  <a:cubicBezTo>
                    <a:pt x="11966" y="18548"/>
                    <a:pt x="11942" y="18572"/>
                    <a:pt x="11930" y="18620"/>
                  </a:cubicBezTo>
                  <a:cubicBezTo>
                    <a:pt x="11906" y="18655"/>
                    <a:pt x="11895" y="18691"/>
                    <a:pt x="11883" y="18727"/>
                  </a:cubicBezTo>
                  <a:cubicBezTo>
                    <a:pt x="11871" y="18774"/>
                    <a:pt x="11835" y="18810"/>
                    <a:pt x="11823" y="18858"/>
                  </a:cubicBezTo>
                  <a:cubicBezTo>
                    <a:pt x="11787" y="18953"/>
                    <a:pt x="11752" y="19036"/>
                    <a:pt x="11716" y="19144"/>
                  </a:cubicBezTo>
                  <a:cubicBezTo>
                    <a:pt x="11692" y="19227"/>
                    <a:pt x="11656" y="19310"/>
                    <a:pt x="11633" y="19394"/>
                  </a:cubicBezTo>
                  <a:cubicBezTo>
                    <a:pt x="11597" y="19489"/>
                    <a:pt x="11573" y="19560"/>
                    <a:pt x="11537" y="19656"/>
                  </a:cubicBezTo>
                  <a:cubicBezTo>
                    <a:pt x="11537" y="19656"/>
                    <a:pt x="11537" y="19667"/>
                    <a:pt x="11525" y="19667"/>
                  </a:cubicBezTo>
                  <a:cubicBezTo>
                    <a:pt x="11525" y="19525"/>
                    <a:pt x="11514" y="19382"/>
                    <a:pt x="11514" y="19251"/>
                  </a:cubicBezTo>
                  <a:cubicBezTo>
                    <a:pt x="11514" y="19179"/>
                    <a:pt x="11514" y="19108"/>
                    <a:pt x="11490" y="19036"/>
                  </a:cubicBezTo>
                  <a:cubicBezTo>
                    <a:pt x="11573" y="18941"/>
                    <a:pt x="11585" y="18917"/>
                    <a:pt x="11585" y="18894"/>
                  </a:cubicBezTo>
                  <a:cubicBezTo>
                    <a:pt x="11597" y="18846"/>
                    <a:pt x="11621" y="18786"/>
                    <a:pt x="11645" y="18739"/>
                  </a:cubicBezTo>
                  <a:lnTo>
                    <a:pt x="11740" y="18501"/>
                  </a:lnTo>
                  <a:lnTo>
                    <a:pt x="11823" y="18263"/>
                  </a:lnTo>
                  <a:cubicBezTo>
                    <a:pt x="11871" y="18179"/>
                    <a:pt x="11895" y="18084"/>
                    <a:pt x="11942" y="18001"/>
                  </a:cubicBezTo>
                  <a:cubicBezTo>
                    <a:pt x="11954" y="17953"/>
                    <a:pt x="11990" y="17905"/>
                    <a:pt x="12002" y="17870"/>
                  </a:cubicBezTo>
                  <a:cubicBezTo>
                    <a:pt x="12049" y="17762"/>
                    <a:pt x="12097" y="17667"/>
                    <a:pt x="12133" y="17584"/>
                  </a:cubicBezTo>
                  <a:lnTo>
                    <a:pt x="12180" y="17489"/>
                  </a:lnTo>
                  <a:cubicBezTo>
                    <a:pt x="12204" y="17417"/>
                    <a:pt x="12252" y="17346"/>
                    <a:pt x="12299" y="17274"/>
                  </a:cubicBezTo>
                  <a:lnTo>
                    <a:pt x="12347" y="17191"/>
                  </a:lnTo>
                  <a:cubicBezTo>
                    <a:pt x="12383" y="17108"/>
                    <a:pt x="12442" y="17000"/>
                    <a:pt x="12490" y="16917"/>
                  </a:cubicBezTo>
                  <a:lnTo>
                    <a:pt x="12538" y="16822"/>
                  </a:lnTo>
                  <a:lnTo>
                    <a:pt x="12549" y="16798"/>
                  </a:lnTo>
                  <a:cubicBezTo>
                    <a:pt x="12645" y="16643"/>
                    <a:pt x="12716" y="16512"/>
                    <a:pt x="12799" y="16358"/>
                  </a:cubicBezTo>
                  <a:lnTo>
                    <a:pt x="12835" y="16322"/>
                  </a:lnTo>
                  <a:cubicBezTo>
                    <a:pt x="12859" y="16274"/>
                    <a:pt x="12883" y="16227"/>
                    <a:pt x="12907" y="16203"/>
                  </a:cubicBezTo>
                  <a:lnTo>
                    <a:pt x="13038" y="15929"/>
                  </a:lnTo>
                  <a:cubicBezTo>
                    <a:pt x="13097" y="15822"/>
                    <a:pt x="13145" y="15726"/>
                    <a:pt x="13204" y="15619"/>
                  </a:cubicBezTo>
                  <a:lnTo>
                    <a:pt x="13252" y="15512"/>
                  </a:lnTo>
                  <a:cubicBezTo>
                    <a:pt x="13300" y="15429"/>
                    <a:pt x="13335" y="15345"/>
                    <a:pt x="13383" y="15262"/>
                  </a:cubicBezTo>
                  <a:cubicBezTo>
                    <a:pt x="13395" y="15215"/>
                    <a:pt x="13430" y="15191"/>
                    <a:pt x="13442" y="15143"/>
                  </a:cubicBezTo>
                  <a:cubicBezTo>
                    <a:pt x="13454" y="15107"/>
                    <a:pt x="13478" y="15084"/>
                    <a:pt x="13490" y="15072"/>
                  </a:cubicBezTo>
                  <a:cubicBezTo>
                    <a:pt x="13502" y="15036"/>
                    <a:pt x="13514" y="15024"/>
                    <a:pt x="13538" y="14988"/>
                  </a:cubicBezTo>
                  <a:cubicBezTo>
                    <a:pt x="13561" y="14953"/>
                    <a:pt x="13597" y="14893"/>
                    <a:pt x="13621" y="14845"/>
                  </a:cubicBezTo>
                  <a:lnTo>
                    <a:pt x="13692" y="14738"/>
                  </a:lnTo>
                  <a:lnTo>
                    <a:pt x="13776" y="14631"/>
                  </a:lnTo>
                  <a:cubicBezTo>
                    <a:pt x="13835" y="14548"/>
                    <a:pt x="13895" y="14453"/>
                    <a:pt x="13931" y="14369"/>
                  </a:cubicBezTo>
                  <a:lnTo>
                    <a:pt x="13978" y="14298"/>
                  </a:lnTo>
                  <a:cubicBezTo>
                    <a:pt x="14157" y="14024"/>
                    <a:pt x="14323" y="13774"/>
                    <a:pt x="14466" y="13524"/>
                  </a:cubicBezTo>
                  <a:cubicBezTo>
                    <a:pt x="14490" y="13488"/>
                    <a:pt x="14502" y="13476"/>
                    <a:pt x="14514" y="13441"/>
                  </a:cubicBezTo>
                  <a:cubicBezTo>
                    <a:pt x="14550" y="13405"/>
                    <a:pt x="14573" y="13345"/>
                    <a:pt x="14609" y="13298"/>
                  </a:cubicBezTo>
                  <a:lnTo>
                    <a:pt x="14740" y="13060"/>
                  </a:lnTo>
                  <a:cubicBezTo>
                    <a:pt x="14800" y="12952"/>
                    <a:pt x="14847" y="12845"/>
                    <a:pt x="14883" y="12762"/>
                  </a:cubicBezTo>
                  <a:lnTo>
                    <a:pt x="14919" y="12690"/>
                  </a:lnTo>
                  <a:lnTo>
                    <a:pt x="14966" y="12583"/>
                  </a:lnTo>
                  <a:cubicBezTo>
                    <a:pt x="15002" y="12488"/>
                    <a:pt x="15050" y="12393"/>
                    <a:pt x="15109" y="12286"/>
                  </a:cubicBezTo>
                  <a:cubicBezTo>
                    <a:pt x="15157" y="12214"/>
                    <a:pt x="15181" y="12131"/>
                    <a:pt x="15216" y="12071"/>
                  </a:cubicBezTo>
                  <a:cubicBezTo>
                    <a:pt x="15240" y="12000"/>
                    <a:pt x="15288" y="11940"/>
                    <a:pt x="15324" y="11881"/>
                  </a:cubicBezTo>
                  <a:lnTo>
                    <a:pt x="15407" y="11738"/>
                  </a:lnTo>
                  <a:cubicBezTo>
                    <a:pt x="15455" y="11655"/>
                    <a:pt x="15502" y="11571"/>
                    <a:pt x="15538" y="11500"/>
                  </a:cubicBezTo>
                  <a:cubicBezTo>
                    <a:pt x="15562" y="11464"/>
                    <a:pt x="15586" y="11416"/>
                    <a:pt x="15597" y="11393"/>
                  </a:cubicBezTo>
                  <a:lnTo>
                    <a:pt x="15633" y="11345"/>
                  </a:lnTo>
                  <a:close/>
                  <a:moveTo>
                    <a:pt x="4572" y="16167"/>
                  </a:moveTo>
                  <a:cubicBezTo>
                    <a:pt x="4620" y="16179"/>
                    <a:pt x="4656" y="16179"/>
                    <a:pt x="4691" y="16191"/>
                  </a:cubicBezTo>
                  <a:cubicBezTo>
                    <a:pt x="4918" y="16250"/>
                    <a:pt x="5156" y="16334"/>
                    <a:pt x="5441" y="16453"/>
                  </a:cubicBezTo>
                  <a:cubicBezTo>
                    <a:pt x="5549" y="16488"/>
                    <a:pt x="5632" y="16524"/>
                    <a:pt x="5727" y="16572"/>
                  </a:cubicBezTo>
                  <a:lnTo>
                    <a:pt x="5989" y="16703"/>
                  </a:lnTo>
                  <a:lnTo>
                    <a:pt x="6025" y="16703"/>
                  </a:lnTo>
                  <a:lnTo>
                    <a:pt x="6037" y="16715"/>
                  </a:lnTo>
                  <a:lnTo>
                    <a:pt x="6049" y="16727"/>
                  </a:lnTo>
                  <a:lnTo>
                    <a:pt x="6084" y="16750"/>
                  </a:lnTo>
                  <a:lnTo>
                    <a:pt x="6096" y="16750"/>
                  </a:lnTo>
                  <a:lnTo>
                    <a:pt x="6180" y="16786"/>
                  </a:lnTo>
                  <a:cubicBezTo>
                    <a:pt x="6203" y="16786"/>
                    <a:pt x="6203" y="16810"/>
                    <a:pt x="6215" y="16810"/>
                  </a:cubicBezTo>
                  <a:cubicBezTo>
                    <a:pt x="6299" y="16846"/>
                    <a:pt x="6382" y="16905"/>
                    <a:pt x="6465" y="16965"/>
                  </a:cubicBezTo>
                  <a:lnTo>
                    <a:pt x="6644" y="17108"/>
                  </a:lnTo>
                  <a:cubicBezTo>
                    <a:pt x="6739" y="17179"/>
                    <a:pt x="6823" y="17250"/>
                    <a:pt x="6930" y="17322"/>
                  </a:cubicBezTo>
                  <a:lnTo>
                    <a:pt x="7073" y="17441"/>
                  </a:lnTo>
                  <a:cubicBezTo>
                    <a:pt x="7132" y="17489"/>
                    <a:pt x="7192" y="17536"/>
                    <a:pt x="7239" y="17584"/>
                  </a:cubicBezTo>
                  <a:cubicBezTo>
                    <a:pt x="7334" y="17667"/>
                    <a:pt x="7406" y="17762"/>
                    <a:pt x="7477" y="17846"/>
                  </a:cubicBezTo>
                  <a:lnTo>
                    <a:pt x="7477" y="17858"/>
                  </a:lnTo>
                  <a:lnTo>
                    <a:pt x="7513" y="17893"/>
                  </a:lnTo>
                  <a:lnTo>
                    <a:pt x="7525" y="17917"/>
                  </a:lnTo>
                  <a:cubicBezTo>
                    <a:pt x="7644" y="18060"/>
                    <a:pt x="7751" y="18191"/>
                    <a:pt x="7870" y="18334"/>
                  </a:cubicBezTo>
                  <a:cubicBezTo>
                    <a:pt x="7906" y="18382"/>
                    <a:pt x="7942" y="18429"/>
                    <a:pt x="7989" y="18477"/>
                  </a:cubicBezTo>
                  <a:cubicBezTo>
                    <a:pt x="8025" y="18513"/>
                    <a:pt x="8061" y="18560"/>
                    <a:pt x="8108" y="18608"/>
                  </a:cubicBezTo>
                  <a:lnTo>
                    <a:pt x="8227" y="18751"/>
                  </a:lnTo>
                  <a:lnTo>
                    <a:pt x="8239" y="18786"/>
                  </a:lnTo>
                  <a:cubicBezTo>
                    <a:pt x="8358" y="18917"/>
                    <a:pt x="8466" y="19048"/>
                    <a:pt x="8585" y="19167"/>
                  </a:cubicBezTo>
                  <a:lnTo>
                    <a:pt x="8668" y="19263"/>
                  </a:lnTo>
                  <a:lnTo>
                    <a:pt x="8716" y="19310"/>
                  </a:lnTo>
                  <a:cubicBezTo>
                    <a:pt x="8704" y="19513"/>
                    <a:pt x="8668" y="19667"/>
                    <a:pt x="8656" y="19810"/>
                  </a:cubicBezTo>
                  <a:cubicBezTo>
                    <a:pt x="8644" y="19775"/>
                    <a:pt x="8608" y="19703"/>
                    <a:pt x="8597" y="19667"/>
                  </a:cubicBezTo>
                  <a:cubicBezTo>
                    <a:pt x="8549" y="19572"/>
                    <a:pt x="8501" y="19501"/>
                    <a:pt x="8442" y="19406"/>
                  </a:cubicBezTo>
                  <a:cubicBezTo>
                    <a:pt x="8430" y="19394"/>
                    <a:pt x="8430" y="19382"/>
                    <a:pt x="8418" y="19370"/>
                  </a:cubicBezTo>
                  <a:cubicBezTo>
                    <a:pt x="8406" y="19334"/>
                    <a:pt x="8382" y="19322"/>
                    <a:pt x="8370" y="19298"/>
                  </a:cubicBezTo>
                  <a:cubicBezTo>
                    <a:pt x="8347" y="19251"/>
                    <a:pt x="8311" y="19215"/>
                    <a:pt x="8287" y="19191"/>
                  </a:cubicBezTo>
                  <a:cubicBezTo>
                    <a:pt x="8168" y="19036"/>
                    <a:pt x="8025" y="18905"/>
                    <a:pt x="7906" y="18751"/>
                  </a:cubicBezTo>
                  <a:cubicBezTo>
                    <a:pt x="7656" y="18477"/>
                    <a:pt x="7406" y="18191"/>
                    <a:pt x="7168" y="17905"/>
                  </a:cubicBezTo>
                  <a:lnTo>
                    <a:pt x="7168" y="17905"/>
                  </a:lnTo>
                  <a:cubicBezTo>
                    <a:pt x="7215" y="17965"/>
                    <a:pt x="7239" y="18036"/>
                    <a:pt x="7287" y="18096"/>
                  </a:cubicBezTo>
                  <a:cubicBezTo>
                    <a:pt x="7311" y="18143"/>
                    <a:pt x="7334" y="18179"/>
                    <a:pt x="7358" y="18215"/>
                  </a:cubicBezTo>
                  <a:cubicBezTo>
                    <a:pt x="7418" y="18322"/>
                    <a:pt x="7489" y="18429"/>
                    <a:pt x="7549" y="18513"/>
                  </a:cubicBezTo>
                  <a:lnTo>
                    <a:pt x="7775" y="18834"/>
                  </a:lnTo>
                  <a:cubicBezTo>
                    <a:pt x="7835" y="18905"/>
                    <a:pt x="7894" y="18989"/>
                    <a:pt x="7954" y="19072"/>
                  </a:cubicBezTo>
                  <a:cubicBezTo>
                    <a:pt x="8013" y="19144"/>
                    <a:pt x="8073" y="19215"/>
                    <a:pt x="8120" y="19286"/>
                  </a:cubicBezTo>
                  <a:cubicBezTo>
                    <a:pt x="8180" y="19370"/>
                    <a:pt x="8239" y="19453"/>
                    <a:pt x="8299" y="19525"/>
                  </a:cubicBezTo>
                  <a:cubicBezTo>
                    <a:pt x="8347" y="19608"/>
                    <a:pt x="8382" y="19679"/>
                    <a:pt x="8442" y="19739"/>
                  </a:cubicBezTo>
                  <a:cubicBezTo>
                    <a:pt x="8477" y="19787"/>
                    <a:pt x="8501" y="19846"/>
                    <a:pt x="8537" y="19906"/>
                  </a:cubicBezTo>
                  <a:cubicBezTo>
                    <a:pt x="8549" y="19929"/>
                    <a:pt x="8561" y="19965"/>
                    <a:pt x="8585" y="20001"/>
                  </a:cubicBezTo>
                  <a:lnTo>
                    <a:pt x="8585" y="20025"/>
                  </a:lnTo>
                  <a:cubicBezTo>
                    <a:pt x="8585" y="20048"/>
                    <a:pt x="8597" y="20084"/>
                    <a:pt x="8644" y="20084"/>
                  </a:cubicBezTo>
                  <a:lnTo>
                    <a:pt x="8668" y="20084"/>
                  </a:lnTo>
                  <a:cubicBezTo>
                    <a:pt x="8656" y="20179"/>
                    <a:pt x="8656" y="20287"/>
                    <a:pt x="8644" y="20382"/>
                  </a:cubicBezTo>
                  <a:lnTo>
                    <a:pt x="8644" y="20620"/>
                  </a:lnTo>
                  <a:cubicBezTo>
                    <a:pt x="8608" y="20560"/>
                    <a:pt x="8585" y="20501"/>
                    <a:pt x="8537" y="20441"/>
                  </a:cubicBezTo>
                  <a:cubicBezTo>
                    <a:pt x="8501" y="20382"/>
                    <a:pt x="8466" y="20298"/>
                    <a:pt x="8418" y="20227"/>
                  </a:cubicBezTo>
                  <a:lnTo>
                    <a:pt x="8406" y="20215"/>
                  </a:lnTo>
                  <a:lnTo>
                    <a:pt x="8406" y="20203"/>
                  </a:lnTo>
                  <a:cubicBezTo>
                    <a:pt x="8406" y="20179"/>
                    <a:pt x="8382" y="20179"/>
                    <a:pt x="8382" y="20168"/>
                  </a:cubicBezTo>
                  <a:lnTo>
                    <a:pt x="8370" y="20156"/>
                  </a:lnTo>
                  <a:lnTo>
                    <a:pt x="8370" y="20144"/>
                  </a:lnTo>
                  <a:lnTo>
                    <a:pt x="8358" y="20108"/>
                  </a:lnTo>
                  <a:cubicBezTo>
                    <a:pt x="8239" y="19917"/>
                    <a:pt x="8096" y="19727"/>
                    <a:pt x="7966" y="19548"/>
                  </a:cubicBezTo>
                  <a:cubicBezTo>
                    <a:pt x="7882" y="19429"/>
                    <a:pt x="7787" y="19310"/>
                    <a:pt x="7680" y="19167"/>
                  </a:cubicBezTo>
                  <a:cubicBezTo>
                    <a:pt x="7596" y="19048"/>
                    <a:pt x="7501" y="18917"/>
                    <a:pt x="7418" y="18786"/>
                  </a:cubicBezTo>
                  <a:cubicBezTo>
                    <a:pt x="7382" y="18739"/>
                    <a:pt x="7358" y="18679"/>
                    <a:pt x="7311" y="18632"/>
                  </a:cubicBezTo>
                  <a:cubicBezTo>
                    <a:pt x="7180" y="18441"/>
                    <a:pt x="7049" y="18251"/>
                    <a:pt x="6894" y="18072"/>
                  </a:cubicBezTo>
                  <a:cubicBezTo>
                    <a:pt x="6858" y="18012"/>
                    <a:pt x="6787" y="17953"/>
                    <a:pt x="6739" y="17893"/>
                  </a:cubicBezTo>
                  <a:cubicBezTo>
                    <a:pt x="6692" y="17834"/>
                    <a:pt x="6632" y="17786"/>
                    <a:pt x="6572" y="17739"/>
                  </a:cubicBezTo>
                  <a:lnTo>
                    <a:pt x="6549" y="17727"/>
                  </a:lnTo>
                  <a:cubicBezTo>
                    <a:pt x="6489" y="17667"/>
                    <a:pt x="6418" y="17608"/>
                    <a:pt x="6358" y="17560"/>
                  </a:cubicBezTo>
                  <a:cubicBezTo>
                    <a:pt x="6322" y="17536"/>
                    <a:pt x="6287" y="17501"/>
                    <a:pt x="6239" y="17465"/>
                  </a:cubicBezTo>
                  <a:cubicBezTo>
                    <a:pt x="6144" y="17381"/>
                    <a:pt x="6049" y="17298"/>
                    <a:pt x="5965" y="17203"/>
                  </a:cubicBezTo>
                  <a:cubicBezTo>
                    <a:pt x="5846" y="17108"/>
                    <a:pt x="5703" y="16989"/>
                    <a:pt x="5572" y="16881"/>
                  </a:cubicBezTo>
                  <a:cubicBezTo>
                    <a:pt x="5429" y="16762"/>
                    <a:pt x="5263" y="16655"/>
                    <a:pt x="5108" y="16548"/>
                  </a:cubicBezTo>
                  <a:cubicBezTo>
                    <a:pt x="5025" y="16488"/>
                    <a:pt x="4929" y="16429"/>
                    <a:pt x="4834" y="16358"/>
                  </a:cubicBezTo>
                  <a:lnTo>
                    <a:pt x="4751" y="16310"/>
                  </a:lnTo>
                  <a:cubicBezTo>
                    <a:pt x="4727" y="16286"/>
                    <a:pt x="4679" y="16274"/>
                    <a:pt x="4656" y="16238"/>
                  </a:cubicBezTo>
                  <a:cubicBezTo>
                    <a:pt x="4632" y="16227"/>
                    <a:pt x="4620" y="16227"/>
                    <a:pt x="4608" y="16215"/>
                  </a:cubicBezTo>
                  <a:cubicBezTo>
                    <a:pt x="4596" y="16191"/>
                    <a:pt x="4572" y="16179"/>
                    <a:pt x="4548" y="16167"/>
                  </a:cubicBezTo>
                  <a:close/>
                  <a:moveTo>
                    <a:pt x="10537" y="13798"/>
                  </a:moveTo>
                  <a:cubicBezTo>
                    <a:pt x="10537" y="13822"/>
                    <a:pt x="10537" y="13833"/>
                    <a:pt x="10561" y="13845"/>
                  </a:cubicBezTo>
                  <a:cubicBezTo>
                    <a:pt x="10573" y="13917"/>
                    <a:pt x="10597" y="13976"/>
                    <a:pt x="10621" y="14060"/>
                  </a:cubicBezTo>
                  <a:cubicBezTo>
                    <a:pt x="10633" y="14083"/>
                    <a:pt x="10633" y="14119"/>
                    <a:pt x="10644" y="14143"/>
                  </a:cubicBezTo>
                  <a:cubicBezTo>
                    <a:pt x="10644" y="14155"/>
                    <a:pt x="10644" y="14155"/>
                    <a:pt x="10656" y="14179"/>
                  </a:cubicBezTo>
                  <a:lnTo>
                    <a:pt x="10752" y="14536"/>
                  </a:lnTo>
                  <a:cubicBezTo>
                    <a:pt x="10775" y="14631"/>
                    <a:pt x="10811" y="14750"/>
                    <a:pt x="10823" y="14845"/>
                  </a:cubicBezTo>
                  <a:lnTo>
                    <a:pt x="10835" y="14893"/>
                  </a:lnTo>
                  <a:cubicBezTo>
                    <a:pt x="10859" y="14976"/>
                    <a:pt x="10883" y="15084"/>
                    <a:pt x="10894" y="15191"/>
                  </a:cubicBezTo>
                  <a:cubicBezTo>
                    <a:pt x="10918" y="15286"/>
                    <a:pt x="10942" y="15393"/>
                    <a:pt x="10954" y="15500"/>
                  </a:cubicBezTo>
                  <a:lnTo>
                    <a:pt x="10954" y="15512"/>
                  </a:lnTo>
                  <a:lnTo>
                    <a:pt x="10954" y="15524"/>
                  </a:lnTo>
                  <a:cubicBezTo>
                    <a:pt x="10954" y="15560"/>
                    <a:pt x="10954" y="15572"/>
                    <a:pt x="10978" y="15596"/>
                  </a:cubicBezTo>
                  <a:cubicBezTo>
                    <a:pt x="10978" y="15631"/>
                    <a:pt x="10990" y="15655"/>
                    <a:pt x="10990" y="15691"/>
                  </a:cubicBezTo>
                  <a:cubicBezTo>
                    <a:pt x="10990" y="15715"/>
                    <a:pt x="10990" y="15738"/>
                    <a:pt x="11002" y="15762"/>
                  </a:cubicBezTo>
                  <a:cubicBezTo>
                    <a:pt x="11014" y="15834"/>
                    <a:pt x="11014" y="15917"/>
                    <a:pt x="11037" y="15977"/>
                  </a:cubicBezTo>
                  <a:cubicBezTo>
                    <a:pt x="11049" y="16072"/>
                    <a:pt x="11049" y="16191"/>
                    <a:pt x="11061" y="16310"/>
                  </a:cubicBezTo>
                  <a:cubicBezTo>
                    <a:pt x="11061" y="16358"/>
                    <a:pt x="11061" y="16393"/>
                    <a:pt x="11085" y="16429"/>
                  </a:cubicBezTo>
                  <a:lnTo>
                    <a:pt x="11097" y="16631"/>
                  </a:lnTo>
                  <a:cubicBezTo>
                    <a:pt x="11121" y="16929"/>
                    <a:pt x="11144" y="17250"/>
                    <a:pt x="11168" y="17548"/>
                  </a:cubicBezTo>
                  <a:cubicBezTo>
                    <a:pt x="11180" y="17655"/>
                    <a:pt x="11204" y="17762"/>
                    <a:pt x="11204" y="17846"/>
                  </a:cubicBezTo>
                  <a:cubicBezTo>
                    <a:pt x="11216" y="17917"/>
                    <a:pt x="11216" y="18012"/>
                    <a:pt x="11228" y="18084"/>
                  </a:cubicBezTo>
                  <a:cubicBezTo>
                    <a:pt x="11240" y="18263"/>
                    <a:pt x="11275" y="18441"/>
                    <a:pt x="11275" y="18620"/>
                  </a:cubicBezTo>
                  <a:cubicBezTo>
                    <a:pt x="11287" y="18894"/>
                    <a:pt x="11299" y="19155"/>
                    <a:pt x="11299" y="19429"/>
                  </a:cubicBezTo>
                  <a:cubicBezTo>
                    <a:pt x="11299" y="19525"/>
                    <a:pt x="11323" y="19632"/>
                    <a:pt x="11323" y="19739"/>
                  </a:cubicBezTo>
                  <a:lnTo>
                    <a:pt x="11323" y="19751"/>
                  </a:lnTo>
                  <a:cubicBezTo>
                    <a:pt x="11323" y="19846"/>
                    <a:pt x="11335" y="19941"/>
                    <a:pt x="11335" y="20037"/>
                  </a:cubicBezTo>
                  <a:lnTo>
                    <a:pt x="11335" y="20168"/>
                  </a:lnTo>
                  <a:cubicBezTo>
                    <a:pt x="11347" y="20382"/>
                    <a:pt x="11347" y="20596"/>
                    <a:pt x="11359" y="20810"/>
                  </a:cubicBezTo>
                  <a:lnTo>
                    <a:pt x="11359" y="20834"/>
                  </a:lnTo>
                  <a:cubicBezTo>
                    <a:pt x="11359" y="21191"/>
                    <a:pt x="11347" y="21537"/>
                    <a:pt x="11335" y="21930"/>
                  </a:cubicBezTo>
                  <a:cubicBezTo>
                    <a:pt x="11335" y="22013"/>
                    <a:pt x="11323" y="22120"/>
                    <a:pt x="11323" y="22203"/>
                  </a:cubicBezTo>
                  <a:lnTo>
                    <a:pt x="11323" y="22311"/>
                  </a:lnTo>
                  <a:cubicBezTo>
                    <a:pt x="11323" y="22370"/>
                    <a:pt x="11299" y="22430"/>
                    <a:pt x="11299" y="22489"/>
                  </a:cubicBezTo>
                  <a:cubicBezTo>
                    <a:pt x="11299" y="22525"/>
                    <a:pt x="11299" y="22561"/>
                    <a:pt x="11287" y="22596"/>
                  </a:cubicBezTo>
                  <a:cubicBezTo>
                    <a:pt x="11287" y="22656"/>
                    <a:pt x="11275" y="22704"/>
                    <a:pt x="11275" y="22763"/>
                  </a:cubicBezTo>
                  <a:cubicBezTo>
                    <a:pt x="11275" y="22799"/>
                    <a:pt x="11264" y="22846"/>
                    <a:pt x="11264" y="22894"/>
                  </a:cubicBezTo>
                  <a:cubicBezTo>
                    <a:pt x="11264" y="22918"/>
                    <a:pt x="11264" y="22954"/>
                    <a:pt x="11240" y="23001"/>
                  </a:cubicBezTo>
                  <a:lnTo>
                    <a:pt x="11240" y="23013"/>
                  </a:lnTo>
                  <a:cubicBezTo>
                    <a:pt x="11240" y="23061"/>
                    <a:pt x="11228" y="23085"/>
                    <a:pt x="11228" y="23132"/>
                  </a:cubicBezTo>
                  <a:lnTo>
                    <a:pt x="11228" y="23180"/>
                  </a:lnTo>
                  <a:cubicBezTo>
                    <a:pt x="11216" y="23335"/>
                    <a:pt x="11180" y="23501"/>
                    <a:pt x="11156" y="23680"/>
                  </a:cubicBezTo>
                  <a:cubicBezTo>
                    <a:pt x="11097" y="23978"/>
                    <a:pt x="11049" y="24287"/>
                    <a:pt x="10990" y="24585"/>
                  </a:cubicBezTo>
                  <a:lnTo>
                    <a:pt x="10954" y="24787"/>
                  </a:lnTo>
                  <a:cubicBezTo>
                    <a:pt x="10930" y="24930"/>
                    <a:pt x="10906" y="25085"/>
                    <a:pt x="10883" y="25228"/>
                  </a:cubicBezTo>
                  <a:lnTo>
                    <a:pt x="10871" y="25323"/>
                  </a:lnTo>
                  <a:lnTo>
                    <a:pt x="10859" y="25382"/>
                  </a:lnTo>
                  <a:cubicBezTo>
                    <a:pt x="10835" y="25442"/>
                    <a:pt x="10823" y="25513"/>
                    <a:pt x="10823" y="25573"/>
                  </a:cubicBezTo>
                  <a:cubicBezTo>
                    <a:pt x="10811" y="25680"/>
                    <a:pt x="10799" y="25775"/>
                    <a:pt x="10799" y="25871"/>
                  </a:cubicBezTo>
                  <a:cubicBezTo>
                    <a:pt x="10775" y="26049"/>
                    <a:pt x="10763" y="26228"/>
                    <a:pt x="10763" y="26406"/>
                  </a:cubicBezTo>
                  <a:lnTo>
                    <a:pt x="10763" y="26549"/>
                  </a:lnTo>
                  <a:lnTo>
                    <a:pt x="10763" y="26704"/>
                  </a:lnTo>
                  <a:lnTo>
                    <a:pt x="10763" y="26716"/>
                  </a:lnTo>
                  <a:lnTo>
                    <a:pt x="10763" y="26764"/>
                  </a:lnTo>
                  <a:cubicBezTo>
                    <a:pt x="10740" y="26133"/>
                    <a:pt x="10656" y="25525"/>
                    <a:pt x="10573" y="24918"/>
                  </a:cubicBezTo>
                  <a:lnTo>
                    <a:pt x="10573" y="24906"/>
                  </a:lnTo>
                  <a:cubicBezTo>
                    <a:pt x="10573" y="24870"/>
                    <a:pt x="10561" y="24823"/>
                    <a:pt x="10561" y="24799"/>
                  </a:cubicBezTo>
                  <a:lnTo>
                    <a:pt x="10561" y="24751"/>
                  </a:lnTo>
                  <a:cubicBezTo>
                    <a:pt x="10537" y="24668"/>
                    <a:pt x="10525" y="24585"/>
                    <a:pt x="10513" y="24501"/>
                  </a:cubicBezTo>
                  <a:lnTo>
                    <a:pt x="10513" y="24525"/>
                  </a:lnTo>
                  <a:cubicBezTo>
                    <a:pt x="10466" y="24263"/>
                    <a:pt x="10442" y="23989"/>
                    <a:pt x="10406" y="23716"/>
                  </a:cubicBezTo>
                  <a:lnTo>
                    <a:pt x="10359" y="23263"/>
                  </a:lnTo>
                  <a:cubicBezTo>
                    <a:pt x="10347" y="23120"/>
                    <a:pt x="10335" y="22954"/>
                    <a:pt x="10335" y="22799"/>
                  </a:cubicBezTo>
                  <a:cubicBezTo>
                    <a:pt x="10323" y="22644"/>
                    <a:pt x="10323" y="22477"/>
                    <a:pt x="10299" y="22311"/>
                  </a:cubicBezTo>
                  <a:cubicBezTo>
                    <a:pt x="10287" y="22168"/>
                    <a:pt x="10287" y="22025"/>
                    <a:pt x="10287" y="21882"/>
                  </a:cubicBezTo>
                  <a:cubicBezTo>
                    <a:pt x="10287" y="21572"/>
                    <a:pt x="10287" y="21251"/>
                    <a:pt x="10299" y="20953"/>
                  </a:cubicBezTo>
                  <a:cubicBezTo>
                    <a:pt x="10323" y="20644"/>
                    <a:pt x="10335" y="20334"/>
                    <a:pt x="10335" y="20025"/>
                  </a:cubicBezTo>
                  <a:cubicBezTo>
                    <a:pt x="10335" y="19703"/>
                    <a:pt x="10335" y="19394"/>
                    <a:pt x="10347" y="19084"/>
                  </a:cubicBezTo>
                  <a:cubicBezTo>
                    <a:pt x="10359" y="18917"/>
                    <a:pt x="10359" y="18774"/>
                    <a:pt x="10394" y="18608"/>
                  </a:cubicBezTo>
                  <a:cubicBezTo>
                    <a:pt x="10406" y="18453"/>
                    <a:pt x="10418" y="18310"/>
                    <a:pt x="10442" y="18143"/>
                  </a:cubicBezTo>
                  <a:cubicBezTo>
                    <a:pt x="10454" y="17977"/>
                    <a:pt x="10466" y="17834"/>
                    <a:pt x="10478" y="17667"/>
                  </a:cubicBezTo>
                  <a:cubicBezTo>
                    <a:pt x="10478" y="17501"/>
                    <a:pt x="10502" y="17346"/>
                    <a:pt x="10502" y="17179"/>
                  </a:cubicBezTo>
                  <a:lnTo>
                    <a:pt x="10502" y="17179"/>
                  </a:lnTo>
                  <a:cubicBezTo>
                    <a:pt x="10466" y="17370"/>
                    <a:pt x="10442" y="17548"/>
                    <a:pt x="10394" y="17739"/>
                  </a:cubicBezTo>
                  <a:cubicBezTo>
                    <a:pt x="10359" y="17858"/>
                    <a:pt x="10335" y="18001"/>
                    <a:pt x="10287" y="18120"/>
                  </a:cubicBezTo>
                  <a:cubicBezTo>
                    <a:pt x="10263" y="18215"/>
                    <a:pt x="10228" y="18334"/>
                    <a:pt x="10204" y="18441"/>
                  </a:cubicBezTo>
                  <a:cubicBezTo>
                    <a:pt x="10180" y="18513"/>
                    <a:pt x="10156" y="18608"/>
                    <a:pt x="10144" y="18679"/>
                  </a:cubicBezTo>
                  <a:lnTo>
                    <a:pt x="10097" y="18905"/>
                  </a:lnTo>
                  <a:cubicBezTo>
                    <a:pt x="10061" y="19048"/>
                    <a:pt x="10037" y="19215"/>
                    <a:pt x="10025" y="19370"/>
                  </a:cubicBezTo>
                  <a:cubicBezTo>
                    <a:pt x="9990" y="19679"/>
                    <a:pt x="9978" y="19989"/>
                    <a:pt x="9966" y="20298"/>
                  </a:cubicBezTo>
                  <a:cubicBezTo>
                    <a:pt x="9966" y="20453"/>
                    <a:pt x="9942" y="20620"/>
                    <a:pt x="9942" y="20763"/>
                  </a:cubicBezTo>
                  <a:cubicBezTo>
                    <a:pt x="9942" y="20918"/>
                    <a:pt x="9930" y="21072"/>
                    <a:pt x="9930" y="21227"/>
                  </a:cubicBezTo>
                  <a:cubicBezTo>
                    <a:pt x="9930" y="21537"/>
                    <a:pt x="9930" y="21870"/>
                    <a:pt x="9966" y="22180"/>
                  </a:cubicBezTo>
                  <a:cubicBezTo>
                    <a:pt x="9978" y="22501"/>
                    <a:pt x="10001" y="22823"/>
                    <a:pt x="10037" y="23144"/>
                  </a:cubicBezTo>
                  <a:lnTo>
                    <a:pt x="10085" y="23597"/>
                  </a:lnTo>
                  <a:lnTo>
                    <a:pt x="10121" y="24037"/>
                  </a:lnTo>
                  <a:cubicBezTo>
                    <a:pt x="10168" y="24370"/>
                    <a:pt x="10216" y="24692"/>
                    <a:pt x="10275" y="25001"/>
                  </a:cubicBezTo>
                  <a:cubicBezTo>
                    <a:pt x="10323" y="25299"/>
                    <a:pt x="10382" y="25597"/>
                    <a:pt x="10418" y="25883"/>
                  </a:cubicBezTo>
                  <a:lnTo>
                    <a:pt x="10466" y="26192"/>
                  </a:lnTo>
                  <a:lnTo>
                    <a:pt x="10513" y="26549"/>
                  </a:lnTo>
                  <a:cubicBezTo>
                    <a:pt x="10537" y="26764"/>
                    <a:pt x="10561" y="26966"/>
                    <a:pt x="10573" y="27192"/>
                  </a:cubicBezTo>
                  <a:cubicBezTo>
                    <a:pt x="10597" y="27502"/>
                    <a:pt x="10644" y="27823"/>
                    <a:pt x="10692" y="28133"/>
                  </a:cubicBezTo>
                  <a:cubicBezTo>
                    <a:pt x="10704" y="28204"/>
                    <a:pt x="10716" y="28264"/>
                    <a:pt x="10740" y="28335"/>
                  </a:cubicBezTo>
                  <a:cubicBezTo>
                    <a:pt x="10740" y="28419"/>
                    <a:pt x="10716" y="28490"/>
                    <a:pt x="10716" y="28550"/>
                  </a:cubicBezTo>
                  <a:lnTo>
                    <a:pt x="10704" y="28621"/>
                  </a:lnTo>
                  <a:lnTo>
                    <a:pt x="10704" y="28633"/>
                  </a:lnTo>
                  <a:cubicBezTo>
                    <a:pt x="10704" y="28621"/>
                    <a:pt x="10692" y="28597"/>
                    <a:pt x="10692" y="28573"/>
                  </a:cubicBezTo>
                  <a:cubicBezTo>
                    <a:pt x="10692" y="28550"/>
                    <a:pt x="10680" y="28514"/>
                    <a:pt x="10680" y="28490"/>
                  </a:cubicBezTo>
                  <a:cubicBezTo>
                    <a:pt x="10656" y="28442"/>
                    <a:pt x="10656" y="28383"/>
                    <a:pt x="10644" y="28335"/>
                  </a:cubicBezTo>
                  <a:cubicBezTo>
                    <a:pt x="10561" y="28014"/>
                    <a:pt x="10502" y="27740"/>
                    <a:pt x="10430" y="27490"/>
                  </a:cubicBezTo>
                  <a:cubicBezTo>
                    <a:pt x="10382" y="27347"/>
                    <a:pt x="10323" y="27216"/>
                    <a:pt x="10263" y="27073"/>
                  </a:cubicBezTo>
                  <a:lnTo>
                    <a:pt x="10216" y="26990"/>
                  </a:lnTo>
                  <a:lnTo>
                    <a:pt x="10204" y="26954"/>
                  </a:lnTo>
                  <a:lnTo>
                    <a:pt x="10192" y="26930"/>
                  </a:lnTo>
                  <a:lnTo>
                    <a:pt x="10013" y="26478"/>
                  </a:lnTo>
                  <a:cubicBezTo>
                    <a:pt x="9978" y="26394"/>
                    <a:pt x="9954" y="26323"/>
                    <a:pt x="9906" y="26228"/>
                  </a:cubicBezTo>
                  <a:cubicBezTo>
                    <a:pt x="9871" y="26144"/>
                    <a:pt x="9847" y="26049"/>
                    <a:pt x="9799" y="25966"/>
                  </a:cubicBezTo>
                  <a:cubicBezTo>
                    <a:pt x="9763" y="25883"/>
                    <a:pt x="9740" y="25811"/>
                    <a:pt x="9728" y="25728"/>
                  </a:cubicBezTo>
                  <a:lnTo>
                    <a:pt x="9632" y="25454"/>
                  </a:lnTo>
                  <a:lnTo>
                    <a:pt x="9632" y="25442"/>
                  </a:lnTo>
                  <a:lnTo>
                    <a:pt x="9632" y="25430"/>
                  </a:lnTo>
                  <a:cubicBezTo>
                    <a:pt x="9632" y="25406"/>
                    <a:pt x="9620" y="25394"/>
                    <a:pt x="9620" y="25382"/>
                  </a:cubicBezTo>
                  <a:lnTo>
                    <a:pt x="9609" y="25335"/>
                  </a:lnTo>
                  <a:cubicBezTo>
                    <a:pt x="9561" y="25168"/>
                    <a:pt x="9513" y="25013"/>
                    <a:pt x="9490" y="24847"/>
                  </a:cubicBezTo>
                  <a:cubicBezTo>
                    <a:pt x="9442" y="24680"/>
                    <a:pt x="9406" y="24513"/>
                    <a:pt x="9370" y="24370"/>
                  </a:cubicBezTo>
                  <a:lnTo>
                    <a:pt x="9347" y="24311"/>
                  </a:lnTo>
                  <a:lnTo>
                    <a:pt x="9335" y="24251"/>
                  </a:lnTo>
                  <a:lnTo>
                    <a:pt x="9323" y="24216"/>
                  </a:lnTo>
                  <a:cubicBezTo>
                    <a:pt x="9287" y="24061"/>
                    <a:pt x="9251" y="23906"/>
                    <a:pt x="9216" y="23739"/>
                  </a:cubicBezTo>
                  <a:cubicBezTo>
                    <a:pt x="9192" y="23585"/>
                    <a:pt x="9144" y="23406"/>
                    <a:pt x="9109" y="23204"/>
                  </a:cubicBezTo>
                  <a:lnTo>
                    <a:pt x="9109" y="23168"/>
                  </a:lnTo>
                  <a:lnTo>
                    <a:pt x="9109" y="23120"/>
                  </a:lnTo>
                  <a:cubicBezTo>
                    <a:pt x="9097" y="23025"/>
                    <a:pt x="9097" y="22942"/>
                    <a:pt x="9085" y="22835"/>
                  </a:cubicBezTo>
                  <a:cubicBezTo>
                    <a:pt x="9049" y="22596"/>
                    <a:pt x="9037" y="22370"/>
                    <a:pt x="9025" y="22156"/>
                  </a:cubicBezTo>
                  <a:cubicBezTo>
                    <a:pt x="9025" y="22108"/>
                    <a:pt x="9025" y="22061"/>
                    <a:pt x="9013" y="22037"/>
                  </a:cubicBezTo>
                  <a:cubicBezTo>
                    <a:pt x="8989" y="21834"/>
                    <a:pt x="8989" y="21644"/>
                    <a:pt x="8978" y="21441"/>
                  </a:cubicBezTo>
                  <a:cubicBezTo>
                    <a:pt x="8978" y="21287"/>
                    <a:pt x="8966" y="21120"/>
                    <a:pt x="8966" y="20965"/>
                  </a:cubicBezTo>
                  <a:lnTo>
                    <a:pt x="8966" y="20822"/>
                  </a:lnTo>
                  <a:lnTo>
                    <a:pt x="8966" y="20429"/>
                  </a:lnTo>
                  <a:cubicBezTo>
                    <a:pt x="8966" y="20334"/>
                    <a:pt x="8966" y="20263"/>
                    <a:pt x="8978" y="20168"/>
                  </a:cubicBezTo>
                  <a:cubicBezTo>
                    <a:pt x="8978" y="20084"/>
                    <a:pt x="8989" y="20013"/>
                    <a:pt x="9013" y="19917"/>
                  </a:cubicBezTo>
                  <a:cubicBezTo>
                    <a:pt x="9037" y="19727"/>
                    <a:pt x="9073" y="19560"/>
                    <a:pt x="9097" y="19394"/>
                  </a:cubicBezTo>
                  <a:cubicBezTo>
                    <a:pt x="9132" y="19215"/>
                    <a:pt x="9168" y="19025"/>
                    <a:pt x="9204" y="18846"/>
                  </a:cubicBezTo>
                  <a:cubicBezTo>
                    <a:pt x="9216" y="18763"/>
                    <a:pt x="9228" y="18679"/>
                    <a:pt x="9251" y="18596"/>
                  </a:cubicBezTo>
                  <a:cubicBezTo>
                    <a:pt x="9263" y="18501"/>
                    <a:pt x="9275" y="18405"/>
                    <a:pt x="9287" y="18310"/>
                  </a:cubicBezTo>
                  <a:cubicBezTo>
                    <a:pt x="9323" y="18132"/>
                    <a:pt x="9370" y="17953"/>
                    <a:pt x="9394" y="17810"/>
                  </a:cubicBezTo>
                  <a:cubicBezTo>
                    <a:pt x="9430" y="17715"/>
                    <a:pt x="9442" y="17643"/>
                    <a:pt x="9454" y="17572"/>
                  </a:cubicBezTo>
                  <a:cubicBezTo>
                    <a:pt x="9454" y="17536"/>
                    <a:pt x="9466" y="17524"/>
                    <a:pt x="9466" y="17489"/>
                  </a:cubicBezTo>
                  <a:lnTo>
                    <a:pt x="9513" y="17358"/>
                  </a:lnTo>
                  <a:cubicBezTo>
                    <a:pt x="9561" y="17227"/>
                    <a:pt x="9609" y="17096"/>
                    <a:pt x="9668" y="16941"/>
                  </a:cubicBezTo>
                  <a:lnTo>
                    <a:pt x="9668" y="16929"/>
                  </a:lnTo>
                  <a:cubicBezTo>
                    <a:pt x="9728" y="16750"/>
                    <a:pt x="9799" y="16584"/>
                    <a:pt x="9847" y="16405"/>
                  </a:cubicBezTo>
                  <a:cubicBezTo>
                    <a:pt x="9906" y="16227"/>
                    <a:pt x="9942" y="16060"/>
                    <a:pt x="10001" y="15905"/>
                  </a:cubicBezTo>
                  <a:cubicBezTo>
                    <a:pt x="10109" y="15536"/>
                    <a:pt x="10204" y="15203"/>
                    <a:pt x="10299" y="14810"/>
                  </a:cubicBezTo>
                  <a:cubicBezTo>
                    <a:pt x="10347" y="14619"/>
                    <a:pt x="10394" y="14453"/>
                    <a:pt x="10442" y="14298"/>
                  </a:cubicBezTo>
                  <a:cubicBezTo>
                    <a:pt x="10478" y="14131"/>
                    <a:pt x="10513" y="13964"/>
                    <a:pt x="10537" y="13798"/>
                  </a:cubicBezTo>
                  <a:close/>
                  <a:moveTo>
                    <a:pt x="16121" y="18108"/>
                  </a:moveTo>
                  <a:lnTo>
                    <a:pt x="16121" y="18120"/>
                  </a:lnTo>
                  <a:lnTo>
                    <a:pt x="16121" y="18191"/>
                  </a:lnTo>
                  <a:lnTo>
                    <a:pt x="16109" y="18358"/>
                  </a:lnTo>
                  <a:cubicBezTo>
                    <a:pt x="16097" y="18465"/>
                    <a:pt x="16097" y="18560"/>
                    <a:pt x="16086" y="18667"/>
                  </a:cubicBezTo>
                  <a:cubicBezTo>
                    <a:pt x="16062" y="18822"/>
                    <a:pt x="16050" y="18965"/>
                    <a:pt x="16038" y="19155"/>
                  </a:cubicBezTo>
                  <a:lnTo>
                    <a:pt x="16038" y="19215"/>
                  </a:lnTo>
                  <a:lnTo>
                    <a:pt x="16026" y="19334"/>
                  </a:lnTo>
                  <a:cubicBezTo>
                    <a:pt x="16002" y="19429"/>
                    <a:pt x="15990" y="19513"/>
                    <a:pt x="15990" y="19608"/>
                  </a:cubicBezTo>
                  <a:cubicBezTo>
                    <a:pt x="15978" y="19679"/>
                    <a:pt x="15978" y="19787"/>
                    <a:pt x="15967" y="19870"/>
                  </a:cubicBezTo>
                  <a:cubicBezTo>
                    <a:pt x="15943" y="19965"/>
                    <a:pt x="15943" y="20084"/>
                    <a:pt x="15943" y="20191"/>
                  </a:cubicBezTo>
                  <a:lnTo>
                    <a:pt x="15943" y="20453"/>
                  </a:lnTo>
                  <a:lnTo>
                    <a:pt x="15943" y="20489"/>
                  </a:lnTo>
                  <a:lnTo>
                    <a:pt x="15943" y="20679"/>
                  </a:lnTo>
                  <a:lnTo>
                    <a:pt x="15943" y="21037"/>
                  </a:lnTo>
                  <a:lnTo>
                    <a:pt x="15943" y="21120"/>
                  </a:lnTo>
                  <a:lnTo>
                    <a:pt x="15943" y="21215"/>
                  </a:lnTo>
                  <a:lnTo>
                    <a:pt x="15943" y="21251"/>
                  </a:lnTo>
                  <a:lnTo>
                    <a:pt x="15943" y="21299"/>
                  </a:lnTo>
                  <a:lnTo>
                    <a:pt x="15943" y="21346"/>
                  </a:lnTo>
                  <a:cubicBezTo>
                    <a:pt x="15943" y="21406"/>
                    <a:pt x="15931" y="21453"/>
                    <a:pt x="15931" y="21513"/>
                  </a:cubicBezTo>
                  <a:lnTo>
                    <a:pt x="15919" y="21632"/>
                  </a:lnTo>
                  <a:lnTo>
                    <a:pt x="15907" y="21692"/>
                  </a:lnTo>
                  <a:lnTo>
                    <a:pt x="15883" y="21751"/>
                  </a:lnTo>
                  <a:lnTo>
                    <a:pt x="15883" y="21787"/>
                  </a:lnTo>
                  <a:cubicBezTo>
                    <a:pt x="15883" y="21822"/>
                    <a:pt x="15883" y="21846"/>
                    <a:pt x="15871" y="21882"/>
                  </a:cubicBezTo>
                  <a:cubicBezTo>
                    <a:pt x="15859" y="21930"/>
                    <a:pt x="15859" y="21965"/>
                    <a:pt x="15836" y="22025"/>
                  </a:cubicBezTo>
                  <a:lnTo>
                    <a:pt x="15836" y="22073"/>
                  </a:lnTo>
                  <a:cubicBezTo>
                    <a:pt x="15836" y="22108"/>
                    <a:pt x="15824" y="22132"/>
                    <a:pt x="15824" y="22168"/>
                  </a:cubicBezTo>
                  <a:lnTo>
                    <a:pt x="15812" y="22239"/>
                  </a:lnTo>
                  <a:cubicBezTo>
                    <a:pt x="15776" y="22382"/>
                    <a:pt x="15740" y="22537"/>
                    <a:pt x="15705" y="22680"/>
                  </a:cubicBezTo>
                  <a:lnTo>
                    <a:pt x="15681" y="22787"/>
                  </a:lnTo>
                  <a:cubicBezTo>
                    <a:pt x="15645" y="22882"/>
                    <a:pt x="15633" y="22977"/>
                    <a:pt x="15597" y="23073"/>
                  </a:cubicBezTo>
                  <a:cubicBezTo>
                    <a:pt x="15562" y="23216"/>
                    <a:pt x="15526" y="23358"/>
                    <a:pt x="15478" y="23501"/>
                  </a:cubicBezTo>
                  <a:cubicBezTo>
                    <a:pt x="15419" y="23692"/>
                    <a:pt x="15359" y="23894"/>
                    <a:pt x="15300" y="24073"/>
                  </a:cubicBezTo>
                  <a:cubicBezTo>
                    <a:pt x="15264" y="24192"/>
                    <a:pt x="15216" y="24311"/>
                    <a:pt x="15169" y="24442"/>
                  </a:cubicBezTo>
                  <a:cubicBezTo>
                    <a:pt x="15157" y="24489"/>
                    <a:pt x="15145" y="24525"/>
                    <a:pt x="15109" y="24585"/>
                  </a:cubicBezTo>
                  <a:lnTo>
                    <a:pt x="15062" y="24704"/>
                  </a:lnTo>
                  <a:cubicBezTo>
                    <a:pt x="15002" y="24847"/>
                    <a:pt x="14966" y="24990"/>
                    <a:pt x="14907" y="25121"/>
                  </a:cubicBezTo>
                  <a:cubicBezTo>
                    <a:pt x="14847" y="25299"/>
                    <a:pt x="14764" y="25502"/>
                    <a:pt x="14693" y="25692"/>
                  </a:cubicBezTo>
                  <a:cubicBezTo>
                    <a:pt x="14681" y="25704"/>
                    <a:pt x="14681" y="25740"/>
                    <a:pt x="14669" y="25752"/>
                  </a:cubicBezTo>
                  <a:cubicBezTo>
                    <a:pt x="14645" y="25799"/>
                    <a:pt x="14633" y="25835"/>
                    <a:pt x="14621" y="25871"/>
                  </a:cubicBezTo>
                  <a:cubicBezTo>
                    <a:pt x="14609" y="25883"/>
                    <a:pt x="14609" y="25918"/>
                    <a:pt x="14585" y="25930"/>
                  </a:cubicBezTo>
                  <a:cubicBezTo>
                    <a:pt x="14573" y="25978"/>
                    <a:pt x="14550" y="26013"/>
                    <a:pt x="14526" y="26061"/>
                  </a:cubicBezTo>
                  <a:cubicBezTo>
                    <a:pt x="14526" y="26073"/>
                    <a:pt x="14514" y="26097"/>
                    <a:pt x="14514" y="26097"/>
                  </a:cubicBezTo>
                  <a:cubicBezTo>
                    <a:pt x="14514" y="26109"/>
                    <a:pt x="14502" y="26121"/>
                    <a:pt x="14502" y="26121"/>
                  </a:cubicBezTo>
                  <a:cubicBezTo>
                    <a:pt x="14490" y="26168"/>
                    <a:pt x="14454" y="26216"/>
                    <a:pt x="14443" y="26252"/>
                  </a:cubicBezTo>
                  <a:lnTo>
                    <a:pt x="14335" y="26442"/>
                  </a:lnTo>
                  <a:lnTo>
                    <a:pt x="14312" y="26478"/>
                  </a:lnTo>
                  <a:lnTo>
                    <a:pt x="14216" y="26621"/>
                  </a:lnTo>
                  <a:cubicBezTo>
                    <a:pt x="14192" y="26656"/>
                    <a:pt x="14169" y="26704"/>
                    <a:pt x="14145" y="26740"/>
                  </a:cubicBezTo>
                  <a:cubicBezTo>
                    <a:pt x="14133" y="26752"/>
                    <a:pt x="14133" y="26764"/>
                    <a:pt x="14109" y="26775"/>
                  </a:cubicBezTo>
                  <a:cubicBezTo>
                    <a:pt x="14097" y="26787"/>
                    <a:pt x="14085" y="26823"/>
                    <a:pt x="14073" y="26835"/>
                  </a:cubicBezTo>
                  <a:cubicBezTo>
                    <a:pt x="14038" y="26883"/>
                    <a:pt x="14014" y="26930"/>
                    <a:pt x="13990" y="26978"/>
                  </a:cubicBezTo>
                  <a:cubicBezTo>
                    <a:pt x="13966" y="27014"/>
                    <a:pt x="13931" y="27061"/>
                    <a:pt x="13919" y="27109"/>
                  </a:cubicBezTo>
                  <a:lnTo>
                    <a:pt x="13657" y="27597"/>
                  </a:lnTo>
                  <a:lnTo>
                    <a:pt x="13383" y="28133"/>
                  </a:lnTo>
                  <a:lnTo>
                    <a:pt x="13300" y="28311"/>
                  </a:lnTo>
                  <a:cubicBezTo>
                    <a:pt x="13192" y="28538"/>
                    <a:pt x="13073" y="28776"/>
                    <a:pt x="12954" y="29002"/>
                  </a:cubicBezTo>
                  <a:cubicBezTo>
                    <a:pt x="12919" y="29061"/>
                    <a:pt x="12883" y="29121"/>
                    <a:pt x="12835" y="29192"/>
                  </a:cubicBezTo>
                  <a:cubicBezTo>
                    <a:pt x="12788" y="29252"/>
                    <a:pt x="12740" y="29323"/>
                    <a:pt x="12704" y="29383"/>
                  </a:cubicBezTo>
                  <a:lnTo>
                    <a:pt x="12657" y="29442"/>
                  </a:lnTo>
                  <a:lnTo>
                    <a:pt x="12621" y="29490"/>
                  </a:lnTo>
                  <a:cubicBezTo>
                    <a:pt x="12502" y="29633"/>
                    <a:pt x="12407" y="29800"/>
                    <a:pt x="12287" y="29966"/>
                  </a:cubicBezTo>
                  <a:cubicBezTo>
                    <a:pt x="12287" y="29966"/>
                    <a:pt x="12287" y="29978"/>
                    <a:pt x="12264" y="29978"/>
                  </a:cubicBezTo>
                  <a:cubicBezTo>
                    <a:pt x="12299" y="29919"/>
                    <a:pt x="12311" y="29859"/>
                    <a:pt x="12347" y="29800"/>
                  </a:cubicBezTo>
                  <a:cubicBezTo>
                    <a:pt x="12407" y="29633"/>
                    <a:pt x="12478" y="29466"/>
                    <a:pt x="12538" y="29311"/>
                  </a:cubicBezTo>
                  <a:lnTo>
                    <a:pt x="12538" y="29323"/>
                  </a:lnTo>
                  <a:cubicBezTo>
                    <a:pt x="12561" y="29252"/>
                    <a:pt x="12609" y="29169"/>
                    <a:pt x="12645" y="29097"/>
                  </a:cubicBezTo>
                  <a:cubicBezTo>
                    <a:pt x="12680" y="29014"/>
                    <a:pt x="12716" y="28919"/>
                    <a:pt x="12764" y="28847"/>
                  </a:cubicBezTo>
                  <a:lnTo>
                    <a:pt x="12978" y="28359"/>
                  </a:lnTo>
                  <a:cubicBezTo>
                    <a:pt x="13038" y="28216"/>
                    <a:pt x="13097" y="28073"/>
                    <a:pt x="13157" y="27942"/>
                  </a:cubicBezTo>
                  <a:cubicBezTo>
                    <a:pt x="13192" y="27883"/>
                    <a:pt x="13204" y="27835"/>
                    <a:pt x="13240" y="27776"/>
                  </a:cubicBezTo>
                  <a:cubicBezTo>
                    <a:pt x="13264" y="27704"/>
                    <a:pt x="13300" y="27645"/>
                    <a:pt x="13311" y="27561"/>
                  </a:cubicBezTo>
                  <a:cubicBezTo>
                    <a:pt x="13359" y="27430"/>
                    <a:pt x="13419" y="27299"/>
                    <a:pt x="13454" y="27168"/>
                  </a:cubicBezTo>
                  <a:lnTo>
                    <a:pt x="13633" y="26668"/>
                  </a:lnTo>
                  <a:cubicBezTo>
                    <a:pt x="13657" y="26609"/>
                    <a:pt x="13681" y="26549"/>
                    <a:pt x="13692" y="26490"/>
                  </a:cubicBezTo>
                  <a:cubicBezTo>
                    <a:pt x="13728" y="26394"/>
                    <a:pt x="13752" y="26287"/>
                    <a:pt x="13800" y="26192"/>
                  </a:cubicBezTo>
                  <a:lnTo>
                    <a:pt x="13931" y="25799"/>
                  </a:lnTo>
                  <a:cubicBezTo>
                    <a:pt x="13978" y="25656"/>
                    <a:pt x="14026" y="25537"/>
                    <a:pt x="14050" y="25406"/>
                  </a:cubicBezTo>
                  <a:cubicBezTo>
                    <a:pt x="14097" y="25275"/>
                    <a:pt x="14145" y="25121"/>
                    <a:pt x="14192" y="24990"/>
                  </a:cubicBezTo>
                  <a:cubicBezTo>
                    <a:pt x="14312" y="24668"/>
                    <a:pt x="14407" y="24359"/>
                    <a:pt x="14526" y="24025"/>
                  </a:cubicBezTo>
                  <a:cubicBezTo>
                    <a:pt x="14573" y="23906"/>
                    <a:pt x="14621" y="23775"/>
                    <a:pt x="14645" y="23656"/>
                  </a:cubicBezTo>
                  <a:cubicBezTo>
                    <a:pt x="14693" y="23513"/>
                    <a:pt x="14740" y="23394"/>
                    <a:pt x="14764" y="23263"/>
                  </a:cubicBezTo>
                  <a:cubicBezTo>
                    <a:pt x="14859" y="22942"/>
                    <a:pt x="14966" y="22608"/>
                    <a:pt x="15050" y="22287"/>
                  </a:cubicBezTo>
                  <a:cubicBezTo>
                    <a:pt x="15145" y="21977"/>
                    <a:pt x="15240" y="21644"/>
                    <a:pt x="15347" y="21334"/>
                  </a:cubicBezTo>
                  <a:lnTo>
                    <a:pt x="15347" y="21334"/>
                  </a:lnTo>
                  <a:lnTo>
                    <a:pt x="15264" y="21561"/>
                  </a:lnTo>
                  <a:lnTo>
                    <a:pt x="14907" y="22406"/>
                  </a:lnTo>
                  <a:cubicBezTo>
                    <a:pt x="14788" y="22692"/>
                    <a:pt x="14669" y="22989"/>
                    <a:pt x="14562" y="23263"/>
                  </a:cubicBezTo>
                  <a:lnTo>
                    <a:pt x="14562" y="23251"/>
                  </a:lnTo>
                  <a:cubicBezTo>
                    <a:pt x="14454" y="23501"/>
                    <a:pt x="14347" y="23763"/>
                    <a:pt x="14228" y="24025"/>
                  </a:cubicBezTo>
                  <a:cubicBezTo>
                    <a:pt x="14169" y="24156"/>
                    <a:pt x="14109" y="24275"/>
                    <a:pt x="14073" y="24418"/>
                  </a:cubicBezTo>
                  <a:cubicBezTo>
                    <a:pt x="14014" y="24573"/>
                    <a:pt x="13931" y="24728"/>
                    <a:pt x="13871" y="24894"/>
                  </a:cubicBezTo>
                  <a:lnTo>
                    <a:pt x="13871" y="24906"/>
                  </a:lnTo>
                  <a:cubicBezTo>
                    <a:pt x="13847" y="24978"/>
                    <a:pt x="13811" y="25061"/>
                    <a:pt x="13788" y="25144"/>
                  </a:cubicBezTo>
                  <a:cubicBezTo>
                    <a:pt x="13752" y="25251"/>
                    <a:pt x="13716" y="25347"/>
                    <a:pt x="13681" y="25442"/>
                  </a:cubicBezTo>
                  <a:cubicBezTo>
                    <a:pt x="13657" y="25513"/>
                    <a:pt x="13633" y="25573"/>
                    <a:pt x="13621" y="25644"/>
                  </a:cubicBezTo>
                  <a:cubicBezTo>
                    <a:pt x="13597" y="25752"/>
                    <a:pt x="13561" y="25859"/>
                    <a:pt x="13514" y="25978"/>
                  </a:cubicBezTo>
                  <a:cubicBezTo>
                    <a:pt x="13430" y="26240"/>
                    <a:pt x="13359" y="26514"/>
                    <a:pt x="13264" y="26775"/>
                  </a:cubicBezTo>
                  <a:lnTo>
                    <a:pt x="13133" y="27180"/>
                  </a:lnTo>
                  <a:cubicBezTo>
                    <a:pt x="13073" y="27347"/>
                    <a:pt x="13014" y="27490"/>
                    <a:pt x="12966" y="27657"/>
                  </a:cubicBezTo>
                  <a:cubicBezTo>
                    <a:pt x="12907" y="27788"/>
                    <a:pt x="12859" y="27930"/>
                    <a:pt x="12799" y="28061"/>
                  </a:cubicBezTo>
                  <a:cubicBezTo>
                    <a:pt x="12704" y="28311"/>
                    <a:pt x="12585" y="28561"/>
                    <a:pt x="12466" y="28823"/>
                  </a:cubicBezTo>
                  <a:cubicBezTo>
                    <a:pt x="12418" y="28907"/>
                    <a:pt x="12383" y="29002"/>
                    <a:pt x="12347" y="29073"/>
                  </a:cubicBezTo>
                  <a:cubicBezTo>
                    <a:pt x="12299" y="29002"/>
                    <a:pt x="12347" y="28823"/>
                    <a:pt x="12371" y="28633"/>
                  </a:cubicBezTo>
                  <a:cubicBezTo>
                    <a:pt x="12418" y="28442"/>
                    <a:pt x="12454" y="28264"/>
                    <a:pt x="12490" y="28073"/>
                  </a:cubicBezTo>
                  <a:lnTo>
                    <a:pt x="12514" y="28026"/>
                  </a:lnTo>
                  <a:cubicBezTo>
                    <a:pt x="12549" y="27835"/>
                    <a:pt x="12585" y="27645"/>
                    <a:pt x="12633" y="27442"/>
                  </a:cubicBezTo>
                  <a:lnTo>
                    <a:pt x="12657" y="27299"/>
                  </a:lnTo>
                  <a:cubicBezTo>
                    <a:pt x="12692" y="27180"/>
                    <a:pt x="12716" y="27049"/>
                    <a:pt x="12728" y="26918"/>
                  </a:cubicBezTo>
                  <a:cubicBezTo>
                    <a:pt x="12788" y="26645"/>
                    <a:pt x="12835" y="26359"/>
                    <a:pt x="12883" y="26097"/>
                  </a:cubicBezTo>
                  <a:cubicBezTo>
                    <a:pt x="12895" y="25954"/>
                    <a:pt x="12930" y="25847"/>
                    <a:pt x="12954" y="25704"/>
                  </a:cubicBezTo>
                  <a:cubicBezTo>
                    <a:pt x="12966" y="25609"/>
                    <a:pt x="12990" y="25513"/>
                    <a:pt x="13014" y="25406"/>
                  </a:cubicBezTo>
                  <a:cubicBezTo>
                    <a:pt x="13026" y="25371"/>
                    <a:pt x="13026" y="25323"/>
                    <a:pt x="13049" y="25275"/>
                  </a:cubicBezTo>
                  <a:cubicBezTo>
                    <a:pt x="13061" y="25228"/>
                    <a:pt x="13061" y="25204"/>
                    <a:pt x="13073" y="25156"/>
                  </a:cubicBezTo>
                  <a:cubicBezTo>
                    <a:pt x="13085" y="25085"/>
                    <a:pt x="13109" y="25025"/>
                    <a:pt x="13121" y="24954"/>
                  </a:cubicBezTo>
                  <a:cubicBezTo>
                    <a:pt x="13145" y="24835"/>
                    <a:pt x="13180" y="24716"/>
                    <a:pt x="13204" y="24573"/>
                  </a:cubicBezTo>
                  <a:cubicBezTo>
                    <a:pt x="13252" y="24418"/>
                    <a:pt x="13288" y="24239"/>
                    <a:pt x="13323" y="24073"/>
                  </a:cubicBezTo>
                  <a:cubicBezTo>
                    <a:pt x="13371" y="23870"/>
                    <a:pt x="13419" y="23668"/>
                    <a:pt x="13466" y="23466"/>
                  </a:cubicBezTo>
                  <a:lnTo>
                    <a:pt x="13478" y="23418"/>
                  </a:lnTo>
                  <a:cubicBezTo>
                    <a:pt x="13490" y="23382"/>
                    <a:pt x="13490" y="23346"/>
                    <a:pt x="13502" y="23311"/>
                  </a:cubicBezTo>
                  <a:lnTo>
                    <a:pt x="13538" y="23227"/>
                  </a:lnTo>
                  <a:lnTo>
                    <a:pt x="13550" y="23144"/>
                  </a:lnTo>
                  <a:cubicBezTo>
                    <a:pt x="13585" y="23061"/>
                    <a:pt x="13609" y="22965"/>
                    <a:pt x="13657" y="22882"/>
                  </a:cubicBezTo>
                  <a:lnTo>
                    <a:pt x="13669" y="22835"/>
                  </a:lnTo>
                  <a:cubicBezTo>
                    <a:pt x="13669" y="22823"/>
                    <a:pt x="13681" y="22823"/>
                    <a:pt x="13681" y="22811"/>
                  </a:cubicBezTo>
                  <a:cubicBezTo>
                    <a:pt x="13716" y="22751"/>
                    <a:pt x="13728" y="22692"/>
                    <a:pt x="13764" y="22632"/>
                  </a:cubicBezTo>
                  <a:cubicBezTo>
                    <a:pt x="13835" y="22465"/>
                    <a:pt x="13895" y="22287"/>
                    <a:pt x="13966" y="22108"/>
                  </a:cubicBezTo>
                  <a:cubicBezTo>
                    <a:pt x="14014" y="21977"/>
                    <a:pt x="14062" y="21858"/>
                    <a:pt x="14121" y="21715"/>
                  </a:cubicBezTo>
                  <a:cubicBezTo>
                    <a:pt x="14157" y="21620"/>
                    <a:pt x="14192" y="21501"/>
                    <a:pt x="14240" y="21394"/>
                  </a:cubicBezTo>
                  <a:lnTo>
                    <a:pt x="14264" y="21322"/>
                  </a:lnTo>
                  <a:lnTo>
                    <a:pt x="14276" y="21287"/>
                  </a:lnTo>
                  <a:lnTo>
                    <a:pt x="14300" y="21263"/>
                  </a:lnTo>
                  <a:cubicBezTo>
                    <a:pt x="14312" y="21227"/>
                    <a:pt x="14312" y="21215"/>
                    <a:pt x="14323" y="21180"/>
                  </a:cubicBezTo>
                  <a:lnTo>
                    <a:pt x="14335" y="21156"/>
                  </a:lnTo>
                  <a:cubicBezTo>
                    <a:pt x="14383" y="21049"/>
                    <a:pt x="14431" y="20941"/>
                    <a:pt x="14490" y="20846"/>
                  </a:cubicBezTo>
                  <a:cubicBezTo>
                    <a:pt x="14514" y="20787"/>
                    <a:pt x="14550" y="20739"/>
                    <a:pt x="14573" y="20691"/>
                  </a:cubicBezTo>
                  <a:cubicBezTo>
                    <a:pt x="14609" y="20644"/>
                    <a:pt x="14657" y="20584"/>
                    <a:pt x="14681" y="20525"/>
                  </a:cubicBezTo>
                  <a:lnTo>
                    <a:pt x="14907" y="20263"/>
                  </a:lnTo>
                  <a:cubicBezTo>
                    <a:pt x="14919" y="20251"/>
                    <a:pt x="14931" y="20227"/>
                    <a:pt x="14954" y="20203"/>
                  </a:cubicBezTo>
                  <a:cubicBezTo>
                    <a:pt x="15014" y="20132"/>
                    <a:pt x="15085" y="20048"/>
                    <a:pt x="15145" y="19965"/>
                  </a:cubicBezTo>
                  <a:cubicBezTo>
                    <a:pt x="15205" y="19870"/>
                    <a:pt x="15276" y="19798"/>
                    <a:pt x="15335" y="19691"/>
                  </a:cubicBezTo>
                  <a:cubicBezTo>
                    <a:pt x="15395" y="19608"/>
                    <a:pt x="15455" y="19501"/>
                    <a:pt x="15514" y="19394"/>
                  </a:cubicBezTo>
                  <a:lnTo>
                    <a:pt x="15562" y="19322"/>
                  </a:lnTo>
                  <a:lnTo>
                    <a:pt x="15609" y="19251"/>
                  </a:lnTo>
                  <a:cubicBezTo>
                    <a:pt x="15621" y="19215"/>
                    <a:pt x="15633" y="19191"/>
                    <a:pt x="15645" y="19179"/>
                  </a:cubicBezTo>
                  <a:lnTo>
                    <a:pt x="15669" y="19144"/>
                  </a:lnTo>
                  <a:cubicBezTo>
                    <a:pt x="15705" y="19060"/>
                    <a:pt x="15740" y="18977"/>
                    <a:pt x="15788" y="18905"/>
                  </a:cubicBezTo>
                  <a:cubicBezTo>
                    <a:pt x="15812" y="18822"/>
                    <a:pt x="15859" y="18739"/>
                    <a:pt x="15883" y="18655"/>
                  </a:cubicBezTo>
                  <a:lnTo>
                    <a:pt x="16026" y="18346"/>
                  </a:lnTo>
                  <a:lnTo>
                    <a:pt x="16097" y="18179"/>
                  </a:lnTo>
                  <a:lnTo>
                    <a:pt x="16121" y="18108"/>
                  </a:lnTo>
                  <a:close/>
                  <a:moveTo>
                    <a:pt x="13355" y="33146"/>
                  </a:moveTo>
                  <a:cubicBezTo>
                    <a:pt x="13335" y="33148"/>
                    <a:pt x="13335" y="33169"/>
                    <a:pt x="13335" y="33169"/>
                  </a:cubicBezTo>
                  <a:cubicBezTo>
                    <a:pt x="13343" y="33162"/>
                    <a:pt x="13349" y="33154"/>
                    <a:pt x="13355" y="33146"/>
                  </a:cubicBezTo>
                  <a:close/>
                  <a:moveTo>
                    <a:pt x="7275" y="22596"/>
                  </a:moveTo>
                  <a:cubicBezTo>
                    <a:pt x="7287" y="22644"/>
                    <a:pt x="7299" y="22704"/>
                    <a:pt x="7311" y="22751"/>
                  </a:cubicBezTo>
                  <a:cubicBezTo>
                    <a:pt x="7334" y="22775"/>
                    <a:pt x="7334" y="22811"/>
                    <a:pt x="7346" y="22835"/>
                  </a:cubicBezTo>
                  <a:cubicBezTo>
                    <a:pt x="7382" y="22965"/>
                    <a:pt x="7418" y="23108"/>
                    <a:pt x="7465" y="23239"/>
                  </a:cubicBezTo>
                  <a:cubicBezTo>
                    <a:pt x="7489" y="23346"/>
                    <a:pt x="7525" y="23442"/>
                    <a:pt x="7549" y="23537"/>
                  </a:cubicBezTo>
                  <a:cubicBezTo>
                    <a:pt x="7585" y="23620"/>
                    <a:pt x="7608" y="23704"/>
                    <a:pt x="7644" y="23775"/>
                  </a:cubicBezTo>
                  <a:lnTo>
                    <a:pt x="7668" y="23858"/>
                  </a:lnTo>
                  <a:cubicBezTo>
                    <a:pt x="7727" y="24013"/>
                    <a:pt x="7775" y="24156"/>
                    <a:pt x="7823" y="24311"/>
                  </a:cubicBezTo>
                  <a:cubicBezTo>
                    <a:pt x="7846" y="24394"/>
                    <a:pt x="7882" y="24478"/>
                    <a:pt x="7894" y="24561"/>
                  </a:cubicBezTo>
                  <a:cubicBezTo>
                    <a:pt x="7966" y="24835"/>
                    <a:pt x="8061" y="25097"/>
                    <a:pt x="8144" y="25394"/>
                  </a:cubicBezTo>
                  <a:cubicBezTo>
                    <a:pt x="8192" y="25573"/>
                    <a:pt x="8239" y="25704"/>
                    <a:pt x="8263" y="25847"/>
                  </a:cubicBezTo>
                  <a:cubicBezTo>
                    <a:pt x="8299" y="26002"/>
                    <a:pt x="8347" y="26168"/>
                    <a:pt x="8370" y="26323"/>
                  </a:cubicBezTo>
                  <a:cubicBezTo>
                    <a:pt x="8442" y="26645"/>
                    <a:pt x="8501" y="26942"/>
                    <a:pt x="8549" y="27228"/>
                  </a:cubicBezTo>
                  <a:cubicBezTo>
                    <a:pt x="8597" y="27526"/>
                    <a:pt x="8620" y="27752"/>
                    <a:pt x="8644" y="27954"/>
                  </a:cubicBezTo>
                  <a:cubicBezTo>
                    <a:pt x="8656" y="28133"/>
                    <a:pt x="8668" y="28299"/>
                    <a:pt x="8680" y="28478"/>
                  </a:cubicBezTo>
                  <a:lnTo>
                    <a:pt x="8704" y="28704"/>
                  </a:lnTo>
                  <a:cubicBezTo>
                    <a:pt x="8728" y="29061"/>
                    <a:pt x="8763" y="29442"/>
                    <a:pt x="8775" y="29847"/>
                  </a:cubicBezTo>
                  <a:cubicBezTo>
                    <a:pt x="8787" y="30264"/>
                    <a:pt x="8799" y="30669"/>
                    <a:pt x="8799" y="31038"/>
                  </a:cubicBezTo>
                  <a:lnTo>
                    <a:pt x="8799" y="31157"/>
                  </a:lnTo>
                  <a:lnTo>
                    <a:pt x="8799" y="31205"/>
                  </a:lnTo>
                  <a:lnTo>
                    <a:pt x="8799" y="31693"/>
                  </a:lnTo>
                  <a:cubicBezTo>
                    <a:pt x="8787" y="31919"/>
                    <a:pt x="8775" y="32157"/>
                    <a:pt x="8763" y="32348"/>
                  </a:cubicBezTo>
                  <a:lnTo>
                    <a:pt x="8739" y="32514"/>
                  </a:lnTo>
                  <a:lnTo>
                    <a:pt x="8728" y="32586"/>
                  </a:lnTo>
                  <a:lnTo>
                    <a:pt x="8728" y="32598"/>
                  </a:lnTo>
                  <a:cubicBezTo>
                    <a:pt x="8728" y="32657"/>
                    <a:pt x="8716" y="32717"/>
                    <a:pt x="8704" y="32776"/>
                  </a:cubicBezTo>
                  <a:cubicBezTo>
                    <a:pt x="8680" y="32871"/>
                    <a:pt x="8668" y="32955"/>
                    <a:pt x="8668" y="33026"/>
                  </a:cubicBezTo>
                  <a:lnTo>
                    <a:pt x="8656" y="33145"/>
                  </a:lnTo>
                  <a:lnTo>
                    <a:pt x="8656" y="33181"/>
                  </a:lnTo>
                  <a:lnTo>
                    <a:pt x="8656" y="33193"/>
                  </a:lnTo>
                  <a:lnTo>
                    <a:pt x="8656" y="33241"/>
                  </a:lnTo>
                  <a:cubicBezTo>
                    <a:pt x="8620" y="33443"/>
                    <a:pt x="8608" y="33645"/>
                    <a:pt x="8585" y="33848"/>
                  </a:cubicBezTo>
                  <a:cubicBezTo>
                    <a:pt x="8561" y="33955"/>
                    <a:pt x="8549" y="34074"/>
                    <a:pt x="8537" y="34181"/>
                  </a:cubicBezTo>
                  <a:cubicBezTo>
                    <a:pt x="8501" y="34431"/>
                    <a:pt x="8466" y="34657"/>
                    <a:pt x="8418" y="34896"/>
                  </a:cubicBezTo>
                  <a:lnTo>
                    <a:pt x="8418" y="34693"/>
                  </a:lnTo>
                  <a:cubicBezTo>
                    <a:pt x="8418" y="34574"/>
                    <a:pt x="8418" y="34443"/>
                    <a:pt x="8406" y="34324"/>
                  </a:cubicBezTo>
                  <a:lnTo>
                    <a:pt x="8406" y="34074"/>
                  </a:lnTo>
                  <a:lnTo>
                    <a:pt x="8406" y="33836"/>
                  </a:lnTo>
                  <a:cubicBezTo>
                    <a:pt x="8406" y="33538"/>
                    <a:pt x="8406" y="33241"/>
                    <a:pt x="8382" y="32943"/>
                  </a:cubicBezTo>
                  <a:cubicBezTo>
                    <a:pt x="8370" y="32645"/>
                    <a:pt x="8358" y="32348"/>
                    <a:pt x="8347" y="32062"/>
                  </a:cubicBezTo>
                  <a:cubicBezTo>
                    <a:pt x="8311" y="31764"/>
                    <a:pt x="8299" y="31467"/>
                    <a:pt x="8251" y="31169"/>
                  </a:cubicBezTo>
                  <a:cubicBezTo>
                    <a:pt x="8227" y="30871"/>
                    <a:pt x="8180" y="30585"/>
                    <a:pt x="8144" y="30288"/>
                  </a:cubicBezTo>
                  <a:cubicBezTo>
                    <a:pt x="8120" y="29990"/>
                    <a:pt x="8085" y="29681"/>
                    <a:pt x="8061" y="29383"/>
                  </a:cubicBezTo>
                  <a:cubicBezTo>
                    <a:pt x="8025" y="29085"/>
                    <a:pt x="8013" y="28788"/>
                    <a:pt x="7989" y="28490"/>
                  </a:cubicBezTo>
                  <a:cubicBezTo>
                    <a:pt x="7930" y="27883"/>
                    <a:pt x="7870" y="27252"/>
                    <a:pt x="7787" y="26645"/>
                  </a:cubicBezTo>
                  <a:cubicBezTo>
                    <a:pt x="7727" y="26061"/>
                    <a:pt x="7692" y="25466"/>
                    <a:pt x="7644" y="24894"/>
                  </a:cubicBezTo>
                  <a:cubicBezTo>
                    <a:pt x="7644" y="25013"/>
                    <a:pt x="7632" y="25132"/>
                    <a:pt x="7632" y="25263"/>
                  </a:cubicBezTo>
                  <a:cubicBezTo>
                    <a:pt x="7608" y="25573"/>
                    <a:pt x="7596" y="25871"/>
                    <a:pt x="7585" y="26180"/>
                  </a:cubicBezTo>
                  <a:lnTo>
                    <a:pt x="7585" y="26383"/>
                  </a:lnTo>
                  <a:lnTo>
                    <a:pt x="7585" y="26597"/>
                  </a:lnTo>
                  <a:lnTo>
                    <a:pt x="7585" y="27049"/>
                  </a:lnTo>
                  <a:cubicBezTo>
                    <a:pt x="7596" y="27657"/>
                    <a:pt x="7608" y="28264"/>
                    <a:pt x="7656" y="28883"/>
                  </a:cubicBezTo>
                  <a:cubicBezTo>
                    <a:pt x="7704" y="29454"/>
                    <a:pt x="7763" y="30050"/>
                    <a:pt x="7835" y="30633"/>
                  </a:cubicBezTo>
                  <a:cubicBezTo>
                    <a:pt x="7846" y="30752"/>
                    <a:pt x="7870" y="30871"/>
                    <a:pt x="7894" y="30990"/>
                  </a:cubicBezTo>
                  <a:lnTo>
                    <a:pt x="7894" y="30978"/>
                  </a:lnTo>
                  <a:lnTo>
                    <a:pt x="7894" y="30966"/>
                  </a:lnTo>
                  <a:lnTo>
                    <a:pt x="7942" y="31276"/>
                  </a:lnTo>
                  <a:cubicBezTo>
                    <a:pt x="7954" y="31359"/>
                    <a:pt x="7966" y="31467"/>
                    <a:pt x="7989" y="31562"/>
                  </a:cubicBezTo>
                  <a:cubicBezTo>
                    <a:pt x="8013" y="31740"/>
                    <a:pt x="8025" y="31919"/>
                    <a:pt x="8061" y="32098"/>
                  </a:cubicBezTo>
                  <a:cubicBezTo>
                    <a:pt x="8073" y="32252"/>
                    <a:pt x="8108" y="32419"/>
                    <a:pt x="8120" y="32586"/>
                  </a:cubicBezTo>
                  <a:lnTo>
                    <a:pt x="8204" y="33479"/>
                  </a:lnTo>
                  <a:cubicBezTo>
                    <a:pt x="8227" y="33776"/>
                    <a:pt x="8239" y="34062"/>
                    <a:pt x="8239" y="34360"/>
                  </a:cubicBezTo>
                  <a:lnTo>
                    <a:pt x="8239" y="34729"/>
                  </a:lnTo>
                  <a:cubicBezTo>
                    <a:pt x="8180" y="34419"/>
                    <a:pt x="8108" y="34038"/>
                    <a:pt x="8025" y="33681"/>
                  </a:cubicBezTo>
                  <a:cubicBezTo>
                    <a:pt x="8001" y="33526"/>
                    <a:pt x="7954" y="33348"/>
                    <a:pt x="7906" y="33145"/>
                  </a:cubicBezTo>
                  <a:cubicBezTo>
                    <a:pt x="7870" y="32955"/>
                    <a:pt x="7823" y="32752"/>
                    <a:pt x="7763" y="32526"/>
                  </a:cubicBezTo>
                  <a:cubicBezTo>
                    <a:pt x="7727" y="32371"/>
                    <a:pt x="7692" y="32229"/>
                    <a:pt x="7644" y="32074"/>
                  </a:cubicBezTo>
                  <a:lnTo>
                    <a:pt x="7608" y="31978"/>
                  </a:lnTo>
                  <a:cubicBezTo>
                    <a:pt x="7573" y="31800"/>
                    <a:pt x="7513" y="31597"/>
                    <a:pt x="7465" y="31419"/>
                  </a:cubicBezTo>
                  <a:cubicBezTo>
                    <a:pt x="7370" y="31097"/>
                    <a:pt x="7299" y="30752"/>
                    <a:pt x="7192" y="30288"/>
                  </a:cubicBezTo>
                  <a:cubicBezTo>
                    <a:pt x="7156" y="30109"/>
                    <a:pt x="7120" y="29919"/>
                    <a:pt x="7096" y="29728"/>
                  </a:cubicBezTo>
                  <a:cubicBezTo>
                    <a:pt x="7061" y="29538"/>
                    <a:pt x="7037" y="29359"/>
                    <a:pt x="7001" y="29157"/>
                  </a:cubicBezTo>
                  <a:cubicBezTo>
                    <a:pt x="7001" y="29121"/>
                    <a:pt x="6989" y="29073"/>
                    <a:pt x="6989" y="29026"/>
                  </a:cubicBezTo>
                  <a:lnTo>
                    <a:pt x="6977" y="28942"/>
                  </a:lnTo>
                  <a:cubicBezTo>
                    <a:pt x="6977" y="28919"/>
                    <a:pt x="6977" y="28895"/>
                    <a:pt x="6953" y="28883"/>
                  </a:cubicBezTo>
                  <a:cubicBezTo>
                    <a:pt x="6953" y="28835"/>
                    <a:pt x="6942" y="28800"/>
                    <a:pt x="6942" y="28764"/>
                  </a:cubicBezTo>
                  <a:lnTo>
                    <a:pt x="6942" y="28669"/>
                  </a:lnTo>
                  <a:cubicBezTo>
                    <a:pt x="6942" y="28609"/>
                    <a:pt x="6930" y="28561"/>
                    <a:pt x="6930" y="28502"/>
                  </a:cubicBezTo>
                  <a:lnTo>
                    <a:pt x="6930" y="28442"/>
                  </a:lnTo>
                  <a:cubicBezTo>
                    <a:pt x="6930" y="28407"/>
                    <a:pt x="6930" y="28371"/>
                    <a:pt x="6906" y="28323"/>
                  </a:cubicBezTo>
                  <a:cubicBezTo>
                    <a:pt x="6906" y="28288"/>
                    <a:pt x="6906" y="28228"/>
                    <a:pt x="6894" y="28180"/>
                  </a:cubicBezTo>
                  <a:cubicBezTo>
                    <a:pt x="6894" y="28085"/>
                    <a:pt x="6882" y="28002"/>
                    <a:pt x="6882" y="27895"/>
                  </a:cubicBezTo>
                  <a:lnTo>
                    <a:pt x="6882" y="27823"/>
                  </a:lnTo>
                  <a:cubicBezTo>
                    <a:pt x="6882" y="27704"/>
                    <a:pt x="6882" y="27585"/>
                    <a:pt x="6870" y="27466"/>
                  </a:cubicBezTo>
                  <a:lnTo>
                    <a:pt x="6870" y="27347"/>
                  </a:lnTo>
                  <a:lnTo>
                    <a:pt x="6870" y="26930"/>
                  </a:lnTo>
                  <a:lnTo>
                    <a:pt x="6870" y="26799"/>
                  </a:lnTo>
                  <a:cubicBezTo>
                    <a:pt x="6870" y="26716"/>
                    <a:pt x="6870" y="26645"/>
                    <a:pt x="6882" y="26573"/>
                  </a:cubicBezTo>
                  <a:cubicBezTo>
                    <a:pt x="6882" y="26514"/>
                    <a:pt x="6882" y="26454"/>
                    <a:pt x="6894" y="26383"/>
                  </a:cubicBezTo>
                  <a:lnTo>
                    <a:pt x="6894" y="26287"/>
                  </a:lnTo>
                  <a:cubicBezTo>
                    <a:pt x="6930" y="25906"/>
                    <a:pt x="6953" y="25502"/>
                    <a:pt x="7001" y="25156"/>
                  </a:cubicBezTo>
                  <a:cubicBezTo>
                    <a:pt x="7013" y="25049"/>
                    <a:pt x="7037" y="24954"/>
                    <a:pt x="7037" y="24847"/>
                  </a:cubicBezTo>
                  <a:cubicBezTo>
                    <a:pt x="7037" y="24787"/>
                    <a:pt x="7049" y="24728"/>
                    <a:pt x="7049" y="24656"/>
                  </a:cubicBezTo>
                  <a:cubicBezTo>
                    <a:pt x="7061" y="24549"/>
                    <a:pt x="7073" y="24454"/>
                    <a:pt x="7084" y="24359"/>
                  </a:cubicBezTo>
                  <a:cubicBezTo>
                    <a:pt x="7084" y="24311"/>
                    <a:pt x="7108" y="24251"/>
                    <a:pt x="7108" y="24204"/>
                  </a:cubicBezTo>
                  <a:lnTo>
                    <a:pt x="7144" y="23942"/>
                  </a:lnTo>
                  <a:lnTo>
                    <a:pt x="7168" y="23823"/>
                  </a:lnTo>
                  <a:cubicBezTo>
                    <a:pt x="7192" y="23656"/>
                    <a:pt x="7204" y="23489"/>
                    <a:pt x="7227" y="23323"/>
                  </a:cubicBezTo>
                  <a:lnTo>
                    <a:pt x="7239" y="23204"/>
                  </a:lnTo>
                  <a:cubicBezTo>
                    <a:pt x="7239" y="23144"/>
                    <a:pt x="7251" y="23073"/>
                    <a:pt x="7251" y="23013"/>
                  </a:cubicBezTo>
                  <a:lnTo>
                    <a:pt x="7251" y="22989"/>
                  </a:lnTo>
                  <a:lnTo>
                    <a:pt x="7251" y="22823"/>
                  </a:lnTo>
                  <a:lnTo>
                    <a:pt x="7275" y="22632"/>
                  </a:lnTo>
                  <a:lnTo>
                    <a:pt x="7275" y="22596"/>
                  </a:lnTo>
                  <a:close/>
                  <a:moveTo>
                    <a:pt x="12657" y="34979"/>
                  </a:moveTo>
                  <a:lnTo>
                    <a:pt x="12657" y="34979"/>
                  </a:lnTo>
                  <a:cubicBezTo>
                    <a:pt x="12656" y="34979"/>
                    <a:pt x="12656" y="34979"/>
                    <a:pt x="12655" y="34979"/>
                  </a:cubicBezTo>
                  <a:lnTo>
                    <a:pt x="12655" y="34979"/>
                  </a:lnTo>
                  <a:cubicBezTo>
                    <a:pt x="12652" y="34983"/>
                    <a:pt x="12648" y="34987"/>
                    <a:pt x="12645" y="34991"/>
                  </a:cubicBezTo>
                  <a:lnTo>
                    <a:pt x="12657" y="34979"/>
                  </a:lnTo>
                  <a:close/>
                  <a:moveTo>
                    <a:pt x="8418" y="35205"/>
                  </a:moveTo>
                  <a:lnTo>
                    <a:pt x="8382" y="35336"/>
                  </a:lnTo>
                  <a:cubicBezTo>
                    <a:pt x="8370" y="35288"/>
                    <a:pt x="8370" y="35265"/>
                    <a:pt x="8358" y="35217"/>
                  </a:cubicBezTo>
                  <a:lnTo>
                    <a:pt x="8382" y="35217"/>
                  </a:lnTo>
                  <a:cubicBezTo>
                    <a:pt x="8406" y="35217"/>
                    <a:pt x="8406" y="35217"/>
                    <a:pt x="8418" y="35205"/>
                  </a:cubicBezTo>
                  <a:close/>
                  <a:moveTo>
                    <a:pt x="11624" y="35757"/>
                  </a:moveTo>
                  <a:lnTo>
                    <a:pt x="11624" y="35757"/>
                  </a:lnTo>
                  <a:cubicBezTo>
                    <a:pt x="11596" y="35789"/>
                    <a:pt x="11567" y="35820"/>
                    <a:pt x="11539" y="35851"/>
                  </a:cubicBezTo>
                  <a:lnTo>
                    <a:pt x="11539" y="35851"/>
                  </a:lnTo>
                  <a:cubicBezTo>
                    <a:pt x="11565" y="35818"/>
                    <a:pt x="11594" y="35784"/>
                    <a:pt x="11624" y="35757"/>
                  </a:cubicBezTo>
                  <a:close/>
                  <a:moveTo>
                    <a:pt x="11348" y="36061"/>
                  </a:moveTo>
                  <a:lnTo>
                    <a:pt x="11348" y="36061"/>
                  </a:lnTo>
                  <a:cubicBezTo>
                    <a:pt x="11312" y="36101"/>
                    <a:pt x="11276" y="36141"/>
                    <a:pt x="11240" y="36181"/>
                  </a:cubicBezTo>
                  <a:cubicBezTo>
                    <a:pt x="11221" y="36200"/>
                    <a:pt x="11203" y="36220"/>
                    <a:pt x="11185" y="36240"/>
                  </a:cubicBezTo>
                  <a:lnTo>
                    <a:pt x="11185" y="36240"/>
                  </a:lnTo>
                  <a:cubicBezTo>
                    <a:pt x="11188" y="36236"/>
                    <a:pt x="11190" y="36233"/>
                    <a:pt x="11192" y="36229"/>
                  </a:cubicBezTo>
                  <a:lnTo>
                    <a:pt x="11228" y="36193"/>
                  </a:lnTo>
                  <a:lnTo>
                    <a:pt x="11335" y="36074"/>
                  </a:lnTo>
                  <a:cubicBezTo>
                    <a:pt x="11339" y="36070"/>
                    <a:pt x="11344" y="36065"/>
                    <a:pt x="11348" y="36061"/>
                  </a:cubicBezTo>
                  <a:close/>
                  <a:moveTo>
                    <a:pt x="17633" y="28609"/>
                  </a:moveTo>
                  <a:cubicBezTo>
                    <a:pt x="17610" y="28669"/>
                    <a:pt x="17610" y="28716"/>
                    <a:pt x="17598" y="28740"/>
                  </a:cubicBezTo>
                  <a:cubicBezTo>
                    <a:pt x="17586" y="28788"/>
                    <a:pt x="17586" y="28835"/>
                    <a:pt x="17562" y="28859"/>
                  </a:cubicBezTo>
                  <a:cubicBezTo>
                    <a:pt x="17550" y="28907"/>
                    <a:pt x="17550" y="28954"/>
                    <a:pt x="17538" y="28978"/>
                  </a:cubicBezTo>
                  <a:cubicBezTo>
                    <a:pt x="17526" y="29085"/>
                    <a:pt x="17491" y="29204"/>
                    <a:pt x="17479" y="29323"/>
                  </a:cubicBezTo>
                  <a:cubicBezTo>
                    <a:pt x="17443" y="29442"/>
                    <a:pt x="17431" y="29550"/>
                    <a:pt x="17407" y="29669"/>
                  </a:cubicBezTo>
                  <a:cubicBezTo>
                    <a:pt x="17360" y="29812"/>
                    <a:pt x="17312" y="29966"/>
                    <a:pt x="17252" y="30109"/>
                  </a:cubicBezTo>
                  <a:cubicBezTo>
                    <a:pt x="17229" y="30193"/>
                    <a:pt x="17193" y="30252"/>
                    <a:pt x="17169" y="30312"/>
                  </a:cubicBezTo>
                  <a:cubicBezTo>
                    <a:pt x="17133" y="30371"/>
                    <a:pt x="17110" y="30419"/>
                    <a:pt x="17074" y="30502"/>
                  </a:cubicBezTo>
                  <a:lnTo>
                    <a:pt x="16943" y="30728"/>
                  </a:lnTo>
                  <a:cubicBezTo>
                    <a:pt x="16895" y="30800"/>
                    <a:pt x="16836" y="30871"/>
                    <a:pt x="16788" y="30943"/>
                  </a:cubicBezTo>
                  <a:cubicBezTo>
                    <a:pt x="16693" y="31086"/>
                    <a:pt x="16574" y="31228"/>
                    <a:pt x="16467" y="31359"/>
                  </a:cubicBezTo>
                  <a:lnTo>
                    <a:pt x="16395" y="31467"/>
                  </a:lnTo>
                  <a:cubicBezTo>
                    <a:pt x="16336" y="31538"/>
                    <a:pt x="16276" y="31633"/>
                    <a:pt x="16193" y="31705"/>
                  </a:cubicBezTo>
                  <a:cubicBezTo>
                    <a:pt x="16169" y="31752"/>
                    <a:pt x="16133" y="31788"/>
                    <a:pt x="16097" y="31836"/>
                  </a:cubicBezTo>
                  <a:cubicBezTo>
                    <a:pt x="16038" y="31931"/>
                    <a:pt x="15955" y="32014"/>
                    <a:pt x="15895" y="32098"/>
                  </a:cubicBezTo>
                  <a:lnTo>
                    <a:pt x="15824" y="32181"/>
                  </a:lnTo>
                  <a:lnTo>
                    <a:pt x="15645" y="32407"/>
                  </a:lnTo>
                  <a:lnTo>
                    <a:pt x="15586" y="32479"/>
                  </a:lnTo>
                  <a:lnTo>
                    <a:pt x="15514" y="32562"/>
                  </a:lnTo>
                  <a:lnTo>
                    <a:pt x="15419" y="32669"/>
                  </a:lnTo>
                  <a:cubicBezTo>
                    <a:pt x="15407" y="32705"/>
                    <a:pt x="15383" y="32717"/>
                    <a:pt x="15359" y="32740"/>
                  </a:cubicBezTo>
                  <a:lnTo>
                    <a:pt x="15347" y="32764"/>
                  </a:lnTo>
                  <a:lnTo>
                    <a:pt x="15264" y="32860"/>
                  </a:lnTo>
                  <a:cubicBezTo>
                    <a:pt x="15181" y="32955"/>
                    <a:pt x="15109" y="33026"/>
                    <a:pt x="15038" y="33121"/>
                  </a:cubicBezTo>
                  <a:lnTo>
                    <a:pt x="15026" y="33133"/>
                  </a:lnTo>
                  <a:lnTo>
                    <a:pt x="14990" y="33157"/>
                  </a:lnTo>
                  <a:lnTo>
                    <a:pt x="14978" y="33181"/>
                  </a:lnTo>
                  <a:lnTo>
                    <a:pt x="14847" y="33324"/>
                  </a:lnTo>
                  <a:lnTo>
                    <a:pt x="14824" y="33336"/>
                  </a:lnTo>
                  <a:lnTo>
                    <a:pt x="14788" y="33383"/>
                  </a:lnTo>
                  <a:lnTo>
                    <a:pt x="14764" y="33395"/>
                  </a:lnTo>
                  <a:lnTo>
                    <a:pt x="14752" y="33419"/>
                  </a:lnTo>
                  <a:lnTo>
                    <a:pt x="14740" y="33431"/>
                  </a:lnTo>
                  <a:lnTo>
                    <a:pt x="14728" y="33443"/>
                  </a:lnTo>
                  <a:lnTo>
                    <a:pt x="14693" y="33479"/>
                  </a:lnTo>
                  <a:lnTo>
                    <a:pt x="14681" y="33491"/>
                  </a:lnTo>
                  <a:lnTo>
                    <a:pt x="14669" y="33502"/>
                  </a:lnTo>
                  <a:lnTo>
                    <a:pt x="14645" y="33514"/>
                  </a:lnTo>
                  <a:lnTo>
                    <a:pt x="14621" y="33550"/>
                  </a:lnTo>
                  <a:lnTo>
                    <a:pt x="14609" y="33562"/>
                  </a:lnTo>
                  <a:lnTo>
                    <a:pt x="14573" y="33610"/>
                  </a:lnTo>
                  <a:lnTo>
                    <a:pt x="14562" y="33622"/>
                  </a:lnTo>
                  <a:lnTo>
                    <a:pt x="14514" y="33669"/>
                  </a:lnTo>
                  <a:lnTo>
                    <a:pt x="14490" y="33693"/>
                  </a:lnTo>
                  <a:lnTo>
                    <a:pt x="14454" y="33729"/>
                  </a:lnTo>
                  <a:cubicBezTo>
                    <a:pt x="14431" y="33753"/>
                    <a:pt x="14407" y="33788"/>
                    <a:pt x="14383" y="33800"/>
                  </a:cubicBezTo>
                  <a:lnTo>
                    <a:pt x="14288" y="33895"/>
                  </a:lnTo>
                  <a:lnTo>
                    <a:pt x="14288" y="33907"/>
                  </a:lnTo>
                  <a:lnTo>
                    <a:pt x="14228" y="33967"/>
                  </a:lnTo>
                  <a:cubicBezTo>
                    <a:pt x="14169" y="34026"/>
                    <a:pt x="14133" y="34074"/>
                    <a:pt x="14085" y="34134"/>
                  </a:cubicBezTo>
                  <a:cubicBezTo>
                    <a:pt x="14050" y="34157"/>
                    <a:pt x="14038" y="34193"/>
                    <a:pt x="14014" y="34205"/>
                  </a:cubicBezTo>
                  <a:lnTo>
                    <a:pt x="13847" y="34384"/>
                  </a:lnTo>
                  <a:lnTo>
                    <a:pt x="13800" y="34431"/>
                  </a:lnTo>
                  <a:lnTo>
                    <a:pt x="13788" y="34443"/>
                  </a:lnTo>
                  <a:lnTo>
                    <a:pt x="13788" y="34455"/>
                  </a:lnTo>
                  <a:lnTo>
                    <a:pt x="13728" y="34515"/>
                  </a:lnTo>
                  <a:lnTo>
                    <a:pt x="13669" y="34574"/>
                  </a:lnTo>
                  <a:lnTo>
                    <a:pt x="13538" y="34705"/>
                  </a:lnTo>
                  <a:lnTo>
                    <a:pt x="13454" y="34788"/>
                  </a:lnTo>
                  <a:lnTo>
                    <a:pt x="13371" y="34872"/>
                  </a:lnTo>
                  <a:lnTo>
                    <a:pt x="13276" y="34967"/>
                  </a:lnTo>
                  <a:lnTo>
                    <a:pt x="13026" y="35205"/>
                  </a:lnTo>
                  <a:lnTo>
                    <a:pt x="12883" y="35348"/>
                  </a:lnTo>
                  <a:cubicBezTo>
                    <a:pt x="12823" y="35407"/>
                    <a:pt x="12764" y="35455"/>
                    <a:pt x="12704" y="35515"/>
                  </a:cubicBezTo>
                  <a:cubicBezTo>
                    <a:pt x="12680" y="35527"/>
                    <a:pt x="12657" y="35538"/>
                    <a:pt x="12645" y="35574"/>
                  </a:cubicBezTo>
                  <a:cubicBezTo>
                    <a:pt x="12597" y="35598"/>
                    <a:pt x="12561" y="35646"/>
                    <a:pt x="12526" y="35681"/>
                  </a:cubicBezTo>
                  <a:cubicBezTo>
                    <a:pt x="12442" y="35753"/>
                    <a:pt x="12371" y="35812"/>
                    <a:pt x="12299" y="35884"/>
                  </a:cubicBezTo>
                  <a:cubicBezTo>
                    <a:pt x="12121" y="36015"/>
                    <a:pt x="11990" y="36134"/>
                    <a:pt x="11835" y="36253"/>
                  </a:cubicBezTo>
                  <a:cubicBezTo>
                    <a:pt x="11787" y="36289"/>
                    <a:pt x="11752" y="36336"/>
                    <a:pt x="11692" y="36360"/>
                  </a:cubicBezTo>
                  <a:lnTo>
                    <a:pt x="11609" y="36408"/>
                  </a:lnTo>
                  <a:lnTo>
                    <a:pt x="11549" y="36455"/>
                  </a:lnTo>
                  <a:lnTo>
                    <a:pt x="11347" y="36598"/>
                  </a:lnTo>
                  <a:cubicBezTo>
                    <a:pt x="11275" y="36658"/>
                    <a:pt x="11192" y="36705"/>
                    <a:pt x="11109" y="36765"/>
                  </a:cubicBezTo>
                  <a:cubicBezTo>
                    <a:pt x="11061" y="36789"/>
                    <a:pt x="11037" y="36824"/>
                    <a:pt x="10990" y="36848"/>
                  </a:cubicBezTo>
                  <a:cubicBezTo>
                    <a:pt x="10883" y="36931"/>
                    <a:pt x="10799" y="36991"/>
                    <a:pt x="10692" y="37062"/>
                  </a:cubicBezTo>
                  <a:lnTo>
                    <a:pt x="10690" y="37064"/>
                  </a:lnTo>
                  <a:lnTo>
                    <a:pt x="10690" y="37064"/>
                  </a:lnTo>
                  <a:cubicBezTo>
                    <a:pt x="10708" y="37047"/>
                    <a:pt x="10724" y="37030"/>
                    <a:pt x="10740" y="37015"/>
                  </a:cubicBezTo>
                  <a:cubicBezTo>
                    <a:pt x="10811" y="36943"/>
                    <a:pt x="10894" y="36872"/>
                    <a:pt x="10978" y="36777"/>
                  </a:cubicBezTo>
                  <a:lnTo>
                    <a:pt x="11121" y="36634"/>
                  </a:lnTo>
                  <a:lnTo>
                    <a:pt x="11133" y="36610"/>
                  </a:lnTo>
                  <a:lnTo>
                    <a:pt x="11168" y="36586"/>
                  </a:lnTo>
                  <a:lnTo>
                    <a:pt x="11216" y="36539"/>
                  </a:lnTo>
                  <a:lnTo>
                    <a:pt x="11228" y="36527"/>
                  </a:lnTo>
                  <a:cubicBezTo>
                    <a:pt x="11287" y="36467"/>
                    <a:pt x="11335" y="36408"/>
                    <a:pt x="11395" y="36348"/>
                  </a:cubicBezTo>
                  <a:lnTo>
                    <a:pt x="11395" y="36348"/>
                  </a:lnTo>
                  <a:lnTo>
                    <a:pt x="11371" y="36360"/>
                  </a:lnTo>
                  <a:lnTo>
                    <a:pt x="11430" y="36300"/>
                  </a:lnTo>
                  <a:lnTo>
                    <a:pt x="11454" y="36289"/>
                  </a:lnTo>
                  <a:lnTo>
                    <a:pt x="11490" y="36241"/>
                  </a:lnTo>
                  <a:lnTo>
                    <a:pt x="11990" y="35705"/>
                  </a:lnTo>
                  <a:cubicBezTo>
                    <a:pt x="12049" y="35634"/>
                    <a:pt x="12109" y="35574"/>
                    <a:pt x="12168" y="35503"/>
                  </a:cubicBezTo>
                  <a:cubicBezTo>
                    <a:pt x="12240" y="35407"/>
                    <a:pt x="12323" y="35324"/>
                    <a:pt x="12407" y="35241"/>
                  </a:cubicBezTo>
                  <a:cubicBezTo>
                    <a:pt x="12478" y="35169"/>
                    <a:pt x="12537" y="35098"/>
                    <a:pt x="12609" y="35027"/>
                  </a:cubicBezTo>
                  <a:lnTo>
                    <a:pt x="12609" y="35027"/>
                  </a:lnTo>
                  <a:lnTo>
                    <a:pt x="12597" y="35038"/>
                  </a:lnTo>
                  <a:cubicBezTo>
                    <a:pt x="12609" y="35027"/>
                    <a:pt x="12621" y="34992"/>
                    <a:pt x="12655" y="34979"/>
                  </a:cubicBezTo>
                  <a:lnTo>
                    <a:pt x="12655" y="34979"/>
                  </a:lnTo>
                  <a:cubicBezTo>
                    <a:pt x="12663" y="34970"/>
                    <a:pt x="12668" y="34960"/>
                    <a:pt x="12668" y="34943"/>
                  </a:cubicBezTo>
                  <a:lnTo>
                    <a:pt x="12668" y="34943"/>
                  </a:lnTo>
                  <a:lnTo>
                    <a:pt x="12657" y="34967"/>
                  </a:lnTo>
                  <a:lnTo>
                    <a:pt x="12657" y="34943"/>
                  </a:lnTo>
                  <a:cubicBezTo>
                    <a:pt x="12704" y="34919"/>
                    <a:pt x="12728" y="34872"/>
                    <a:pt x="12764" y="34824"/>
                  </a:cubicBezTo>
                  <a:lnTo>
                    <a:pt x="12907" y="34681"/>
                  </a:lnTo>
                  <a:cubicBezTo>
                    <a:pt x="12978" y="34610"/>
                    <a:pt x="13061" y="34515"/>
                    <a:pt x="13145" y="34443"/>
                  </a:cubicBezTo>
                  <a:cubicBezTo>
                    <a:pt x="13216" y="34372"/>
                    <a:pt x="13276" y="34312"/>
                    <a:pt x="13335" y="34229"/>
                  </a:cubicBezTo>
                  <a:cubicBezTo>
                    <a:pt x="13383" y="34169"/>
                    <a:pt x="13442" y="34110"/>
                    <a:pt x="13490" y="34074"/>
                  </a:cubicBezTo>
                  <a:cubicBezTo>
                    <a:pt x="13502" y="34050"/>
                    <a:pt x="13514" y="34026"/>
                    <a:pt x="13550" y="34014"/>
                  </a:cubicBezTo>
                  <a:cubicBezTo>
                    <a:pt x="13633" y="33907"/>
                    <a:pt x="13728" y="33800"/>
                    <a:pt x="13800" y="33693"/>
                  </a:cubicBezTo>
                  <a:cubicBezTo>
                    <a:pt x="13811" y="33669"/>
                    <a:pt x="13847" y="33633"/>
                    <a:pt x="13859" y="33610"/>
                  </a:cubicBezTo>
                  <a:cubicBezTo>
                    <a:pt x="13907" y="33550"/>
                    <a:pt x="13954" y="33479"/>
                    <a:pt x="13990" y="33419"/>
                  </a:cubicBezTo>
                  <a:cubicBezTo>
                    <a:pt x="14109" y="33252"/>
                    <a:pt x="14216" y="33086"/>
                    <a:pt x="14335" y="32919"/>
                  </a:cubicBezTo>
                  <a:cubicBezTo>
                    <a:pt x="14395" y="32836"/>
                    <a:pt x="14466" y="32729"/>
                    <a:pt x="14526" y="32645"/>
                  </a:cubicBezTo>
                  <a:cubicBezTo>
                    <a:pt x="14609" y="32550"/>
                    <a:pt x="14669" y="32443"/>
                    <a:pt x="14740" y="32359"/>
                  </a:cubicBezTo>
                  <a:cubicBezTo>
                    <a:pt x="14800" y="32288"/>
                    <a:pt x="14859" y="32193"/>
                    <a:pt x="14919" y="32121"/>
                  </a:cubicBezTo>
                  <a:lnTo>
                    <a:pt x="14931" y="32109"/>
                  </a:lnTo>
                  <a:lnTo>
                    <a:pt x="14966" y="32074"/>
                  </a:lnTo>
                  <a:cubicBezTo>
                    <a:pt x="15038" y="31990"/>
                    <a:pt x="15097" y="31895"/>
                    <a:pt x="15169" y="31812"/>
                  </a:cubicBezTo>
                  <a:lnTo>
                    <a:pt x="15169" y="31812"/>
                  </a:lnTo>
                  <a:cubicBezTo>
                    <a:pt x="15002" y="31990"/>
                    <a:pt x="14847" y="32145"/>
                    <a:pt x="14693" y="32324"/>
                  </a:cubicBezTo>
                  <a:lnTo>
                    <a:pt x="14609" y="32419"/>
                  </a:lnTo>
                  <a:cubicBezTo>
                    <a:pt x="14562" y="32467"/>
                    <a:pt x="14514" y="32526"/>
                    <a:pt x="14466" y="32562"/>
                  </a:cubicBezTo>
                  <a:cubicBezTo>
                    <a:pt x="14395" y="32645"/>
                    <a:pt x="14335" y="32729"/>
                    <a:pt x="14264" y="32824"/>
                  </a:cubicBezTo>
                  <a:cubicBezTo>
                    <a:pt x="14204" y="32895"/>
                    <a:pt x="14145" y="32967"/>
                    <a:pt x="14073" y="33062"/>
                  </a:cubicBezTo>
                  <a:cubicBezTo>
                    <a:pt x="14014" y="33133"/>
                    <a:pt x="13954" y="33205"/>
                    <a:pt x="13895" y="33300"/>
                  </a:cubicBezTo>
                  <a:cubicBezTo>
                    <a:pt x="13847" y="33360"/>
                    <a:pt x="13788" y="33419"/>
                    <a:pt x="13740" y="33479"/>
                  </a:cubicBezTo>
                  <a:cubicBezTo>
                    <a:pt x="13716" y="33502"/>
                    <a:pt x="13681" y="33550"/>
                    <a:pt x="13657" y="33574"/>
                  </a:cubicBezTo>
                  <a:cubicBezTo>
                    <a:pt x="13609" y="33633"/>
                    <a:pt x="13550" y="33693"/>
                    <a:pt x="13502" y="33741"/>
                  </a:cubicBezTo>
                  <a:cubicBezTo>
                    <a:pt x="13478" y="33788"/>
                    <a:pt x="13442" y="33812"/>
                    <a:pt x="13395" y="33860"/>
                  </a:cubicBezTo>
                  <a:cubicBezTo>
                    <a:pt x="13383" y="33872"/>
                    <a:pt x="13371" y="33895"/>
                    <a:pt x="13359" y="33919"/>
                  </a:cubicBezTo>
                  <a:cubicBezTo>
                    <a:pt x="13252" y="34026"/>
                    <a:pt x="13157" y="34145"/>
                    <a:pt x="13061" y="34253"/>
                  </a:cubicBezTo>
                  <a:cubicBezTo>
                    <a:pt x="12895" y="34407"/>
                    <a:pt x="12740" y="34574"/>
                    <a:pt x="12585" y="34741"/>
                  </a:cubicBezTo>
                  <a:cubicBezTo>
                    <a:pt x="12442" y="34884"/>
                    <a:pt x="12299" y="35038"/>
                    <a:pt x="12168" y="35169"/>
                  </a:cubicBezTo>
                  <a:cubicBezTo>
                    <a:pt x="11991" y="35360"/>
                    <a:pt x="11820" y="35544"/>
                    <a:pt x="11651" y="35729"/>
                  </a:cubicBezTo>
                  <a:lnTo>
                    <a:pt x="11651" y="35729"/>
                  </a:lnTo>
                  <a:lnTo>
                    <a:pt x="11668" y="35693"/>
                  </a:lnTo>
                  <a:cubicBezTo>
                    <a:pt x="11704" y="35646"/>
                    <a:pt x="11728" y="35622"/>
                    <a:pt x="11764" y="35574"/>
                  </a:cubicBezTo>
                  <a:lnTo>
                    <a:pt x="12026" y="35217"/>
                  </a:lnTo>
                  <a:cubicBezTo>
                    <a:pt x="12049" y="35205"/>
                    <a:pt x="12049" y="35181"/>
                    <a:pt x="12061" y="35169"/>
                  </a:cubicBezTo>
                  <a:cubicBezTo>
                    <a:pt x="12109" y="35110"/>
                    <a:pt x="12145" y="35050"/>
                    <a:pt x="12192" y="34979"/>
                  </a:cubicBezTo>
                  <a:cubicBezTo>
                    <a:pt x="12204" y="34967"/>
                    <a:pt x="12228" y="34931"/>
                    <a:pt x="12240" y="34919"/>
                  </a:cubicBezTo>
                  <a:lnTo>
                    <a:pt x="12287" y="34860"/>
                  </a:lnTo>
                  <a:lnTo>
                    <a:pt x="12359" y="34753"/>
                  </a:lnTo>
                  <a:lnTo>
                    <a:pt x="12407" y="34705"/>
                  </a:lnTo>
                  <a:cubicBezTo>
                    <a:pt x="12478" y="34622"/>
                    <a:pt x="12549" y="34515"/>
                    <a:pt x="12621" y="34431"/>
                  </a:cubicBezTo>
                  <a:cubicBezTo>
                    <a:pt x="12645" y="34407"/>
                    <a:pt x="12657" y="34384"/>
                    <a:pt x="12668" y="34372"/>
                  </a:cubicBezTo>
                  <a:cubicBezTo>
                    <a:pt x="12740" y="34264"/>
                    <a:pt x="12835" y="34157"/>
                    <a:pt x="12907" y="34074"/>
                  </a:cubicBezTo>
                  <a:cubicBezTo>
                    <a:pt x="13002" y="33967"/>
                    <a:pt x="13085" y="33860"/>
                    <a:pt x="13157" y="33753"/>
                  </a:cubicBezTo>
                  <a:cubicBezTo>
                    <a:pt x="13192" y="33729"/>
                    <a:pt x="13216" y="33681"/>
                    <a:pt x="13240" y="33657"/>
                  </a:cubicBezTo>
                  <a:lnTo>
                    <a:pt x="13276" y="33610"/>
                  </a:lnTo>
                  <a:cubicBezTo>
                    <a:pt x="13300" y="33598"/>
                    <a:pt x="13311" y="33574"/>
                    <a:pt x="13323" y="33550"/>
                  </a:cubicBezTo>
                  <a:cubicBezTo>
                    <a:pt x="13359" y="33514"/>
                    <a:pt x="13383" y="33479"/>
                    <a:pt x="13395" y="33443"/>
                  </a:cubicBezTo>
                  <a:cubicBezTo>
                    <a:pt x="13395" y="33431"/>
                    <a:pt x="13419" y="33431"/>
                    <a:pt x="13419" y="33419"/>
                  </a:cubicBezTo>
                  <a:lnTo>
                    <a:pt x="13502" y="33276"/>
                  </a:lnTo>
                  <a:cubicBezTo>
                    <a:pt x="13550" y="33217"/>
                    <a:pt x="13573" y="33181"/>
                    <a:pt x="13621" y="33121"/>
                  </a:cubicBezTo>
                  <a:cubicBezTo>
                    <a:pt x="13681" y="33038"/>
                    <a:pt x="13728" y="32967"/>
                    <a:pt x="13788" y="32895"/>
                  </a:cubicBezTo>
                  <a:lnTo>
                    <a:pt x="13847" y="32800"/>
                  </a:lnTo>
                  <a:lnTo>
                    <a:pt x="13931" y="32669"/>
                  </a:lnTo>
                  <a:cubicBezTo>
                    <a:pt x="13966" y="32610"/>
                    <a:pt x="14014" y="32562"/>
                    <a:pt x="14038" y="32502"/>
                  </a:cubicBezTo>
                  <a:cubicBezTo>
                    <a:pt x="14073" y="32467"/>
                    <a:pt x="14109" y="32407"/>
                    <a:pt x="14145" y="32359"/>
                  </a:cubicBezTo>
                  <a:cubicBezTo>
                    <a:pt x="14169" y="32312"/>
                    <a:pt x="14216" y="32252"/>
                    <a:pt x="14252" y="32205"/>
                  </a:cubicBezTo>
                  <a:cubicBezTo>
                    <a:pt x="14276" y="32169"/>
                    <a:pt x="14312" y="32133"/>
                    <a:pt x="14335" y="32086"/>
                  </a:cubicBezTo>
                  <a:lnTo>
                    <a:pt x="14371" y="32050"/>
                  </a:lnTo>
                  <a:lnTo>
                    <a:pt x="14407" y="31990"/>
                  </a:lnTo>
                  <a:lnTo>
                    <a:pt x="14443" y="31943"/>
                  </a:lnTo>
                  <a:lnTo>
                    <a:pt x="14454" y="31931"/>
                  </a:lnTo>
                  <a:cubicBezTo>
                    <a:pt x="14454" y="31907"/>
                    <a:pt x="14466" y="31907"/>
                    <a:pt x="14466" y="31895"/>
                  </a:cubicBezTo>
                  <a:lnTo>
                    <a:pt x="14585" y="31764"/>
                  </a:lnTo>
                  <a:cubicBezTo>
                    <a:pt x="14633" y="31705"/>
                    <a:pt x="14693" y="31645"/>
                    <a:pt x="14740" y="31597"/>
                  </a:cubicBezTo>
                  <a:cubicBezTo>
                    <a:pt x="14788" y="31550"/>
                    <a:pt x="14824" y="31514"/>
                    <a:pt x="14871" y="31455"/>
                  </a:cubicBezTo>
                  <a:lnTo>
                    <a:pt x="14919" y="31407"/>
                  </a:lnTo>
                  <a:lnTo>
                    <a:pt x="14943" y="31359"/>
                  </a:lnTo>
                  <a:cubicBezTo>
                    <a:pt x="14978" y="31336"/>
                    <a:pt x="15002" y="31288"/>
                    <a:pt x="15050" y="31252"/>
                  </a:cubicBezTo>
                  <a:lnTo>
                    <a:pt x="15121" y="31193"/>
                  </a:lnTo>
                  <a:cubicBezTo>
                    <a:pt x="15228" y="31097"/>
                    <a:pt x="15335" y="31002"/>
                    <a:pt x="15443" y="30895"/>
                  </a:cubicBezTo>
                  <a:lnTo>
                    <a:pt x="15538" y="30812"/>
                  </a:lnTo>
                  <a:lnTo>
                    <a:pt x="15645" y="30716"/>
                  </a:lnTo>
                  <a:cubicBezTo>
                    <a:pt x="15681" y="30693"/>
                    <a:pt x="15705" y="30657"/>
                    <a:pt x="15716" y="30633"/>
                  </a:cubicBezTo>
                  <a:lnTo>
                    <a:pt x="15752" y="30597"/>
                  </a:lnTo>
                  <a:lnTo>
                    <a:pt x="15943" y="30395"/>
                  </a:lnTo>
                  <a:cubicBezTo>
                    <a:pt x="15978" y="30359"/>
                    <a:pt x="15990" y="30335"/>
                    <a:pt x="16014" y="30300"/>
                  </a:cubicBezTo>
                  <a:lnTo>
                    <a:pt x="16038" y="30276"/>
                  </a:lnTo>
                  <a:lnTo>
                    <a:pt x="16097" y="30204"/>
                  </a:lnTo>
                  <a:cubicBezTo>
                    <a:pt x="16169" y="30121"/>
                    <a:pt x="16228" y="30038"/>
                    <a:pt x="16300" y="29966"/>
                  </a:cubicBezTo>
                  <a:lnTo>
                    <a:pt x="16371" y="29871"/>
                  </a:lnTo>
                  <a:cubicBezTo>
                    <a:pt x="16431" y="29800"/>
                    <a:pt x="16514" y="29704"/>
                    <a:pt x="16586" y="29633"/>
                  </a:cubicBezTo>
                  <a:lnTo>
                    <a:pt x="16669" y="29550"/>
                  </a:lnTo>
                  <a:cubicBezTo>
                    <a:pt x="16729" y="29466"/>
                    <a:pt x="16812" y="29395"/>
                    <a:pt x="16883" y="29323"/>
                  </a:cubicBezTo>
                  <a:lnTo>
                    <a:pt x="16955" y="29228"/>
                  </a:lnTo>
                  <a:cubicBezTo>
                    <a:pt x="17026" y="29157"/>
                    <a:pt x="17110" y="29073"/>
                    <a:pt x="17181" y="28990"/>
                  </a:cubicBezTo>
                  <a:lnTo>
                    <a:pt x="17264" y="28907"/>
                  </a:lnTo>
                  <a:lnTo>
                    <a:pt x="17360" y="28811"/>
                  </a:lnTo>
                  <a:cubicBezTo>
                    <a:pt x="17383" y="28776"/>
                    <a:pt x="17431" y="28740"/>
                    <a:pt x="17467" y="28692"/>
                  </a:cubicBezTo>
                  <a:lnTo>
                    <a:pt x="17633" y="28609"/>
                  </a:lnTo>
                  <a:close/>
                  <a:moveTo>
                    <a:pt x="10025" y="37479"/>
                  </a:moveTo>
                  <a:lnTo>
                    <a:pt x="10049" y="37515"/>
                  </a:lnTo>
                  <a:cubicBezTo>
                    <a:pt x="10073" y="37515"/>
                    <a:pt x="10085" y="37515"/>
                    <a:pt x="10085" y="37527"/>
                  </a:cubicBezTo>
                  <a:cubicBezTo>
                    <a:pt x="10049" y="37551"/>
                    <a:pt x="10037" y="37574"/>
                    <a:pt x="10025" y="37574"/>
                  </a:cubicBezTo>
                  <a:lnTo>
                    <a:pt x="9835" y="37693"/>
                  </a:lnTo>
                  <a:lnTo>
                    <a:pt x="9835" y="37693"/>
                  </a:lnTo>
                  <a:lnTo>
                    <a:pt x="9847" y="37670"/>
                  </a:lnTo>
                  <a:lnTo>
                    <a:pt x="9859" y="37658"/>
                  </a:lnTo>
                  <a:cubicBezTo>
                    <a:pt x="9918" y="37598"/>
                    <a:pt x="9978" y="37539"/>
                    <a:pt x="10025" y="37479"/>
                  </a:cubicBezTo>
                  <a:close/>
                  <a:moveTo>
                    <a:pt x="5727" y="29097"/>
                  </a:moveTo>
                  <a:cubicBezTo>
                    <a:pt x="5727" y="29145"/>
                    <a:pt x="5739" y="29169"/>
                    <a:pt x="5739" y="29216"/>
                  </a:cubicBezTo>
                  <a:lnTo>
                    <a:pt x="5751" y="29335"/>
                  </a:lnTo>
                  <a:cubicBezTo>
                    <a:pt x="5787" y="29562"/>
                    <a:pt x="5810" y="29764"/>
                    <a:pt x="5846" y="29990"/>
                  </a:cubicBezTo>
                  <a:cubicBezTo>
                    <a:pt x="5858" y="30097"/>
                    <a:pt x="5870" y="30216"/>
                    <a:pt x="5882" y="30324"/>
                  </a:cubicBezTo>
                  <a:lnTo>
                    <a:pt x="5882" y="30335"/>
                  </a:lnTo>
                  <a:lnTo>
                    <a:pt x="5882" y="30347"/>
                  </a:lnTo>
                  <a:lnTo>
                    <a:pt x="5882" y="30359"/>
                  </a:lnTo>
                  <a:lnTo>
                    <a:pt x="5918" y="30538"/>
                  </a:lnTo>
                  <a:lnTo>
                    <a:pt x="5941" y="30716"/>
                  </a:lnTo>
                  <a:cubicBezTo>
                    <a:pt x="5965" y="30800"/>
                    <a:pt x="5965" y="30871"/>
                    <a:pt x="5977" y="30955"/>
                  </a:cubicBezTo>
                  <a:lnTo>
                    <a:pt x="5977" y="31014"/>
                  </a:lnTo>
                  <a:lnTo>
                    <a:pt x="5977" y="31074"/>
                  </a:lnTo>
                  <a:cubicBezTo>
                    <a:pt x="5989" y="31157"/>
                    <a:pt x="5989" y="31228"/>
                    <a:pt x="5989" y="31300"/>
                  </a:cubicBezTo>
                  <a:lnTo>
                    <a:pt x="5989" y="31407"/>
                  </a:lnTo>
                  <a:cubicBezTo>
                    <a:pt x="5989" y="31478"/>
                    <a:pt x="5989" y="31574"/>
                    <a:pt x="6001" y="31645"/>
                  </a:cubicBezTo>
                  <a:lnTo>
                    <a:pt x="6001" y="31776"/>
                  </a:lnTo>
                  <a:lnTo>
                    <a:pt x="6001" y="32062"/>
                  </a:lnTo>
                  <a:lnTo>
                    <a:pt x="6001" y="32240"/>
                  </a:lnTo>
                  <a:lnTo>
                    <a:pt x="6001" y="32514"/>
                  </a:lnTo>
                  <a:lnTo>
                    <a:pt x="6001" y="32645"/>
                  </a:lnTo>
                  <a:cubicBezTo>
                    <a:pt x="6001" y="32907"/>
                    <a:pt x="5989" y="33193"/>
                    <a:pt x="5989" y="33467"/>
                  </a:cubicBezTo>
                  <a:lnTo>
                    <a:pt x="5989" y="33598"/>
                  </a:lnTo>
                  <a:lnTo>
                    <a:pt x="5989" y="33979"/>
                  </a:lnTo>
                  <a:lnTo>
                    <a:pt x="5989" y="34074"/>
                  </a:lnTo>
                  <a:lnTo>
                    <a:pt x="5989" y="34276"/>
                  </a:lnTo>
                  <a:lnTo>
                    <a:pt x="5977" y="34455"/>
                  </a:lnTo>
                  <a:lnTo>
                    <a:pt x="5977" y="34598"/>
                  </a:lnTo>
                  <a:cubicBezTo>
                    <a:pt x="5977" y="34729"/>
                    <a:pt x="5965" y="34872"/>
                    <a:pt x="5941" y="35015"/>
                  </a:cubicBezTo>
                  <a:lnTo>
                    <a:pt x="5930" y="35157"/>
                  </a:lnTo>
                  <a:cubicBezTo>
                    <a:pt x="5918" y="35312"/>
                    <a:pt x="5906" y="35467"/>
                    <a:pt x="5882" y="35622"/>
                  </a:cubicBezTo>
                  <a:lnTo>
                    <a:pt x="5882" y="35646"/>
                  </a:lnTo>
                  <a:cubicBezTo>
                    <a:pt x="5870" y="35812"/>
                    <a:pt x="5846" y="35967"/>
                    <a:pt x="5822" y="36122"/>
                  </a:cubicBezTo>
                  <a:lnTo>
                    <a:pt x="5810" y="36229"/>
                  </a:lnTo>
                  <a:cubicBezTo>
                    <a:pt x="5799" y="36396"/>
                    <a:pt x="5763" y="36562"/>
                    <a:pt x="5751" y="36717"/>
                  </a:cubicBezTo>
                  <a:cubicBezTo>
                    <a:pt x="5751" y="36765"/>
                    <a:pt x="5739" y="36801"/>
                    <a:pt x="5739" y="36836"/>
                  </a:cubicBezTo>
                  <a:cubicBezTo>
                    <a:pt x="5727" y="36920"/>
                    <a:pt x="5727" y="36991"/>
                    <a:pt x="5703" y="37062"/>
                  </a:cubicBezTo>
                  <a:lnTo>
                    <a:pt x="5668" y="37289"/>
                  </a:lnTo>
                  <a:lnTo>
                    <a:pt x="5644" y="37396"/>
                  </a:lnTo>
                  <a:cubicBezTo>
                    <a:pt x="5584" y="37717"/>
                    <a:pt x="5513" y="38063"/>
                    <a:pt x="5429" y="38384"/>
                  </a:cubicBezTo>
                  <a:lnTo>
                    <a:pt x="5394" y="38491"/>
                  </a:lnTo>
                  <a:cubicBezTo>
                    <a:pt x="5370" y="38622"/>
                    <a:pt x="5322" y="38777"/>
                    <a:pt x="5287" y="38908"/>
                  </a:cubicBezTo>
                  <a:lnTo>
                    <a:pt x="5263" y="39003"/>
                  </a:lnTo>
                  <a:lnTo>
                    <a:pt x="5215" y="39217"/>
                  </a:lnTo>
                  <a:cubicBezTo>
                    <a:pt x="5191" y="39313"/>
                    <a:pt x="5168" y="39420"/>
                    <a:pt x="5144" y="39503"/>
                  </a:cubicBezTo>
                  <a:lnTo>
                    <a:pt x="5108" y="39622"/>
                  </a:lnTo>
                  <a:cubicBezTo>
                    <a:pt x="5084" y="39753"/>
                    <a:pt x="5037" y="39908"/>
                    <a:pt x="5001" y="40039"/>
                  </a:cubicBezTo>
                  <a:lnTo>
                    <a:pt x="4918" y="40349"/>
                  </a:lnTo>
                  <a:cubicBezTo>
                    <a:pt x="4918" y="40372"/>
                    <a:pt x="4906" y="40384"/>
                    <a:pt x="4906" y="40396"/>
                  </a:cubicBezTo>
                  <a:cubicBezTo>
                    <a:pt x="4906" y="40372"/>
                    <a:pt x="4918" y="40325"/>
                    <a:pt x="4918" y="40289"/>
                  </a:cubicBezTo>
                  <a:cubicBezTo>
                    <a:pt x="4929" y="40182"/>
                    <a:pt x="4953" y="40099"/>
                    <a:pt x="4965" y="39991"/>
                  </a:cubicBezTo>
                  <a:cubicBezTo>
                    <a:pt x="4977" y="39872"/>
                    <a:pt x="5001" y="39741"/>
                    <a:pt x="5025" y="39622"/>
                  </a:cubicBezTo>
                  <a:cubicBezTo>
                    <a:pt x="5037" y="39479"/>
                    <a:pt x="5060" y="39325"/>
                    <a:pt x="5084" y="39182"/>
                  </a:cubicBezTo>
                  <a:cubicBezTo>
                    <a:pt x="5108" y="38908"/>
                    <a:pt x="5144" y="38658"/>
                    <a:pt x="5168" y="38384"/>
                  </a:cubicBezTo>
                  <a:cubicBezTo>
                    <a:pt x="5179" y="38301"/>
                    <a:pt x="5179" y="38205"/>
                    <a:pt x="5203" y="38122"/>
                  </a:cubicBezTo>
                  <a:lnTo>
                    <a:pt x="5239" y="37634"/>
                  </a:lnTo>
                  <a:cubicBezTo>
                    <a:pt x="5263" y="37372"/>
                    <a:pt x="5287" y="37122"/>
                    <a:pt x="5299" y="36884"/>
                  </a:cubicBezTo>
                  <a:cubicBezTo>
                    <a:pt x="5322" y="36777"/>
                    <a:pt x="5322" y="36658"/>
                    <a:pt x="5334" y="36562"/>
                  </a:cubicBezTo>
                  <a:cubicBezTo>
                    <a:pt x="5346" y="36420"/>
                    <a:pt x="5358" y="36289"/>
                    <a:pt x="5358" y="36169"/>
                  </a:cubicBezTo>
                  <a:cubicBezTo>
                    <a:pt x="5394" y="35967"/>
                    <a:pt x="5406" y="35753"/>
                    <a:pt x="5441" y="35550"/>
                  </a:cubicBezTo>
                  <a:cubicBezTo>
                    <a:pt x="5441" y="35515"/>
                    <a:pt x="5453" y="35491"/>
                    <a:pt x="5453" y="35455"/>
                  </a:cubicBezTo>
                  <a:lnTo>
                    <a:pt x="5501" y="35193"/>
                  </a:lnTo>
                  <a:cubicBezTo>
                    <a:pt x="5513" y="35146"/>
                    <a:pt x="5513" y="35086"/>
                    <a:pt x="5525" y="35038"/>
                  </a:cubicBezTo>
                  <a:cubicBezTo>
                    <a:pt x="5560" y="34907"/>
                    <a:pt x="5572" y="34788"/>
                    <a:pt x="5596" y="34657"/>
                  </a:cubicBezTo>
                  <a:cubicBezTo>
                    <a:pt x="5656" y="34384"/>
                    <a:pt x="5715" y="34122"/>
                    <a:pt x="5787" y="33860"/>
                  </a:cubicBezTo>
                  <a:lnTo>
                    <a:pt x="5787" y="33860"/>
                  </a:lnTo>
                  <a:cubicBezTo>
                    <a:pt x="5703" y="34122"/>
                    <a:pt x="5620" y="34384"/>
                    <a:pt x="5549" y="34634"/>
                  </a:cubicBezTo>
                  <a:cubicBezTo>
                    <a:pt x="5501" y="34776"/>
                    <a:pt x="5465" y="34896"/>
                    <a:pt x="5441" y="35026"/>
                  </a:cubicBezTo>
                  <a:cubicBezTo>
                    <a:pt x="5418" y="35074"/>
                    <a:pt x="5418" y="35110"/>
                    <a:pt x="5406" y="35157"/>
                  </a:cubicBezTo>
                  <a:cubicBezTo>
                    <a:pt x="5394" y="35253"/>
                    <a:pt x="5358" y="35324"/>
                    <a:pt x="5346" y="35407"/>
                  </a:cubicBezTo>
                  <a:cubicBezTo>
                    <a:pt x="5334" y="35455"/>
                    <a:pt x="5334" y="35491"/>
                    <a:pt x="5322" y="35527"/>
                  </a:cubicBezTo>
                  <a:cubicBezTo>
                    <a:pt x="5299" y="35586"/>
                    <a:pt x="5299" y="35646"/>
                    <a:pt x="5287" y="35693"/>
                  </a:cubicBezTo>
                  <a:lnTo>
                    <a:pt x="5203" y="36146"/>
                  </a:lnTo>
                  <a:cubicBezTo>
                    <a:pt x="5203" y="36169"/>
                    <a:pt x="5179" y="36205"/>
                    <a:pt x="5179" y="36229"/>
                  </a:cubicBezTo>
                  <a:cubicBezTo>
                    <a:pt x="5168" y="36324"/>
                    <a:pt x="5156" y="36396"/>
                    <a:pt x="5156" y="36479"/>
                  </a:cubicBezTo>
                  <a:cubicBezTo>
                    <a:pt x="5144" y="36622"/>
                    <a:pt x="5108" y="36741"/>
                    <a:pt x="5096" y="36872"/>
                  </a:cubicBezTo>
                  <a:cubicBezTo>
                    <a:pt x="5060" y="37098"/>
                    <a:pt x="5048" y="37312"/>
                    <a:pt x="5025" y="37551"/>
                  </a:cubicBezTo>
                  <a:cubicBezTo>
                    <a:pt x="4989" y="37813"/>
                    <a:pt x="4977" y="38063"/>
                    <a:pt x="4941" y="38313"/>
                  </a:cubicBezTo>
                  <a:cubicBezTo>
                    <a:pt x="4929" y="38420"/>
                    <a:pt x="4929" y="38527"/>
                    <a:pt x="4918" y="38610"/>
                  </a:cubicBezTo>
                  <a:lnTo>
                    <a:pt x="4870" y="39015"/>
                  </a:lnTo>
                  <a:lnTo>
                    <a:pt x="4870" y="39003"/>
                  </a:lnTo>
                  <a:lnTo>
                    <a:pt x="4787" y="39670"/>
                  </a:lnTo>
                  <a:cubicBezTo>
                    <a:pt x="4763" y="39837"/>
                    <a:pt x="4739" y="39991"/>
                    <a:pt x="4727" y="40146"/>
                  </a:cubicBezTo>
                  <a:cubicBezTo>
                    <a:pt x="4703" y="40230"/>
                    <a:pt x="4691" y="40337"/>
                    <a:pt x="4679" y="40432"/>
                  </a:cubicBezTo>
                  <a:cubicBezTo>
                    <a:pt x="4679" y="40468"/>
                    <a:pt x="4667" y="40515"/>
                    <a:pt x="4667" y="40563"/>
                  </a:cubicBezTo>
                  <a:lnTo>
                    <a:pt x="4667" y="40289"/>
                  </a:lnTo>
                  <a:cubicBezTo>
                    <a:pt x="4644" y="39991"/>
                    <a:pt x="4632" y="39718"/>
                    <a:pt x="4608" y="39444"/>
                  </a:cubicBezTo>
                  <a:cubicBezTo>
                    <a:pt x="4584" y="39360"/>
                    <a:pt x="4584" y="39265"/>
                    <a:pt x="4572" y="39194"/>
                  </a:cubicBezTo>
                  <a:cubicBezTo>
                    <a:pt x="4525" y="38836"/>
                    <a:pt x="4501" y="38479"/>
                    <a:pt x="4453" y="38122"/>
                  </a:cubicBezTo>
                  <a:lnTo>
                    <a:pt x="4453" y="38063"/>
                  </a:lnTo>
                  <a:cubicBezTo>
                    <a:pt x="4441" y="37872"/>
                    <a:pt x="4406" y="37670"/>
                    <a:pt x="4382" y="37491"/>
                  </a:cubicBezTo>
                  <a:cubicBezTo>
                    <a:pt x="4370" y="37336"/>
                    <a:pt x="4334" y="37182"/>
                    <a:pt x="4322" y="37015"/>
                  </a:cubicBezTo>
                  <a:cubicBezTo>
                    <a:pt x="4263" y="36824"/>
                    <a:pt x="4251" y="36658"/>
                    <a:pt x="4239" y="36503"/>
                  </a:cubicBezTo>
                  <a:cubicBezTo>
                    <a:pt x="4215" y="36408"/>
                    <a:pt x="4215" y="36324"/>
                    <a:pt x="4215" y="36229"/>
                  </a:cubicBezTo>
                  <a:cubicBezTo>
                    <a:pt x="4215" y="36146"/>
                    <a:pt x="4203" y="36039"/>
                    <a:pt x="4203" y="35943"/>
                  </a:cubicBezTo>
                  <a:lnTo>
                    <a:pt x="4203" y="35765"/>
                  </a:lnTo>
                  <a:lnTo>
                    <a:pt x="4203" y="35634"/>
                  </a:lnTo>
                  <a:cubicBezTo>
                    <a:pt x="4203" y="35562"/>
                    <a:pt x="4203" y="35503"/>
                    <a:pt x="4215" y="35419"/>
                  </a:cubicBezTo>
                  <a:lnTo>
                    <a:pt x="4215" y="35384"/>
                  </a:lnTo>
                  <a:lnTo>
                    <a:pt x="4215" y="35336"/>
                  </a:lnTo>
                  <a:cubicBezTo>
                    <a:pt x="4215" y="35277"/>
                    <a:pt x="4239" y="35205"/>
                    <a:pt x="4239" y="35122"/>
                  </a:cubicBezTo>
                  <a:lnTo>
                    <a:pt x="4263" y="34812"/>
                  </a:lnTo>
                  <a:cubicBezTo>
                    <a:pt x="4275" y="34753"/>
                    <a:pt x="4275" y="34693"/>
                    <a:pt x="4298" y="34634"/>
                  </a:cubicBezTo>
                  <a:lnTo>
                    <a:pt x="4298" y="34598"/>
                  </a:lnTo>
                  <a:cubicBezTo>
                    <a:pt x="4310" y="34503"/>
                    <a:pt x="4322" y="34419"/>
                    <a:pt x="4334" y="34312"/>
                  </a:cubicBezTo>
                  <a:cubicBezTo>
                    <a:pt x="4358" y="34217"/>
                    <a:pt x="4370" y="34122"/>
                    <a:pt x="4382" y="34014"/>
                  </a:cubicBezTo>
                  <a:cubicBezTo>
                    <a:pt x="4417" y="33848"/>
                    <a:pt x="4441" y="33705"/>
                    <a:pt x="4477" y="33550"/>
                  </a:cubicBezTo>
                  <a:lnTo>
                    <a:pt x="4489" y="33467"/>
                  </a:lnTo>
                  <a:cubicBezTo>
                    <a:pt x="4513" y="33300"/>
                    <a:pt x="4560" y="33121"/>
                    <a:pt x="4608" y="32943"/>
                  </a:cubicBezTo>
                  <a:cubicBezTo>
                    <a:pt x="4656" y="32764"/>
                    <a:pt x="4691" y="32598"/>
                    <a:pt x="4739" y="32419"/>
                  </a:cubicBezTo>
                  <a:cubicBezTo>
                    <a:pt x="4798" y="32217"/>
                    <a:pt x="4846" y="32002"/>
                    <a:pt x="4906" y="31800"/>
                  </a:cubicBezTo>
                  <a:cubicBezTo>
                    <a:pt x="4977" y="31562"/>
                    <a:pt x="5037" y="31324"/>
                    <a:pt x="5108" y="31097"/>
                  </a:cubicBezTo>
                  <a:cubicBezTo>
                    <a:pt x="5144" y="30990"/>
                    <a:pt x="5168" y="30883"/>
                    <a:pt x="5215" y="30764"/>
                  </a:cubicBezTo>
                  <a:lnTo>
                    <a:pt x="5275" y="30585"/>
                  </a:lnTo>
                  <a:cubicBezTo>
                    <a:pt x="5322" y="30454"/>
                    <a:pt x="5370" y="30300"/>
                    <a:pt x="5394" y="30169"/>
                  </a:cubicBezTo>
                  <a:lnTo>
                    <a:pt x="5406" y="30109"/>
                  </a:lnTo>
                  <a:lnTo>
                    <a:pt x="5441" y="30026"/>
                  </a:lnTo>
                  <a:cubicBezTo>
                    <a:pt x="5489" y="29871"/>
                    <a:pt x="5525" y="29716"/>
                    <a:pt x="5572" y="29562"/>
                  </a:cubicBezTo>
                  <a:lnTo>
                    <a:pt x="5584" y="29490"/>
                  </a:lnTo>
                  <a:cubicBezTo>
                    <a:pt x="5608" y="29431"/>
                    <a:pt x="5620" y="29371"/>
                    <a:pt x="5644" y="29311"/>
                  </a:cubicBezTo>
                  <a:lnTo>
                    <a:pt x="5680" y="29228"/>
                  </a:lnTo>
                  <a:lnTo>
                    <a:pt x="5727" y="29097"/>
                  </a:lnTo>
                  <a:close/>
                  <a:moveTo>
                    <a:pt x="4513" y="42077"/>
                  </a:moveTo>
                  <a:cubicBezTo>
                    <a:pt x="4512" y="42083"/>
                    <a:pt x="4510" y="42099"/>
                    <a:pt x="4501" y="42099"/>
                  </a:cubicBezTo>
                  <a:cubicBezTo>
                    <a:pt x="4505" y="42092"/>
                    <a:pt x="4509" y="42084"/>
                    <a:pt x="4513" y="42077"/>
                  </a:cubicBezTo>
                  <a:close/>
                  <a:moveTo>
                    <a:pt x="123" y="1"/>
                  </a:moveTo>
                  <a:cubicBezTo>
                    <a:pt x="56" y="1"/>
                    <a:pt x="0" y="63"/>
                    <a:pt x="0" y="141"/>
                  </a:cubicBezTo>
                  <a:cubicBezTo>
                    <a:pt x="0" y="225"/>
                    <a:pt x="24" y="320"/>
                    <a:pt x="24" y="403"/>
                  </a:cubicBezTo>
                  <a:cubicBezTo>
                    <a:pt x="24" y="498"/>
                    <a:pt x="36" y="582"/>
                    <a:pt x="36" y="665"/>
                  </a:cubicBezTo>
                  <a:cubicBezTo>
                    <a:pt x="48" y="844"/>
                    <a:pt x="48" y="1022"/>
                    <a:pt x="72" y="1201"/>
                  </a:cubicBezTo>
                  <a:cubicBezTo>
                    <a:pt x="72" y="1284"/>
                    <a:pt x="84" y="1356"/>
                    <a:pt x="84" y="1451"/>
                  </a:cubicBezTo>
                  <a:cubicBezTo>
                    <a:pt x="95" y="1522"/>
                    <a:pt x="95" y="1618"/>
                    <a:pt x="107" y="1689"/>
                  </a:cubicBezTo>
                  <a:cubicBezTo>
                    <a:pt x="131" y="1749"/>
                    <a:pt x="131" y="1808"/>
                    <a:pt x="143" y="1868"/>
                  </a:cubicBezTo>
                  <a:cubicBezTo>
                    <a:pt x="143" y="1891"/>
                    <a:pt x="155" y="1927"/>
                    <a:pt x="155" y="1951"/>
                  </a:cubicBezTo>
                  <a:cubicBezTo>
                    <a:pt x="167" y="2058"/>
                    <a:pt x="203" y="2153"/>
                    <a:pt x="215" y="2249"/>
                  </a:cubicBezTo>
                  <a:cubicBezTo>
                    <a:pt x="226" y="2344"/>
                    <a:pt x="262" y="2427"/>
                    <a:pt x="286" y="2522"/>
                  </a:cubicBezTo>
                  <a:cubicBezTo>
                    <a:pt x="334" y="2701"/>
                    <a:pt x="393" y="2880"/>
                    <a:pt x="453" y="3046"/>
                  </a:cubicBezTo>
                  <a:cubicBezTo>
                    <a:pt x="548" y="3261"/>
                    <a:pt x="667" y="3487"/>
                    <a:pt x="810" y="3677"/>
                  </a:cubicBezTo>
                  <a:lnTo>
                    <a:pt x="988" y="3904"/>
                  </a:lnTo>
                  <a:cubicBezTo>
                    <a:pt x="1108" y="4058"/>
                    <a:pt x="1238" y="4189"/>
                    <a:pt x="1358" y="4332"/>
                  </a:cubicBezTo>
                  <a:cubicBezTo>
                    <a:pt x="1405" y="4392"/>
                    <a:pt x="1465" y="4439"/>
                    <a:pt x="1512" y="4499"/>
                  </a:cubicBezTo>
                  <a:lnTo>
                    <a:pt x="1703" y="4689"/>
                  </a:lnTo>
                  <a:cubicBezTo>
                    <a:pt x="1774" y="4773"/>
                    <a:pt x="1870" y="4844"/>
                    <a:pt x="1941" y="4916"/>
                  </a:cubicBezTo>
                  <a:cubicBezTo>
                    <a:pt x="2000" y="4975"/>
                    <a:pt x="2072" y="5023"/>
                    <a:pt x="2131" y="5082"/>
                  </a:cubicBezTo>
                  <a:cubicBezTo>
                    <a:pt x="2274" y="5189"/>
                    <a:pt x="2393" y="5285"/>
                    <a:pt x="2524" y="5392"/>
                  </a:cubicBezTo>
                  <a:cubicBezTo>
                    <a:pt x="2667" y="5511"/>
                    <a:pt x="2822" y="5630"/>
                    <a:pt x="2953" y="5749"/>
                  </a:cubicBezTo>
                  <a:cubicBezTo>
                    <a:pt x="3084" y="5868"/>
                    <a:pt x="3227" y="5999"/>
                    <a:pt x="3358" y="6118"/>
                  </a:cubicBezTo>
                  <a:cubicBezTo>
                    <a:pt x="3417" y="6178"/>
                    <a:pt x="3477" y="6225"/>
                    <a:pt x="3536" y="6285"/>
                  </a:cubicBezTo>
                  <a:lnTo>
                    <a:pt x="3715" y="6463"/>
                  </a:lnTo>
                  <a:cubicBezTo>
                    <a:pt x="3846" y="6594"/>
                    <a:pt x="3965" y="6737"/>
                    <a:pt x="4096" y="6868"/>
                  </a:cubicBezTo>
                  <a:cubicBezTo>
                    <a:pt x="4215" y="6987"/>
                    <a:pt x="4334" y="7106"/>
                    <a:pt x="4441" y="7237"/>
                  </a:cubicBezTo>
                  <a:cubicBezTo>
                    <a:pt x="4560" y="7368"/>
                    <a:pt x="4679" y="7523"/>
                    <a:pt x="4798" y="7654"/>
                  </a:cubicBezTo>
                  <a:cubicBezTo>
                    <a:pt x="4846" y="7702"/>
                    <a:pt x="4870" y="7749"/>
                    <a:pt x="4918" y="7809"/>
                  </a:cubicBezTo>
                  <a:cubicBezTo>
                    <a:pt x="4929" y="7845"/>
                    <a:pt x="4953" y="7880"/>
                    <a:pt x="4965" y="7904"/>
                  </a:cubicBezTo>
                  <a:cubicBezTo>
                    <a:pt x="4989" y="7999"/>
                    <a:pt x="5048" y="8071"/>
                    <a:pt x="5108" y="8142"/>
                  </a:cubicBezTo>
                  <a:cubicBezTo>
                    <a:pt x="5156" y="8190"/>
                    <a:pt x="5203" y="8226"/>
                    <a:pt x="5263" y="8249"/>
                  </a:cubicBezTo>
                  <a:lnTo>
                    <a:pt x="5263" y="8297"/>
                  </a:lnTo>
                  <a:lnTo>
                    <a:pt x="5346" y="8785"/>
                  </a:lnTo>
                  <a:cubicBezTo>
                    <a:pt x="5429" y="9095"/>
                    <a:pt x="5501" y="9392"/>
                    <a:pt x="5620" y="9690"/>
                  </a:cubicBezTo>
                  <a:cubicBezTo>
                    <a:pt x="5644" y="9785"/>
                    <a:pt x="5691" y="9857"/>
                    <a:pt x="5739" y="9952"/>
                  </a:cubicBezTo>
                  <a:cubicBezTo>
                    <a:pt x="5787" y="10023"/>
                    <a:pt x="5810" y="10095"/>
                    <a:pt x="5858" y="10190"/>
                  </a:cubicBezTo>
                  <a:cubicBezTo>
                    <a:pt x="5930" y="10333"/>
                    <a:pt x="6037" y="10464"/>
                    <a:pt x="6120" y="10619"/>
                  </a:cubicBezTo>
                  <a:cubicBezTo>
                    <a:pt x="6299" y="10881"/>
                    <a:pt x="6513" y="11143"/>
                    <a:pt x="6739" y="11381"/>
                  </a:cubicBezTo>
                  <a:cubicBezTo>
                    <a:pt x="6953" y="11619"/>
                    <a:pt x="7168" y="11857"/>
                    <a:pt x="7370" y="12095"/>
                  </a:cubicBezTo>
                  <a:cubicBezTo>
                    <a:pt x="7406" y="12119"/>
                    <a:pt x="7418" y="12155"/>
                    <a:pt x="7442" y="12178"/>
                  </a:cubicBezTo>
                  <a:cubicBezTo>
                    <a:pt x="7465" y="12214"/>
                    <a:pt x="7489" y="12238"/>
                    <a:pt x="7501" y="12274"/>
                  </a:cubicBezTo>
                  <a:cubicBezTo>
                    <a:pt x="7501" y="12286"/>
                    <a:pt x="7525" y="12298"/>
                    <a:pt x="7525" y="12298"/>
                  </a:cubicBezTo>
                  <a:cubicBezTo>
                    <a:pt x="7537" y="12357"/>
                    <a:pt x="7585" y="12405"/>
                    <a:pt x="7644" y="12405"/>
                  </a:cubicBezTo>
                  <a:cubicBezTo>
                    <a:pt x="7644" y="12417"/>
                    <a:pt x="7656" y="12428"/>
                    <a:pt x="7656" y="12452"/>
                  </a:cubicBezTo>
                  <a:cubicBezTo>
                    <a:pt x="7715" y="12631"/>
                    <a:pt x="7775" y="12809"/>
                    <a:pt x="7846" y="12988"/>
                  </a:cubicBezTo>
                  <a:cubicBezTo>
                    <a:pt x="7918" y="13167"/>
                    <a:pt x="8001" y="13345"/>
                    <a:pt x="8061" y="13536"/>
                  </a:cubicBezTo>
                  <a:cubicBezTo>
                    <a:pt x="8132" y="13714"/>
                    <a:pt x="8192" y="13905"/>
                    <a:pt x="8263" y="14083"/>
                  </a:cubicBezTo>
                  <a:cubicBezTo>
                    <a:pt x="8299" y="14179"/>
                    <a:pt x="8335" y="14262"/>
                    <a:pt x="8370" y="14357"/>
                  </a:cubicBezTo>
                  <a:cubicBezTo>
                    <a:pt x="8382" y="14393"/>
                    <a:pt x="8418" y="14453"/>
                    <a:pt x="8430" y="14500"/>
                  </a:cubicBezTo>
                  <a:cubicBezTo>
                    <a:pt x="8370" y="14429"/>
                    <a:pt x="8311" y="14357"/>
                    <a:pt x="8263" y="14298"/>
                  </a:cubicBezTo>
                  <a:cubicBezTo>
                    <a:pt x="8120" y="14095"/>
                    <a:pt x="7954" y="13917"/>
                    <a:pt x="7787" y="13738"/>
                  </a:cubicBezTo>
                  <a:cubicBezTo>
                    <a:pt x="7715" y="13655"/>
                    <a:pt x="7620" y="13583"/>
                    <a:pt x="7537" y="13488"/>
                  </a:cubicBezTo>
                  <a:cubicBezTo>
                    <a:pt x="7442" y="13405"/>
                    <a:pt x="7358" y="13321"/>
                    <a:pt x="7263" y="13250"/>
                  </a:cubicBezTo>
                  <a:cubicBezTo>
                    <a:pt x="7073" y="13083"/>
                    <a:pt x="6894" y="12929"/>
                    <a:pt x="6692" y="12774"/>
                  </a:cubicBezTo>
                  <a:cubicBezTo>
                    <a:pt x="6657" y="12762"/>
                    <a:pt x="6645" y="12751"/>
                    <a:pt x="6613" y="12719"/>
                  </a:cubicBezTo>
                  <a:lnTo>
                    <a:pt x="6613" y="12719"/>
                  </a:lnTo>
                  <a:cubicBezTo>
                    <a:pt x="6619" y="12721"/>
                    <a:pt x="6625" y="12724"/>
                    <a:pt x="6632" y="12726"/>
                  </a:cubicBezTo>
                  <a:cubicBezTo>
                    <a:pt x="6632" y="12714"/>
                    <a:pt x="6608" y="12714"/>
                    <a:pt x="6608" y="12714"/>
                  </a:cubicBezTo>
                  <a:lnTo>
                    <a:pt x="6608" y="12714"/>
                  </a:lnTo>
                  <a:cubicBezTo>
                    <a:pt x="6610" y="12716"/>
                    <a:pt x="6611" y="12717"/>
                    <a:pt x="6613" y="12719"/>
                  </a:cubicBezTo>
                  <a:lnTo>
                    <a:pt x="6613" y="12719"/>
                  </a:lnTo>
                  <a:cubicBezTo>
                    <a:pt x="6591" y="12709"/>
                    <a:pt x="6577" y="12700"/>
                    <a:pt x="6549" y="12690"/>
                  </a:cubicBezTo>
                  <a:lnTo>
                    <a:pt x="6537" y="12690"/>
                  </a:lnTo>
                  <a:cubicBezTo>
                    <a:pt x="6430" y="12607"/>
                    <a:pt x="6334" y="12536"/>
                    <a:pt x="6215" y="12464"/>
                  </a:cubicBezTo>
                  <a:cubicBezTo>
                    <a:pt x="6096" y="12393"/>
                    <a:pt x="5989" y="12309"/>
                    <a:pt x="5870" y="12238"/>
                  </a:cubicBezTo>
                  <a:cubicBezTo>
                    <a:pt x="5822" y="12214"/>
                    <a:pt x="5763" y="12178"/>
                    <a:pt x="5715" y="12155"/>
                  </a:cubicBezTo>
                  <a:cubicBezTo>
                    <a:pt x="5596" y="12095"/>
                    <a:pt x="5477" y="12036"/>
                    <a:pt x="5346" y="11988"/>
                  </a:cubicBezTo>
                  <a:cubicBezTo>
                    <a:pt x="5287" y="11976"/>
                    <a:pt x="5227" y="11940"/>
                    <a:pt x="5168" y="11928"/>
                  </a:cubicBezTo>
                  <a:cubicBezTo>
                    <a:pt x="5144" y="11917"/>
                    <a:pt x="5096" y="11917"/>
                    <a:pt x="5060" y="11893"/>
                  </a:cubicBezTo>
                  <a:cubicBezTo>
                    <a:pt x="5037" y="11893"/>
                    <a:pt x="5025" y="11881"/>
                    <a:pt x="4989" y="11881"/>
                  </a:cubicBezTo>
                  <a:cubicBezTo>
                    <a:pt x="4870" y="11857"/>
                    <a:pt x="4751" y="11833"/>
                    <a:pt x="4632" y="11821"/>
                  </a:cubicBezTo>
                  <a:lnTo>
                    <a:pt x="4572" y="11821"/>
                  </a:lnTo>
                  <a:cubicBezTo>
                    <a:pt x="4429" y="11809"/>
                    <a:pt x="4286" y="11797"/>
                    <a:pt x="4144" y="11797"/>
                  </a:cubicBezTo>
                  <a:cubicBezTo>
                    <a:pt x="4025" y="11797"/>
                    <a:pt x="3917" y="11774"/>
                    <a:pt x="3798" y="11774"/>
                  </a:cubicBezTo>
                  <a:cubicBezTo>
                    <a:pt x="3667" y="11774"/>
                    <a:pt x="3548" y="11774"/>
                    <a:pt x="3417" y="11797"/>
                  </a:cubicBezTo>
                  <a:cubicBezTo>
                    <a:pt x="3179" y="11809"/>
                    <a:pt x="2941" y="11857"/>
                    <a:pt x="2703" y="11893"/>
                  </a:cubicBezTo>
                  <a:cubicBezTo>
                    <a:pt x="2465" y="11940"/>
                    <a:pt x="2239" y="12012"/>
                    <a:pt x="2000" y="12071"/>
                  </a:cubicBezTo>
                  <a:cubicBezTo>
                    <a:pt x="1881" y="12107"/>
                    <a:pt x="1774" y="12131"/>
                    <a:pt x="1655" y="12167"/>
                  </a:cubicBezTo>
                  <a:cubicBezTo>
                    <a:pt x="1536" y="12190"/>
                    <a:pt x="1429" y="12238"/>
                    <a:pt x="1310" y="12274"/>
                  </a:cubicBezTo>
                  <a:cubicBezTo>
                    <a:pt x="1286" y="12286"/>
                    <a:pt x="1238" y="12286"/>
                    <a:pt x="1215" y="12298"/>
                  </a:cubicBezTo>
                  <a:cubicBezTo>
                    <a:pt x="1155" y="12309"/>
                    <a:pt x="1096" y="12333"/>
                    <a:pt x="1048" y="12369"/>
                  </a:cubicBezTo>
                  <a:cubicBezTo>
                    <a:pt x="1000" y="12428"/>
                    <a:pt x="1000" y="12488"/>
                    <a:pt x="1036" y="12548"/>
                  </a:cubicBezTo>
                  <a:cubicBezTo>
                    <a:pt x="1060" y="12607"/>
                    <a:pt x="1131" y="12655"/>
                    <a:pt x="1191" y="12690"/>
                  </a:cubicBezTo>
                  <a:cubicBezTo>
                    <a:pt x="1238" y="12702"/>
                    <a:pt x="1274" y="12726"/>
                    <a:pt x="1310" y="12750"/>
                  </a:cubicBezTo>
                  <a:lnTo>
                    <a:pt x="1489" y="12833"/>
                  </a:lnTo>
                  <a:lnTo>
                    <a:pt x="1512" y="12833"/>
                  </a:lnTo>
                  <a:lnTo>
                    <a:pt x="2131" y="13190"/>
                  </a:lnTo>
                  <a:cubicBezTo>
                    <a:pt x="2298" y="13286"/>
                    <a:pt x="2441" y="13369"/>
                    <a:pt x="2608" y="13441"/>
                  </a:cubicBezTo>
                  <a:cubicBezTo>
                    <a:pt x="2667" y="13476"/>
                    <a:pt x="2739" y="13500"/>
                    <a:pt x="2798" y="13536"/>
                  </a:cubicBezTo>
                  <a:cubicBezTo>
                    <a:pt x="2858" y="13560"/>
                    <a:pt x="2917" y="13583"/>
                    <a:pt x="2977" y="13607"/>
                  </a:cubicBezTo>
                  <a:cubicBezTo>
                    <a:pt x="3084" y="13655"/>
                    <a:pt x="3203" y="13702"/>
                    <a:pt x="3322" y="13738"/>
                  </a:cubicBezTo>
                  <a:cubicBezTo>
                    <a:pt x="3429" y="13786"/>
                    <a:pt x="3548" y="13822"/>
                    <a:pt x="3667" y="13857"/>
                  </a:cubicBezTo>
                  <a:cubicBezTo>
                    <a:pt x="3798" y="13905"/>
                    <a:pt x="3917" y="13941"/>
                    <a:pt x="4048" y="13964"/>
                  </a:cubicBezTo>
                  <a:cubicBezTo>
                    <a:pt x="4167" y="14000"/>
                    <a:pt x="4286" y="14024"/>
                    <a:pt x="4429" y="14060"/>
                  </a:cubicBezTo>
                  <a:cubicBezTo>
                    <a:pt x="4548" y="14083"/>
                    <a:pt x="4644" y="14095"/>
                    <a:pt x="4763" y="14131"/>
                  </a:cubicBezTo>
                  <a:cubicBezTo>
                    <a:pt x="5001" y="14179"/>
                    <a:pt x="5227" y="14238"/>
                    <a:pt x="5453" y="14298"/>
                  </a:cubicBezTo>
                  <a:cubicBezTo>
                    <a:pt x="5584" y="14322"/>
                    <a:pt x="5715" y="14369"/>
                    <a:pt x="5858" y="14417"/>
                  </a:cubicBezTo>
                  <a:cubicBezTo>
                    <a:pt x="6096" y="14488"/>
                    <a:pt x="6311" y="14548"/>
                    <a:pt x="6549" y="14607"/>
                  </a:cubicBezTo>
                  <a:cubicBezTo>
                    <a:pt x="6787" y="14667"/>
                    <a:pt x="7013" y="14714"/>
                    <a:pt x="7251" y="14774"/>
                  </a:cubicBezTo>
                  <a:cubicBezTo>
                    <a:pt x="7346" y="14798"/>
                    <a:pt x="7418" y="14810"/>
                    <a:pt x="7489" y="14845"/>
                  </a:cubicBezTo>
                  <a:cubicBezTo>
                    <a:pt x="7573" y="14869"/>
                    <a:pt x="7656" y="14893"/>
                    <a:pt x="7751" y="14917"/>
                  </a:cubicBezTo>
                  <a:cubicBezTo>
                    <a:pt x="7835" y="14953"/>
                    <a:pt x="7906" y="14964"/>
                    <a:pt x="8001" y="14988"/>
                  </a:cubicBezTo>
                  <a:cubicBezTo>
                    <a:pt x="8085" y="15024"/>
                    <a:pt x="8168" y="15048"/>
                    <a:pt x="8239" y="15084"/>
                  </a:cubicBezTo>
                  <a:cubicBezTo>
                    <a:pt x="8311" y="15107"/>
                    <a:pt x="8406" y="15155"/>
                    <a:pt x="8477" y="15191"/>
                  </a:cubicBezTo>
                  <a:cubicBezTo>
                    <a:pt x="8525" y="15215"/>
                    <a:pt x="8549" y="15226"/>
                    <a:pt x="8597" y="15262"/>
                  </a:cubicBezTo>
                  <a:cubicBezTo>
                    <a:pt x="8644" y="15310"/>
                    <a:pt x="8704" y="15334"/>
                    <a:pt x="8739" y="15381"/>
                  </a:cubicBezTo>
                  <a:lnTo>
                    <a:pt x="8787" y="15429"/>
                  </a:lnTo>
                  <a:cubicBezTo>
                    <a:pt x="8787" y="15441"/>
                    <a:pt x="8799" y="15453"/>
                    <a:pt x="8823" y="15453"/>
                  </a:cubicBezTo>
                  <a:cubicBezTo>
                    <a:pt x="8858" y="15607"/>
                    <a:pt x="8918" y="15738"/>
                    <a:pt x="8966" y="15881"/>
                  </a:cubicBezTo>
                  <a:cubicBezTo>
                    <a:pt x="9073" y="16179"/>
                    <a:pt x="9180" y="16500"/>
                    <a:pt x="9275" y="16798"/>
                  </a:cubicBezTo>
                  <a:cubicBezTo>
                    <a:pt x="9239" y="16893"/>
                    <a:pt x="9204" y="17012"/>
                    <a:pt x="9156" y="17120"/>
                  </a:cubicBezTo>
                  <a:cubicBezTo>
                    <a:pt x="9097" y="17298"/>
                    <a:pt x="9037" y="17477"/>
                    <a:pt x="9013" y="17667"/>
                  </a:cubicBezTo>
                  <a:cubicBezTo>
                    <a:pt x="8966" y="17846"/>
                    <a:pt x="8942" y="18024"/>
                    <a:pt x="8906" y="18203"/>
                  </a:cubicBezTo>
                  <a:cubicBezTo>
                    <a:pt x="8882" y="18382"/>
                    <a:pt x="8847" y="18584"/>
                    <a:pt x="8823" y="18763"/>
                  </a:cubicBezTo>
                  <a:cubicBezTo>
                    <a:pt x="8823" y="18774"/>
                    <a:pt x="8823" y="18786"/>
                    <a:pt x="8799" y="18798"/>
                  </a:cubicBezTo>
                  <a:lnTo>
                    <a:pt x="8644" y="18644"/>
                  </a:lnTo>
                  <a:cubicBezTo>
                    <a:pt x="8525" y="18501"/>
                    <a:pt x="8406" y="18358"/>
                    <a:pt x="8287" y="18227"/>
                  </a:cubicBezTo>
                  <a:cubicBezTo>
                    <a:pt x="8168" y="18084"/>
                    <a:pt x="8025" y="17953"/>
                    <a:pt x="7906" y="17822"/>
                  </a:cubicBezTo>
                  <a:cubicBezTo>
                    <a:pt x="7846" y="17751"/>
                    <a:pt x="7787" y="17691"/>
                    <a:pt x="7727" y="17608"/>
                  </a:cubicBezTo>
                  <a:cubicBezTo>
                    <a:pt x="7668" y="17536"/>
                    <a:pt x="7608" y="17477"/>
                    <a:pt x="7549" y="17405"/>
                  </a:cubicBezTo>
                  <a:cubicBezTo>
                    <a:pt x="7489" y="17346"/>
                    <a:pt x="7418" y="17274"/>
                    <a:pt x="7346" y="17215"/>
                  </a:cubicBezTo>
                  <a:cubicBezTo>
                    <a:pt x="7275" y="17155"/>
                    <a:pt x="7192" y="17108"/>
                    <a:pt x="7120" y="17048"/>
                  </a:cubicBezTo>
                  <a:cubicBezTo>
                    <a:pt x="6977" y="16929"/>
                    <a:pt x="6823" y="16810"/>
                    <a:pt x="6680" y="16703"/>
                  </a:cubicBezTo>
                  <a:cubicBezTo>
                    <a:pt x="6525" y="16584"/>
                    <a:pt x="6382" y="16500"/>
                    <a:pt x="6215" y="16405"/>
                  </a:cubicBezTo>
                  <a:cubicBezTo>
                    <a:pt x="6049" y="16322"/>
                    <a:pt x="5882" y="16227"/>
                    <a:pt x="5703" y="16155"/>
                  </a:cubicBezTo>
                  <a:cubicBezTo>
                    <a:pt x="5549" y="16084"/>
                    <a:pt x="5370" y="16024"/>
                    <a:pt x="5203" y="15965"/>
                  </a:cubicBezTo>
                  <a:cubicBezTo>
                    <a:pt x="5037" y="15905"/>
                    <a:pt x="4870" y="15846"/>
                    <a:pt x="4691" y="15798"/>
                  </a:cubicBezTo>
                  <a:cubicBezTo>
                    <a:pt x="4608" y="15762"/>
                    <a:pt x="4513" y="15750"/>
                    <a:pt x="4429" y="15738"/>
                  </a:cubicBezTo>
                  <a:cubicBezTo>
                    <a:pt x="4334" y="15726"/>
                    <a:pt x="4263" y="15703"/>
                    <a:pt x="4179" y="15691"/>
                  </a:cubicBezTo>
                  <a:cubicBezTo>
                    <a:pt x="4096" y="15691"/>
                    <a:pt x="4013" y="15691"/>
                    <a:pt x="3941" y="15703"/>
                  </a:cubicBezTo>
                  <a:cubicBezTo>
                    <a:pt x="3905" y="15703"/>
                    <a:pt x="3858" y="15726"/>
                    <a:pt x="3834" y="15726"/>
                  </a:cubicBezTo>
                  <a:cubicBezTo>
                    <a:pt x="3775" y="15738"/>
                    <a:pt x="3715" y="15762"/>
                    <a:pt x="3667" y="15822"/>
                  </a:cubicBezTo>
                  <a:cubicBezTo>
                    <a:pt x="3620" y="15869"/>
                    <a:pt x="3608" y="15941"/>
                    <a:pt x="3620" y="16000"/>
                  </a:cubicBezTo>
                  <a:cubicBezTo>
                    <a:pt x="3655" y="16060"/>
                    <a:pt x="3703" y="16107"/>
                    <a:pt x="3763" y="16119"/>
                  </a:cubicBezTo>
                  <a:lnTo>
                    <a:pt x="3810" y="16119"/>
                  </a:lnTo>
                  <a:cubicBezTo>
                    <a:pt x="3834" y="16143"/>
                    <a:pt x="3846" y="16143"/>
                    <a:pt x="3858" y="16143"/>
                  </a:cubicBezTo>
                  <a:lnTo>
                    <a:pt x="3870" y="16143"/>
                  </a:lnTo>
                  <a:cubicBezTo>
                    <a:pt x="3894" y="16143"/>
                    <a:pt x="3905" y="16143"/>
                    <a:pt x="3929" y="16119"/>
                  </a:cubicBezTo>
                  <a:lnTo>
                    <a:pt x="3953" y="16119"/>
                  </a:lnTo>
                  <a:cubicBezTo>
                    <a:pt x="3977" y="16119"/>
                    <a:pt x="3989" y="16107"/>
                    <a:pt x="4025" y="16107"/>
                  </a:cubicBezTo>
                  <a:lnTo>
                    <a:pt x="4060" y="16107"/>
                  </a:lnTo>
                  <a:cubicBezTo>
                    <a:pt x="4072" y="16119"/>
                    <a:pt x="4072" y="16143"/>
                    <a:pt x="4084" y="16155"/>
                  </a:cubicBezTo>
                  <a:cubicBezTo>
                    <a:pt x="4132" y="16238"/>
                    <a:pt x="4191" y="16322"/>
                    <a:pt x="4275" y="16381"/>
                  </a:cubicBezTo>
                  <a:cubicBezTo>
                    <a:pt x="4358" y="16441"/>
                    <a:pt x="4406" y="16477"/>
                    <a:pt x="4489" y="16536"/>
                  </a:cubicBezTo>
                  <a:cubicBezTo>
                    <a:pt x="4572" y="16619"/>
                    <a:pt x="4667" y="16679"/>
                    <a:pt x="4751" y="16739"/>
                  </a:cubicBezTo>
                  <a:cubicBezTo>
                    <a:pt x="4822" y="16798"/>
                    <a:pt x="4906" y="16834"/>
                    <a:pt x="4977" y="16893"/>
                  </a:cubicBezTo>
                  <a:cubicBezTo>
                    <a:pt x="5001" y="16929"/>
                    <a:pt x="5048" y="16953"/>
                    <a:pt x="5084" y="16977"/>
                  </a:cubicBezTo>
                  <a:cubicBezTo>
                    <a:pt x="5144" y="17012"/>
                    <a:pt x="5191" y="17060"/>
                    <a:pt x="5251" y="17096"/>
                  </a:cubicBezTo>
                  <a:cubicBezTo>
                    <a:pt x="5299" y="17131"/>
                    <a:pt x="5358" y="17191"/>
                    <a:pt x="5429" y="17239"/>
                  </a:cubicBezTo>
                  <a:cubicBezTo>
                    <a:pt x="5525" y="17322"/>
                    <a:pt x="5644" y="17429"/>
                    <a:pt x="5751" y="17524"/>
                  </a:cubicBezTo>
                  <a:cubicBezTo>
                    <a:pt x="5858" y="17608"/>
                    <a:pt x="5977" y="17703"/>
                    <a:pt x="6084" y="17786"/>
                  </a:cubicBezTo>
                  <a:cubicBezTo>
                    <a:pt x="6144" y="17834"/>
                    <a:pt x="6180" y="17882"/>
                    <a:pt x="6239" y="17929"/>
                  </a:cubicBezTo>
                  <a:cubicBezTo>
                    <a:pt x="6299" y="17965"/>
                    <a:pt x="6346" y="18012"/>
                    <a:pt x="6406" y="18072"/>
                  </a:cubicBezTo>
                  <a:lnTo>
                    <a:pt x="6501" y="18167"/>
                  </a:lnTo>
                  <a:cubicBezTo>
                    <a:pt x="6525" y="18191"/>
                    <a:pt x="6561" y="18239"/>
                    <a:pt x="6584" y="18263"/>
                  </a:cubicBezTo>
                  <a:cubicBezTo>
                    <a:pt x="6656" y="18370"/>
                    <a:pt x="6739" y="18465"/>
                    <a:pt x="6811" y="18560"/>
                  </a:cubicBezTo>
                  <a:cubicBezTo>
                    <a:pt x="6882" y="18667"/>
                    <a:pt x="6953" y="18774"/>
                    <a:pt x="7037" y="18894"/>
                  </a:cubicBezTo>
                  <a:cubicBezTo>
                    <a:pt x="7120" y="19013"/>
                    <a:pt x="7192" y="19144"/>
                    <a:pt x="7287" y="19263"/>
                  </a:cubicBezTo>
                  <a:cubicBezTo>
                    <a:pt x="7370" y="19394"/>
                    <a:pt x="7477" y="19513"/>
                    <a:pt x="7573" y="19656"/>
                  </a:cubicBezTo>
                  <a:lnTo>
                    <a:pt x="7835" y="20013"/>
                  </a:lnTo>
                  <a:cubicBezTo>
                    <a:pt x="7930" y="20132"/>
                    <a:pt x="8001" y="20251"/>
                    <a:pt x="8073" y="20370"/>
                  </a:cubicBezTo>
                  <a:cubicBezTo>
                    <a:pt x="8120" y="20453"/>
                    <a:pt x="8180" y="20549"/>
                    <a:pt x="8227" y="20632"/>
                  </a:cubicBezTo>
                  <a:cubicBezTo>
                    <a:pt x="8263" y="20727"/>
                    <a:pt x="8323" y="20810"/>
                    <a:pt x="8370" y="20918"/>
                  </a:cubicBezTo>
                  <a:cubicBezTo>
                    <a:pt x="8430" y="21025"/>
                    <a:pt x="8477" y="21120"/>
                    <a:pt x="8537" y="21227"/>
                  </a:cubicBezTo>
                  <a:lnTo>
                    <a:pt x="8537" y="21465"/>
                  </a:lnTo>
                  <a:cubicBezTo>
                    <a:pt x="8537" y="21834"/>
                    <a:pt x="8549" y="22215"/>
                    <a:pt x="8585" y="22584"/>
                  </a:cubicBezTo>
                  <a:cubicBezTo>
                    <a:pt x="8608" y="22954"/>
                    <a:pt x="8656" y="23323"/>
                    <a:pt x="8728" y="23680"/>
                  </a:cubicBezTo>
                  <a:cubicBezTo>
                    <a:pt x="8799" y="24037"/>
                    <a:pt x="8906" y="24382"/>
                    <a:pt x="9001" y="24728"/>
                  </a:cubicBezTo>
                  <a:cubicBezTo>
                    <a:pt x="9001" y="24748"/>
                    <a:pt x="9010" y="24769"/>
                    <a:pt x="9013" y="24790"/>
                  </a:cubicBezTo>
                  <a:lnTo>
                    <a:pt x="9013" y="24790"/>
                  </a:lnTo>
                  <a:cubicBezTo>
                    <a:pt x="9012" y="24786"/>
                    <a:pt x="9009" y="24783"/>
                    <a:pt x="9001" y="24775"/>
                  </a:cubicBezTo>
                  <a:lnTo>
                    <a:pt x="9001" y="24775"/>
                  </a:lnTo>
                  <a:cubicBezTo>
                    <a:pt x="9001" y="24787"/>
                    <a:pt x="9001" y="24799"/>
                    <a:pt x="9013" y="24799"/>
                  </a:cubicBezTo>
                  <a:lnTo>
                    <a:pt x="9013" y="24811"/>
                  </a:lnTo>
                  <a:cubicBezTo>
                    <a:pt x="9013" y="24835"/>
                    <a:pt x="9025" y="24859"/>
                    <a:pt x="9025" y="24870"/>
                  </a:cubicBezTo>
                  <a:lnTo>
                    <a:pt x="9025" y="24859"/>
                  </a:lnTo>
                  <a:cubicBezTo>
                    <a:pt x="9120" y="25192"/>
                    <a:pt x="9216" y="25513"/>
                    <a:pt x="9335" y="25823"/>
                  </a:cubicBezTo>
                  <a:cubicBezTo>
                    <a:pt x="9478" y="26168"/>
                    <a:pt x="9620" y="26514"/>
                    <a:pt x="9751" y="26859"/>
                  </a:cubicBezTo>
                  <a:cubicBezTo>
                    <a:pt x="9811" y="27014"/>
                    <a:pt x="9894" y="27168"/>
                    <a:pt x="9966" y="27335"/>
                  </a:cubicBezTo>
                  <a:cubicBezTo>
                    <a:pt x="9990" y="27418"/>
                    <a:pt x="10037" y="27514"/>
                    <a:pt x="10073" y="27597"/>
                  </a:cubicBezTo>
                  <a:cubicBezTo>
                    <a:pt x="10097" y="27692"/>
                    <a:pt x="10132" y="27764"/>
                    <a:pt x="10144" y="27847"/>
                  </a:cubicBezTo>
                  <a:lnTo>
                    <a:pt x="10323" y="28609"/>
                  </a:lnTo>
                  <a:cubicBezTo>
                    <a:pt x="10347" y="28728"/>
                    <a:pt x="10371" y="28847"/>
                    <a:pt x="10394" y="28966"/>
                  </a:cubicBezTo>
                  <a:lnTo>
                    <a:pt x="10442" y="29145"/>
                  </a:lnTo>
                  <a:cubicBezTo>
                    <a:pt x="10454" y="29181"/>
                    <a:pt x="10454" y="29216"/>
                    <a:pt x="10466" y="29252"/>
                  </a:cubicBezTo>
                  <a:cubicBezTo>
                    <a:pt x="10454" y="29359"/>
                    <a:pt x="10442" y="29454"/>
                    <a:pt x="10442" y="29562"/>
                  </a:cubicBezTo>
                  <a:cubicBezTo>
                    <a:pt x="10406" y="29800"/>
                    <a:pt x="10382" y="30050"/>
                    <a:pt x="10371" y="30288"/>
                  </a:cubicBezTo>
                  <a:cubicBezTo>
                    <a:pt x="10275" y="30931"/>
                    <a:pt x="10156" y="31562"/>
                    <a:pt x="10013" y="32181"/>
                  </a:cubicBezTo>
                  <a:cubicBezTo>
                    <a:pt x="9966" y="32359"/>
                    <a:pt x="9906" y="32538"/>
                    <a:pt x="9847" y="32717"/>
                  </a:cubicBezTo>
                  <a:cubicBezTo>
                    <a:pt x="9728" y="33086"/>
                    <a:pt x="9632" y="33479"/>
                    <a:pt x="9537" y="33860"/>
                  </a:cubicBezTo>
                  <a:cubicBezTo>
                    <a:pt x="9478" y="34074"/>
                    <a:pt x="9430" y="34264"/>
                    <a:pt x="9370" y="34479"/>
                  </a:cubicBezTo>
                  <a:cubicBezTo>
                    <a:pt x="9311" y="34669"/>
                    <a:pt x="9251" y="34860"/>
                    <a:pt x="9192" y="35074"/>
                  </a:cubicBezTo>
                  <a:cubicBezTo>
                    <a:pt x="9132" y="35277"/>
                    <a:pt x="9061" y="35491"/>
                    <a:pt x="9001" y="35681"/>
                  </a:cubicBezTo>
                  <a:cubicBezTo>
                    <a:pt x="8942" y="35848"/>
                    <a:pt x="8882" y="36027"/>
                    <a:pt x="8823" y="36181"/>
                  </a:cubicBezTo>
                  <a:cubicBezTo>
                    <a:pt x="8823" y="36205"/>
                    <a:pt x="8799" y="36217"/>
                    <a:pt x="8799" y="36229"/>
                  </a:cubicBezTo>
                  <a:cubicBezTo>
                    <a:pt x="8704" y="36467"/>
                    <a:pt x="8597" y="36717"/>
                    <a:pt x="8501" y="36979"/>
                  </a:cubicBezTo>
                  <a:cubicBezTo>
                    <a:pt x="8501" y="36955"/>
                    <a:pt x="8489" y="36943"/>
                    <a:pt x="8477" y="36931"/>
                  </a:cubicBezTo>
                  <a:lnTo>
                    <a:pt x="8477" y="36777"/>
                  </a:lnTo>
                  <a:cubicBezTo>
                    <a:pt x="8477" y="36646"/>
                    <a:pt x="8466" y="36515"/>
                    <a:pt x="8466" y="36384"/>
                  </a:cubicBezTo>
                  <a:cubicBezTo>
                    <a:pt x="8477" y="36265"/>
                    <a:pt x="8501" y="36146"/>
                    <a:pt x="8525" y="36003"/>
                  </a:cubicBezTo>
                  <a:cubicBezTo>
                    <a:pt x="8549" y="35824"/>
                    <a:pt x="8597" y="35646"/>
                    <a:pt x="8620" y="35491"/>
                  </a:cubicBezTo>
                  <a:cubicBezTo>
                    <a:pt x="8668" y="35288"/>
                    <a:pt x="8716" y="35110"/>
                    <a:pt x="8763" y="34919"/>
                  </a:cubicBezTo>
                  <a:cubicBezTo>
                    <a:pt x="8835" y="34538"/>
                    <a:pt x="8870" y="34145"/>
                    <a:pt x="8918" y="33764"/>
                  </a:cubicBezTo>
                  <a:cubicBezTo>
                    <a:pt x="8954" y="33550"/>
                    <a:pt x="8966" y="33360"/>
                    <a:pt x="9001" y="33145"/>
                  </a:cubicBezTo>
                  <a:cubicBezTo>
                    <a:pt x="9025" y="32967"/>
                    <a:pt x="9037" y="32788"/>
                    <a:pt x="9073" y="32633"/>
                  </a:cubicBezTo>
                  <a:cubicBezTo>
                    <a:pt x="9097" y="32419"/>
                    <a:pt x="9120" y="32229"/>
                    <a:pt x="9132" y="32014"/>
                  </a:cubicBezTo>
                  <a:cubicBezTo>
                    <a:pt x="9144" y="31824"/>
                    <a:pt x="9144" y="31621"/>
                    <a:pt x="9156" y="31419"/>
                  </a:cubicBezTo>
                  <a:cubicBezTo>
                    <a:pt x="9156" y="31038"/>
                    <a:pt x="9156" y="30645"/>
                    <a:pt x="9144" y="30264"/>
                  </a:cubicBezTo>
                  <a:cubicBezTo>
                    <a:pt x="9144" y="30050"/>
                    <a:pt x="9132" y="29859"/>
                    <a:pt x="9120" y="29657"/>
                  </a:cubicBezTo>
                  <a:cubicBezTo>
                    <a:pt x="9097" y="29454"/>
                    <a:pt x="9085" y="29252"/>
                    <a:pt x="9073" y="29061"/>
                  </a:cubicBezTo>
                  <a:cubicBezTo>
                    <a:pt x="9061" y="28883"/>
                    <a:pt x="9037" y="28680"/>
                    <a:pt x="9025" y="28502"/>
                  </a:cubicBezTo>
                  <a:cubicBezTo>
                    <a:pt x="9013" y="28311"/>
                    <a:pt x="9001" y="28133"/>
                    <a:pt x="8978" y="27942"/>
                  </a:cubicBezTo>
                  <a:cubicBezTo>
                    <a:pt x="8966" y="27764"/>
                    <a:pt x="8942" y="27573"/>
                    <a:pt x="8906" y="27395"/>
                  </a:cubicBezTo>
                  <a:cubicBezTo>
                    <a:pt x="8882" y="27192"/>
                    <a:pt x="8847" y="26990"/>
                    <a:pt x="8823" y="26799"/>
                  </a:cubicBezTo>
                  <a:cubicBezTo>
                    <a:pt x="8787" y="26621"/>
                    <a:pt x="8739" y="26442"/>
                    <a:pt x="8704" y="26240"/>
                  </a:cubicBezTo>
                  <a:cubicBezTo>
                    <a:pt x="8656" y="26049"/>
                    <a:pt x="8620" y="25859"/>
                    <a:pt x="8585" y="25680"/>
                  </a:cubicBezTo>
                  <a:cubicBezTo>
                    <a:pt x="8489" y="25287"/>
                    <a:pt x="8370" y="24918"/>
                    <a:pt x="8251" y="24537"/>
                  </a:cubicBezTo>
                  <a:cubicBezTo>
                    <a:pt x="8204" y="24359"/>
                    <a:pt x="8144" y="24180"/>
                    <a:pt x="8085" y="24013"/>
                  </a:cubicBezTo>
                  <a:cubicBezTo>
                    <a:pt x="8025" y="23835"/>
                    <a:pt x="7954" y="23656"/>
                    <a:pt x="7894" y="23477"/>
                  </a:cubicBezTo>
                  <a:cubicBezTo>
                    <a:pt x="7763" y="23120"/>
                    <a:pt x="7644" y="22751"/>
                    <a:pt x="7537" y="22394"/>
                  </a:cubicBezTo>
                  <a:cubicBezTo>
                    <a:pt x="7477" y="22215"/>
                    <a:pt x="7430" y="22037"/>
                    <a:pt x="7370" y="21858"/>
                  </a:cubicBezTo>
                  <a:cubicBezTo>
                    <a:pt x="7311" y="21703"/>
                    <a:pt x="7275" y="21537"/>
                    <a:pt x="7180" y="21406"/>
                  </a:cubicBezTo>
                  <a:cubicBezTo>
                    <a:pt x="7156" y="21358"/>
                    <a:pt x="7108" y="21334"/>
                    <a:pt x="7049" y="21334"/>
                  </a:cubicBezTo>
                  <a:cubicBezTo>
                    <a:pt x="6989" y="21334"/>
                    <a:pt x="6942" y="21382"/>
                    <a:pt x="6930" y="21418"/>
                  </a:cubicBezTo>
                  <a:cubicBezTo>
                    <a:pt x="6918" y="21465"/>
                    <a:pt x="6930" y="21501"/>
                    <a:pt x="6930" y="21537"/>
                  </a:cubicBezTo>
                  <a:cubicBezTo>
                    <a:pt x="6930" y="21572"/>
                    <a:pt x="6942" y="21584"/>
                    <a:pt x="6942" y="21620"/>
                  </a:cubicBezTo>
                  <a:cubicBezTo>
                    <a:pt x="6953" y="21692"/>
                    <a:pt x="6953" y="21763"/>
                    <a:pt x="6977" y="21834"/>
                  </a:cubicBezTo>
                  <a:cubicBezTo>
                    <a:pt x="6977" y="21942"/>
                    <a:pt x="6989" y="22037"/>
                    <a:pt x="6989" y="22132"/>
                  </a:cubicBezTo>
                  <a:lnTo>
                    <a:pt x="6989" y="22358"/>
                  </a:lnTo>
                  <a:lnTo>
                    <a:pt x="6989" y="22608"/>
                  </a:lnTo>
                  <a:lnTo>
                    <a:pt x="6989" y="22668"/>
                  </a:lnTo>
                  <a:lnTo>
                    <a:pt x="6989" y="22846"/>
                  </a:lnTo>
                  <a:cubicBezTo>
                    <a:pt x="6989" y="22942"/>
                    <a:pt x="6989" y="23025"/>
                    <a:pt x="6977" y="23132"/>
                  </a:cubicBezTo>
                  <a:cubicBezTo>
                    <a:pt x="6977" y="23168"/>
                    <a:pt x="6977" y="23180"/>
                    <a:pt x="6953" y="23204"/>
                  </a:cubicBezTo>
                  <a:cubicBezTo>
                    <a:pt x="6953" y="23263"/>
                    <a:pt x="6942" y="23323"/>
                    <a:pt x="6942" y="23382"/>
                  </a:cubicBezTo>
                  <a:cubicBezTo>
                    <a:pt x="6930" y="23477"/>
                    <a:pt x="6930" y="23549"/>
                    <a:pt x="6918" y="23644"/>
                  </a:cubicBezTo>
                  <a:cubicBezTo>
                    <a:pt x="6882" y="23799"/>
                    <a:pt x="6870" y="23966"/>
                    <a:pt x="6834" y="24132"/>
                  </a:cubicBezTo>
                  <a:cubicBezTo>
                    <a:pt x="6811" y="24311"/>
                    <a:pt x="6775" y="24478"/>
                    <a:pt x="6763" y="24656"/>
                  </a:cubicBezTo>
                  <a:cubicBezTo>
                    <a:pt x="6739" y="24847"/>
                    <a:pt x="6715" y="25037"/>
                    <a:pt x="6692" y="25228"/>
                  </a:cubicBezTo>
                  <a:cubicBezTo>
                    <a:pt x="6656" y="25442"/>
                    <a:pt x="6644" y="25668"/>
                    <a:pt x="6620" y="25871"/>
                  </a:cubicBezTo>
                  <a:cubicBezTo>
                    <a:pt x="6584" y="26085"/>
                    <a:pt x="6572" y="26287"/>
                    <a:pt x="6561" y="26502"/>
                  </a:cubicBezTo>
                  <a:cubicBezTo>
                    <a:pt x="6561" y="26573"/>
                    <a:pt x="6537" y="26645"/>
                    <a:pt x="6537" y="26716"/>
                  </a:cubicBezTo>
                  <a:cubicBezTo>
                    <a:pt x="6537" y="26823"/>
                    <a:pt x="6525" y="26930"/>
                    <a:pt x="6525" y="27014"/>
                  </a:cubicBezTo>
                  <a:cubicBezTo>
                    <a:pt x="6525" y="27216"/>
                    <a:pt x="6513" y="27407"/>
                    <a:pt x="6513" y="27609"/>
                  </a:cubicBezTo>
                  <a:lnTo>
                    <a:pt x="6513" y="27930"/>
                  </a:lnTo>
                  <a:cubicBezTo>
                    <a:pt x="6513" y="28049"/>
                    <a:pt x="6525" y="28145"/>
                    <a:pt x="6525" y="28264"/>
                  </a:cubicBezTo>
                  <a:cubicBezTo>
                    <a:pt x="6525" y="28347"/>
                    <a:pt x="6537" y="28419"/>
                    <a:pt x="6537" y="28502"/>
                  </a:cubicBezTo>
                  <a:cubicBezTo>
                    <a:pt x="6537" y="28597"/>
                    <a:pt x="6561" y="28704"/>
                    <a:pt x="6561" y="28788"/>
                  </a:cubicBezTo>
                  <a:lnTo>
                    <a:pt x="6596" y="29145"/>
                  </a:lnTo>
                  <a:lnTo>
                    <a:pt x="6644" y="29419"/>
                  </a:lnTo>
                  <a:cubicBezTo>
                    <a:pt x="6680" y="29609"/>
                    <a:pt x="6703" y="29800"/>
                    <a:pt x="6751" y="29990"/>
                  </a:cubicBezTo>
                  <a:cubicBezTo>
                    <a:pt x="6799" y="30193"/>
                    <a:pt x="6823" y="30383"/>
                    <a:pt x="6870" y="30574"/>
                  </a:cubicBezTo>
                  <a:cubicBezTo>
                    <a:pt x="6918" y="30752"/>
                    <a:pt x="6942" y="30931"/>
                    <a:pt x="6989" y="31097"/>
                  </a:cubicBezTo>
                  <a:cubicBezTo>
                    <a:pt x="7049" y="31300"/>
                    <a:pt x="7096" y="31514"/>
                    <a:pt x="7156" y="31705"/>
                  </a:cubicBezTo>
                  <a:cubicBezTo>
                    <a:pt x="7192" y="31895"/>
                    <a:pt x="7251" y="32074"/>
                    <a:pt x="7311" y="32276"/>
                  </a:cubicBezTo>
                  <a:cubicBezTo>
                    <a:pt x="7418" y="32645"/>
                    <a:pt x="7513" y="33014"/>
                    <a:pt x="7596" y="33383"/>
                  </a:cubicBezTo>
                  <a:cubicBezTo>
                    <a:pt x="7692" y="33764"/>
                    <a:pt x="7763" y="34122"/>
                    <a:pt x="7846" y="34491"/>
                  </a:cubicBezTo>
                  <a:cubicBezTo>
                    <a:pt x="7930" y="34860"/>
                    <a:pt x="8013" y="35217"/>
                    <a:pt x="8073" y="35586"/>
                  </a:cubicBezTo>
                  <a:cubicBezTo>
                    <a:pt x="8085" y="35693"/>
                    <a:pt x="8108" y="35812"/>
                    <a:pt x="8120" y="35919"/>
                  </a:cubicBezTo>
                  <a:cubicBezTo>
                    <a:pt x="8132" y="36027"/>
                    <a:pt x="8132" y="36122"/>
                    <a:pt x="8132" y="36229"/>
                  </a:cubicBezTo>
                  <a:lnTo>
                    <a:pt x="8132" y="36396"/>
                  </a:lnTo>
                  <a:cubicBezTo>
                    <a:pt x="8120" y="36503"/>
                    <a:pt x="8108" y="36622"/>
                    <a:pt x="8085" y="36717"/>
                  </a:cubicBezTo>
                  <a:cubicBezTo>
                    <a:pt x="8061" y="36896"/>
                    <a:pt x="8013" y="37074"/>
                    <a:pt x="7966" y="37277"/>
                  </a:cubicBezTo>
                  <a:cubicBezTo>
                    <a:pt x="7906" y="37479"/>
                    <a:pt x="7870" y="37670"/>
                    <a:pt x="7811" y="37884"/>
                  </a:cubicBezTo>
                  <a:cubicBezTo>
                    <a:pt x="7775" y="37967"/>
                    <a:pt x="7727" y="38063"/>
                    <a:pt x="7704" y="38146"/>
                  </a:cubicBezTo>
                  <a:cubicBezTo>
                    <a:pt x="7692" y="38182"/>
                    <a:pt x="7692" y="38205"/>
                    <a:pt x="7668" y="38241"/>
                  </a:cubicBezTo>
                  <a:cubicBezTo>
                    <a:pt x="7656" y="38301"/>
                    <a:pt x="7632" y="38348"/>
                    <a:pt x="7608" y="38408"/>
                  </a:cubicBezTo>
                  <a:cubicBezTo>
                    <a:pt x="7585" y="38479"/>
                    <a:pt x="7549" y="38551"/>
                    <a:pt x="7525" y="38646"/>
                  </a:cubicBezTo>
                  <a:cubicBezTo>
                    <a:pt x="7489" y="38729"/>
                    <a:pt x="7454" y="38836"/>
                    <a:pt x="7418" y="38920"/>
                  </a:cubicBezTo>
                  <a:cubicBezTo>
                    <a:pt x="7370" y="39039"/>
                    <a:pt x="7334" y="39182"/>
                    <a:pt x="7299" y="39313"/>
                  </a:cubicBezTo>
                  <a:cubicBezTo>
                    <a:pt x="7251" y="39372"/>
                    <a:pt x="7215" y="39432"/>
                    <a:pt x="7168" y="39479"/>
                  </a:cubicBezTo>
                  <a:lnTo>
                    <a:pt x="6894" y="39837"/>
                  </a:lnTo>
                  <a:cubicBezTo>
                    <a:pt x="6834" y="39872"/>
                    <a:pt x="6763" y="39920"/>
                    <a:pt x="6703" y="39968"/>
                  </a:cubicBezTo>
                  <a:cubicBezTo>
                    <a:pt x="6620" y="40027"/>
                    <a:pt x="6537" y="40099"/>
                    <a:pt x="6465" y="40170"/>
                  </a:cubicBezTo>
                  <a:cubicBezTo>
                    <a:pt x="6394" y="40253"/>
                    <a:pt x="6322" y="40337"/>
                    <a:pt x="6239" y="40432"/>
                  </a:cubicBezTo>
                  <a:cubicBezTo>
                    <a:pt x="6168" y="40515"/>
                    <a:pt x="6108" y="40622"/>
                    <a:pt x="6049" y="40706"/>
                  </a:cubicBezTo>
                  <a:lnTo>
                    <a:pt x="5870" y="40980"/>
                  </a:lnTo>
                  <a:cubicBezTo>
                    <a:pt x="5810" y="41051"/>
                    <a:pt x="5763" y="41146"/>
                    <a:pt x="5703" y="41218"/>
                  </a:cubicBezTo>
                  <a:cubicBezTo>
                    <a:pt x="5370" y="41563"/>
                    <a:pt x="5025" y="41896"/>
                    <a:pt x="4667" y="42230"/>
                  </a:cubicBezTo>
                  <a:cubicBezTo>
                    <a:pt x="4560" y="42313"/>
                    <a:pt x="4453" y="42408"/>
                    <a:pt x="4370" y="42492"/>
                  </a:cubicBezTo>
                  <a:cubicBezTo>
                    <a:pt x="4394" y="42408"/>
                    <a:pt x="4429" y="42313"/>
                    <a:pt x="4441" y="42230"/>
                  </a:cubicBezTo>
                  <a:cubicBezTo>
                    <a:pt x="4453" y="42182"/>
                    <a:pt x="4489" y="42158"/>
                    <a:pt x="4501" y="42111"/>
                  </a:cubicBezTo>
                  <a:cubicBezTo>
                    <a:pt x="4501" y="42099"/>
                    <a:pt x="4512" y="42099"/>
                    <a:pt x="4513" y="42077"/>
                  </a:cubicBezTo>
                  <a:lnTo>
                    <a:pt x="4513" y="42077"/>
                  </a:lnTo>
                  <a:cubicBezTo>
                    <a:pt x="4553" y="42001"/>
                    <a:pt x="4576" y="41926"/>
                    <a:pt x="4620" y="41861"/>
                  </a:cubicBezTo>
                  <a:lnTo>
                    <a:pt x="4715" y="41682"/>
                  </a:lnTo>
                  <a:cubicBezTo>
                    <a:pt x="4751" y="41587"/>
                    <a:pt x="4787" y="41503"/>
                    <a:pt x="4810" y="41420"/>
                  </a:cubicBezTo>
                  <a:cubicBezTo>
                    <a:pt x="4846" y="41337"/>
                    <a:pt x="4894" y="41242"/>
                    <a:pt x="4918" y="41146"/>
                  </a:cubicBezTo>
                  <a:cubicBezTo>
                    <a:pt x="4953" y="41039"/>
                    <a:pt x="4989" y="40944"/>
                    <a:pt x="5025" y="40861"/>
                  </a:cubicBezTo>
                  <a:cubicBezTo>
                    <a:pt x="5048" y="40789"/>
                    <a:pt x="5084" y="40694"/>
                    <a:pt x="5096" y="40611"/>
                  </a:cubicBezTo>
                  <a:cubicBezTo>
                    <a:pt x="5156" y="40432"/>
                    <a:pt x="5203" y="40253"/>
                    <a:pt x="5263" y="40075"/>
                  </a:cubicBezTo>
                  <a:cubicBezTo>
                    <a:pt x="5287" y="39991"/>
                    <a:pt x="5310" y="39908"/>
                    <a:pt x="5322" y="39837"/>
                  </a:cubicBezTo>
                  <a:cubicBezTo>
                    <a:pt x="5346" y="39741"/>
                    <a:pt x="5370" y="39658"/>
                    <a:pt x="5394" y="39563"/>
                  </a:cubicBezTo>
                  <a:lnTo>
                    <a:pt x="5394" y="39575"/>
                  </a:lnTo>
                  <a:cubicBezTo>
                    <a:pt x="5429" y="39432"/>
                    <a:pt x="5465" y="39301"/>
                    <a:pt x="5501" y="39146"/>
                  </a:cubicBezTo>
                  <a:cubicBezTo>
                    <a:pt x="5501" y="39134"/>
                    <a:pt x="5513" y="39122"/>
                    <a:pt x="5513" y="39087"/>
                  </a:cubicBezTo>
                  <a:cubicBezTo>
                    <a:pt x="5608" y="38765"/>
                    <a:pt x="5680" y="38432"/>
                    <a:pt x="5763" y="38110"/>
                  </a:cubicBezTo>
                  <a:cubicBezTo>
                    <a:pt x="5787" y="38027"/>
                    <a:pt x="5799" y="37955"/>
                    <a:pt x="5822" y="37884"/>
                  </a:cubicBezTo>
                  <a:cubicBezTo>
                    <a:pt x="5846" y="37789"/>
                    <a:pt x="5870" y="37705"/>
                    <a:pt x="5882" y="37610"/>
                  </a:cubicBezTo>
                  <a:cubicBezTo>
                    <a:pt x="5906" y="37539"/>
                    <a:pt x="5918" y="37467"/>
                    <a:pt x="5930" y="37408"/>
                  </a:cubicBezTo>
                  <a:cubicBezTo>
                    <a:pt x="5941" y="37312"/>
                    <a:pt x="5965" y="37217"/>
                    <a:pt x="5977" y="37122"/>
                  </a:cubicBezTo>
                  <a:cubicBezTo>
                    <a:pt x="5989" y="37051"/>
                    <a:pt x="5989" y="36979"/>
                    <a:pt x="6001" y="36896"/>
                  </a:cubicBezTo>
                  <a:lnTo>
                    <a:pt x="6049" y="36634"/>
                  </a:lnTo>
                  <a:cubicBezTo>
                    <a:pt x="6061" y="36562"/>
                    <a:pt x="6061" y="36467"/>
                    <a:pt x="6084" y="36396"/>
                  </a:cubicBezTo>
                  <a:cubicBezTo>
                    <a:pt x="6096" y="36324"/>
                    <a:pt x="6096" y="36241"/>
                    <a:pt x="6108" y="36169"/>
                  </a:cubicBezTo>
                  <a:cubicBezTo>
                    <a:pt x="6120" y="36003"/>
                    <a:pt x="6156" y="35860"/>
                    <a:pt x="6168" y="35693"/>
                  </a:cubicBezTo>
                  <a:lnTo>
                    <a:pt x="6168" y="35681"/>
                  </a:lnTo>
                  <a:cubicBezTo>
                    <a:pt x="6203" y="35324"/>
                    <a:pt x="6239" y="34955"/>
                    <a:pt x="6263" y="34598"/>
                  </a:cubicBezTo>
                  <a:cubicBezTo>
                    <a:pt x="6263" y="34491"/>
                    <a:pt x="6275" y="34395"/>
                    <a:pt x="6275" y="34300"/>
                  </a:cubicBezTo>
                  <a:lnTo>
                    <a:pt x="6275" y="33967"/>
                  </a:lnTo>
                  <a:cubicBezTo>
                    <a:pt x="6275" y="33800"/>
                    <a:pt x="6275" y="33622"/>
                    <a:pt x="6263" y="33467"/>
                  </a:cubicBezTo>
                  <a:lnTo>
                    <a:pt x="6263" y="33431"/>
                  </a:lnTo>
                  <a:lnTo>
                    <a:pt x="6263" y="33348"/>
                  </a:lnTo>
                  <a:lnTo>
                    <a:pt x="6263" y="33145"/>
                  </a:lnTo>
                  <a:lnTo>
                    <a:pt x="6263" y="33026"/>
                  </a:lnTo>
                  <a:lnTo>
                    <a:pt x="6263" y="33002"/>
                  </a:lnTo>
                  <a:lnTo>
                    <a:pt x="6263" y="32991"/>
                  </a:lnTo>
                  <a:lnTo>
                    <a:pt x="6263" y="32490"/>
                  </a:lnTo>
                  <a:cubicBezTo>
                    <a:pt x="6263" y="32240"/>
                    <a:pt x="6239" y="31978"/>
                    <a:pt x="6239" y="31717"/>
                  </a:cubicBezTo>
                  <a:cubicBezTo>
                    <a:pt x="6239" y="31597"/>
                    <a:pt x="6227" y="31478"/>
                    <a:pt x="6215" y="31359"/>
                  </a:cubicBezTo>
                  <a:cubicBezTo>
                    <a:pt x="6215" y="31300"/>
                    <a:pt x="6215" y="31240"/>
                    <a:pt x="6203" y="31181"/>
                  </a:cubicBezTo>
                  <a:cubicBezTo>
                    <a:pt x="6203" y="31145"/>
                    <a:pt x="6180" y="31086"/>
                    <a:pt x="6180" y="31038"/>
                  </a:cubicBezTo>
                  <a:cubicBezTo>
                    <a:pt x="6168" y="30931"/>
                    <a:pt x="6156" y="30847"/>
                    <a:pt x="6144" y="30740"/>
                  </a:cubicBezTo>
                  <a:cubicBezTo>
                    <a:pt x="6120" y="30633"/>
                    <a:pt x="6108" y="30550"/>
                    <a:pt x="6084" y="30443"/>
                  </a:cubicBezTo>
                  <a:lnTo>
                    <a:pt x="5989" y="29954"/>
                  </a:lnTo>
                  <a:cubicBezTo>
                    <a:pt x="5930" y="29597"/>
                    <a:pt x="5858" y="29240"/>
                    <a:pt x="5799" y="28883"/>
                  </a:cubicBezTo>
                  <a:cubicBezTo>
                    <a:pt x="5799" y="28847"/>
                    <a:pt x="5787" y="28823"/>
                    <a:pt x="5787" y="28788"/>
                  </a:cubicBezTo>
                  <a:cubicBezTo>
                    <a:pt x="5763" y="28776"/>
                    <a:pt x="5763" y="28764"/>
                    <a:pt x="5751" y="28740"/>
                  </a:cubicBezTo>
                  <a:cubicBezTo>
                    <a:pt x="5727" y="28722"/>
                    <a:pt x="5697" y="28713"/>
                    <a:pt x="5671" y="28713"/>
                  </a:cubicBezTo>
                  <a:cubicBezTo>
                    <a:pt x="5644" y="28713"/>
                    <a:pt x="5620" y="28722"/>
                    <a:pt x="5608" y="28740"/>
                  </a:cubicBezTo>
                  <a:cubicBezTo>
                    <a:pt x="5572" y="28788"/>
                    <a:pt x="5549" y="28823"/>
                    <a:pt x="5525" y="28883"/>
                  </a:cubicBezTo>
                  <a:cubicBezTo>
                    <a:pt x="5513" y="28919"/>
                    <a:pt x="5489" y="28978"/>
                    <a:pt x="5465" y="29026"/>
                  </a:cubicBezTo>
                  <a:cubicBezTo>
                    <a:pt x="5453" y="29073"/>
                    <a:pt x="5441" y="29097"/>
                    <a:pt x="5429" y="29145"/>
                  </a:cubicBezTo>
                  <a:cubicBezTo>
                    <a:pt x="5394" y="29216"/>
                    <a:pt x="5370" y="29311"/>
                    <a:pt x="5346" y="29383"/>
                  </a:cubicBezTo>
                  <a:lnTo>
                    <a:pt x="5168" y="29966"/>
                  </a:lnTo>
                  <a:lnTo>
                    <a:pt x="4858" y="30990"/>
                  </a:lnTo>
                  <a:cubicBezTo>
                    <a:pt x="4810" y="31157"/>
                    <a:pt x="4751" y="31324"/>
                    <a:pt x="4715" y="31478"/>
                  </a:cubicBezTo>
                  <a:cubicBezTo>
                    <a:pt x="4667" y="31657"/>
                    <a:pt x="4608" y="31836"/>
                    <a:pt x="4560" y="32002"/>
                  </a:cubicBezTo>
                  <a:cubicBezTo>
                    <a:pt x="4453" y="32371"/>
                    <a:pt x="4370" y="32764"/>
                    <a:pt x="4275" y="33133"/>
                  </a:cubicBezTo>
                  <a:cubicBezTo>
                    <a:pt x="4239" y="33312"/>
                    <a:pt x="4203" y="33502"/>
                    <a:pt x="4156" y="33681"/>
                  </a:cubicBezTo>
                  <a:cubicBezTo>
                    <a:pt x="4132" y="33860"/>
                    <a:pt x="4084" y="34062"/>
                    <a:pt x="4060" y="34241"/>
                  </a:cubicBezTo>
                  <a:cubicBezTo>
                    <a:pt x="4025" y="34419"/>
                    <a:pt x="4001" y="34574"/>
                    <a:pt x="3977" y="34753"/>
                  </a:cubicBezTo>
                  <a:cubicBezTo>
                    <a:pt x="3965" y="34860"/>
                    <a:pt x="3953" y="34955"/>
                    <a:pt x="3953" y="35050"/>
                  </a:cubicBezTo>
                  <a:cubicBezTo>
                    <a:pt x="3941" y="35134"/>
                    <a:pt x="3941" y="35205"/>
                    <a:pt x="3941" y="35277"/>
                  </a:cubicBezTo>
                  <a:cubicBezTo>
                    <a:pt x="3941" y="35372"/>
                    <a:pt x="3917" y="35455"/>
                    <a:pt x="3917" y="35550"/>
                  </a:cubicBezTo>
                  <a:lnTo>
                    <a:pt x="3917" y="35884"/>
                  </a:lnTo>
                  <a:cubicBezTo>
                    <a:pt x="3917" y="35979"/>
                    <a:pt x="3917" y="36050"/>
                    <a:pt x="3941" y="36146"/>
                  </a:cubicBezTo>
                  <a:cubicBezTo>
                    <a:pt x="3941" y="36229"/>
                    <a:pt x="3941" y="36300"/>
                    <a:pt x="3953" y="36396"/>
                  </a:cubicBezTo>
                  <a:cubicBezTo>
                    <a:pt x="3977" y="36765"/>
                    <a:pt x="4013" y="37134"/>
                    <a:pt x="4060" y="37515"/>
                  </a:cubicBezTo>
                  <a:lnTo>
                    <a:pt x="4144" y="38586"/>
                  </a:lnTo>
                  <a:cubicBezTo>
                    <a:pt x="4179" y="38956"/>
                    <a:pt x="4191" y="39325"/>
                    <a:pt x="4203" y="39694"/>
                  </a:cubicBezTo>
                  <a:lnTo>
                    <a:pt x="4203" y="39956"/>
                  </a:lnTo>
                  <a:cubicBezTo>
                    <a:pt x="4203" y="40206"/>
                    <a:pt x="4203" y="40456"/>
                    <a:pt x="4191" y="40706"/>
                  </a:cubicBezTo>
                  <a:cubicBezTo>
                    <a:pt x="4191" y="40825"/>
                    <a:pt x="4191" y="40968"/>
                    <a:pt x="4179" y="41087"/>
                  </a:cubicBezTo>
                  <a:cubicBezTo>
                    <a:pt x="4179" y="41218"/>
                    <a:pt x="4156" y="41337"/>
                    <a:pt x="4144" y="41468"/>
                  </a:cubicBezTo>
                  <a:cubicBezTo>
                    <a:pt x="4132" y="41575"/>
                    <a:pt x="4120" y="41658"/>
                    <a:pt x="4096" y="41754"/>
                  </a:cubicBezTo>
                  <a:cubicBezTo>
                    <a:pt x="4084" y="41801"/>
                    <a:pt x="4084" y="41861"/>
                    <a:pt x="4072" y="41896"/>
                  </a:cubicBezTo>
                  <a:cubicBezTo>
                    <a:pt x="4060" y="41956"/>
                    <a:pt x="4036" y="42004"/>
                    <a:pt x="4025" y="42063"/>
                  </a:cubicBezTo>
                  <a:cubicBezTo>
                    <a:pt x="4013" y="42135"/>
                    <a:pt x="3977" y="42218"/>
                    <a:pt x="3965" y="42289"/>
                  </a:cubicBezTo>
                  <a:lnTo>
                    <a:pt x="3882" y="42551"/>
                  </a:lnTo>
                  <a:cubicBezTo>
                    <a:pt x="3846" y="42658"/>
                    <a:pt x="3822" y="42777"/>
                    <a:pt x="3786" y="42885"/>
                  </a:cubicBezTo>
                  <a:cubicBezTo>
                    <a:pt x="3775" y="42908"/>
                    <a:pt x="3763" y="42956"/>
                    <a:pt x="3727" y="42992"/>
                  </a:cubicBezTo>
                  <a:cubicBezTo>
                    <a:pt x="3667" y="43016"/>
                    <a:pt x="3608" y="43051"/>
                    <a:pt x="3548" y="43087"/>
                  </a:cubicBezTo>
                  <a:cubicBezTo>
                    <a:pt x="3405" y="43182"/>
                    <a:pt x="3263" y="43301"/>
                    <a:pt x="3143" y="43420"/>
                  </a:cubicBezTo>
                  <a:cubicBezTo>
                    <a:pt x="3024" y="43539"/>
                    <a:pt x="2929" y="43659"/>
                    <a:pt x="2822" y="43778"/>
                  </a:cubicBezTo>
                  <a:cubicBezTo>
                    <a:pt x="2786" y="43801"/>
                    <a:pt x="2762" y="43837"/>
                    <a:pt x="2715" y="43861"/>
                  </a:cubicBezTo>
                  <a:cubicBezTo>
                    <a:pt x="2703" y="43885"/>
                    <a:pt x="2691" y="43885"/>
                    <a:pt x="2691" y="43897"/>
                  </a:cubicBezTo>
                  <a:cubicBezTo>
                    <a:pt x="2465" y="44063"/>
                    <a:pt x="2227" y="44218"/>
                    <a:pt x="1977" y="44373"/>
                  </a:cubicBezTo>
                  <a:cubicBezTo>
                    <a:pt x="1822" y="44456"/>
                    <a:pt x="1679" y="44551"/>
                    <a:pt x="1524" y="44659"/>
                  </a:cubicBezTo>
                  <a:cubicBezTo>
                    <a:pt x="1381" y="44742"/>
                    <a:pt x="1238" y="44849"/>
                    <a:pt x="1096" y="44932"/>
                  </a:cubicBezTo>
                  <a:cubicBezTo>
                    <a:pt x="881" y="45075"/>
                    <a:pt x="667" y="45206"/>
                    <a:pt x="488" y="45385"/>
                  </a:cubicBezTo>
                  <a:cubicBezTo>
                    <a:pt x="334" y="45516"/>
                    <a:pt x="262" y="45706"/>
                    <a:pt x="310" y="45921"/>
                  </a:cubicBezTo>
                  <a:cubicBezTo>
                    <a:pt x="346" y="46111"/>
                    <a:pt x="488" y="46266"/>
                    <a:pt x="667" y="46325"/>
                  </a:cubicBezTo>
                  <a:cubicBezTo>
                    <a:pt x="727" y="46337"/>
                    <a:pt x="798" y="46349"/>
                    <a:pt x="869" y="46349"/>
                  </a:cubicBezTo>
                  <a:cubicBezTo>
                    <a:pt x="965" y="46349"/>
                    <a:pt x="1036" y="46349"/>
                    <a:pt x="1119" y="46325"/>
                  </a:cubicBezTo>
                  <a:cubicBezTo>
                    <a:pt x="1155" y="46325"/>
                    <a:pt x="1179" y="46302"/>
                    <a:pt x="1215" y="46290"/>
                  </a:cubicBezTo>
                  <a:cubicBezTo>
                    <a:pt x="1334" y="46242"/>
                    <a:pt x="1453" y="46171"/>
                    <a:pt x="1536" y="46087"/>
                  </a:cubicBezTo>
                  <a:cubicBezTo>
                    <a:pt x="1596" y="46087"/>
                    <a:pt x="1655" y="46087"/>
                    <a:pt x="1715" y="46064"/>
                  </a:cubicBezTo>
                  <a:cubicBezTo>
                    <a:pt x="1774" y="46052"/>
                    <a:pt x="1822" y="46040"/>
                    <a:pt x="1881" y="46004"/>
                  </a:cubicBezTo>
                  <a:cubicBezTo>
                    <a:pt x="1893" y="45992"/>
                    <a:pt x="1929" y="45980"/>
                    <a:pt x="1941" y="45980"/>
                  </a:cubicBezTo>
                  <a:lnTo>
                    <a:pt x="2167" y="45849"/>
                  </a:lnTo>
                  <a:cubicBezTo>
                    <a:pt x="2215" y="45814"/>
                    <a:pt x="2251" y="45790"/>
                    <a:pt x="2286" y="45754"/>
                  </a:cubicBezTo>
                  <a:cubicBezTo>
                    <a:pt x="2393" y="45683"/>
                    <a:pt x="2489" y="45611"/>
                    <a:pt x="2584" y="45528"/>
                  </a:cubicBezTo>
                  <a:cubicBezTo>
                    <a:pt x="2762" y="45385"/>
                    <a:pt x="2929" y="45254"/>
                    <a:pt x="3084" y="45087"/>
                  </a:cubicBezTo>
                  <a:lnTo>
                    <a:pt x="3203" y="44968"/>
                  </a:lnTo>
                  <a:lnTo>
                    <a:pt x="3298" y="44873"/>
                  </a:lnTo>
                  <a:cubicBezTo>
                    <a:pt x="3306" y="44866"/>
                    <a:pt x="3314" y="44857"/>
                    <a:pt x="3323" y="44848"/>
                  </a:cubicBezTo>
                  <a:lnTo>
                    <a:pt x="3323" y="44848"/>
                  </a:lnTo>
                  <a:cubicBezTo>
                    <a:pt x="3323" y="44848"/>
                    <a:pt x="3322" y="44849"/>
                    <a:pt x="3322" y="44849"/>
                  </a:cubicBezTo>
                  <a:cubicBezTo>
                    <a:pt x="3477" y="44694"/>
                    <a:pt x="3608" y="44551"/>
                    <a:pt x="3739" y="44385"/>
                  </a:cubicBezTo>
                  <a:cubicBezTo>
                    <a:pt x="3822" y="44301"/>
                    <a:pt x="3882" y="44218"/>
                    <a:pt x="3941" y="44135"/>
                  </a:cubicBezTo>
                  <a:cubicBezTo>
                    <a:pt x="4001" y="44039"/>
                    <a:pt x="4060" y="43944"/>
                    <a:pt x="4096" y="43837"/>
                  </a:cubicBezTo>
                  <a:cubicBezTo>
                    <a:pt x="4156" y="43682"/>
                    <a:pt x="4203" y="43539"/>
                    <a:pt x="4251" y="43385"/>
                  </a:cubicBezTo>
                  <a:cubicBezTo>
                    <a:pt x="4417" y="43242"/>
                    <a:pt x="4560" y="43087"/>
                    <a:pt x="4727" y="42944"/>
                  </a:cubicBezTo>
                  <a:cubicBezTo>
                    <a:pt x="5025" y="42658"/>
                    <a:pt x="5287" y="42361"/>
                    <a:pt x="5560" y="42063"/>
                  </a:cubicBezTo>
                  <a:cubicBezTo>
                    <a:pt x="5858" y="41754"/>
                    <a:pt x="6144" y="41444"/>
                    <a:pt x="6442" y="41122"/>
                  </a:cubicBezTo>
                  <a:cubicBezTo>
                    <a:pt x="6584" y="40968"/>
                    <a:pt x="6715" y="40801"/>
                    <a:pt x="6858" y="40634"/>
                  </a:cubicBezTo>
                  <a:cubicBezTo>
                    <a:pt x="6918" y="40563"/>
                    <a:pt x="6953" y="40491"/>
                    <a:pt x="7013" y="40408"/>
                  </a:cubicBezTo>
                  <a:cubicBezTo>
                    <a:pt x="7073" y="40325"/>
                    <a:pt x="7132" y="40253"/>
                    <a:pt x="7215" y="40158"/>
                  </a:cubicBezTo>
                  <a:cubicBezTo>
                    <a:pt x="7311" y="40027"/>
                    <a:pt x="7418" y="39872"/>
                    <a:pt x="7513" y="39741"/>
                  </a:cubicBezTo>
                  <a:cubicBezTo>
                    <a:pt x="7596" y="39610"/>
                    <a:pt x="7704" y="39491"/>
                    <a:pt x="7811" y="39360"/>
                  </a:cubicBezTo>
                  <a:cubicBezTo>
                    <a:pt x="7870" y="39265"/>
                    <a:pt x="7942" y="39194"/>
                    <a:pt x="8001" y="39098"/>
                  </a:cubicBezTo>
                  <a:cubicBezTo>
                    <a:pt x="8013" y="39075"/>
                    <a:pt x="8025" y="39039"/>
                    <a:pt x="8061" y="39027"/>
                  </a:cubicBezTo>
                  <a:cubicBezTo>
                    <a:pt x="8120" y="39003"/>
                    <a:pt x="8192" y="38967"/>
                    <a:pt x="8251" y="38944"/>
                  </a:cubicBezTo>
                  <a:cubicBezTo>
                    <a:pt x="8311" y="38908"/>
                    <a:pt x="8382" y="38884"/>
                    <a:pt x="8442" y="38848"/>
                  </a:cubicBezTo>
                  <a:cubicBezTo>
                    <a:pt x="8501" y="38825"/>
                    <a:pt x="8561" y="38777"/>
                    <a:pt x="8620" y="38741"/>
                  </a:cubicBezTo>
                  <a:cubicBezTo>
                    <a:pt x="8739" y="38670"/>
                    <a:pt x="8858" y="38586"/>
                    <a:pt x="8966" y="38491"/>
                  </a:cubicBezTo>
                  <a:cubicBezTo>
                    <a:pt x="9013" y="38444"/>
                    <a:pt x="9073" y="38408"/>
                    <a:pt x="9109" y="38360"/>
                  </a:cubicBezTo>
                  <a:lnTo>
                    <a:pt x="9216" y="38253"/>
                  </a:lnTo>
                  <a:cubicBezTo>
                    <a:pt x="9251" y="38241"/>
                    <a:pt x="9287" y="38205"/>
                    <a:pt x="9323" y="38194"/>
                  </a:cubicBezTo>
                  <a:cubicBezTo>
                    <a:pt x="9442" y="38134"/>
                    <a:pt x="9561" y="38074"/>
                    <a:pt x="9680" y="38003"/>
                  </a:cubicBezTo>
                  <a:cubicBezTo>
                    <a:pt x="9763" y="37955"/>
                    <a:pt x="9847" y="37908"/>
                    <a:pt x="9930" y="37872"/>
                  </a:cubicBezTo>
                  <a:cubicBezTo>
                    <a:pt x="9986" y="37839"/>
                    <a:pt x="10031" y="37816"/>
                    <a:pt x="10086" y="37783"/>
                  </a:cubicBezTo>
                  <a:lnTo>
                    <a:pt x="10086" y="37783"/>
                  </a:lnTo>
                  <a:cubicBezTo>
                    <a:pt x="10085" y="37785"/>
                    <a:pt x="10085" y="37787"/>
                    <a:pt x="10085" y="37789"/>
                  </a:cubicBezTo>
                  <a:cubicBezTo>
                    <a:pt x="10228" y="37705"/>
                    <a:pt x="10359" y="37610"/>
                    <a:pt x="10513" y="37539"/>
                  </a:cubicBezTo>
                  <a:cubicBezTo>
                    <a:pt x="10561" y="37515"/>
                    <a:pt x="10585" y="37491"/>
                    <a:pt x="10633" y="37467"/>
                  </a:cubicBezTo>
                  <a:cubicBezTo>
                    <a:pt x="10716" y="37408"/>
                    <a:pt x="10799" y="37360"/>
                    <a:pt x="10883" y="37301"/>
                  </a:cubicBezTo>
                  <a:cubicBezTo>
                    <a:pt x="10990" y="37241"/>
                    <a:pt x="11097" y="37170"/>
                    <a:pt x="11180" y="37110"/>
                  </a:cubicBezTo>
                  <a:cubicBezTo>
                    <a:pt x="11287" y="37039"/>
                    <a:pt x="11406" y="36955"/>
                    <a:pt x="11514" y="36884"/>
                  </a:cubicBezTo>
                  <a:lnTo>
                    <a:pt x="11954" y="36574"/>
                  </a:lnTo>
                  <a:cubicBezTo>
                    <a:pt x="12061" y="36503"/>
                    <a:pt x="12168" y="36420"/>
                    <a:pt x="12252" y="36336"/>
                  </a:cubicBezTo>
                  <a:cubicBezTo>
                    <a:pt x="12347" y="36265"/>
                    <a:pt x="12442" y="36181"/>
                    <a:pt x="12538" y="36110"/>
                  </a:cubicBezTo>
                  <a:cubicBezTo>
                    <a:pt x="12668" y="35991"/>
                    <a:pt x="12823" y="35872"/>
                    <a:pt x="12954" y="35741"/>
                  </a:cubicBezTo>
                  <a:cubicBezTo>
                    <a:pt x="13038" y="35669"/>
                    <a:pt x="13121" y="35574"/>
                    <a:pt x="13204" y="35503"/>
                  </a:cubicBezTo>
                  <a:cubicBezTo>
                    <a:pt x="13288" y="35431"/>
                    <a:pt x="13359" y="35372"/>
                    <a:pt x="13430" y="35288"/>
                  </a:cubicBezTo>
                  <a:lnTo>
                    <a:pt x="13526" y="35205"/>
                  </a:lnTo>
                  <a:lnTo>
                    <a:pt x="13883" y="34848"/>
                  </a:lnTo>
                  <a:cubicBezTo>
                    <a:pt x="14073" y="34657"/>
                    <a:pt x="14252" y="34443"/>
                    <a:pt x="14443" y="34253"/>
                  </a:cubicBezTo>
                  <a:lnTo>
                    <a:pt x="14454" y="34241"/>
                  </a:lnTo>
                  <a:cubicBezTo>
                    <a:pt x="14716" y="33967"/>
                    <a:pt x="14966" y="33717"/>
                    <a:pt x="15216" y="33443"/>
                  </a:cubicBezTo>
                  <a:cubicBezTo>
                    <a:pt x="15312" y="33360"/>
                    <a:pt x="15395" y="33252"/>
                    <a:pt x="15478" y="33169"/>
                  </a:cubicBezTo>
                  <a:cubicBezTo>
                    <a:pt x="15538" y="33110"/>
                    <a:pt x="15597" y="33026"/>
                    <a:pt x="15645" y="32967"/>
                  </a:cubicBezTo>
                  <a:cubicBezTo>
                    <a:pt x="15681" y="32943"/>
                    <a:pt x="15693" y="32907"/>
                    <a:pt x="15716" y="32883"/>
                  </a:cubicBezTo>
                  <a:cubicBezTo>
                    <a:pt x="15776" y="32812"/>
                    <a:pt x="15836" y="32717"/>
                    <a:pt x="15919" y="32645"/>
                  </a:cubicBezTo>
                  <a:cubicBezTo>
                    <a:pt x="15943" y="32598"/>
                    <a:pt x="15990" y="32550"/>
                    <a:pt x="16014" y="32514"/>
                  </a:cubicBezTo>
                  <a:cubicBezTo>
                    <a:pt x="16121" y="32371"/>
                    <a:pt x="16217" y="32252"/>
                    <a:pt x="16312" y="32121"/>
                  </a:cubicBezTo>
                  <a:cubicBezTo>
                    <a:pt x="16502" y="31895"/>
                    <a:pt x="16657" y="31681"/>
                    <a:pt x="16836" y="31455"/>
                  </a:cubicBezTo>
                  <a:cubicBezTo>
                    <a:pt x="17026" y="31205"/>
                    <a:pt x="17205" y="30943"/>
                    <a:pt x="17360" y="30669"/>
                  </a:cubicBezTo>
                  <a:cubicBezTo>
                    <a:pt x="17455" y="30490"/>
                    <a:pt x="17526" y="30312"/>
                    <a:pt x="17586" y="30109"/>
                  </a:cubicBezTo>
                  <a:cubicBezTo>
                    <a:pt x="17645" y="29954"/>
                    <a:pt x="17693" y="29776"/>
                    <a:pt x="17717" y="29597"/>
                  </a:cubicBezTo>
                  <a:cubicBezTo>
                    <a:pt x="17764" y="29311"/>
                    <a:pt x="17800" y="29026"/>
                    <a:pt x="17848" y="28728"/>
                  </a:cubicBezTo>
                  <a:cubicBezTo>
                    <a:pt x="17883" y="28585"/>
                    <a:pt x="17895" y="28442"/>
                    <a:pt x="17919" y="28299"/>
                  </a:cubicBezTo>
                  <a:cubicBezTo>
                    <a:pt x="17943" y="28240"/>
                    <a:pt x="17943" y="28180"/>
                    <a:pt x="17955" y="28121"/>
                  </a:cubicBezTo>
                  <a:lnTo>
                    <a:pt x="18002" y="27895"/>
                  </a:lnTo>
                  <a:lnTo>
                    <a:pt x="18002" y="27883"/>
                  </a:lnTo>
                  <a:cubicBezTo>
                    <a:pt x="18086" y="27835"/>
                    <a:pt x="18050" y="27764"/>
                    <a:pt x="17967" y="27728"/>
                  </a:cubicBezTo>
                  <a:cubicBezTo>
                    <a:pt x="17952" y="27723"/>
                    <a:pt x="17938" y="27721"/>
                    <a:pt x="17923" y="27721"/>
                  </a:cubicBezTo>
                  <a:cubicBezTo>
                    <a:pt x="17868" y="27721"/>
                    <a:pt x="17817" y="27757"/>
                    <a:pt x="17788" y="27823"/>
                  </a:cubicBezTo>
                  <a:lnTo>
                    <a:pt x="17788" y="27835"/>
                  </a:lnTo>
                  <a:lnTo>
                    <a:pt x="17788" y="27847"/>
                  </a:lnTo>
                  <a:cubicBezTo>
                    <a:pt x="17776" y="27895"/>
                    <a:pt x="17752" y="27942"/>
                    <a:pt x="17729" y="27978"/>
                  </a:cubicBezTo>
                  <a:cubicBezTo>
                    <a:pt x="17693" y="28061"/>
                    <a:pt x="17645" y="28133"/>
                    <a:pt x="17586" y="28204"/>
                  </a:cubicBezTo>
                  <a:cubicBezTo>
                    <a:pt x="17455" y="28383"/>
                    <a:pt x="17288" y="28561"/>
                    <a:pt x="17133" y="28728"/>
                  </a:cubicBezTo>
                  <a:cubicBezTo>
                    <a:pt x="17074" y="28788"/>
                    <a:pt x="17038" y="28847"/>
                    <a:pt x="16979" y="28907"/>
                  </a:cubicBezTo>
                  <a:cubicBezTo>
                    <a:pt x="16919" y="28978"/>
                    <a:pt x="16836" y="29038"/>
                    <a:pt x="16776" y="29121"/>
                  </a:cubicBezTo>
                  <a:cubicBezTo>
                    <a:pt x="16717" y="29181"/>
                    <a:pt x="16657" y="29252"/>
                    <a:pt x="16598" y="29311"/>
                  </a:cubicBezTo>
                  <a:cubicBezTo>
                    <a:pt x="16574" y="29347"/>
                    <a:pt x="16526" y="29383"/>
                    <a:pt x="16502" y="29431"/>
                  </a:cubicBezTo>
                  <a:cubicBezTo>
                    <a:pt x="16407" y="29550"/>
                    <a:pt x="16300" y="29645"/>
                    <a:pt x="16217" y="29764"/>
                  </a:cubicBezTo>
                  <a:cubicBezTo>
                    <a:pt x="16169" y="29823"/>
                    <a:pt x="16109" y="29883"/>
                    <a:pt x="16062" y="29943"/>
                  </a:cubicBezTo>
                  <a:cubicBezTo>
                    <a:pt x="16038" y="29990"/>
                    <a:pt x="16002" y="30026"/>
                    <a:pt x="15978" y="30062"/>
                  </a:cubicBezTo>
                  <a:lnTo>
                    <a:pt x="15931" y="30109"/>
                  </a:lnTo>
                  <a:cubicBezTo>
                    <a:pt x="15847" y="30216"/>
                    <a:pt x="15752" y="30324"/>
                    <a:pt x="15645" y="30407"/>
                  </a:cubicBezTo>
                  <a:cubicBezTo>
                    <a:pt x="15455" y="30585"/>
                    <a:pt x="15276" y="30776"/>
                    <a:pt x="15085" y="30955"/>
                  </a:cubicBezTo>
                  <a:lnTo>
                    <a:pt x="14812" y="31228"/>
                  </a:lnTo>
                  <a:lnTo>
                    <a:pt x="14716" y="31336"/>
                  </a:lnTo>
                  <a:cubicBezTo>
                    <a:pt x="14669" y="31395"/>
                    <a:pt x="14621" y="31455"/>
                    <a:pt x="14562" y="31490"/>
                  </a:cubicBezTo>
                  <a:cubicBezTo>
                    <a:pt x="14538" y="31526"/>
                    <a:pt x="14502" y="31574"/>
                    <a:pt x="14478" y="31597"/>
                  </a:cubicBezTo>
                  <a:cubicBezTo>
                    <a:pt x="14454" y="31609"/>
                    <a:pt x="14454" y="31633"/>
                    <a:pt x="14443" y="31633"/>
                  </a:cubicBezTo>
                  <a:cubicBezTo>
                    <a:pt x="14395" y="31693"/>
                    <a:pt x="14335" y="31764"/>
                    <a:pt x="14300" y="31824"/>
                  </a:cubicBezTo>
                  <a:cubicBezTo>
                    <a:pt x="14264" y="31871"/>
                    <a:pt x="14216" y="31907"/>
                    <a:pt x="14192" y="31955"/>
                  </a:cubicBezTo>
                  <a:cubicBezTo>
                    <a:pt x="14133" y="32038"/>
                    <a:pt x="14085" y="32109"/>
                    <a:pt x="14026" y="32181"/>
                  </a:cubicBezTo>
                  <a:cubicBezTo>
                    <a:pt x="13954" y="32300"/>
                    <a:pt x="13859" y="32419"/>
                    <a:pt x="13788" y="32526"/>
                  </a:cubicBezTo>
                  <a:cubicBezTo>
                    <a:pt x="13752" y="32562"/>
                    <a:pt x="13716" y="32633"/>
                    <a:pt x="13681" y="32669"/>
                  </a:cubicBezTo>
                  <a:cubicBezTo>
                    <a:pt x="13633" y="32729"/>
                    <a:pt x="13609" y="32788"/>
                    <a:pt x="13561" y="32848"/>
                  </a:cubicBezTo>
                  <a:cubicBezTo>
                    <a:pt x="13550" y="32848"/>
                    <a:pt x="13550" y="32860"/>
                    <a:pt x="13550" y="32860"/>
                  </a:cubicBezTo>
                  <a:lnTo>
                    <a:pt x="13561" y="32848"/>
                  </a:lnTo>
                  <a:lnTo>
                    <a:pt x="13561" y="32848"/>
                  </a:lnTo>
                  <a:cubicBezTo>
                    <a:pt x="13526" y="32931"/>
                    <a:pt x="13454" y="32991"/>
                    <a:pt x="13419" y="33062"/>
                  </a:cubicBezTo>
                  <a:cubicBezTo>
                    <a:pt x="13390" y="33081"/>
                    <a:pt x="13377" y="33115"/>
                    <a:pt x="13355" y="33146"/>
                  </a:cubicBezTo>
                  <a:lnTo>
                    <a:pt x="13355" y="33146"/>
                  </a:lnTo>
                  <a:cubicBezTo>
                    <a:pt x="13356" y="33145"/>
                    <a:pt x="13358" y="33145"/>
                    <a:pt x="13359" y="33145"/>
                  </a:cubicBezTo>
                  <a:cubicBezTo>
                    <a:pt x="13359" y="33169"/>
                    <a:pt x="13335" y="33169"/>
                    <a:pt x="13335" y="33181"/>
                  </a:cubicBezTo>
                  <a:lnTo>
                    <a:pt x="13335" y="33181"/>
                  </a:lnTo>
                  <a:cubicBezTo>
                    <a:pt x="13335" y="33181"/>
                    <a:pt x="13335" y="33169"/>
                    <a:pt x="13359" y="33169"/>
                  </a:cubicBezTo>
                  <a:cubicBezTo>
                    <a:pt x="13026" y="33598"/>
                    <a:pt x="12668" y="34014"/>
                    <a:pt x="12347" y="34443"/>
                  </a:cubicBezTo>
                  <a:cubicBezTo>
                    <a:pt x="12168" y="34669"/>
                    <a:pt x="12002" y="34896"/>
                    <a:pt x="11835" y="35110"/>
                  </a:cubicBezTo>
                  <a:cubicBezTo>
                    <a:pt x="11752" y="35217"/>
                    <a:pt x="11656" y="35336"/>
                    <a:pt x="11573" y="35443"/>
                  </a:cubicBezTo>
                  <a:cubicBezTo>
                    <a:pt x="11478" y="35550"/>
                    <a:pt x="11395" y="35634"/>
                    <a:pt x="11299" y="35741"/>
                  </a:cubicBezTo>
                  <a:lnTo>
                    <a:pt x="11168" y="35872"/>
                  </a:lnTo>
                  <a:cubicBezTo>
                    <a:pt x="11121" y="35919"/>
                    <a:pt x="11085" y="35967"/>
                    <a:pt x="11049" y="36003"/>
                  </a:cubicBezTo>
                  <a:cubicBezTo>
                    <a:pt x="10966" y="36098"/>
                    <a:pt x="10883" y="36181"/>
                    <a:pt x="10799" y="36265"/>
                  </a:cubicBezTo>
                  <a:cubicBezTo>
                    <a:pt x="10704" y="36348"/>
                    <a:pt x="10609" y="36443"/>
                    <a:pt x="10513" y="36527"/>
                  </a:cubicBezTo>
                  <a:cubicBezTo>
                    <a:pt x="10311" y="36705"/>
                    <a:pt x="10109" y="36896"/>
                    <a:pt x="9918" y="37074"/>
                  </a:cubicBezTo>
                  <a:cubicBezTo>
                    <a:pt x="9728" y="37277"/>
                    <a:pt x="9513" y="37467"/>
                    <a:pt x="9323" y="37658"/>
                  </a:cubicBezTo>
                  <a:cubicBezTo>
                    <a:pt x="9239" y="37753"/>
                    <a:pt x="9144" y="37848"/>
                    <a:pt x="9037" y="37944"/>
                  </a:cubicBezTo>
                  <a:lnTo>
                    <a:pt x="8728" y="38253"/>
                  </a:lnTo>
                  <a:lnTo>
                    <a:pt x="8620" y="38360"/>
                  </a:lnTo>
                  <a:lnTo>
                    <a:pt x="8561" y="38420"/>
                  </a:lnTo>
                  <a:cubicBezTo>
                    <a:pt x="8525" y="38444"/>
                    <a:pt x="8477" y="38479"/>
                    <a:pt x="8418" y="38503"/>
                  </a:cubicBezTo>
                  <a:lnTo>
                    <a:pt x="8406" y="38527"/>
                  </a:lnTo>
                  <a:cubicBezTo>
                    <a:pt x="8477" y="38372"/>
                    <a:pt x="8537" y="38241"/>
                    <a:pt x="8608" y="38086"/>
                  </a:cubicBezTo>
                  <a:cubicBezTo>
                    <a:pt x="8680" y="37896"/>
                    <a:pt x="8775" y="37705"/>
                    <a:pt x="8847" y="37515"/>
                  </a:cubicBezTo>
                  <a:cubicBezTo>
                    <a:pt x="9001" y="37122"/>
                    <a:pt x="9156" y="36741"/>
                    <a:pt x="9299" y="36336"/>
                  </a:cubicBezTo>
                  <a:cubicBezTo>
                    <a:pt x="9442" y="35919"/>
                    <a:pt x="9597" y="35503"/>
                    <a:pt x="9728" y="35074"/>
                  </a:cubicBezTo>
                  <a:cubicBezTo>
                    <a:pt x="9740" y="35026"/>
                    <a:pt x="9751" y="34979"/>
                    <a:pt x="9775" y="34955"/>
                  </a:cubicBezTo>
                  <a:cubicBezTo>
                    <a:pt x="9799" y="34896"/>
                    <a:pt x="9847" y="34848"/>
                    <a:pt x="9871" y="34788"/>
                  </a:cubicBezTo>
                  <a:cubicBezTo>
                    <a:pt x="9930" y="34693"/>
                    <a:pt x="9978" y="34622"/>
                    <a:pt x="10037" y="34538"/>
                  </a:cubicBezTo>
                  <a:cubicBezTo>
                    <a:pt x="10049" y="34503"/>
                    <a:pt x="10085" y="34455"/>
                    <a:pt x="10097" y="34431"/>
                  </a:cubicBezTo>
                  <a:cubicBezTo>
                    <a:pt x="10132" y="34384"/>
                    <a:pt x="10144" y="34336"/>
                    <a:pt x="10168" y="34312"/>
                  </a:cubicBezTo>
                  <a:cubicBezTo>
                    <a:pt x="10216" y="34241"/>
                    <a:pt x="10263" y="34145"/>
                    <a:pt x="10311" y="34074"/>
                  </a:cubicBezTo>
                  <a:cubicBezTo>
                    <a:pt x="10394" y="33895"/>
                    <a:pt x="10490" y="33705"/>
                    <a:pt x="10573" y="33526"/>
                  </a:cubicBezTo>
                  <a:cubicBezTo>
                    <a:pt x="10621" y="33431"/>
                    <a:pt x="10668" y="33324"/>
                    <a:pt x="10704" y="33241"/>
                  </a:cubicBezTo>
                  <a:cubicBezTo>
                    <a:pt x="10752" y="33169"/>
                    <a:pt x="10787" y="33086"/>
                    <a:pt x="10823" y="33014"/>
                  </a:cubicBezTo>
                  <a:cubicBezTo>
                    <a:pt x="10823" y="33014"/>
                    <a:pt x="10823" y="33002"/>
                    <a:pt x="10847" y="33002"/>
                  </a:cubicBezTo>
                  <a:lnTo>
                    <a:pt x="10847" y="33074"/>
                  </a:lnTo>
                  <a:cubicBezTo>
                    <a:pt x="10930" y="33002"/>
                    <a:pt x="11025" y="32931"/>
                    <a:pt x="11097" y="32824"/>
                  </a:cubicBezTo>
                  <a:lnTo>
                    <a:pt x="11180" y="32693"/>
                  </a:lnTo>
                  <a:cubicBezTo>
                    <a:pt x="11216" y="32645"/>
                    <a:pt x="11240" y="32586"/>
                    <a:pt x="11264" y="32526"/>
                  </a:cubicBezTo>
                  <a:cubicBezTo>
                    <a:pt x="11323" y="32395"/>
                    <a:pt x="11383" y="32252"/>
                    <a:pt x="11418" y="32109"/>
                  </a:cubicBezTo>
                  <a:cubicBezTo>
                    <a:pt x="11442" y="32098"/>
                    <a:pt x="11442" y="32074"/>
                    <a:pt x="11454" y="32062"/>
                  </a:cubicBezTo>
                  <a:lnTo>
                    <a:pt x="11764" y="31574"/>
                  </a:lnTo>
                  <a:cubicBezTo>
                    <a:pt x="11859" y="31407"/>
                    <a:pt x="11942" y="31228"/>
                    <a:pt x="12037" y="31062"/>
                  </a:cubicBezTo>
                  <a:cubicBezTo>
                    <a:pt x="12121" y="30883"/>
                    <a:pt x="12216" y="30705"/>
                    <a:pt x="12311" y="30514"/>
                  </a:cubicBezTo>
                  <a:cubicBezTo>
                    <a:pt x="12395" y="30383"/>
                    <a:pt x="12466" y="30252"/>
                    <a:pt x="12549" y="30109"/>
                  </a:cubicBezTo>
                  <a:cubicBezTo>
                    <a:pt x="12645" y="29978"/>
                    <a:pt x="12728" y="29847"/>
                    <a:pt x="12835" y="29716"/>
                  </a:cubicBezTo>
                  <a:cubicBezTo>
                    <a:pt x="12895" y="29633"/>
                    <a:pt x="12942" y="29573"/>
                    <a:pt x="13002" y="29502"/>
                  </a:cubicBezTo>
                  <a:cubicBezTo>
                    <a:pt x="13049" y="29442"/>
                    <a:pt x="13085" y="29383"/>
                    <a:pt x="13121" y="29323"/>
                  </a:cubicBezTo>
                  <a:lnTo>
                    <a:pt x="13300" y="29014"/>
                  </a:lnTo>
                  <a:cubicBezTo>
                    <a:pt x="13419" y="28776"/>
                    <a:pt x="13538" y="28538"/>
                    <a:pt x="13645" y="28299"/>
                  </a:cubicBezTo>
                  <a:cubicBezTo>
                    <a:pt x="13716" y="28133"/>
                    <a:pt x="13788" y="27990"/>
                    <a:pt x="13859" y="27823"/>
                  </a:cubicBezTo>
                  <a:lnTo>
                    <a:pt x="14085" y="27371"/>
                  </a:lnTo>
                  <a:cubicBezTo>
                    <a:pt x="14133" y="27311"/>
                    <a:pt x="14157" y="27240"/>
                    <a:pt x="14204" y="27180"/>
                  </a:cubicBezTo>
                  <a:cubicBezTo>
                    <a:pt x="14252" y="27121"/>
                    <a:pt x="14276" y="27049"/>
                    <a:pt x="14323" y="26990"/>
                  </a:cubicBezTo>
                  <a:cubicBezTo>
                    <a:pt x="14371" y="26918"/>
                    <a:pt x="14419" y="26835"/>
                    <a:pt x="14454" y="26775"/>
                  </a:cubicBezTo>
                  <a:cubicBezTo>
                    <a:pt x="14514" y="26692"/>
                    <a:pt x="14562" y="26597"/>
                    <a:pt x="14621" y="26514"/>
                  </a:cubicBezTo>
                  <a:cubicBezTo>
                    <a:pt x="14657" y="26466"/>
                    <a:pt x="14669" y="26418"/>
                    <a:pt x="14693" y="26383"/>
                  </a:cubicBezTo>
                  <a:cubicBezTo>
                    <a:pt x="14728" y="26335"/>
                    <a:pt x="14752" y="26275"/>
                    <a:pt x="14776" y="26228"/>
                  </a:cubicBezTo>
                  <a:cubicBezTo>
                    <a:pt x="14812" y="26156"/>
                    <a:pt x="14847" y="26061"/>
                    <a:pt x="14871" y="25990"/>
                  </a:cubicBezTo>
                  <a:cubicBezTo>
                    <a:pt x="14919" y="25906"/>
                    <a:pt x="14954" y="25799"/>
                    <a:pt x="14990" y="25704"/>
                  </a:cubicBezTo>
                  <a:cubicBezTo>
                    <a:pt x="15038" y="25609"/>
                    <a:pt x="15074" y="25502"/>
                    <a:pt x="15109" y="25406"/>
                  </a:cubicBezTo>
                  <a:cubicBezTo>
                    <a:pt x="15181" y="25228"/>
                    <a:pt x="15240" y="25037"/>
                    <a:pt x="15324" y="24859"/>
                  </a:cubicBezTo>
                  <a:cubicBezTo>
                    <a:pt x="15383" y="24680"/>
                    <a:pt x="15455" y="24513"/>
                    <a:pt x="15514" y="24335"/>
                  </a:cubicBezTo>
                  <a:cubicBezTo>
                    <a:pt x="15574" y="24144"/>
                    <a:pt x="15633" y="23954"/>
                    <a:pt x="15693" y="23775"/>
                  </a:cubicBezTo>
                  <a:cubicBezTo>
                    <a:pt x="15800" y="23382"/>
                    <a:pt x="15895" y="23001"/>
                    <a:pt x="15978" y="22608"/>
                  </a:cubicBezTo>
                  <a:cubicBezTo>
                    <a:pt x="15990" y="22513"/>
                    <a:pt x="16014" y="22418"/>
                    <a:pt x="16038" y="22311"/>
                  </a:cubicBezTo>
                  <a:cubicBezTo>
                    <a:pt x="16050" y="22215"/>
                    <a:pt x="16062" y="22120"/>
                    <a:pt x="16074" y="22013"/>
                  </a:cubicBezTo>
                  <a:cubicBezTo>
                    <a:pt x="16097" y="21918"/>
                    <a:pt x="16097" y="21822"/>
                    <a:pt x="16109" y="21715"/>
                  </a:cubicBezTo>
                  <a:cubicBezTo>
                    <a:pt x="16121" y="21620"/>
                    <a:pt x="16121" y="21525"/>
                    <a:pt x="16121" y="21418"/>
                  </a:cubicBezTo>
                  <a:cubicBezTo>
                    <a:pt x="16133" y="21227"/>
                    <a:pt x="16121" y="21037"/>
                    <a:pt x="16121" y="20846"/>
                  </a:cubicBezTo>
                  <a:cubicBezTo>
                    <a:pt x="16121" y="20644"/>
                    <a:pt x="16109" y="20465"/>
                    <a:pt x="16109" y="20275"/>
                  </a:cubicBezTo>
                  <a:lnTo>
                    <a:pt x="16109" y="19989"/>
                  </a:lnTo>
                  <a:lnTo>
                    <a:pt x="16109" y="19834"/>
                  </a:lnTo>
                  <a:cubicBezTo>
                    <a:pt x="16109" y="19775"/>
                    <a:pt x="16121" y="19727"/>
                    <a:pt x="16121" y="19667"/>
                  </a:cubicBezTo>
                  <a:cubicBezTo>
                    <a:pt x="16133" y="19489"/>
                    <a:pt x="16157" y="19298"/>
                    <a:pt x="16169" y="19120"/>
                  </a:cubicBezTo>
                  <a:cubicBezTo>
                    <a:pt x="16181" y="18905"/>
                    <a:pt x="16193" y="18715"/>
                    <a:pt x="16217" y="18501"/>
                  </a:cubicBezTo>
                  <a:cubicBezTo>
                    <a:pt x="16228" y="18310"/>
                    <a:pt x="16228" y="18132"/>
                    <a:pt x="16240" y="17941"/>
                  </a:cubicBezTo>
                  <a:cubicBezTo>
                    <a:pt x="16252" y="17882"/>
                    <a:pt x="16252" y="17810"/>
                    <a:pt x="16276" y="17751"/>
                  </a:cubicBezTo>
                  <a:cubicBezTo>
                    <a:pt x="16300" y="17667"/>
                    <a:pt x="16336" y="17596"/>
                    <a:pt x="16348" y="17512"/>
                  </a:cubicBezTo>
                  <a:cubicBezTo>
                    <a:pt x="16359" y="17429"/>
                    <a:pt x="16395" y="17358"/>
                    <a:pt x="16395" y="17286"/>
                  </a:cubicBezTo>
                  <a:lnTo>
                    <a:pt x="16395" y="17179"/>
                  </a:lnTo>
                  <a:cubicBezTo>
                    <a:pt x="16395" y="17167"/>
                    <a:pt x="16371" y="17155"/>
                    <a:pt x="16371" y="17131"/>
                  </a:cubicBezTo>
                  <a:cubicBezTo>
                    <a:pt x="16365" y="17125"/>
                    <a:pt x="16356" y="17123"/>
                    <a:pt x="16346" y="17123"/>
                  </a:cubicBezTo>
                  <a:cubicBezTo>
                    <a:pt x="16336" y="17123"/>
                    <a:pt x="16324" y="17125"/>
                    <a:pt x="16312" y="17131"/>
                  </a:cubicBezTo>
                  <a:cubicBezTo>
                    <a:pt x="16288" y="17155"/>
                    <a:pt x="16300" y="17191"/>
                    <a:pt x="16288" y="17239"/>
                  </a:cubicBezTo>
                  <a:cubicBezTo>
                    <a:pt x="16276" y="17370"/>
                    <a:pt x="16240" y="17512"/>
                    <a:pt x="16217" y="17643"/>
                  </a:cubicBezTo>
                  <a:cubicBezTo>
                    <a:pt x="16157" y="17762"/>
                    <a:pt x="16097" y="17893"/>
                    <a:pt x="16038" y="18012"/>
                  </a:cubicBezTo>
                  <a:lnTo>
                    <a:pt x="15859" y="18370"/>
                  </a:lnTo>
                  <a:cubicBezTo>
                    <a:pt x="15800" y="18501"/>
                    <a:pt x="15716" y="18644"/>
                    <a:pt x="15657" y="18774"/>
                  </a:cubicBezTo>
                  <a:lnTo>
                    <a:pt x="15478" y="19132"/>
                  </a:lnTo>
                  <a:cubicBezTo>
                    <a:pt x="15443" y="19215"/>
                    <a:pt x="15383" y="19298"/>
                    <a:pt x="15335" y="19382"/>
                  </a:cubicBezTo>
                  <a:cubicBezTo>
                    <a:pt x="15300" y="19429"/>
                    <a:pt x="15288" y="19453"/>
                    <a:pt x="15264" y="19501"/>
                  </a:cubicBezTo>
                  <a:cubicBezTo>
                    <a:pt x="15228" y="19548"/>
                    <a:pt x="15205" y="19596"/>
                    <a:pt x="15169" y="19620"/>
                  </a:cubicBezTo>
                  <a:cubicBezTo>
                    <a:pt x="15109" y="19715"/>
                    <a:pt x="15038" y="19787"/>
                    <a:pt x="14978" y="19858"/>
                  </a:cubicBezTo>
                  <a:cubicBezTo>
                    <a:pt x="14859" y="20013"/>
                    <a:pt x="14728" y="20156"/>
                    <a:pt x="14609" y="20310"/>
                  </a:cubicBezTo>
                  <a:cubicBezTo>
                    <a:pt x="14526" y="20394"/>
                    <a:pt x="14454" y="20489"/>
                    <a:pt x="14395" y="20584"/>
                  </a:cubicBezTo>
                  <a:cubicBezTo>
                    <a:pt x="14312" y="20727"/>
                    <a:pt x="14228" y="20870"/>
                    <a:pt x="14157" y="21037"/>
                  </a:cubicBezTo>
                  <a:cubicBezTo>
                    <a:pt x="14145" y="21084"/>
                    <a:pt x="14133" y="21108"/>
                    <a:pt x="14109" y="21156"/>
                  </a:cubicBezTo>
                  <a:cubicBezTo>
                    <a:pt x="14097" y="21203"/>
                    <a:pt x="14073" y="21239"/>
                    <a:pt x="14050" y="21287"/>
                  </a:cubicBezTo>
                  <a:cubicBezTo>
                    <a:pt x="14026" y="21382"/>
                    <a:pt x="13990" y="21453"/>
                    <a:pt x="13954" y="21537"/>
                  </a:cubicBezTo>
                  <a:cubicBezTo>
                    <a:pt x="13871" y="21739"/>
                    <a:pt x="13800" y="21930"/>
                    <a:pt x="13740" y="22108"/>
                  </a:cubicBezTo>
                  <a:cubicBezTo>
                    <a:pt x="13728" y="22156"/>
                    <a:pt x="13692" y="22192"/>
                    <a:pt x="13681" y="22251"/>
                  </a:cubicBezTo>
                  <a:cubicBezTo>
                    <a:pt x="13609" y="22430"/>
                    <a:pt x="13538" y="22596"/>
                    <a:pt x="13454" y="22775"/>
                  </a:cubicBezTo>
                  <a:cubicBezTo>
                    <a:pt x="13430" y="22870"/>
                    <a:pt x="13383" y="22954"/>
                    <a:pt x="13359" y="23049"/>
                  </a:cubicBezTo>
                  <a:cubicBezTo>
                    <a:pt x="13323" y="23144"/>
                    <a:pt x="13300" y="23239"/>
                    <a:pt x="13264" y="23346"/>
                  </a:cubicBezTo>
                  <a:cubicBezTo>
                    <a:pt x="13204" y="23537"/>
                    <a:pt x="13157" y="23727"/>
                    <a:pt x="13121" y="23918"/>
                  </a:cubicBezTo>
                  <a:cubicBezTo>
                    <a:pt x="13073" y="24097"/>
                    <a:pt x="13038" y="24275"/>
                    <a:pt x="13002" y="24454"/>
                  </a:cubicBezTo>
                  <a:lnTo>
                    <a:pt x="12859" y="24954"/>
                  </a:lnTo>
                  <a:cubicBezTo>
                    <a:pt x="12823" y="25132"/>
                    <a:pt x="12776" y="25287"/>
                    <a:pt x="12740" y="25466"/>
                  </a:cubicBezTo>
                  <a:cubicBezTo>
                    <a:pt x="12668" y="25811"/>
                    <a:pt x="12609" y="26156"/>
                    <a:pt x="12549" y="26478"/>
                  </a:cubicBezTo>
                  <a:cubicBezTo>
                    <a:pt x="12478" y="26859"/>
                    <a:pt x="12371" y="27228"/>
                    <a:pt x="12287" y="27609"/>
                  </a:cubicBezTo>
                  <a:lnTo>
                    <a:pt x="12145" y="28192"/>
                  </a:lnTo>
                  <a:cubicBezTo>
                    <a:pt x="12109" y="28407"/>
                    <a:pt x="12049" y="28609"/>
                    <a:pt x="12002" y="28835"/>
                  </a:cubicBezTo>
                  <a:cubicBezTo>
                    <a:pt x="11954" y="29014"/>
                    <a:pt x="11895" y="29181"/>
                    <a:pt x="11847" y="29359"/>
                  </a:cubicBezTo>
                  <a:cubicBezTo>
                    <a:pt x="11811" y="29514"/>
                    <a:pt x="11752" y="29681"/>
                    <a:pt x="11692" y="29847"/>
                  </a:cubicBezTo>
                  <a:cubicBezTo>
                    <a:pt x="11585" y="30193"/>
                    <a:pt x="11466" y="30526"/>
                    <a:pt x="11371" y="30871"/>
                  </a:cubicBezTo>
                  <a:cubicBezTo>
                    <a:pt x="11371" y="30883"/>
                    <a:pt x="11359" y="30919"/>
                    <a:pt x="11359" y="30931"/>
                  </a:cubicBezTo>
                  <a:cubicBezTo>
                    <a:pt x="11359" y="30943"/>
                    <a:pt x="11359" y="30966"/>
                    <a:pt x="11347" y="30978"/>
                  </a:cubicBezTo>
                  <a:cubicBezTo>
                    <a:pt x="11275" y="31264"/>
                    <a:pt x="11216" y="31538"/>
                    <a:pt x="11133" y="31824"/>
                  </a:cubicBezTo>
                  <a:cubicBezTo>
                    <a:pt x="11109" y="31931"/>
                    <a:pt x="11073" y="32050"/>
                    <a:pt x="11049" y="32157"/>
                  </a:cubicBezTo>
                  <a:cubicBezTo>
                    <a:pt x="11037" y="32181"/>
                    <a:pt x="11037" y="32217"/>
                    <a:pt x="11014" y="32229"/>
                  </a:cubicBezTo>
                  <a:lnTo>
                    <a:pt x="10930" y="32359"/>
                  </a:lnTo>
                  <a:cubicBezTo>
                    <a:pt x="10871" y="32431"/>
                    <a:pt x="10823" y="32526"/>
                    <a:pt x="10763" y="32598"/>
                  </a:cubicBezTo>
                  <a:cubicBezTo>
                    <a:pt x="10704" y="32693"/>
                    <a:pt x="10656" y="32776"/>
                    <a:pt x="10597" y="32871"/>
                  </a:cubicBezTo>
                  <a:cubicBezTo>
                    <a:pt x="10573" y="32907"/>
                    <a:pt x="10561" y="32943"/>
                    <a:pt x="10537" y="32991"/>
                  </a:cubicBezTo>
                  <a:cubicBezTo>
                    <a:pt x="10525" y="33026"/>
                    <a:pt x="10502" y="33062"/>
                    <a:pt x="10478" y="33110"/>
                  </a:cubicBezTo>
                  <a:cubicBezTo>
                    <a:pt x="10442" y="33193"/>
                    <a:pt x="10394" y="33288"/>
                    <a:pt x="10359" y="33372"/>
                  </a:cubicBezTo>
                  <a:cubicBezTo>
                    <a:pt x="10275" y="33562"/>
                    <a:pt x="10180" y="33764"/>
                    <a:pt x="10097" y="33943"/>
                  </a:cubicBezTo>
                  <a:cubicBezTo>
                    <a:pt x="10085" y="33955"/>
                    <a:pt x="10085" y="33967"/>
                    <a:pt x="10061" y="34003"/>
                  </a:cubicBezTo>
                  <a:cubicBezTo>
                    <a:pt x="10085" y="33955"/>
                    <a:pt x="10097" y="33907"/>
                    <a:pt x="10109" y="33848"/>
                  </a:cubicBezTo>
                  <a:cubicBezTo>
                    <a:pt x="10156" y="33657"/>
                    <a:pt x="10204" y="33479"/>
                    <a:pt x="10263" y="33288"/>
                  </a:cubicBezTo>
                  <a:cubicBezTo>
                    <a:pt x="10323" y="33074"/>
                    <a:pt x="10382" y="32871"/>
                    <a:pt x="10442" y="32669"/>
                  </a:cubicBezTo>
                  <a:cubicBezTo>
                    <a:pt x="10561" y="32288"/>
                    <a:pt x="10633" y="31883"/>
                    <a:pt x="10704" y="31478"/>
                  </a:cubicBezTo>
                  <a:cubicBezTo>
                    <a:pt x="10775" y="31086"/>
                    <a:pt x="10835" y="30693"/>
                    <a:pt x="10883" y="30288"/>
                  </a:cubicBezTo>
                  <a:cubicBezTo>
                    <a:pt x="10930" y="29859"/>
                    <a:pt x="10978" y="29442"/>
                    <a:pt x="11014" y="29014"/>
                  </a:cubicBezTo>
                  <a:lnTo>
                    <a:pt x="11014" y="28978"/>
                  </a:lnTo>
                  <a:cubicBezTo>
                    <a:pt x="11061" y="28966"/>
                    <a:pt x="11097" y="28919"/>
                    <a:pt x="11073" y="28883"/>
                  </a:cubicBezTo>
                  <a:cubicBezTo>
                    <a:pt x="11061" y="28835"/>
                    <a:pt x="11061" y="28776"/>
                    <a:pt x="11049" y="28728"/>
                  </a:cubicBezTo>
                  <a:lnTo>
                    <a:pt x="11133" y="28061"/>
                  </a:lnTo>
                  <a:cubicBezTo>
                    <a:pt x="11180" y="27704"/>
                    <a:pt x="11228" y="27335"/>
                    <a:pt x="11252" y="26978"/>
                  </a:cubicBezTo>
                  <a:cubicBezTo>
                    <a:pt x="11287" y="26656"/>
                    <a:pt x="11311" y="26335"/>
                    <a:pt x="11335" y="26002"/>
                  </a:cubicBezTo>
                  <a:cubicBezTo>
                    <a:pt x="11347" y="25680"/>
                    <a:pt x="11359" y="25335"/>
                    <a:pt x="11347" y="25013"/>
                  </a:cubicBezTo>
                  <a:lnTo>
                    <a:pt x="11347" y="25013"/>
                  </a:lnTo>
                  <a:lnTo>
                    <a:pt x="11347" y="24811"/>
                  </a:lnTo>
                  <a:cubicBezTo>
                    <a:pt x="11359" y="24740"/>
                    <a:pt x="11371" y="24680"/>
                    <a:pt x="11395" y="24609"/>
                  </a:cubicBezTo>
                  <a:cubicBezTo>
                    <a:pt x="11466" y="24239"/>
                    <a:pt x="11537" y="23882"/>
                    <a:pt x="11597" y="23501"/>
                  </a:cubicBezTo>
                  <a:cubicBezTo>
                    <a:pt x="11633" y="23323"/>
                    <a:pt x="11645" y="23132"/>
                    <a:pt x="11668" y="22954"/>
                  </a:cubicBezTo>
                  <a:cubicBezTo>
                    <a:pt x="11692" y="22870"/>
                    <a:pt x="11692" y="22787"/>
                    <a:pt x="11692" y="22704"/>
                  </a:cubicBezTo>
                  <a:cubicBezTo>
                    <a:pt x="11692" y="22608"/>
                    <a:pt x="11704" y="22525"/>
                    <a:pt x="11704" y="22430"/>
                  </a:cubicBezTo>
                  <a:cubicBezTo>
                    <a:pt x="11716" y="22073"/>
                    <a:pt x="11728" y="21703"/>
                    <a:pt x="11728" y="21346"/>
                  </a:cubicBezTo>
                  <a:cubicBezTo>
                    <a:pt x="11728" y="21156"/>
                    <a:pt x="11728" y="20965"/>
                    <a:pt x="11716" y="20763"/>
                  </a:cubicBezTo>
                  <a:cubicBezTo>
                    <a:pt x="11716" y="20608"/>
                    <a:pt x="11704" y="20429"/>
                    <a:pt x="11692" y="20263"/>
                  </a:cubicBezTo>
                  <a:cubicBezTo>
                    <a:pt x="11716" y="20191"/>
                    <a:pt x="11764" y="20096"/>
                    <a:pt x="11787" y="20025"/>
                  </a:cubicBezTo>
                  <a:cubicBezTo>
                    <a:pt x="11847" y="19894"/>
                    <a:pt x="11930" y="19751"/>
                    <a:pt x="12002" y="19632"/>
                  </a:cubicBezTo>
                  <a:cubicBezTo>
                    <a:pt x="12026" y="19572"/>
                    <a:pt x="12061" y="19536"/>
                    <a:pt x="12109" y="19477"/>
                  </a:cubicBezTo>
                  <a:cubicBezTo>
                    <a:pt x="12133" y="19429"/>
                    <a:pt x="12168" y="19382"/>
                    <a:pt x="12192" y="19322"/>
                  </a:cubicBezTo>
                  <a:cubicBezTo>
                    <a:pt x="12252" y="19239"/>
                    <a:pt x="12311" y="19144"/>
                    <a:pt x="12383" y="19060"/>
                  </a:cubicBezTo>
                  <a:cubicBezTo>
                    <a:pt x="12442" y="18977"/>
                    <a:pt x="12502" y="18917"/>
                    <a:pt x="12549" y="18846"/>
                  </a:cubicBezTo>
                  <a:cubicBezTo>
                    <a:pt x="12609" y="18774"/>
                    <a:pt x="12668" y="18715"/>
                    <a:pt x="12728" y="18644"/>
                  </a:cubicBezTo>
                  <a:cubicBezTo>
                    <a:pt x="12788" y="18584"/>
                    <a:pt x="12847" y="18501"/>
                    <a:pt x="12907" y="18441"/>
                  </a:cubicBezTo>
                  <a:cubicBezTo>
                    <a:pt x="12966" y="18382"/>
                    <a:pt x="13014" y="18322"/>
                    <a:pt x="13073" y="18263"/>
                  </a:cubicBezTo>
                  <a:cubicBezTo>
                    <a:pt x="13121" y="18227"/>
                    <a:pt x="13157" y="18167"/>
                    <a:pt x="13204" y="18120"/>
                  </a:cubicBezTo>
                  <a:cubicBezTo>
                    <a:pt x="13252" y="18060"/>
                    <a:pt x="13311" y="18001"/>
                    <a:pt x="13359" y="17929"/>
                  </a:cubicBezTo>
                  <a:cubicBezTo>
                    <a:pt x="13395" y="17846"/>
                    <a:pt x="13454" y="17774"/>
                    <a:pt x="13502" y="17715"/>
                  </a:cubicBezTo>
                  <a:cubicBezTo>
                    <a:pt x="13550" y="17655"/>
                    <a:pt x="13597" y="17584"/>
                    <a:pt x="13633" y="17524"/>
                  </a:cubicBezTo>
                  <a:lnTo>
                    <a:pt x="14133" y="16762"/>
                  </a:lnTo>
                  <a:cubicBezTo>
                    <a:pt x="14204" y="16643"/>
                    <a:pt x="14288" y="16512"/>
                    <a:pt x="14371" y="16381"/>
                  </a:cubicBezTo>
                  <a:cubicBezTo>
                    <a:pt x="14395" y="16322"/>
                    <a:pt x="14443" y="16262"/>
                    <a:pt x="14466" y="16203"/>
                  </a:cubicBezTo>
                  <a:lnTo>
                    <a:pt x="14609" y="15977"/>
                  </a:lnTo>
                  <a:cubicBezTo>
                    <a:pt x="14645" y="15905"/>
                    <a:pt x="14693" y="15822"/>
                    <a:pt x="14728" y="15738"/>
                  </a:cubicBezTo>
                  <a:lnTo>
                    <a:pt x="14812" y="15560"/>
                  </a:lnTo>
                  <a:lnTo>
                    <a:pt x="14907" y="15381"/>
                  </a:lnTo>
                  <a:cubicBezTo>
                    <a:pt x="14919" y="15322"/>
                    <a:pt x="14943" y="15274"/>
                    <a:pt x="14966" y="15215"/>
                  </a:cubicBezTo>
                  <a:cubicBezTo>
                    <a:pt x="14978" y="15191"/>
                    <a:pt x="14978" y="15167"/>
                    <a:pt x="14990" y="15143"/>
                  </a:cubicBezTo>
                  <a:cubicBezTo>
                    <a:pt x="15026" y="15048"/>
                    <a:pt x="15050" y="14964"/>
                    <a:pt x="15085" y="14893"/>
                  </a:cubicBezTo>
                  <a:cubicBezTo>
                    <a:pt x="15109" y="14810"/>
                    <a:pt x="15121" y="14738"/>
                    <a:pt x="15145" y="14667"/>
                  </a:cubicBezTo>
                  <a:cubicBezTo>
                    <a:pt x="15181" y="14536"/>
                    <a:pt x="15216" y="14393"/>
                    <a:pt x="15240" y="14262"/>
                  </a:cubicBezTo>
                  <a:cubicBezTo>
                    <a:pt x="15335" y="13952"/>
                    <a:pt x="15407" y="13643"/>
                    <a:pt x="15502" y="13321"/>
                  </a:cubicBezTo>
                  <a:cubicBezTo>
                    <a:pt x="15538" y="13179"/>
                    <a:pt x="15586" y="13024"/>
                    <a:pt x="15621" y="12881"/>
                  </a:cubicBezTo>
                  <a:cubicBezTo>
                    <a:pt x="15633" y="12821"/>
                    <a:pt x="15645" y="12750"/>
                    <a:pt x="15657" y="12690"/>
                  </a:cubicBezTo>
                  <a:cubicBezTo>
                    <a:pt x="15681" y="12631"/>
                    <a:pt x="15693" y="12548"/>
                    <a:pt x="15705" y="12488"/>
                  </a:cubicBezTo>
                  <a:cubicBezTo>
                    <a:pt x="15716" y="12405"/>
                    <a:pt x="15740" y="12298"/>
                    <a:pt x="15752" y="12214"/>
                  </a:cubicBezTo>
                  <a:cubicBezTo>
                    <a:pt x="15764" y="12155"/>
                    <a:pt x="15764" y="12071"/>
                    <a:pt x="15776" y="12012"/>
                  </a:cubicBezTo>
                  <a:cubicBezTo>
                    <a:pt x="15800" y="11869"/>
                    <a:pt x="15824" y="11738"/>
                    <a:pt x="15836" y="11583"/>
                  </a:cubicBezTo>
                  <a:lnTo>
                    <a:pt x="15836" y="11571"/>
                  </a:lnTo>
                  <a:lnTo>
                    <a:pt x="15836" y="11559"/>
                  </a:lnTo>
                  <a:cubicBezTo>
                    <a:pt x="15836" y="11500"/>
                    <a:pt x="15859" y="11440"/>
                    <a:pt x="15859" y="11393"/>
                  </a:cubicBezTo>
                  <a:lnTo>
                    <a:pt x="15859" y="11381"/>
                  </a:lnTo>
                  <a:cubicBezTo>
                    <a:pt x="15859" y="11333"/>
                    <a:pt x="15871" y="11297"/>
                    <a:pt x="15871" y="11262"/>
                  </a:cubicBezTo>
                  <a:cubicBezTo>
                    <a:pt x="15871" y="11214"/>
                    <a:pt x="15883" y="11155"/>
                    <a:pt x="15883" y="11107"/>
                  </a:cubicBezTo>
                  <a:lnTo>
                    <a:pt x="15883" y="10988"/>
                  </a:lnTo>
                  <a:cubicBezTo>
                    <a:pt x="15883" y="10964"/>
                    <a:pt x="15871" y="10928"/>
                    <a:pt x="15859" y="10916"/>
                  </a:cubicBezTo>
                  <a:cubicBezTo>
                    <a:pt x="15836" y="10904"/>
                    <a:pt x="15824" y="10881"/>
                    <a:pt x="15800" y="10869"/>
                  </a:cubicBezTo>
                  <a:cubicBezTo>
                    <a:pt x="15764" y="10869"/>
                    <a:pt x="15740" y="10869"/>
                    <a:pt x="15716" y="10881"/>
                  </a:cubicBezTo>
                  <a:cubicBezTo>
                    <a:pt x="15693" y="10904"/>
                    <a:pt x="15681" y="10928"/>
                    <a:pt x="15645" y="10940"/>
                  </a:cubicBezTo>
                  <a:cubicBezTo>
                    <a:pt x="15633" y="10976"/>
                    <a:pt x="15621" y="10988"/>
                    <a:pt x="15597" y="11024"/>
                  </a:cubicBezTo>
                  <a:cubicBezTo>
                    <a:pt x="15586" y="11047"/>
                    <a:pt x="15574" y="11059"/>
                    <a:pt x="15562" y="11095"/>
                  </a:cubicBezTo>
                  <a:cubicBezTo>
                    <a:pt x="15514" y="11155"/>
                    <a:pt x="15478" y="11214"/>
                    <a:pt x="15443" y="11274"/>
                  </a:cubicBezTo>
                  <a:cubicBezTo>
                    <a:pt x="15347" y="11405"/>
                    <a:pt x="15264" y="11536"/>
                    <a:pt x="15169" y="11690"/>
                  </a:cubicBezTo>
                  <a:cubicBezTo>
                    <a:pt x="15097" y="11821"/>
                    <a:pt x="15026" y="11940"/>
                    <a:pt x="14954" y="12071"/>
                  </a:cubicBezTo>
                  <a:cubicBezTo>
                    <a:pt x="14800" y="12333"/>
                    <a:pt x="14669" y="12595"/>
                    <a:pt x="14538" y="12869"/>
                  </a:cubicBezTo>
                  <a:cubicBezTo>
                    <a:pt x="14490" y="12940"/>
                    <a:pt x="14454" y="13012"/>
                    <a:pt x="14419" y="13071"/>
                  </a:cubicBezTo>
                  <a:cubicBezTo>
                    <a:pt x="14383" y="13131"/>
                    <a:pt x="14335" y="13190"/>
                    <a:pt x="14312" y="13250"/>
                  </a:cubicBezTo>
                  <a:cubicBezTo>
                    <a:pt x="14240" y="13381"/>
                    <a:pt x="14157" y="13500"/>
                    <a:pt x="14073" y="13619"/>
                  </a:cubicBezTo>
                  <a:lnTo>
                    <a:pt x="13800" y="14024"/>
                  </a:lnTo>
                  <a:cubicBezTo>
                    <a:pt x="13728" y="14143"/>
                    <a:pt x="13645" y="14250"/>
                    <a:pt x="13561" y="14369"/>
                  </a:cubicBezTo>
                  <a:cubicBezTo>
                    <a:pt x="13526" y="14441"/>
                    <a:pt x="13466" y="14536"/>
                    <a:pt x="13419" y="14607"/>
                  </a:cubicBezTo>
                  <a:cubicBezTo>
                    <a:pt x="13383" y="14667"/>
                    <a:pt x="13347" y="14726"/>
                    <a:pt x="13311" y="14786"/>
                  </a:cubicBezTo>
                  <a:cubicBezTo>
                    <a:pt x="13288" y="14845"/>
                    <a:pt x="13240" y="14905"/>
                    <a:pt x="13204" y="14964"/>
                  </a:cubicBezTo>
                  <a:cubicBezTo>
                    <a:pt x="13169" y="15048"/>
                    <a:pt x="13121" y="15143"/>
                    <a:pt x="13073" y="15215"/>
                  </a:cubicBezTo>
                  <a:cubicBezTo>
                    <a:pt x="13002" y="15345"/>
                    <a:pt x="12942" y="15500"/>
                    <a:pt x="12871" y="15631"/>
                  </a:cubicBezTo>
                  <a:cubicBezTo>
                    <a:pt x="12811" y="15750"/>
                    <a:pt x="12728" y="15881"/>
                    <a:pt x="12668" y="16000"/>
                  </a:cubicBezTo>
                  <a:cubicBezTo>
                    <a:pt x="12609" y="16107"/>
                    <a:pt x="12549" y="16227"/>
                    <a:pt x="12478" y="16334"/>
                  </a:cubicBezTo>
                  <a:cubicBezTo>
                    <a:pt x="12407" y="16453"/>
                    <a:pt x="12335" y="16572"/>
                    <a:pt x="12276" y="16703"/>
                  </a:cubicBezTo>
                  <a:cubicBezTo>
                    <a:pt x="12192" y="16822"/>
                    <a:pt x="12133" y="16953"/>
                    <a:pt x="12061" y="17072"/>
                  </a:cubicBezTo>
                  <a:cubicBezTo>
                    <a:pt x="12014" y="17155"/>
                    <a:pt x="11990" y="17227"/>
                    <a:pt x="11942" y="17298"/>
                  </a:cubicBezTo>
                  <a:cubicBezTo>
                    <a:pt x="11895" y="17393"/>
                    <a:pt x="11859" y="17477"/>
                    <a:pt x="11811" y="17584"/>
                  </a:cubicBezTo>
                  <a:cubicBezTo>
                    <a:pt x="11764" y="17655"/>
                    <a:pt x="11740" y="17727"/>
                    <a:pt x="11704" y="17822"/>
                  </a:cubicBezTo>
                  <a:cubicBezTo>
                    <a:pt x="11656" y="17905"/>
                    <a:pt x="11621" y="18001"/>
                    <a:pt x="11585" y="18108"/>
                  </a:cubicBezTo>
                  <a:cubicBezTo>
                    <a:pt x="11585" y="18120"/>
                    <a:pt x="11573" y="18132"/>
                    <a:pt x="11573" y="18143"/>
                  </a:cubicBezTo>
                  <a:cubicBezTo>
                    <a:pt x="11573" y="18108"/>
                    <a:pt x="11573" y="18072"/>
                    <a:pt x="11561" y="18024"/>
                  </a:cubicBezTo>
                  <a:cubicBezTo>
                    <a:pt x="11537" y="17846"/>
                    <a:pt x="11514" y="17655"/>
                    <a:pt x="11502" y="17477"/>
                  </a:cubicBezTo>
                  <a:cubicBezTo>
                    <a:pt x="11478" y="17298"/>
                    <a:pt x="11466" y="17108"/>
                    <a:pt x="11454" y="16929"/>
                  </a:cubicBezTo>
                  <a:cubicBezTo>
                    <a:pt x="11418" y="16572"/>
                    <a:pt x="11406" y="16203"/>
                    <a:pt x="11383" y="15846"/>
                  </a:cubicBezTo>
                  <a:cubicBezTo>
                    <a:pt x="11347" y="15488"/>
                    <a:pt x="11287" y="15131"/>
                    <a:pt x="11204" y="14786"/>
                  </a:cubicBezTo>
                  <a:cubicBezTo>
                    <a:pt x="11156" y="14595"/>
                    <a:pt x="11109" y="14417"/>
                    <a:pt x="11061" y="14214"/>
                  </a:cubicBezTo>
                  <a:cubicBezTo>
                    <a:pt x="11025" y="14060"/>
                    <a:pt x="10978" y="13881"/>
                    <a:pt x="10930" y="13714"/>
                  </a:cubicBezTo>
                  <a:cubicBezTo>
                    <a:pt x="10883" y="13536"/>
                    <a:pt x="10847" y="13369"/>
                    <a:pt x="10811" y="13190"/>
                  </a:cubicBezTo>
                  <a:cubicBezTo>
                    <a:pt x="10799" y="13107"/>
                    <a:pt x="10763" y="13000"/>
                    <a:pt x="10752" y="12905"/>
                  </a:cubicBezTo>
                  <a:cubicBezTo>
                    <a:pt x="10740" y="12869"/>
                    <a:pt x="10740" y="12821"/>
                    <a:pt x="10728" y="12774"/>
                  </a:cubicBezTo>
                  <a:cubicBezTo>
                    <a:pt x="10704" y="12726"/>
                    <a:pt x="10704" y="12690"/>
                    <a:pt x="10692" y="12643"/>
                  </a:cubicBezTo>
                  <a:cubicBezTo>
                    <a:pt x="10668" y="12583"/>
                    <a:pt x="10621" y="12536"/>
                    <a:pt x="10561" y="12524"/>
                  </a:cubicBezTo>
                  <a:cubicBezTo>
                    <a:pt x="10551" y="12522"/>
                    <a:pt x="10541" y="12521"/>
                    <a:pt x="10530" y="12521"/>
                  </a:cubicBezTo>
                  <a:cubicBezTo>
                    <a:pt x="10481" y="12521"/>
                    <a:pt x="10434" y="12544"/>
                    <a:pt x="10394" y="12583"/>
                  </a:cubicBezTo>
                  <a:cubicBezTo>
                    <a:pt x="10347" y="12643"/>
                    <a:pt x="10347" y="12702"/>
                    <a:pt x="10347" y="12774"/>
                  </a:cubicBezTo>
                  <a:cubicBezTo>
                    <a:pt x="10347" y="12893"/>
                    <a:pt x="10335" y="13000"/>
                    <a:pt x="10323" y="13119"/>
                  </a:cubicBezTo>
                  <a:cubicBezTo>
                    <a:pt x="10275" y="13441"/>
                    <a:pt x="10216" y="13774"/>
                    <a:pt x="10132" y="14083"/>
                  </a:cubicBezTo>
                  <a:lnTo>
                    <a:pt x="9859" y="15072"/>
                  </a:lnTo>
                  <a:cubicBezTo>
                    <a:pt x="9775" y="15429"/>
                    <a:pt x="9668" y="15762"/>
                    <a:pt x="9561" y="16107"/>
                  </a:cubicBezTo>
                  <a:cubicBezTo>
                    <a:pt x="9549" y="16155"/>
                    <a:pt x="9537" y="16203"/>
                    <a:pt x="9513" y="16262"/>
                  </a:cubicBezTo>
                  <a:cubicBezTo>
                    <a:pt x="9501" y="16203"/>
                    <a:pt x="9478" y="16155"/>
                    <a:pt x="9454" y="16096"/>
                  </a:cubicBezTo>
                  <a:cubicBezTo>
                    <a:pt x="9454" y="16084"/>
                    <a:pt x="9442" y="16060"/>
                    <a:pt x="9430" y="16048"/>
                  </a:cubicBezTo>
                  <a:cubicBezTo>
                    <a:pt x="9418" y="16036"/>
                    <a:pt x="9418" y="16000"/>
                    <a:pt x="9394" y="15988"/>
                  </a:cubicBezTo>
                  <a:cubicBezTo>
                    <a:pt x="9299" y="15703"/>
                    <a:pt x="9192" y="15429"/>
                    <a:pt x="9097" y="15155"/>
                  </a:cubicBezTo>
                  <a:cubicBezTo>
                    <a:pt x="9144" y="15084"/>
                    <a:pt x="9120" y="14988"/>
                    <a:pt x="9061" y="14953"/>
                  </a:cubicBezTo>
                  <a:cubicBezTo>
                    <a:pt x="9037" y="14953"/>
                    <a:pt x="9037" y="14929"/>
                    <a:pt x="9025" y="14929"/>
                  </a:cubicBezTo>
                  <a:cubicBezTo>
                    <a:pt x="9001" y="14834"/>
                    <a:pt x="8978" y="14726"/>
                    <a:pt x="8954" y="14619"/>
                  </a:cubicBezTo>
                  <a:cubicBezTo>
                    <a:pt x="8954" y="14572"/>
                    <a:pt x="8942" y="14536"/>
                    <a:pt x="8942" y="14488"/>
                  </a:cubicBezTo>
                  <a:lnTo>
                    <a:pt x="8942" y="14369"/>
                  </a:lnTo>
                  <a:lnTo>
                    <a:pt x="8942" y="14322"/>
                  </a:lnTo>
                  <a:cubicBezTo>
                    <a:pt x="8942" y="14322"/>
                    <a:pt x="8942" y="14310"/>
                    <a:pt x="8954" y="14310"/>
                  </a:cubicBezTo>
                  <a:cubicBezTo>
                    <a:pt x="8966" y="14262"/>
                    <a:pt x="8966" y="14238"/>
                    <a:pt x="8966" y="14191"/>
                  </a:cubicBezTo>
                  <a:cubicBezTo>
                    <a:pt x="8966" y="14155"/>
                    <a:pt x="8978" y="14119"/>
                    <a:pt x="8978" y="14083"/>
                  </a:cubicBezTo>
                  <a:cubicBezTo>
                    <a:pt x="9001" y="13952"/>
                    <a:pt x="9025" y="13798"/>
                    <a:pt x="9061" y="13667"/>
                  </a:cubicBezTo>
                  <a:cubicBezTo>
                    <a:pt x="9061" y="13655"/>
                    <a:pt x="9073" y="13619"/>
                    <a:pt x="9073" y="13607"/>
                  </a:cubicBezTo>
                  <a:lnTo>
                    <a:pt x="9073" y="13595"/>
                  </a:lnTo>
                  <a:cubicBezTo>
                    <a:pt x="9085" y="13536"/>
                    <a:pt x="9097" y="13476"/>
                    <a:pt x="9132" y="13405"/>
                  </a:cubicBezTo>
                  <a:cubicBezTo>
                    <a:pt x="9144" y="13345"/>
                    <a:pt x="9156" y="13298"/>
                    <a:pt x="9192" y="13238"/>
                  </a:cubicBezTo>
                  <a:cubicBezTo>
                    <a:pt x="9204" y="13190"/>
                    <a:pt x="9216" y="13167"/>
                    <a:pt x="9239" y="13119"/>
                  </a:cubicBezTo>
                  <a:cubicBezTo>
                    <a:pt x="9251" y="13071"/>
                    <a:pt x="9275" y="13024"/>
                    <a:pt x="9299" y="13000"/>
                  </a:cubicBezTo>
                  <a:cubicBezTo>
                    <a:pt x="9323" y="12929"/>
                    <a:pt x="9370" y="12845"/>
                    <a:pt x="9418" y="12786"/>
                  </a:cubicBezTo>
                  <a:cubicBezTo>
                    <a:pt x="9442" y="12726"/>
                    <a:pt x="9478" y="12690"/>
                    <a:pt x="9501" y="12631"/>
                  </a:cubicBezTo>
                  <a:cubicBezTo>
                    <a:pt x="9537" y="12583"/>
                    <a:pt x="9549" y="12536"/>
                    <a:pt x="9573" y="12512"/>
                  </a:cubicBezTo>
                  <a:cubicBezTo>
                    <a:pt x="9632" y="12405"/>
                    <a:pt x="9716" y="12298"/>
                    <a:pt x="9775" y="12214"/>
                  </a:cubicBezTo>
                  <a:cubicBezTo>
                    <a:pt x="9906" y="12012"/>
                    <a:pt x="10025" y="11821"/>
                    <a:pt x="10144" y="11631"/>
                  </a:cubicBezTo>
                  <a:cubicBezTo>
                    <a:pt x="10204" y="11524"/>
                    <a:pt x="10275" y="11416"/>
                    <a:pt x="10347" y="11321"/>
                  </a:cubicBezTo>
                  <a:cubicBezTo>
                    <a:pt x="10405" y="11228"/>
                    <a:pt x="10485" y="11147"/>
                    <a:pt x="10544" y="11055"/>
                  </a:cubicBezTo>
                  <a:lnTo>
                    <a:pt x="10544" y="11055"/>
                  </a:lnTo>
                  <a:cubicBezTo>
                    <a:pt x="10541" y="11057"/>
                    <a:pt x="10535" y="11059"/>
                    <a:pt x="10525" y="11059"/>
                  </a:cubicBezTo>
                  <a:lnTo>
                    <a:pt x="10883" y="10619"/>
                  </a:lnTo>
                  <a:cubicBezTo>
                    <a:pt x="11002" y="10464"/>
                    <a:pt x="11121" y="10321"/>
                    <a:pt x="11264" y="10166"/>
                  </a:cubicBezTo>
                  <a:cubicBezTo>
                    <a:pt x="11418" y="9976"/>
                    <a:pt x="11573" y="9785"/>
                    <a:pt x="11740" y="9571"/>
                  </a:cubicBezTo>
                  <a:cubicBezTo>
                    <a:pt x="11871" y="9392"/>
                    <a:pt x="12014" y="9214"/>
                    <a:pt x="12157" y="9035"/>
                  </a:cubicBezTo>
                  <a:cubicBezTo>
                    <a:pt x="12287" y="8857"/>
                    <a:pt x="12430" y="8666"/>
                    <a:pt x="12573" y="8488"/>
                  </a:cubicBezTo>
                  <a:cubicBezTo>
                    <a:pt x="12716" y="8297"/>
                    <a:pt x="12871" y="8107"/>
                    <a:pt x="13014" y="7892"/>
                  </a:cubicBezTo>
                  <a:cubicBezTo>
                    <a:pt x="13145" y="7702"/>
                    <a:pt x="13300" y="7523"/>
                    <a:pt x="13442" y="7345"/>
                  </a:cubicBezTo>
                  <a:cubicBezTo>
                    <a:pt x="13526" y="7249"/>
                    <a:pt x="13597" y="7166"/>
                    <a:pt x="13669" y="7094"/>
                  </a:cubicBezTo>
                  <a:cubicBezTo>
                    <a:pt x="13716" y="7047"/>
                    <a:pt x="13740" y="6999"/>
                    <a:pt x="13788" y="6952"/>
                  </a:cubicBezTo>
                  <a:cubicBezTo>
                    <a:pt x="13835" y="6916"/>
                    <a:pt x="13883" y="6868"/>
                    <a:pt x="13919" y="6809"/>
                  </a:cubicBezTo>
                  <a:cubicBezTo>
                    <a:pt x="13966" y="6749"/>
                    <a:pt x="13954" y="6642"/>
                    <a:pt x="13895" y="6594"/>
                  </a:cubicBezTo>
                  <a:cubicBezTo>
                    <a:pt x="13859" y="6571"/>
                    <a:pt x="13811" y="6559"/>
                    <a:pt x="13776" y="6559"/>
                  </a:cubicBezTo>
                  <a:cubicBezTo>
                    <a:pt x="13752" y="6559"/>
                    <a:pt x="13740" y="6559"/>
                    <a:pt x="13728" y="6571"/>
                  </a:cubicBezTo>
                  <a:cubicBezTo>
                    <a:pt x="13692" y="6571"/>
                    <a:pt x="13669" y="6583"/>
                    <a:pt x="13633" y="6583"/>
                  </a:cubicBezTo>
                  <a:cubicBezTo>
                    <a:pt x="13585" y="6594"/>
                    <a:pt x="13526" y="6618"/>
                    <a:pt x="13442" y="6630"/>
                  </a:cubicBezTo>
                  <a:cubicBezTo>
                    <a:pt x="13311" y="6654"/>
                    <a:pt x="13180" y="6702"/>
                    <a:pt x="13061" y="6761"/>
                  </a:cubicBezTo>
                  <a:cubicBezTo>
                    <a:pt x="12835" y="6856"/>
                    <a:pt x="12633" y="6975"/>
                    <a:pt x="12418" y="7071"/>
                  </a:cubicBezTo>
                  <a:cubicBezTo>
                    <a:pt x="12192" y="7178"/>
                    <a:pt x="11990" y="7297"/>
                    <a:pt x="11764" y="7404"/>
                  </a:cubicBezTo>
                  <a:cubicBezTo>
                    <a:pt x="11561" y="7511"/>
                    <a:pt x="11347" y="7606"/>
                    <a:pt x="11156" y="7726"/>
                  </a:cubicBezTo>
                  <a:cubicBezTo>
                    <a:pt x="11097" y="7761"/>
                    <a:pt x="11049" y="7785"/>
                    <a:pt x="10990" y="7833"/>
                  </a:cubicBezTo>
                  <a:cubicBezTo>
                    <a:pt x="10954" y="7845"/>
                    <a:pt x="10930" y="7868"/>
                    <a:pt x="10918" y="7892"/>
                  </a:cubicBezTo>
                  <a:cubicBezTo>
                    <a:pt x="10906" y="7904"/>
                    <a:pt x="10871" y="7928"/>
                    <a:pt x="10859" y="7940"/>
                  </a:cubicBezTo>
                  <a:cubicBezTo>
                    <a:pt x="10811" y="7964"/>
                    <a:pt x="10763" y="8011"/>
                    <a:pt x="10728" y="8047"/>
                  </a:cubicBezTo>
                  <a:cubicBezTo>
                    <a:pt x="10680" y="8071"/>
                    <a:pt x="10633" y="8118"/>
                    <a:pt x="10609" y="8142"/>
                  </a:cubicBezTo>
                  <a:cubicBezTo>
                    <a:pt x="10561" y="8190"/>
                    <a:pt x="10513" y="8237"/>
                    <a:pt x="10454" y="8285"/>
                  </a:cubicBezTo>
                  <a:cubicBezTo>
                    <a:pt x="10406" y="8321"/>
                    <a:pt x="10371" y="8380"/>
                    <a:pt x="10311" y="8428"/>
                  </a:cubicBezTo>
                  <a:cubicBezTo>
                    <a:pt x="10275" y="8464"/>
                    <a:pt x="10252" y="8499"/>
                    <a:pt x="10204" y="8547"/>
                  </a:cubicBezTo>
                  <a:cubicBezTo>
                    <a:pt x="10168" y="8595"/>
                    <a:pt x="10132" y="8642"/>
                    <a:pt x="10097" y="8666"/>
                  </a:cubicBezTo>
                  <a:lnTo>
                    <a:pt x="9966" y="8845"/>
                  </a:lnTo>
                  <a:cubicBezTo>
                    <a:pt x="9930" y="8892"/>
                    <a:pt x="9906" y="8940"/>
                    <a:pt x="9859" y="8976"/>
                  </a:cubicBezTo>
                  <a:cubicBezTo>
                    <a:pt x="9823" y="9023"/>
                    <a:pt x="9799" y="9071"/>
                    <a:pt x="9763" y="9095"/>
                  </a:cubicBezTo>
                  <a:cubicBezTo>
                    <a:pt x="9740" y="9130"/>
                    <a:pt x="9728" y="9178"/>
                    <a:pt x="9692" y="9202"/>
                  </a:cubicBezTo>
                  <a:cubicBezTo>
                    <a:pt x="9680" y="9214"/>
                    <a:pt x="9668" y="9238"/>
                    <a:pt x="9668" y="9261"/>
                  </a:cubicBezTo>
                  <a:lnTo>
                    <a:pt x="9668" y="9250"/>
                  </a:lnTo>
                  <a:cubicBezTo>
                    <a:pt x="9632" y="9309"/>
                    <a:pt x="9609" y="9369"/>
                    <a:pt x="9561" y="9428"/>
                  </a:cubicBezTo>
                  <a:cubicBezTo>
                    <a:pt x="9525" y="9476"/>
                    <a:pt x="9513" y="9535"/>
                    <a:pt x="9490" y="9571"/>
                  </a:cubicBezTo>
                  <a:cubicBezTo>
                    <a:pt x="9466" y="9619"/>
                    <a:pt x="9442" y="9666"/>
                    <a:pt x="9430" y="9714"/>
                  </a:cubicBezTo>
                  <a:cubicBezTo>
                    <a:pt x="9406" y="9773"/>
                    <a:pt x="9382" y="9809"/>
                    <a:pt x="9370" y="9869"/>
                  </a:cubicBezTo>
                  <a:cubicBezTo>
                    <a:pt x="9335" y="9928"/>
                    <a:pt x="9323" y="10012"/>
                    <a:pt x="9287" y="10071"/>
                  </a:cubicBezTo>
                  <a:cubicBezTo>
                    <a:pt x="9275" y="10131"/>
                    <a:pt x="9263" y="10166"/>
                    <a:pt x="9228" y="10226"/>
                  </a:cubicBezTo>
                  <a:lnTo>
                    <a:pt x="9192" y="10369"/>
                  </a:lnTo>
                  <a:cubicBezTo>
                    <a:pt x="9168" y="10428"/>
                    <a:pt x="9156" y="10488"/>
                    <a:pt x="9132" y="10547"/>
                  </a:cubicBezTo>
                  <a:lnTo>
                    <a:pt x="9132" y="10523"/>
                  </a:lnTo>
                  <a:cubicBezTo>
                    <a:pt x="9120" y="10619"/>
                    <a:pt x="9085" y="10690"/>
                    <a:pt x="9073" y="10785"/>
                  </a:cubicBezTo>
                  <a:cubicBezTo>
                    <a:pt x="9061" y="10869"/>
                    <a:pt x="9025" y="10940"/>
                    <a:pt x="9013" y="11035"/>
                  </a:cubicBezTo>
                  <a:cubicBezTo>
                    <a:pt x="9001" y="11119"/>
                    <a:pt x="8978" y="11214"/>
                    <a:pt x="8954" y="11285"/>
                  </a:cubicBezTo>
                  <a:cubicBezTo>
                    <a:pt x="8918" y="11452"/>
                    <a:pt x="8894" y="11619"/>
                    <a:pt x="8847" y="11774"/>
                  </a:cubicBezTo>
                  <a:cubicBezTo>
                    <a:pt x="8799" y="12012"/>
                    <a:pt x="8763" y="12250"/>
                    <a:pt x="8728" y="12488"/>
                  </a:cubicBezTo>
                  <a:cubicBezTo>
                    <a:pt x="8716" y="12548"/>
                    <a:pt x="8716" y="12595"/>
                    <a:pt x="8716" y="12655"/>
                  </a:cubicBezTo>
                  <a:cubicBezTo>
                    <a:pt x="8716" y="12702"/>
                    <a:pt x="8704" y="12762"/>
                    <a:pt x="8704" y="12809"/>
                  </a:cubicBezTo>
                  <a:cubicBezTo>
                    <a:pt x="8704" y="12881"/>
                    <a:pt x="8680" y="12952"/>
                    <a:pt x="8680" y="13024"/>
                  </a:cubicBezTo>
                  <a:cubicBezTo>
                    <a:pt x="8680" y="13083"/>
                    <a:pt x="8680" y="13143"/>
                    <a:pt x="8668" y="13202"/>
                  </a:cubicBezTo>
                  <a:cubicBezTo>
                    <a:pt x="8656" y="13441"/>
                    <a:pt x="8656" y="13667"/>
                    <a:pt x="8656" y="13905"/>
                  </a:cubicBezTo>
                  <a:lnTo>
                    <a:pt x="8656" y="14000"/>
                  </a:lnTo>
                  <a:lnTo>
                    <a:pt x="8525" y="13643"/>
                  </a:lnTo>
                  <a:cubicBezTo>
                    <a:pt x="8370" y="13250"/>
                    <a:pt x="8227" y="12869"/>
                    <a:pt x="8085" y="12488"/>
                  </a:cubicBezTo>
                  <a:cubicBezTo>
                    <a:pt x="8049" y="12369"/>
                    <a:pt x="8001" y="12250"/>
                    <a:pt x="7942" y="12131"/>
                  </a:cubicBezTo>
                  <a:cubicBezTo>
                    <a:pt x="7882" y="11940"/>
                    <a:pt x="7823" y="11750"/>
                    <a:pt x="7751" y="11536"/>
                  </a:cubicBezTo>
                  <a:cubicBezTo>
                    <a:pt x="7751" y="11524"/>
                    <a:pt x="7727" y="11512"/>
                    <a:pt x="7727" y="11476"/>
                  </a:cubicBezTo>
                  <a:cubicBezTo>
                    <a:pt x="7704" y="11333"/>
                    <a:pt x="7668" y="11202"/>
                    <a:pt x="7656" y="11047"/>
                  </a:cubicBezTo>
                  <a:cubicBezTo>
                    <a:pt x="7644" y="10940"/>
                    <a:pt x="7632" y="10821"/>
                    <a:pt x="7608" y="10726"/>
                  </a:cubicBezTo>
                  <a:cubicBezTo>
                    <a:pt x="7573" y="10404"/>
                    <a:pt x="7525" y="10083"/>
                    <a:pt x="7489" y="9773"/>
                  </a:cubicBezTo>
                  <a:cubicBezTo>
                    <a:pt x="7477" y="9619"/>
                    <a:pt x="7477" y="9452"/>
                    <a:pt x="7465" y="9309"/>
                  </a:cubicBezTo>
                  <a:cubicBezTo>
                    <a:pt x="7454" y="9154"/>
                    <a:pt x="7454" y="8999"/>
                    <a:pt x="7430" y="8845"/>
                  </a:cubicBezTo>
                  <a:cubicBezTo>
                    <a:pt x="7430" y="8678"/>
                    <a:pt x="7418" y="8523"/>
                    <a:pt x="7406" y="8368"/>
                  </a:cubicBezTo>
                  <a:cubicBezTo>
                    <a:pt x="7382" y="8226"/>
                    <a:pt x="7370" y="8059"/>
                    <a:pt x="7346" y="7904"/>
                  </a:cubicBezTo>
                  <a:cubicBezTo>
                    <a:pt x="7287" y="7595"/>
                    <a:pt x="7215" y="7285"/>
                    <a:pt x="7132" y="6952"/>
                  </a:cubicBezTo>
                  <a:cubicBezTo>
                    <a:pt x="7061" y="6630"/>
                    <a:pt x="6977" y="6321"/>
                    <a:pt x="6882" y="5987"/>
                  </a:cubicBezTo>
                  <a:cubicBezTo>
                    <a:pt x="6834" y="5844"/>
                    <a:pt x="6787" y="5690"/>
                    <a:pt x="6739" y="5523"/>
                  </a:cubicBezTo>
                  <a:cubicBezTo>
                    <a:pt x="6680" y="5380"/>
                    <a:pt x="6620" y="5225"/>
                    <a:pt x="6537" y="5082"/>
                  </a:cubicBezTo>
                  <a:cubicBezTo>
                    <a:pt x="6453" y="4892"/>
                    <a:pt x="6358" y="4689"/>
                    <a:pt x="6263" y="4499"/>
                  </a:cubicBezTo>
                  <a:cubicBezTo>
                    <a:pt x="6120" y="4213"/>
                    <a:pt x="5989" y="3951"/>
                    <a:pt x="5858" y="3665"/>
                  </a:cubicBezTo>
                  <a:cubicBezTo>
                    <a:pt x="5787" y="3523"/>
                    <a:pt x="5691" y="3356"/>
                    <a:pt x="5620" y="3201"/>
                  </a:cubicBezTo>
                  <a:cubicBezTo>
                    <a:pt x="5584" y="3142"/>
                    <a:pt x="5549" y="3070"/>
                    <a:pt x="5513" y="3011"/>
                  </a:cubicBezTo>
                  <a:cubicBezTo>
                    <a:pt x="5501" y="2963"/>
                    <a:pt x="5465" y="2939"/>
                    <a:pt x="5453" y="2892"/>
                  </a:cubicBezTo>
                  <a:cubicBezTo>
                    <a:pt x="5441" y="2844"/>
                    <a:pt x="5418" y="2820"/>
                    <a:pt x="5394" y="2773"/>
                  </a:cubicBezTo>
                  <a:cubicBezTo>
                    <a:pt x="5363" y="2752"/>
                    <a:pt x="5332" y="2723"/>
                    <a:pt x="5294" y="2723"/>
                  </a:cubicBezTo>
                  <a:cubicBezTo>
                    <a:pt x="5287" y="2723"/>
                    <a:pt x="5281" y="2723"/>
                    <a:pt x="5275" y="2725"/>
                  </a:cubicBezTo>
                  <a:cubicBezTo>
                    <a:pt x="5251" y="2749"/>
                    <a:pt x="5203" y="2761"/>
                    <a:pt x="5203" y="2808"/>
                  </a:cubicBezTo>
                  <a:cubicBezTo>
                    <a:pt x="5191" y="2832"/>
                    <a:pt x="5203" y="2868"/>
                    <a:pt x="5203" y="2880"/>
                  </a:cubicBezTo>
                  <a:cubicBezTo>
                    <a:pt x="5215" y="2939"/>
                    <a:pt x="5215" y="2999"/>
                    <a:pt x="5215" y="3058"/>
                  </a:cubicBezTo>
                  <a:cubicBezTo>
                    <a:pt x="5215" y="3165"/>
                    <a:pt x="5215" y="3261"/>
                    <a:pt x="5203" y="3368"/>
                  </a:cubicBezTo>
                  <a:cubicBezTo>
                    <a:pt x="5191" y="3701"/>
                    <a:pt x="5156" y="4023"/>
                    <a:pt x="5132" y="4368"/>
                  </a:cubicBezTo>
                  <a:lnTo>
                    <a:pt x="5084" y="4856"/>
                  </a:lnTo>
                  <a:cubicBezTo>
                    <a:pt x="5072" y="5023"/>
                    <a:pt x="5072" y="5201"/>
                    <a:pt x="5084" y="5368"/>
                  </a:cubicBezTo>
                  <a:cubicBezTo>
                    <a:pt x="5084" y="5606"/>
                    <a:pt x="5096" y="5856"/>
                    <a:pt x="5108" y="6094"/>
                  </a:cubicBezTo>
                  <a:cubicBezTo>
                    <a:pt x="5132" y="6356"/>
                    <a:pt x="5132" y="6618"/>
                    <a:pt x="5144" y="6880"/>
                  </a:cubicBezTo>
                  <a:cubicBezTo>
                    <a:pt x="5144" y="7035"/>
                    <a:pt x="5156" y="7190"/>
                    <a:pt x="5191" y="7345"/>
                  </a:cubicBezTo>
                  <a:cubicBezTo>
                    <a:pt x="5191" y="7416"/>
                    <a:pt x="5203" y="7475"/>
                    <a:pt x="5203" y="7547"/>
                  </a:cubicBezTo>
                  <a:cubicBezTo>
                    <a:pt x="5191" y="7523"/>
                    <a:pt x="5191" y="7511"/>
                    <a:pt x="5168" y="7475"/>
                  </a:cubicBezTo>
                  <a:cubicBezTo>
                    <a:pt x="5108" y="7309"/>
                    <a:pt x="5048" y="7130"/>
                    <a:pt x="4989" y="6975"/>
                  </a:cubicBezTo>
                  <a:cubicBezTo>
                    <a:pt x="4870" y="6642"/>
                    <a:pt x="4751" y="6321"/>
                    <a:pt x="4620" y="5999"/>
                  </a:cubicBezTo>
                  <a:lnTo>
                    <a:pt x="4620" y="5987"/>
                  </a:lnTo>
                  <a:cubicBezTo>
                    <a:pt x="4620" y="5975"/>
                    <a:pt x="4620" y="5975"/>
                    <a:pt x="4608" y="5963"/>
                  </a:cubicBezTo>
                  <a:cubicBezTo>
                    <a:pt x="4596" y="5940"/>
                    <a:pt x="4596" y="5928"/>
                    <a:pt x="4572" y="5904"/>
                  </a:cubicBezTo>
                  <a:cubicBezTo>
                    <a:pt x="4572" y="5880"/>
                    <a:pt x="4560" y="5880"/>
                    <a:pt x="4560" y="5868"/>
                  </a:cubicBezTo>
                  <a:lnTo>
                    <a:pt x="4560" y="5856"/>
                  </a:lnTo>
                  <a:lnTo>
                    <a:pt x="4560" y="5844"/>
                  </a:lnTo>
                  <a:cubicBezTo>
                    <a:pt x="4560" y="5821"/>
                    <a:pt x="4560" y="5821"/>
                    <a:pt x="4548" y="5809"/>
                  </a:cubicBezTo>
                  <a:lnTo>
                    <a:pt x="4370" y="5451"/>
                  </a:lnTo>
                  <a:cubicBezTo>
                    <a:pt x="4203" y="5142"/>
                    <a:pt x="4036" y="4808"/>
                    <a:pt x="3870" y="4499"/>
                  </a:cubicBezTo>
                  <a:cubicBezTo>
                    <a:pt x="3798" y="4356"/>
                    <a:pt x="3715" y="4201"/>
                    <a:pt x="3632" y="4070"/>
                  </a:cubicBezTo>
                  <a:cubicBezTo>
                    <a:pt x="3560" y="3904"/>
                    <a:pt x="3477" y="3737"/>
                    <a:pt x="3394" y="3594"/>
                  </a:cubicBezTo>
                  <a:cubicBezTo>
                    <a:pt x="3358" y="3523"/>
                    <a:pt x="3322" y="3439"/>
                    <a:pt x="3274" y="3356"/>
                  </a:cubicBezTo>
                  <a:cubicBezTo>
                    <a:pt x="3239" y="3284"/>
                    <a:pt x="3191" y="3189"/>
                    <a:pt x="3143" y="3118"/>
                  </a:cubicBezTo>
                  <a:cubicBezTo>
                    <a:pt x="3108" y="3023"/>
                    <a:pt x="3036" y="2951"/>
                    <a:pt x="3001" y="2868"/>
                  </a:cubicBezTo>
                  <a:cubicBezTo>
                    <a:pt x="2953" y="2773"/>
                    <a:pt x="2893" y="2701"/>
                    <a:pt x="2834" y="2606"/>
                  </a:cubicBezTo>
                  <a:cubicBezTo>
                    <a:pt x="2786" y="2534"/>
                    <a:pt x="2727" y="2463"/>
                    <a:pt x="2667" y="2392"/>
                  </a:cubicBezTo>
                  <a:cubicBezTo>
                    <a:pt x="2608" y="2308"/>
                    <a:pt x="2548" y="2249"/>
                    <a:pt x="2501" y="2177"/>
                  </a:cubicBezTo>
                  <a:cubicBezTo>
                    <a:pt x="2381" y="2046"/>
                    <a:pt x="2262" y="1927"/>
                    <a:pt x="2143" y="1808"/>
                  </a:cubicBezTo>
                  <a:cubicBezTo>
                    <a:pt x="1893" y="1558"/>
                    <a:pt x="1608" y="1320"/>
                    <a:pt x="1346" y="1082"/>
                  </a:cubicBezTo>
                  <a:cubicBezTo>
                    <a:pt x="1191" y="963"/>
                    <a:pt x="1060" y="820"/>
                    <a:pt x="917" y="701"/>
                  </a:cubicBezTo>
                  <a:cubicBezTo>
                    <a:pt x="834" y="641"/>
                    <a:pt x="786" y="582"/>
                    <a:pt x="703" y="522"/>
                  </a:cubicBezTo>
                  <a:cubicBezTo>
                    <a:pt x="643" y="487"/>
                    <a:pt x="584" y="427"/>
                    <a:pt x="524" y="367"/>
                  </a:cubicBezTo>
                  <a:lnTo>
                    <a:pt x="393" y="225"/>
                  </a:lnTo>
                  <a:cubicBezTo>
                    <a:pt x="357" y="201"/>
                    <a:pt x="322" y="153"/>
                    <a:pt x="286" y="106"/>
                  </a:cubicBezTo>
                  <a:cubicBezTo>
                    <a:pt x="262" y="70"/>
                    <a:pt x="226" y="22"/>
                    <a:pt x="167" y="10"/>
                  </a:cubicBezTo>
                  <a:cubicBezTo>
                    <a:pt x="152" y="4"/>
                    <a:pt x="137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3;p38">
              <a:extLst>
                <a:ext uri="{FF2B5EF4-FFF2-40B4-BE49-F238E27FC236}">
                  <a16:creationId xmlns:a16="http://schemas.microsoft.com/office/drawing/2014/main" id="{8C8C6C52-941B-40F1-8AF9-FC26516B40D4}"/>
                </a:ext>
              </a:extLst>
            </p:cNvPr>
            <p:cNvSpPr/>
            <p:nvPr/>
          </p:nvSpPr>
          <p:spPr>
            <a:xfrm>
              <a:off x="3485850" y="58547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0"/>
                  </a:moveTo>
                  <a:cubicBezTo>
                    <a:pt x="0" y="12"/>
                    <a:pt x="0" y="12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4;p38">
              <a:extLst>
                <a:ext uri="{FF2B5EF4-FFF2-40B4-BE49-F238E27FC236}">
                  <a16:creationId xmlns:a16="http://schemas.microsoft.com/office/drawing/2014/main" id="{2397575E-1D5B-402A-928F-66392A4589B3}"/>
                </a:ext>
              </a:extLst>
            </p:cNvPr>
            <p:cNvSpPr/>
            <p:nvPr/>
          </p:nvSpPr>
          <p:spPr>
            <a:xfrm>
              <a:off x="3612350" y="5735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5;p38">
              <a:extLst>
                <a:ext uri="{FF2B5EF4-FFF2-40B4-BE49-F238E27FC236}">
                  <a16:creationId xmlns:a16="http://schemas.microsoft.com/office/drawing/2014/main" id="{234BDA5C-F26B-40F2-82F6-24702165CE28}"/>
                </a:ext>
              </a:extLst>
            </p:cNvPr>
            <p:cNvSpPr/>
            <p:nvPr/>
          </p:nvSpPr>
          <p:spPr>
            <a:xfrm>
              <a:off x="3432850" y="536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;p38">
              <a:extLst>
                <a:ext uri="{FF2B5EF4-FFF2-40B4-BE49-F238E27FC236}">
                  <a16:creationId xmlns:a16="http://schemas.microsoft.com/office/drawing/2014/main" id="{32F7CB6F-F8B0-455B-B248-CB21B04D812E}"/>
                </a:ext>
              </a:extLst>
            </p:cNvPr>
            <p:cNvSpPr/>
            <p:nvPr/>
          </p:nvSpPr>
          <p:spPr>
            <a:xfrm>
              <a:off x="3479000" y="538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;p38">
              <a:extLst>
                <a:ext uri="{FF2B5EF4-FFF2-40B4-BE49-F238E27FC236}">
                  <a16:creationId xmlns:a16="http://schemas.microsoft.com/office/drawing/2014/main" id="{CA9DFE89-3771-4AE6-8050-A0E3C05D6FCE}"/>
                </a:ext>
              </a:extLst>
            </p:cNvPr>
            <p:cNvSpPr/>
            <p:nvPr/>
          </p:nvSpPr>
          <p:spPr>
            <a:xfrm>
              <a:off x="3446550" y="52582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8;p38">
              <a:extLst>
                <a:ext uri="{FF2B5EF4-FFF2-40B4-BE49-F238E27FC236}">
                  <a16:creationId xmlns:a16="http://schemas.microsoft.com/office/drawing/2014/main" id="{FA4ACCE1-41EE-4FC0-BE2C-4BFA21E50ADE}"/>
                </a:ext>
              </a:extLst>
            </p:cNvPr>
            <p:cNvSpPr/>
            <p:nvPr/>
          </p:nvSpPr>
          <p:spPr>
            <a:xfrm>
              <a:off x="3444775" y="52582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9;p38">
              <a:extLst>
                <a:ext uri="{FF2B5EF4-FFF2-40B4-BE49-F238E27FC236}">
                  <a16:creationId xmlns:a16="http://schemas.microsoft.com/office/drawing/2014/main" id="{F624A616-E93A-4881-8CDF-30AF000C3FF5}"/>
                </a:ext>
              </a:extLst>
            </p:cNvPr>
            <p:cNvSpPr/>
            <p:nvPr/>
          </p:nvSpPr>
          <p:spPr>
            <a:xfrm>
              <a:off x="3497750" y="52826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24" y="0"/>
                    <a:pt x="24" y="12"/>
                    <a:pt x="24" y="12"/>
                  </a:cubicBez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0;p38">
              <a:extLst>
                <a:ext uri="{FF2B5EF4-FFF2-40B4-BE49-F238E27FC236}">
                  <a16:creationId xmlns:a16="http://schemas.microsoft.com/office/drawing/2014/main" id="{E363F0C7-D3D8-44BB-9729-211F866CC3A6}"/>
                </a:ext>
              </a:extLst>
            </p:cNvPr>
            <p:cNvSpPr/>
            <p:nvPr/>
          </p:nvSpPr>
          <p:spPr>
            <a:xfrm>
              <a:off x="3457275" y="5095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1;p38">
              <a:extLst>
                <a:ext uri="{FF2B5EF4-FFF2-40B4-BE49-F238E27FC236}">
                  <a16:creationId xmlns:a16="http://schemas.microsoft.com/office/drawing/2014/main" id="{86F8458A-D67D-45F8-A419-10EA4B144885}"/>
                </a:ext>
              </a:extLst>
            </p:cNvPr>
            <p:cNvSpPr/>
            <p:nvPr/>
          </p:nvSpPr>
          <p:spPr>
            <a:xfrm>
              <a:off x="3526625" y="57297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2;p38">
              <a:extLst>
                <a:ext uri="{FF2B5EF4-FFF2-40B4-BE49-F238E27FC236}">
                  <a16:creationId xmlns:a16="http://schemas.microsoft.com/office/drawing/2014/main" id="{9738D890-1794-4CBA-821D-3DBD0324DA1A}"/>
                </a:ext>
              </a:extLst>
            </p:cNvPr>
            <p:cNvSpPr/>
            <p:nvPr/>
          </p:nvSpPr>
          <p:spPr>
            <a:xfrm>
              <a:off x="3456075" y="58839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3;p38">
              <a:extLst>
                <a:ext uri="{FF2B5EF4-FFF2-40B4-BE49-F238E27FC236}">
                  <a16:creationId xmlns:a16="http://schemas.microsoft.com/office/drawing/2014/main" id="{66BE19EB-855C-4CBF-B39B-D8990C59941B}"/>
                </a:ext>
              </a:extLst>
            </p:cNvPr>
            <p:cNvSpPr/>
            <p:nvPr/>
          </p:nvSpPr>
          <p:spPr>
            <a:xfrm>
              <a:off x="3632875" y="5419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0"/>
                    <a:pt x="1" y="12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65BA37A1-645D-4926-B009-36B6CA815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50" y="3299546"/>
            <a:ext cx="1352550" cy="1539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5"/>
          <p:cNvGrpSpPr/>
          <p:nvPr/>
        </p:nvGrpSpPr>
        <p:grpSpPr>
          <a:xfrm>
            <a:off x="5325298" y="1401875"/>
            <a:ext cx="3029216" cy="3376724"/>
            <a:chOff x="5325298" y="1401875"/>
            <a:chExt cx="3029216" cy="3376724"/>
          </a:xfrm>
        </p:grpSpPr>
        <p:pic>
          <p:nvPicPr>
            <p:cNvPr id="395" name="Google Shape;395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34659">
              <a:off x="6665023" y="2077497"/>
              <a:ext cx="1097961" cy="35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44271">
              <a:off x="6493573" y="1779848"/>
              <a:ext cx="1097958" cy="3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172484" flipH="1">
              <a:off x="7130170" y="2170760"/>
              <a:ext cx="990785" cy="1395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25298" y="2329184"/>
              <a:ext cx="2914801" cy="24494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35"/>
          <p:cNvGrpSpPr/>
          <p:nvPr/>
        </p:nvGrpSpPr>
        <p:grpSpPr>
          <a:xfrm>
            <a:off x="395551" y="-262634"/>
            <a:ext cx="3777681" cy="4069091"/>
            <a:chOff x="395551" y="-262634"/>
            <a:chExt cx="3777681" cy="4069091"/>
          </a:xfrm>
        </p:grpSpPr>
        <p:pic>
          <p:nvPicPr>
            <p:cNvPr id="400" name="Google Shape;400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265453" flipH="1">
              <a:off x="1468984" y="2821772"/>
              <a:ext cx="1097963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 flipH="1">
              <a:off x="1717059" y="3078947"/>
              <a:ext cx="1097964" cy="357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867234" flipH="1">
              <a:off x="665176" y="-4947"/>
              <a:ext cx="1167270" cy="136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06671" flipH="1">
              <a:off x="1371644" y="1704035"/>
              <a:ext cx="990786" cy="1395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392348">
              <a:off x="1080136" y="176558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5" name="Google Shape;405;p35"/>
          <p:cNvSpPr/>
          <p:nvPr/>
        </p:nvSpPr>
        <p:spPr>
          <a:xfrm>
            <a:off x="1985925" y="819150"/>
            <a:ext cx="5172300" cy="350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-356346" y="413043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576772">
            <a:off x="5959729" y="18303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92363">
            <a:off x="4881344" y="3623793"/>
            <a:ext cx="1333828" cy="118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2456330" y="3738901"/>
            <a:ext cx="1382593" cy="44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4082">
            <a:off x="8208103" y="937857"/>
            <a:ext cx="1645945" cy="5352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7B59097-9C72-448A-84E6-A69FB145635A}"/>
              </a:ext>
            </a:extLst>
          </p:cNvPr>
          <p:cNvSpPr txBox="1"/>
          <p:nvPr/>
        </p:nvSpPr>
        <p:spPr>
          <a:xfrm>
            <a:off x="2341861" y="1394937"/>
            <a:ext cx="445204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تميز الفن التشكيلي في القرن 20 </a:t>
            </a:r>
            <a:r>
              <a:rPr lang="ar-SA" sz="20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بإستخدامه</a:t>
            </a:r>
            <a:r>
              <a:rPr lang="ar-SA" sz="20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وسائط متنوعة للتعبير عن فكرة العمل الفني وذلك بإضافة خامات أخرى غير الألوان و وسائط مزجها للتعبير عن الموضوع المتناول بحيث </a:t>
            </a:r>
            <a:r>
              <a:rPr lang="ar-SA" sz="2000" dirty="0" err="1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يإخذ</a:t>
            </a:r>
            <a:r>
              <a:rPr lang="ar-SA" sz="20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أبعاداً أكثر عمقاً و تأثير كما أن معطيات القرن ال20 و ما شهده من تطورات علمية و تقنية في مجال الاتصالات و المواصلات و استخدام الصور الملونة و الرقمية و التوسع في مجال الإعلان و الدعاية غير من نظرة الفنان المعاصر فاستخدام الفنان الخامات المختلفة مثل قصاصات الجرائد و النفايات الصناعية و غيرها لإضفاء أبعاد تخدم موضوع العمل الفني </a:t>
            </a:r>
          </a:p>
          <a:p>
            <a:pPr algn="ctr"/>
            <a:r>
              <a:rPr lang="ar-SA" sz="20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B8AD0D65-06C5-4AE8-AFC9-0ADC6F4D13EF}"/>
              </a:ext>
            </a:extLst>
          </p:cNvPr>
          <p:cNvSpPr txBox="1"/>
          <p:nvPr/>
        </p:nvSpPr>
        <p:spPr>
          <a:xfrm>
            <a:off x="4967259" y="686277"/>
            <a:ext cx="5167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ماذا نعني بالخامات المتنوعة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B24A76D-3AAC-4F4F-92F9-E4444B7CA9C4}"/>
              </a:ext>
            </a:extLst>
          </p:cNvPr>
          <p:cNvSpPr txBox="1"/>
          <p:nvPr/>
        </p:nvSpPr>
        <p:spPr>
          <a:xfrm>
            <a:off x="1196341" y="1494532"/>
            <a:ext cx="7018020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dirty="0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هو إضافة خامات أخرى او وسائط أخرى غير الألوان ثم مزجها بالعمل الفني لتعبر عن الموضوع الذي يتناوله الفنان في عمله و يأخذه الى أبعاد أكثر تأثراً و عمقاً</a:t>
            </a:r>
            <a:r>
              <a:rPr lang="en-US" sz="3200" b="1" dirty="0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3200" b="1" dirty="0">
              <a:ln/>
              <a:solidFill>
                <a:schemeClr val="accent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60A23E2-76FC-4C77-AF86-07C878EA05EF}"/>
              </a:ext>
            </a:extLst>
          </p:cNvPr>
          <p:cNvSpPr txBox="1"/>
          <p:nvPr/>
        </p:nvSpPr>
        <p:spPr>
          <a:xfrm>
            <a:off x="4799619" y="617697"/>
            <a:ext cx="5167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الخامات المختلفة :</a:t>
            </a:r>
          </a:p>
        </p:txBody>
      </p:sp>
      <p:pic>
        <p:nvPicPr>
          <p:cNvPr id="1026" name="Picture 2" descr="قصاصات ورق ملون ، زاهى الألوان ، حفل ، حزب ، كرنفال ، ليلة رأس السنة ،  زخرفة ، أحمر ، زهري ، اللون | Pikist">
            <a:extLst>
              <a:ext uri="{FF2B5EF4-FFF2-40B4-BE49-F238E27FC236}">
                <a16:creationId xmlns:a16="http://schemas.microsoft.com/office/drawing/2014/main" id="{2CAA5202-624F-42F5-9A82-7D114066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686277"/>
            <a:ext cx="4000500" cy="2227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D778162-F41B-4346-9186-122414AE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848" y="2379951"/>
            <a:ext cx="2229672" cy="222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ورد صناعي, كمليا لحمي – Zahr">
            <a:extLst>
              <a:ext uri="{FF2B5EF4-FFF2-40B4-BE49-F238E27FC236}">
                <a16:creationId xmlns:a16="http://schemas.microsoft.com/office/drawing/2014/main" id="{57C416F7-4C13-4292-A168-AEC64226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5" y="465913"/>
            <a:ext cx="2005647" cy="205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-08-A1-V-039-01">
            <a:extLst>
              <a:ext uri="{FF2B5EF4-FFF2-40B4-BE49-F238E27FC236}">
                <a16:creationId xmlns:a16="http://schemas.microsoft.com/office/drawing/2014/main" id="{080C6414-9176-4704-9DCC-19345575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40" y="2843402"/>
            <a:ext cx="2860040" cy="2177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/>
          <p:nvPr/>
        </p:nvSpPr>
        <p:spPr>
          <a:xfrm>
            <a:off x="-368769" y="1886028"/>
            <a:ext cx="3410100" cy="341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420;p36"/>
          <p:cNvGrpSpPr/>
          <p:nvPr/>
        </p:nvGrpSpPr>
        <p:grpSpPr>
          <a:xfrm rot="10800000" flipH="1">
            <a:off x="-1409548" y="577650"/>
            <a:ext cx="4545173" cy="5340275"/>
            <a:chOff x="-1304773" y="-1131675"/>
            <a:chExt cx="4545173" cy="5340275"/>
          </a:xfrm>
        </p:grpSpPr>
        <p:pic>
          <p:nvPicPr>
            <p:cNvPr id="421" name="Google Shape;421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-54324" y="2539975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065820">
              <a:off x="1802577" y="-593946"/>
              <a:ext cx="1167272" cy="1368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075509" y="-1131675"/>
              <a:ext cx="3641590" cy="3060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392348">
              <a:off x="-938027" y="929395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6" name="Google Shape;42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823372">
            <a:off x="5580248" y="423083"/>
            <a:ext cx="1380599" cy="44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9149488">
            <a:off x="3423519" y="3692004"/>
            <a:ext cx="996762" cy="3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810529">
            <a:off x="7426467" y="5035030"/>
            <a:ext cx="996764" cy="32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7C99EB1-DC6E-462A-9B13-7BDAA9611141}"/>
              </a:ext>
            </a:extLst>
          </p:cNvPr>
          <p:cNvSpPr txBox="1"/>
          <p:nvPr/>
        </p:nvSpPr>
        <p:spPr>
          <a:xfrm>
            <a:off x="1607821" y="1475278"/>
            <a:ext cx="701802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و إذا كان يناقش قضية هيمنة الصورة في المجتمع المعاصر فإنه قد يلجأ الى نفس الصور للتعبير عن عدم رضاه عما يحدث من حوله </a:t>
            </a:r>
          </a:p>
          <a:p>
            <a:pPr algn="ctr"/>
            <a:r>
              <a:rPr lang="ar-SA" sz="3200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وفي بعض الأحيان يناقش الفنان موضوعاً أخلاقياً أو </a:t>
            </a:r>
            <a:r>
              <a:rPr lang="ar-SA" sz="3200" dirty="0" err="1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إجتماعياً</a:t>
            </a:r>
            <a:r>
              <a:rPr lang="ar-SA" sz="3200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و يعبر عنه بوسائل غير تقليده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BC087C6-042E-4503-BF79-91EEA462F269}"/>
              </a:ext>
            </a:extLst>
          </p:cNvPr>
          <p:cNvSpPr txBox="1"/>
          <p:nvPr/>
        </p:nvSpPr>
        <p:spPr>
          <a:xfrm>
            <a:off x="5295410" y="986790"/>
            <a:ext cx="51673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فمثلاً :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776FD67-BA65-4F35-9019-C614CAEAA32F}"/>
              </a:ext>
            </a:extLst>
          </p:cNvPr>
          <p:cNvSpPr txBox="1"/>
          <p:nvPr/>
        </p:nvSpPr>
        <p:spPr>
          <a:xfrm>
            <a:off x="1062990" y="2096512"/>
            <a:ext cx="7018020" cy="23083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إذا أراد الفنان أن يعبر عن الإسراف في </a:t>
            </a:r>
            <a:r>
              <a:rPr lang="ar-SA" sz="3600" b="1" dirty="0" err="1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إستهلاك</a:t>
            </a:r>
            <a:r>
              <a:rPr lang="ar-SA" sz="3600" b="1" dirty="0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الموارد الطبيعية وما قد ينتج عنه من أضرار بيئية وصحية ، فإنه يلجأ إلى نفس الخامات المستهلكة للتعبير عن القضية التي يناقشها وذلك بغرض إيضاح سلبياتها و </a:t>
            </a:r>
            <a:r>
              <a:rPr lang="ar-SA" sz="3600" b="1" dirty="0" err="1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إيجابياتها</a:t>
            </a:r>
            <a:r>
              <a:rPr lang="ar-SA" sz="3600" b="1" dirty="0">
                <a:ln/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school - 9th Grade: Comparing Texts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362</Words>
  <Application>Microsoft Office PowerPoint</Application>
  <PresentationFormat>عرض على الشاشة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3" baseType="lpstr">
      <vt:lpstr>Arabic Typesetting</vt:lpstr>
      <vt:lpstr>Aldhabi</vt:lpstr>
      <vt:lpstr>Muli</vt:lpstr>
      <vt:lpstr>Calibri</vt:lpstr>
      <vt:lpstr>Roboto Condensed Light</vt:lpstr>
      <vt:lpstr>Arial</vt:lpstr>
      <vt:lpstr>Karla</vt:lpstr>
      <vt:lpstr>STC-Regular</vt:lpstr>
      <vt:lpstr>Rochester</vt:lpstr>
      <vt:lpstr>Traditional Arabic</vt:lpstr>
      <vt:lpstr>Open Sans</vt:lpstr>
      <vt:lpstr>Language Arts Subject for Highschool - 9th Grade: Comparing Texts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nona</dc:creator>
  <cp:lastModifiedBy>um abdul rehman</cp:lastModifiedBy>
  <cp:revision>3</cp:revision>
  <dcterms:modified xsi:type="dcterms:W3CDTF">2021-09-05T19:51:23Z</dcterms:modified>
</cp:coreProperties>
</file>