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0" r:id="rId8"/>
    <p:sldId id="261" r:id="rId9"/>
    <p:sldId id="265" r:id="rId10"/>
    <p:sldId id="262" r:id="rId11"/>
    <p:sldId id="267" r:id="rId12"/>
    <p:sldId id="263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FFDE-8174-48A2-84C1-0E188D7D307B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0F1F-16CA-44C4-AE4A-2A7704AC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699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FFDE-8174-48A2-84C1-0E188D7D307B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0F1F-16CA-44C4-AE4A-2A7704AC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01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FFDE-8174-48A2-84C1-0E188D7D307B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0F1F-16CA-44C4-AE4A-2A7704AC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647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FFDE-8174-48A2-84C1-0E188D7D307B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0F1F-16CA-44C4-AE4A-2A7704AC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511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FFDE-8174-48A2-84C1-0E188D7D307B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0F1F-16CA-44C4-AE4A-2A7704AC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052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FFDE-8174-48A2-84C1-0E188D7D307B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0F1F-16CA-44C4-AE4A-2A7704AC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FFDE-8174-48A2-84C1-0E188D7D307B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0F1F-16CA-44C4-AE4A-2A7704AC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48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FFDE-8174-48A2-84C1-0E188D7D307B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0F1F-16CA-44C4-AE4A-2A7704AC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980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FFDE-8174-48A2-84C1-0E188D7D307B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0F1F-16CA-44C4-AE4A-2A7704AC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78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FFDE-8174-48A2-84C1-0E188D7D307B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0F1F-16CA-44C4-AE4A-2A7704AC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746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FFDE-8174-48A2-84C1-0E188D7D307B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0F1F-16CA-44C4-AE4A-2A7704AC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8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DFFDE-8174-48A2-84C1-0E188D7D307B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B0F1F-16CA-44C4-AE4A-2A7704AC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924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39700" y="165100"/>
            <a:ext cx="11874500" cy="654050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حابة 7"/>
          <p:cNvSpPr/>
          <p:nvPr/>
        </p:nvSpPr>
        <p:spPr>
          <a:xfrm>
            <a:off x="317500" y="279400"/>
            <a:ext cx="11468100" cy="6311900"/>
          </a:xfrm>
          <a:prstGeom prst="cloud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3800" b="1" dirty="0" smtClean="0"/>
              <a:t>وحدة الأصحاب </a:t>
            </a:r>
            <a:endParaRPr lang="ar-SA" sz="13800" b="1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29" y="3022600"/>
            <a:ext cx="3690171" cy="34417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510071"/>
            <a:ext cx="939800" cy="9398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9" y="1449871"/>
            <a:ext cx="1802579" cy="2380765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14" y="876300"/>
            <a:ext cx="2019300" cy="201930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0" y="4648200"/>
            <a:ext cx="1150040" cy="17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39700" y="165100"/>
            <a:ext cx="11874500" cy="654050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حابة 7"/>
          <p:cNvSpPr/>
          <p:nvPr/>
        </p:nvSpPr>
        <p:spPr>
          <a:xfrm>
            <a:off x="317500" y="279400"/>
            <a:ext cx="11468100" cy="6311900"/>
          </a:xfrm>
          <a:prstGeom prst="cloud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3800" b="1" dirty="0" smtClean="0"/>
              <a:t>وحدة</a:t>
            </a:r>
          </a:p>
          <a:p>
            <a:pPr algn="ctr"/>
            <a:r>
              <a:rPr lang="ar-SA" sz="13800" b="1" dirty="0" smtClean="0"/>
              <a:t>الماء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29" y="3022600"/>
            <a:ext cx="3690171" cy="34417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510071"/>
            <a:ext cx="939800" cy="9398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9" y="1449871"/>
            <a:ext cx="1802579" cy="2380765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14" y="876300"/>
            <a:ext cx="2019300" cy="201930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0" y="4648200"/>
            <a:ext cx="1150040" cy="17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39700" y="165100"/>
            <a:ext cx="11874500" cy="654050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حابة 7"/>
          <p:cNvSpPr/>
          <p:nvPr/>
        </p:nvSpPr>
        <p:spPr>
          <a:xfrm>
            <a:off x="317500" y="279400"/>
            <a:ext cx="11468100" cy="6311900"/>
          </a:xfrm>
          <a:prstGeom prst="cloud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3800" b="1" dirty="0" smtClean="0"/>
              <a:t>وحدة</a:t>
            </a:r>
          </a:p>
          <a:p>
            <a:pPr algn="ctr"/>
            <a:r>
              <a:rPr lang="ar-SA" sz="13800" b="1" dirty="0" smtClean="0"/>
              <a:t>كتابي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29" y="3022600"/>
            <a:ext cx="3690171" cy="34417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510071"/>
            <a:ext cx="939800" cy="9398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9" y="1449871"/>
            <a:ext cx="1802579" cy="2380765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14" y="876300"/>
            <a:ext cx="2019300" cy="201930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0" y="4648200"/>
            <a:ext cx="1150040" cy="17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39700" y="165100"/>
            <a:ext cx="11874500" cy="654050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حابة 7"/>
          <p:cNvSpPr/>
          <p:nvPr/>
        </p:nvSpPr>
        <p:spPr>
          <a:xfrm>
            <a:off x="317500" y="279400"/>
            <a:ext cx="11468100" cy="6311900"/>
          </a:xfrm>
          <a:prstGeom prst="cloud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3800" b="1" dirty="0" smtClean="0"/>
              <a:t>وحدة</a:t>
            </a:r>
          </a:p>
          <a:p>
            <a:pPr algn="ctr"/>
            <a:r>
              <a:rPr lang="ar-SA" sz="13800" b="1" dirty="0" smtClean="0"/>
              <a:t>الرمل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29" y="3022600"/>
            <a:ext cx="3690171" cy="34417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510071"/>
            <a:ext cx="939800" cy="9398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9" y="1449871"/>
            <a:ext cx="1802579" cy="2380765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14" y="876300"/>
            <a:ext cx="2019300" cy="201930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0" y="4648200"/>
            <a:ext cx="1150040" cy="17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39700" y="165100"/>
            <a:ext cx="11874500" cy="654050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حابة 7"/>
          <p:cNvSpPr/>
          <p:nvPr/>
        </p:nvSpPr>
        <p:spPr>
          <a:xfrm>
            <a:off x="317500" y="279400"/>
            <a:ext cx="11468100" cy="6311900"/>
          </a:xfrm>
          <a:prstGeom prst="cloud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3800" b="1" dirty="0" smtClean="0"/>
              <a:t>وحدة</a:t>
            </a:r>
          </a:p>
          <a:p>
            <a:pPr algn="ctr"/>
            <a:r>
              <a:rPr lang="ar-SA" sz="13800" b="1" dirty="0" smtClean="0"/>
              <a:t>وطني</a:t>
            </a:r>
            <a:endParaRPr lang="ar-SA" sz="13800" b="1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29" y="3022600"/>
            <a:ext cx="3690171" cy="34417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510071"/>
            <a:ext cx="939800" cy="9398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9" y="1449871"/>
            <a:ext cx="1802579" cy="2380765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14" y="876300"/>
            <a:ext cx="2019300" cy="201930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0" y="4648200"/>
            <a:ext cx="1150040" cy="17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39700" y="165100"/>
            <a:ext cx="11874500" cy="654050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حابة 7"/>
          <p:cNvSpPr/>
          <p:nvPr/>
        </p:nvSpPr>
        <p:spPr>
          <a:xfrm>
            <a:off x="317500" y="279400"/>
            <a:ext cx="11468100" cy="6311900"/>
          </a:xfrm>
          <a:prstGeom prst="cloud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3800" b="1" dirty="0" smtClean="0"/>
              <a:t>وحدة</a:t>
            </a:r>
          </a:p>
          <a:p>
            <a:pPr algn="ctr"/>
            <a:r>
              <a:rPr lang="ar-SA" sz="13800" b="1" dirty="0" smtClean="0"/>
              <a:t>روضتي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29" y="3022600"/>
            <a:ext cx="3690171" cy="34417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510071"/>
            <a:ext cx="939800" cy="9398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9" y="1449871"/>
            <a:ext cx="1802579" cy="2380765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14" y="876300"/>
            <a:ext cx="2019300" cy="201930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0" y="4648200"/>
            <a:ext cx="1150040" cy="17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39700" y="165100"/>
            <a:ext cx="11874500" cy="654050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حابة 7"/>
          <p:cNvSpPr/>
          <p:nvPr/>
        </p:nvSpPr>
        <p:spPr>
          <a:xfrm>
            <a:off x="317500" y="279400"/>
            <a:ext cx="11468100" cy="6311900"/>
          </a:xfrm>
          <a:prstGeom prst="cloud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3800" b="1" dirty="0" smtClean="0"/>
              <a:t>وحدة</a:t>
            </a:r>
          </a:p>
          <a:p>
            <a:pPr algn="ctr"/>
            <a:r>
              <a:rPr lang="ar-SA" sz="13800" b="1" dirty="0" smtClean="0"/>
              <a:t>الغذاء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29" y="3022600"/>
            <a:ext cx="3690171" cy="34417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510071"/>
            <a:ext cx="939800" cy="9398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9" y="1449871"/>
            <a:ext cx="1802579" cy="2380765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14" y="876300"/>
            <a:ext cx="2019300" cy="201930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0" y="4648200"/>
            <a:ext cx="1150040" cy="17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39700" y="165100"/>
            <a:ext cx="11874500" cy="654050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حابة 7"/>
          <p:cNvSpPr/>
          <p:nvPr/>
        </p:nvSpPr>
        <p:spPr>
          <a:xfrm>
            <a:off x="317500" y="279400"/>
            <a:ext cx="11468100" cy="6311900"/>
          </a:xfrm>
          <a:prstGeom prst="cloud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3800" b="1" dirty="0" smtClean="0"/>
              <a:t>وحدة</a:t>
            </a:r>
          </a:p>
          <a:p>
            <a:pPr algn="ctr"/>
            <a:r>
              <a:rPr lang="ar-SA" sz="9600" b="1" dirty="0" smtClean="0"/>
              <a:t>صحتي وسلامتي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829" y="2768600"/>
            <a:ext cx="3690171" cy="34417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510071"/>
            <a:ext cx="939800" cy="9398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9" y="1449871"/>
            <a:ext cx="1802579" cy="2380765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14" y="876300"/>
            <a:ext cx="2019300" cy="201930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0" y="4648200"/>
            <a:ext cx="1150040" cy="17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39700" y="165100"/>
            <a:ext cx="11874500" cy="654050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حابة 7"/>
          <p:cNvSpPr/>
          <p:nvPr/>
        </p:nvSpPr>
        <p:spPr>
          <a:xfrm>
            <a:off x="317500" y="279400"/>
            <a:ext cx="11468100" cy="6311900"/>
          </a:xfrm>
          <a:prstGeom prst="cloud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3800" b="1" dirty="0" smtClean="0"/>
              <a:t>وحدة</a:t>
            </a:r>
          </a:p>
          <a:p>
            <a:pPr algn="ctr"/>
            <a:r>
              <a:rPr lang="ar-SA" sz="13800" b="1" dirty="0" smtClean="0"/>
              <a:t>الملبس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829" y="2768600"/>
            <a:ext cx="3690171" cy="34417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510071"/>
            <a:ext cx="939800" cy="9398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9" y="1449871"/>
            <a:ext cx="1802579" cy="2380765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14" y="876300"/>
            <a:ext cx="2019300" cy="201930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0" y="4648200"/>
            <a:ext cx="1150040" cy="17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39700" y="165100"/>
            <a:ext cx="11874500" cy="654050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حابة 7"/>
          <p:cNvSpPr/>
          <p:nvPr/>
        </p:nvSpPr>
        <p:spPr>
          <a:xfrm>
            <a:off x="317500" y="279400"/>
            <a:ext cx="11468100" cy="6311900"/>
          </a:xfrm>
          <a:prstGeom prst="cloud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3800" b="1" dirty="0" smtClean="0"/>
              <a:t>وحدة</a:t>
            </a:r>
          </a:p>
          <a:p>
            <a:pPr algn="ctr"/>
            <a:r>
              <a:rPr lang="ar-SA" sz="13800" b="1" dirty="0" smtClean="0"/>
              <a:t>الأيدي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29" y="3022600"/>
            <a:ext cx="3690171" cy="34417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510071"/>
            <a:ext cx="939800" cy="9398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9" y="1449871"/>
            <a:ext cx="1802579" cy="2380765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14" y="876300"/>
            <a:ext cx="2019300" cy="201930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0" y="4648200"/>
            <a:ext cx="1150040" cy="17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39700" y="165100"/>
            <a:ext cx="11874500" cy="654050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حابة 7"/>
          <p:cNvSpPr/>
          <p:nvPr/>
        </p:nvSpPr>
        <p:spPr>
          <a:xfrm>
            <a:off x="317500" y="279400"/>
            <a:ext cx="11468100" cy="6311900"/>
          </a:xfrm>
          <a:prstGeom prst="cloud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3800" b="1" dirty="0" smtClean="0"/>
              <a:t>وحدة</a:t>
            </a:r>
          </a:p>
          <a:p>
            <a:pPr algn="ctr"/>
            <a:r>
              <a:rPr lang="ar-SA" sz="13800" b="1" dirty="0" smtClean="0"/>
              <a:t>العائلة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29" y="3022600"/>
            <a:ext cx="3690171" cy="34417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510071"/>
            <a:ext cx="939800" cy="9398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9" y="1449871"/>
            <a:ext cx="1802579" cy="2380765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14" y="876300"/>
            <a:ext cx="2019300" cy="201930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0" y="4648200"/>
            <a:ext cx="1150040" cy="17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39700" y="165100"/>
            <a:ext cx="11874500" cy="654050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حابة 7"/>
          <p:cNvSpPr/>
          <p:nvPr/>
        </p:nvSpPr>
        <p:spPr>
          <a:xfrm>
            <a:off x="317500" y="279400"/>
            <a:ext cx="11468100" cy="6311900"/>
          </a:xfrm>
          <a:prstGeom prst="cloud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3800" b="1" dirty="0" smtClean="0"/>
              <a:t>وحدة</a:t>
            </a:r>
          </a:p>
          <a:p>
            <a:pPr algn="ctr"/>
            <a:r>
              <a:rPr lang="ar-SA" sz="13800" b="1" dirty="0" smtClean="0"/>
              <a:t>المسكن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29" y="3022600"/>
            <a:ext cx="3690171" cy="34417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510071"/>
            <a:ext cx="939800" cy="9398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9" y="1449871"/>
            <a:ext cx="1802579" cy="2380765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14" y="876300"/>
            <a:ext cx="2019300" cy="201930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0" y="4648200"/>
            <a:ext cx="1150040" cy="17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4364</TotalTime>
  <Words>25</Words>
  <Application>Microsoft Office PowerPoint</Application>
  <PresentationFormat>ملء الشاشة</PresentationFormat>
  <Paragraphs>23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jawaher alnefaie</dc:creator>
  <cp:lastModifiedBy>jawaher alnefaie</cp:lastModifiedBy>
  <cp:revision>6</cp:revision>
  <dcterms:created xsi:type="dcterms:W3CDTF">2017-09-07T18:43:49Z</dcterms:created>
  <dcterms:modified xsi:type="dcterms:W3CDTF">2017-09-10T19:27:57Z</dcterms:modified>
</cp:coreProperties>
</file>