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60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2" r:id="rId8"/>
    <p:sldId id="268" r:id="rId9"/>
    <p:sldId id="269" r:id="rId10"/>
    <p:sldId id="270" r:id="rId11"/>
    <p:sldId id="271" r:id="rId12"/>
    <p:sldId id="272" r:id="rId13"/>
    <p:sldId id="257" r:id="rId14"/>
    <p:sldId id="259" r:id="rId15"/>
    <p:sldId id="258" r:id="rId16"/>
    <p:sldId id="260" r:id="rId17"/>
    <p:sldId id="261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7"/>
    <p:restoredTop sz="94301"/>
  </p:normalViewPr>
  <p:slideViewPr>
    <p:cSldViewPr snapToGrid="0" snapToObjects="1">
      <p:cViewPr varScale="1">
        <p:scale>
          <a:sx n="93" d="100"/>
          <a:sy n="93" d="100"/>
        </p:scale>
        <p:origin x="10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52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6321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5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074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03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21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311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07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72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953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535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CA4618-022B-FA4D-BAF3-61894F18062A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35106C7-AF49-7D49-8F95-1D42C97459B1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33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Unit 3</a:t>
            </a:r>
            <a:br>
              <a:rPr lang="en-US" dirty="0" smtClean="0"/>
            </a:br>
            <a:r>
              <a:rPr lang="en-US" dirty="0" smtClean="0"/>
              <a:t>at home &amp; abroad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Lesson 2</a:t>
            </a:r>
          </a:p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A life abroad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66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93965" y="5433400"/>
            <a:ext cx="2673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Peas</a:t>
            </a:r>
            <a:endParaRPr lang="en-US" sz="66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P – 4 letters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390" y="1540088"/>
            <a:ext cx="7774091" cy="487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6256" y="5419546"/>
            <a:ext cx="45304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Venezuela</a:t>
            </a:r>
            <a:endParaRPr lang="en-US" sz="66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V – 9 letters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" y="2095431"/>
            <a:ext cx="4461164" cy="296667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689" y="888926"/>
            <a:ext cx="5098473" cy="50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6012874" y="334928"/>
            <a:ext cx="361603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Argentina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as well as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Barrel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Diplomat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Ecuador</a:t>
            </a:r>
            <a:endParaRPr lang="en-US" sz="4000" b="0" dirty="0" smtClean="0">
              <a:effectLst/>
              <a:latin typeface="MyriadPro" charset="0"/>
            </a:endParaRP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However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mine ( v )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Overseas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Peas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Venezuela</a:t>
            </a:r>
            <a:endParaRPr lang="en-US" sz="40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3145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b="29010"/>
          <a:stretch/>
        </p:blipFill>
        <p:spPr>
          <a:xfrm>
            <a:off x="586447" y="420129"/>
            <a:ext cx="7679889" cy="6054811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521806" y="267191"/>
            <a:ext cx="6096000" cy="206210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has travelled; have lived; have lived; have seen; (have) met; have been; have learned; has been; have made </a:t>
            </a:r>
            <a:endParaRPr lang="en-US" sz="3200" dirty="0"/>
          </a:p>
        </p:txBody>
      </p:sp>
      <p:sp>
        <p:nvSpPr>
          <p:cNvPr id="7" name="مستطيل 6"/>
          <p:cNvSpPr/>
          <p:nvPr/>
        </p:nvSpPr>
        <p:spPr>
          <a:xfrm>
            <a:off x="310927" y="631378"/>
            <a:ext cx="485681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latin typeface="MyriadPro" charset="0"/>
              </a:rPr>
              <a:t>1 </a:t>
            </a:r>
            <a:r>
              <a:rPr lang="en-US" sz="3600" dirty="0" smtClean="0">
                <a:effectLst/>
                <a:latin typeface="MyriadPro" charset="0"/>
              </a:rPr>
              <a:t>because her father is a diplomat</a:t>
            </a:r>
            <a:endParaRPr lang="en-US" sz="3600" dirty="0"/>
          </a:p>
        </p:txBody>
      </p:sp>
      <p:sp>
        <p:nvSpPr>
          <p:cNvPr id="8" name="مستطيل 7"/>
          <p:cNvSpPr/>
          <p:nvPr/>
        </p:nvSpPr>
        <p:spPr>
          <a:xfrm>
            <a:off x="310927" y="1933708"/>
            <a:ext cx="132390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2 </a:t>
            </a:r>
            <a:r>
              <a:rPr lang="en-US" sz="3600" dirty="0" smtClean="0">
                <a:effectLst/>
                <a:latin typeface="MyriadPro" charset="0"/>
              </a:rPr>
              <a:t>two</a:t>
            </a:r>
            <a:endParaRPr lang="en-US" sz="3600" dirty="0"/>
          </a:p>
        </p:txBody>
      </p:sp>
      <p:sp>
        <p:nvSpPr>
          <p:cNvPr id="9" name="مستطيل 8"/>
          <p:cNvSpPr/>
          <p:nvPr/>
        </p:nvSpPr>
        <p:spPr>
          <a:xfrm>
            <a:off x="310927" y="2873424"/>
            <a:ext cx="485681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3 </a:t>
            </a:r>
            <a:r>
              <a:rPr lang="en-US" sz="3600" dirty="0" smtClean="0">
                <a:effectLst/>
                <a:latin typeface="MyriadPro" charset="0"/>
              </a:rPr>
              <a:t>because she is older than </a:t>
            </a:r>
            <a:r>
              <a:rPr lang="en-US" sz="3600" smtClean="0">
                <a:effectLst/>
                <a:latin typeface="MyriadPro" charset="0"/>
              </a:rPr>
              <a:t>they are</a:t>
            </a:r>
            <a:endParaRPr lang="en-US" sz="3600" dirty="0"/>
          </a:p>
        </p:txBody>
      </p:sp>
      <p:sp>
        <p:nvSpPr>
          <p:cNvPr id="10" name="مستطيل 9"/>
          <p:cNvSpPr/>
          <p:nvPr/>
        </p:nvSpPr>
        <p:spPr>
          <a:xfrm>
            <a:off x="310927" y="4367139"/>
            <a:ext cx="48568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latin typeface="MyriadPro" charset="0"/>
              </a:rPr>
              <a:t>4 </a:t>
            </a:r>
            <a:r>
              <a:rPr lang="en-US" sz="3600" dirty="0" smtClean="0">
                <a:effectLst/>
                <a:latin typeface="MyriadPro" charset="0"/>
              </a:rPr>
              <a:t>she has seen many beautiful places and met a lot of </a:t>
            </a:r>
            <a:r>
              <a:rPr lang="en-US" sz="3600" smtClean="0">
                <a:effectLst/>
                <a:latin typeface="MyriadPro" charset="0"/>
              </a:rPr>
              <a:t>nice people</a:t>
            </a:r>
            <a:endParaRPr lang="en-US" sz="3600" dirty="0"/>
          </a:p>
        </p:txBody>
      </p:sp>
      <p:sp>
        <p:nvSpPr>
          <p:cNvPr id="11" name="مستطيل 10"/>
          <p:cNvSpPr/>
          <p:nvPr/>
        </p:nvSpPr>
        <p:spPr>
          <a:xfrm>
            <a:off x="8083327" y="3473588"/>
            <a:ext cx="1601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latin typeface="MyriadPro" charset="0"/>
              </a:rPr>
              <a:t>5 </a:t>
            </a:r>
            <a:r>
              <a:rPr lang="en-US" sz="3600" dirty="0" smtClean="0">
                <a:effectLst/>
                <a:latin typeface="MyriadPro" charset="0"/>
              </a:rPr>
              <a:t>eight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8011625" y="4367139"/>
            <a:ext cx="1601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6 </a:t>
            </a:r>
            <a:r>
              <a:rPr lang="en-US" sz="3600" dirty="0" smtClean="0">
                <a:effectLst/>
                <a:latin typeface="MyriadPro" charset="0"/>
              </a:rPr>
              <a:t>four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952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t="69910" r="10046"/>
          <a:stretch/>
        </p:blipFill>
        <p:spPr>
          <a:xfrm>
            <a:off x="252815" y="247134"/>
            <a:ext cx="11659099" cy="61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r="12859" b="73874"/>
          <a:stretch/>
        </p:blipFill>
        <p:spPr>
          <a:xfrm>
            <a:off x="206738" y="271848"/>
            <a:ext cx="11285046" cy="621544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755746" y="2197629"/>
            <a:ext cx="123783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4000" b="0" smtClean="0">
                <a:effectLst/>
                <a:latin typeface="MyriadPro" charset="0"/>
              </a:rPr>
              <a:t>Leila</a:t>
            </a:r>
            <a:endParaRPr lang="hr-HR" sz="4000" dirty="0"/>
          </a:p>
        </p:txBody>
      </p:sp>
      <p:sp>
        <p:nvSpPr>
          <p:cNvPr id="4" name="مستطيل 3"/>
          <p:cNvSpPr/>
          <p:nvPr/>
        </p:nvSpPr>
        <p:spPr>
          <a:xfrm>
            <a:off x="1683610" y="2905515"/>
            <a:ext cx="138211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4000" b="0" smtClean="0">
                <a:effectLst/>
                <a:latin typeface="MyriadPro" charset="0"/>
              </a:rPr>
              <a:t>Mona</a:t>
            </a:r>
            <a:endParaRPr lang="hr-HR" sz="4000" dirty="0"/>
          </a:p>
        </p:txBody>
      </p:sp>
      <p:sp>
        <p:nvSpPr>
          <p:cNvPr id="5" name="مستطيل 4"/>
          <p:cNvSpPr/>
          <p:nvPr/>
        </p:nvSpPr>
        <p:spPr>
          <a:xfrm>
            <a:off x="1511722" y="4123410"/>
            <a:ext cx="160973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4000" b="0" smtClean="0">
                <a:effectLst/>
                <a:latin typeface="MyriadPro" charset="0"/>
              </a:rPr>
              <a:t>Fatima</a:t>
            </a:r>
            <a:endParaRPr lang="hr-HR" sz="4000" dirty="0"/>
          </a:p>
        </p:txBody>
      </p:sp>
      <p:sp>
        <p:nvSpPr>
          <p:cNvPr id="6" name="مستطيل 5"/>
          <p:cNvSpPr/>
          <p:nvPr/>
        </p:nvSpPr>
        <p:spPr>
          <a:xfrm>
            <a:off x="6036178" y="3544126"/>
            <a:ext cx="138211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4000" b="0" dirty="0" smtClean="0">
                <a:effectLst/>
                <a:latin typeface="MyriadPro" charset="0"/>
              </a:rPr>
              <a:t>Mona</a:t>
            </a:r>
            <a:endParaRPr lang="hr-HR" sz="4000" dirty="0"/>
          </a:p>
        </p:txBody>
      </p:sp>
      <p:sp>
        <p:nvSpPr>
          <p:cNvPr id="7" name="مستطيل 6"/>
          <p:cNvSpPr/>
          <p:nvPr/>
        </p:nvSpPr>
        <p:spPr>
          <a:xfrm>
            <a:off x="1511722" y="4831296"/>
            <a:ext cx="151035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4000" b="0" smtClean="0">
                <a:effectLst/>
                <a:latin typeface="MyriadPro" charset="0"/>
              </a:rPr>
              <a:t>Mona </a:t>
            </a:r>
            <a:endParaRPr lang="hr-HR" sz="4000" dirty="0"/>
          </a:p>
        </p:txBody>
      </p:sp>
      <p:sp>
        <p:nvSpPr>
          <p:cNvPr id="8" name="مستطيل 7"/>
          <p:cNvSpPr/>
          <p:nvPr/>
        </p:nvSpPr>
        <p:spPr>
          <a:xfrm>
            <a:off x="6951768" y="4252012"/>
            <a:ext cx="123783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4000" b="0" dirty="0" smtClean="0">
                <a:effectLst/>
                <a:latin typeface="MyriadPro" charset="0"/>
              </a:rPr>
              <a:t>Leila</a:t>
            </a:r>
            <a:endParaRPr lang="hr-HR" sz="4000" dirty="0"/>
          </a:p>
        </p:txBody>
      </p:sp>
      <p:sp>
        <p:nvSpPr>
          <p:cNvPr id="9" name="مستطيل 8"/>
          <p:cNvSpPr/>
          <p:nvPr/>
        </p:nvSpPr>
        <p:spPr>
          <a:xfrm>
            <a:off x="1683610" y="5539182"/>
            <a:ext cx="123783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4000" b="0" dirty="0" smtClean="0">
                <a:effectLst/>
                <a:latin typeface="MyriadPro" charset="0"/>
              </a:rPr>
              <a:t>Leila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2572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t="25766" b="25044"/>
          <a:stretch/>
        </p:blipFill>
        <p:spPr>
          <a:xfrm>
            <a:off x="0" y="135924"/>
            <a:ext cx="12060195" cy="631430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540792" y="4987636"/>
            <a:ext cx="180049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5400" b="0" dirty="0" smtClean="0">
                <a:effectLst/>
                <a:latin typeface="MyriadPro" charset="0"/>
              </a:rPr>
              <a:t>Mona</a:t>
            </a:r>
            <a:endParaRPr lang="hr-HR" sz="5400" dirty="0"/>
          </a:p>
        </p:txBody>
      </p:sp>
      <p:pic>
        <p:nvPicPr>
          <p:cNvPr id="4" name="LIFT OFF 5 AUDIO 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763" y="135924"/>
            <a:ext cx="812800" cy="8128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31272" y="4987636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5400" b="0" smtClean="0">
                <a:effectLst/>
                <a:latin typeface="MyriadPro" charset="0"/>
              </a:rPr>
              <a:t>Fatima</a:t>
            </a:r>
            <a:endParaRPr lang="hr-HR" sz="5400" b="0" dirty="0" smtClean="0">
              <a:effectLst/>
              <a:latin typeface="MyriadPro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115265" y="4987636"/>
            <a:ext cx="160813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5400" b="0" dirty="0" smtClean="0">
                <a:effectLst/>
                <a:latin typeface="MyriadPro" charset="0"/>
              </a:rPr>
              <a:t>Leila</a:t>
            </a:r>
            <a:endParaRPr lang="hr-HR" sz="5400" dirty="0"/>
          </a:p>
        </p:txBody>
      </p:sp>
      <p:sp>
        <p:nvSpPr>
          <p:cNvPr id="8" name="مستطيل 7"/>
          <p:cNvSpPr/>
          <p:nvPr/>
        </p:nvSpPr>
        <p:spPr>
          <a:xfrm>
            <a:off x="831272" y="5796528"/>
            <a:ext cx="180049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5400" b="0" smtClean="0">
                <a:effectLst/>
                <a:latin typeface="MyriadPro" charset="0"/>
              </a:rPr>
              <a:t>Mona</a:t>
            </a:r>
            <a:endParaRPr lang="hr-HR" sz="5400" dirty="0"/>
          </a:p>
        </p:txBody>
      </p:sp>
      <p:sp>
        <p:nvSpPr>
          <p:cNvPr id="10" name="مستطيل 9"/>
          <p:cNvSpPr/>
          <p:nvPr/>
        </p:nvSpPr>
        <p:spPr>
          <a:xfrm>
            <a:off x="4233016" y="5796528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5400" b="0" smtClean="0">
                <a:effectLst/>
                <a:latin typeface="MyriadPro" charset="0"/>
              </a:rPr>
              <a:t>Fatima</a:t>
            </a:r>
            <a:endParaRPr lang="hr-HR" sz="5400" b="0" dirty="0" smtClean="0">
              <a:effectLst/>
              <a:latin typeface="MyriadPro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115264" y="5910966"/>
            <a:ext cx="160813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hr-HR" sz="5400" b="0" smtClean="0">
                <a:effectLst/>
                <a:latin typeface="MyriadPro" charset="0"/>
              </a:rPr>
              <a:t>Leila</a:t>
            </a:r>
            <a:endParaRPr lang="hr-HR" sz="5400" dirty="0"/>
          </a:p>
        </p:txBody>
      </p:sp>
    </p:spTree>
    <p:extLst>
      <p:ext uri="{BB962C8B-B14F-4D97-AF65-F5344CB8AC3E}">
        <p14:creationId xmlns:p14="http://schemas.microsoft.com/office/powerpoint/2010/main" val="14060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4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74054"/>
          <a:stretch/>
        </p:blipFill>
        <p:spPr>
          <a:xfrm>
            <a:off x="132597" y="0"/>
            <a:ext cx="12059403" cy="63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9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5433401"/>
            <a:ext cx="47659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Argentina</a:t>
            </a:r>
            <a:endParaRPr lang="en-US" sz="6600" b="0" dirty="0" smtClean="0">
              <a:effectLst/>
              <a:latin typeface="MyriadPro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A – </a:t>
            </a:r>
            <a:r>
              <a:rPr lang="en-US" sz="6600" b="0" smtClean="0">
                <a:effectLst/>
                <a:latin typeface="MyriadPro" charset="0"/>
              </a:rPr>
              <a:t>9 letters</a:t>
            </a:r>
            <a:endParaRPr lang="en-US" sz="6600" b="0" dirty="0" smtClean="0">
              <a:effectLst/>
              <a:latin typeface="MyriadPro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3" y="2212612"/>
            <a:ext cx="3810000" cy="24511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619" y="888926"/>
            <a:ext cx="4786745" cy="47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5488819"/>
            <a:ext cx="48213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as </a:t>
            </a:r>
            <a:r>
              <a:rPr lang="en-US" sz="6600" b="0" smtClean="0">
                <a:effectLst/>
                <a:latin typeface="MyriadPro" charset="0"/>
              </a:rPr>
              <a:t>well as</a:t>
            </a:r>
            <a:endParaRPr lang="en-US" sz="6600" b="0" dirty="0" smtClean="0">
              <a:effectLst/>
              <a:latin typeface="MyriadPro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90947" y="334928"/>
            <a:ext cx="4558144" cy="21236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A – 8 letters</a:t>
            </a:r>
          </a:p>
          <a:p>
            <a:pPr algn="ctr" rtl="0"/>
            <a:r>
              <a:rPr lang="en-US" sz="6600" dirty="0" smtClean="0">
                <a:latin typeface="MyriadPro" charset="0"/>
              </a:rPr>
              <a:t>3 parts</a:t>
            </a:r>
            <a:endParaRPr lang="en-US" sz="6600" b="0" dirty="0" smtClean="0">
              <a:effectLst/>
              <a:latin typeface="MyriadPro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613" y="542059"/>
            <a:ext cx="5459224" cy="59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6255" y="5350274"/>
            <a:ext cx="34082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Barrel</a:t>
            </a:r>
            <a:endParaRPr lang="en-US" sz="6600" b="0" dirty="0" smtClean="0">
              <a:effectLst/>
              <a:latin typeface="MyriadPro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B – 6 letters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186" y="399730"/>
            <a:ext cx="3380509" cy="389459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604" y="1646959"/>
            <a:ext cx="50673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5474964"/>
            <a:ext cx="42533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Diplomat</a:t>
            </a:r>
            <a:endParaRPr lang="en-US" sz="6600" b="0" dirty="0" smtClean="0">
              <a:effectLst/>
              <a:latin typeface="MyriadPro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D – 8 letters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432" y="444500"/>
            <a:ext cx="37719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5530383"/>
            <a:ext cx="40870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Ecuador</a:t>
            </a:r>
            <a:endParaRPr lang="en-US" sz="6600" b="0" dirty="0" smtClean="0">
              <a:effectLst/>
              <a:latin typeface="MyriadPro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E – 7 letters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73" y="2057903"/>
            <a:ext cx="3810000" cy="28575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928" y="644237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5502673"/>
            <a:ext cx="4225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However</a:t>
            </a:r>
            <a:endParaRPr lang="en-US" sz="66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H – 7 letters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159" y="522013"/>
            <a:ext cx="6134677" cy="55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80111" y="5433400"/>
            <a:ext cx="45027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mine ( </a:t>
            </a:r>
            <a:r>
              <a:rPr lang="en-US" sz="6600" b="0" smtClean="0">
                <a:effectLst/>
                <a:latin typeface="MyriadPro" charset="0"/>
              </a:rPr>
              <a:t>v )</a:t>
            </a:r>
            <a:endParaRPr lang="en-US" sz="66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M – 4 letters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009" y="888926"/>
            <a:ext cx="5715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90947" y="5391837"/>
            <a:ext cx="44473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600" b="0" smtClean="0">
                <a:effectLst/>
                <a:latin typeface="MyriadPro" charset="0"/>
              </a:rPr>
              <a:t>Overseas</a:t>
            </a:r>
            <a:endParaRPr lang="en-US" sz="66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0947" y="334928"/>
            <a:ext cx="455814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600" b="0" dirty="0" smtClean="0">
                <a:effectLst/>
                <a:latin typeface="MyriadPro" charset="0"/>
              </a:rPr>
              <a:t>O – 8 letters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024" y="524740"/>
            <a:ext cx="5791008" cy="56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2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تكامل">
  <a:themeElements>
    <a:clrScheme name="متكامل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متكامل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متكامل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</TotalTime>
  <Words>157</Words>
  <Application>Microsoft Macintosh PowerPoint</Application>
  <PresentationFormat>ملء الشاشة</PresentationFormat>
  <Paragraphs>55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MyriadPro</vt:lpstr>
      <vt:lpstr>Tw Cen MT</vt:lpstr>
      <vt:lpstr>Tw Cen MT Condensed</vt:lpstr>
      <vt:lpstr>Wingdings 3</vt:lpstr>
      <vt:lpstr>Arial</vt:lpstr>
      <vt:lpstr>متكامل</vt:lpstr>
      <vt:lpstr>Unit 3 at home &amp; abroad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at home &amp; abroad</dc:title>
  <dc:creator>zkhat mtr</dc:creator>
  <cp:lastModifiedBy>zkhat mtr</cp:lastModifiedBy>
  <cp:revision>84</cp:revision>
  <dcterms:created xsi:type="dcterms:W3CDTF">2016-10-12T04:31:06Z</dcterms:created>
  <dcterms:modified xsi:type="dcterms:W3CDTF">2016-10-12T05:38:39Z</dcterms:modified>
</cp:coreProperties>
</file>