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Default Extension="pptx" ContentType="application/vnd.openxmlformats-officedocument.presentationml.presentation"/>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7"/>
  </p:notesMasterIdLst>
  <p:sldIdLst>
    <p:sldId id="296" r:id="rId2"/>
    <p:sldId id="256" r:id="rId3"/>
    <p:sldId id="259" r:id="rId4"/>
    <p:sldId id="316" r:id="rId5"/>
    <p:sldId id="317" r:id="rId6"/>
    <p:sldId id="258" r:id="rId7"/>
    <p:sldId id="262" r:id="rId8"/>
    <p:sldId id="263" r:id="rId9"/>
    <p:sldId id="265" r:id="rId10"/>
    <p:sldId id="304" r:id="rId11"/>
    <p:sldId id="318" r:id="rId12"/>
    <p:sldId id="319" r:id="rId13"/>
    <p:sldId id="320" r:id="rId14"/>
    <p:sldId id="276" r:id="rId15"/>
    <p:sldId id="321" r:id="rId16"/>
    <p:sldId id="322" r:id="rId17"/>
    <p:sldId id="323" r:id="rId18"/>
    <p:sldId id="324" r:id="rId19"/>
    <p:sldId id="325" r:id="rId20"/>
    <p:sldId id="264" r:id="rId21"/>
    <p:sldId id="284" r:id="rId22"/>
    <p:sldId id="326" r:id="rId23"/>
    <p:sldId id="327" r:id="rId24"/>
    <p:sldId id="291" r:id="rId25"/>
    <p:sldId id="328" r:id="rId26"/>
    <p:sldId id="330" r:id="rId27"/>
    <p:sldId id="298" r:id="rId28"/>
    <p:sldId id="329" r:id="rId29"/>
    <p:sldId id="299" r:id="rId30"/>
    <p:sldId id="306" r:id="rId31"/>
    <p:sldId id="307" r:id="rId32"/>
    <p:sldId id="300" r:id="rId33"/>
    <p:sldId id="305" r:id="rId34"/>
    <p:sldId id="301" r:id="rId35"/>
    <p:sldId id="310" r:id="rId36"/>
    <p:sldId id="311" r:id="rId37"/>
    <p:sldId id="312" r:id="rId38"/>
    <p:sldId id="313" r:id="rId39"/>
    <p:sldId id="334" r:id="rId40"/>
    <p:sldId id="336" r:id="rId41"/>
    <p:sldId id="337" r:id="rId42"/>
    <p:sldId id="331" r:id="rId43"/>
    <p:sldId id="314" r:id="rId44"/>
    <p:sldId id="292" r:id="rId45"/>
    <p:sldId id="31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CFCA8B92-0055-4223-8BD7-99A5404F7BA2}">
          <p14:sldIdLst>
            <p14:sldId id="296"/>
            <p14:sldId id="256"/>
            <p14:sldId id="257"/>
            <p14:sldId id="259"/>
            <p14:sldId id="260"/>
            <p14:sldId id="258"/>
            <p14:sldId id="261"/>
            <p14:sldId id="262"/>
            <p14:sldId id="263"/>
            <p14:sldId id="265"/>
            <p14:sldId id="295"/>
            <p14:sldId id="266"/>
            <p14:sldId id="267"/>
            <p14:sldId id="268"/>
            <p14:sldId id="269"/>
            <p14:sldId id="270"/>
            <p14:sldId id="271"/>
            <p14:sldId id="272"/>
            <p14:sldId id="273"/>
            <p14:sldId id="293"/>
            <p14:sldId id="274"/>
            <p14:sldId id="275"/>
            <p14:sldId id="278"/>
            <p14:sldId id="276"/>
            <p14:sldId id="277"/>
            <p14:sldId id="279"/>
            <p14:sldId id="280"/>
            <p14:sldId id="282"/>
            <p14:sldId id="281"/>
            <p14:sldId id="264"/>
            <p14:sldId id="284"/>
            <p14:sldId id="283"/>
            <p14:sldId id="285"/>
            <p14:sldId id="286"/>
            <p14:sldId id="287"/>
            <p14:sldId id="289"/>
            <p14:sldId id="290"/>
            <p14:sldId id="294"/>
            <p14:sldId id="288"/>
            <p14:sldId id="291"/>
            <p14:sldId id="29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34559" autoAdjust="0"/>
    <p:restoredTop sz="94660" autoAdjust="0"/>
  </p:normalViewPr>
  <p:slideViewPr>
    <p:cSldViewPr snapToGrid="0">
      <p:cViewPr varScale="1">
        <p:scale>
          <a:sx n="66" d="100"/>
          <a:sy n="66" d="100"/>
        </p:scale>
        <p:origin x="-144" y="-114"/>
      </p:cViewPr>
      <p:guideLst>
        <p:guide orient="horz" pos="2160"/>
        <p:guide pos="3840"/>
      </p:guideLst>
    </p:cSldViewPr>
  </p:slideViewPr>
  <p:outlineViewPr>
    <p:cViewPr>
      <p:scale>
        <a:sx n="33" d="100"/>
        <a:sy n="33" d="100"/>
      </p:scale>
      <p:origin x="0" y="725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ADCB3-AF18-41D9-A3BA-CB4FB3A01E99}"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fr-FR"/>
        </a:p>
      </dgm:t>
    </dgm:pt>
    <dgm:pt modelId="{48F4A928-E328-448F-9135-2F09599C5F74}">
      <dgm:prSet phldrT="[Texte]" custT="1"/>
      <dgm:spPr/>
      <dgm:t>
        <a:bodyPr/>
        <a:lstStyle/>
        <a:p>
          <a:r>
            <a:rPr lang="ar-DZ" sz="4400" b="1" dirty="0" smtClean="0">
              <a:latin typeface="Arabic Typesetting" panose="03020402040406030203" pitchFamily="66" charset="-78"/>
              <a:cs typeface="Arabic Typesetting" panose="03020402040406030203" pitchFamily="66" charset="-78"/>
            </a:rPr>
            <a:t>المطلب الأول: مفهوم الإبداع</a:t>
          </a:r>
          <a:endParaRPr lang="fr-FR" sz="4400" b="1" dirty="0">
            <a:latin typeface="Arabic Typesetting" panose="03020402040406030203" pitchFamily="66" charset="-78"/>
            <a:cs typeface="Arabic Typesetting" panose="03020402040406030203" pitchFamily="66" charset="-78"/>
          </a:endParaRPr>
        </a:p>
      </dgm:t>
    </dgm:pt>
    <dgm:pt modelId="{B38F920B-6B78-407A-AD0F-4C7962DEFC42}" type="parTrans" cxnId="{6C27B688-FC2A-4FA3-825D-5A1C136CEF46}">
      <dgm:prSet/>
      <dgm:spPr/>
      <dgm:t>
        <a:bodyPr/>
        <a:lstStyle/>
        <a:p>
          <a:endParaRPr lang="fr-FR"/>
        </a:p>
      </dgm:t>
    </dgm:pt>
    <dgm:pt modelId="{624789DF-D3C4-4152-8806-180E10E3DB42}" type="sibTrans" cxnId="{6C27B688-FC2A-4FA3-825D-5A1C136CEF46}">
      <dgm:prSet/>
      <dgm:spPr/>
      <dgm:t>
        <a:bodyPr/>
        <a:lstStyle/>
        <a:p>
          <a:endParaRPr lang="fr-FR"/>
        </a:p>
      </dgm:t>
    </dgm:pt>
    <dgm:pt modelId="{392EE075-F1D3-4C6B-9B3F-A0D58F6195E5}">
      <dgm:prSet phldrT="[Texte]" custT="1"/>
      <dgm:spPr/>
      <dgm:t>
        <a:bodyPr/>
        <a:lstStyle/>
        <a:p>
          <a:r>
            <a:rPr lang="ar-DZ" sz="4400" b="1" dirty="0" smtClean="0">
              <a:latin typeface="Arabic Typesetting" panose="03020402040406030203" pitchFamily="66" charset="-78"/>
              <a:cs typeface="Arabic Typesetting" panose="03020402040406030203" pitchFamily="66" charset="-78"/>
            </a:rPr>
            <a:t>المطلب الثاني: مفهوم ومكونات القدرات الإبداعية </a:t>
          </a:r>
          <a:endParaRPr lang="fr-FR" sz="4400" b="1" dirty="0">
            <a:latin typeface="Arabic Typesetting" panose="03020402040406030203" pitchFamily="66" charset="-78"/>
            <a:cs typeface="Arabic Typesetting" panose="03020402040406030203" pitchFamily="66" charset="-78"/>
          </a:endParaRPr>
        </a:p>
      </dgm:t>
    </dgm:pt>
    <dgm:pt modelId="{C0632F79-69CA-4010-8957-0EC7A2AD0228}" type="parTrans" cxnId="{E04D2A61-EB94-405A-B57B-2E2DF591DF61}">
      <dgm:prSet/>
      <dgm:spPr/>
      <dgm:t>
        <a:bodyPr/>
        <a:lstStyle/>
        <a:p>
          <a:endParaRPr lang="fr-FR"/>
        </a:p>
      </dgm:t>
    </dgm:pt>
    <dgm:pt modelId="{92D1329E-99DA-469E-87BB-0FEB161EC135}" type="sibTrans" cxnId="{E04D2A61-EB94-405A-B57B-2E2DF591DF61}">
      <dgm:prSet/>
      <dgm:spPr/>
      <dgm:t>
        <a:bodyPr/>
        <a:lstStyle/>
        <a:p>
          <a:endParaRPr lang="fr-FR"/>
        </a:p>
      </dgm:t>
    </dgm:pt>
    <dgm:pt modelId="{51760E3D-0019-41D7-8D7F-9263C3FFEFDC}">
      <dgm:prSet phldrT="[Texte]" custT="1"/>
      <dgm:spPr/>
      <dgm:t>
        <a:bodyPr/>
        <a:lstStyle/>
        <a:p>
          <a:pPr rtl="1"/>
          <a:r>
            <a:rPr lang="ar-DZ" sz="4000" b="1" dirty="0" smtClean="0">
              <a:latin typeface="Arabic Typesetting" panose="03020402040406030203" pitchFamily="66" charset="-78"/>
              <a:cs typeface="Arabic Typesetting" panose="03020402040406030203" pitchFamily="66" charset="-78"/>
            </a:rPr>
            <a:t>المطلب الثالث: </a:t>
          </a:r>
          <a:r>
            <a:rPr lang="ar-DZ" sz="4000" b="1" dirty="0" err="1" smtClean="0">
              <a:latin typeface="Arabic Typesetting" panose="03020402040406030203" pitchFamily="66" charset="-78"/>
              <a:cs typeface="Arabic Typesetting" panose="03020402040406030203" pitchFamily="66" charset="-78"/>
            </a:rPr>
            <a:t>سيرورة</a:t>
          </a:r>
          <a:r>
            <a:rPr lang="ar-DZ" sz="4000" b="1" dirty="0" smtClean="0">
              <a:latin typeface="Arabic Typesetting" panose="03020402040406030203" pitchFamily="66" charset="-78"/>
              <a:cs typeface="Arabic Typesetting" panose="03020402040406030203" pitchFamily="66" charset="-78"/>
            </a:rPr>
            <a:t> ونظام الإبداع</a:t>
          </a:r>
          <a:endParaRPr lang="fr-FR" sz="4000" b="1" dirty="0">
            <a:latin typeface="Arabic Typesetting" panose="03020402040406030203" pitchFamily="66" charset="-78"/>
            <a:cs typeface="Arabic Typesetting" panose="03020402040406030203" pitchFamily="66" charset="-78"/>
          </a:endParaRPr>
        </a:p>
      </dgm:t>
    </dgm:pt>
    <dgm:pt modelId="{91800B34-5B09-4F6C-9044-493DDBA6D6AC}" type="parTrans" cxnId="{9C811A3E-3C4D-4E42-A058-66724FC6A7CB}">
      <dgm:prSet/>
      <dgm:spPr/>
      <dgm:t>
        <a:bodyPr/>
        <a:lstStyle/>
        <a:p>
          <a:endParaRPr lang="fr-FR"/>
        </a:p>
      </dgm:t>
    </dgm:pt>
    <dgm:pt modelId="{9B5B4505-1DA4-4283-8494-87E839C0BF27}" type="sibTrans" cxnId="{9C811A3E-3C4D-4E42-A058-66724FC6A7CB}">
      <dgm:prSet/>
      <dgm:spPr/>
      <dgm:t>
        <a:bodyPr/>
        <a:lstStyle/>
        <a:p>
          <a:endParaRPr lang="fr-FR"/>
        </a:p>
      </dgm:t>
    </dgm:pt>
    <dgm:pt modelId="{419ECA8D-977A-4644-94A2-A424DF7D42CA}" type="pres">
      <dgm:prSet presAssocID="{DBCADCB3-AF18-41D9-A3BA-CB4FB3A01E99}" presName="outerComposite" presStyleCnt="0">
        <dgm:presLayoutVars>
          <dgm:chMax val="5"/>
          <dgm:dir val="rev"/>
          <dgm:resizeHandles val="exact"/>
        </dgm:presLayoutVars>
      </dgm:prSet>
      <dgm:spPr/>
      <dgm:t>
        <a:bodyPr/>
        <a:lstStyle/>
        <a:p>
          <a:endParaRPr lang="fr-FR"/>
        </a:p>
      </dgm:t>
    </dgm:pt>
    <dgm:pt modelId="{FA120638-3D61-493B-AA77-59D916E760D7}" type="pres">
      <dgm:prSet presAssocID="{DBCADCB3-AF18-41D9-A3BA-CB4FB3A01E99}" presName="dummyMaxCanvas" presStyleCnt="0">
        <dgm:presLayoutVars/>
      </dgm:prSet>
      <dgm:spPr/>
    </dgm:pt>
    <dgm:pt modelId="{2E6FA219-9605-4528-B307-1FCA56A57811}" type="pres">
      <dgm:prSet presAssocID="{DBCADCB3-AF18-41D9-A3BA-CB4FB3A01E99}" presName="ThreeNodes_1" presStyleLbl="node1" presStyleIdx="0" presStyleCnt="3">
        <dgm:presLayoutVars>
          <dgm:bulletEnabled val="1"/>
        </dgm:presLayoutVars>
      </dgm:prSet>
      <dgm:spPr/>
      <dgm:t>
        <a:bodyPr/>
        <a:lstStyle/>
        <a:p>
          <a:endParaRPr lang="fr-FR"/>
        </a:p>
      </dgm:t>
    </dgm:pt>
    <dgm:pt modelId="{4B43C87B-4F87-4308-B0DB-C047DFAE4589}" type="pres">
      <dgm:prSet presAssocID="{DBCADCB3-AF18-41D9-A3BA-CB4FB3A01E99}" presName="ThreeNodes_2" presStyleLbl="node1" presStyleIdx="1" presStyleCnt="3">
        <dgm:presLayoutVars>
          <dgm:bulletEnabled val="1"/>
        </dgm:presLayoutVars>
      </dgm:prSet>
      <dgm:spPr/>
      <dgm:t>
        <a:bodyPr/>
        <a:lstStyle/>
        <a:p>
          <a:endParaRPr lang="fr-FR"/>
        </a:p>
      </dgm:t>
    </dgm:pt>
    <dgm:pt modelId="{8A3ECA7E-128A-49D1-9374-3EC0F11ED162}" type="pres">
      <dgm:prSet presAssocID="{DBCADCB3-AF18-41D9-A3BA-CB4FB3A01E99}" presName="ThreeNodes_3" presStyleLbl="node1" presStyleIdx="2" presStyleCnt="3">
        <dgm:presLayoutVars>
          <dgm:bulletEnabled val="1"/>
        </dgm:presLayoutVars>
      </dgm:prSet>
      <dgm:spPr/>
      <dgm:t>
        <a:bodyPr/>
        <a:lstStyle/>
        <a:p>
          <a:endParaRPr lang="fr-FR"/>
        </a:p>
      </dgm:t>
    </dgm:pt>
    <dgm:pt modelId="{53882E68-30EF-45DC-99CC-5A998DA007E0}" type="pres">
      <dgm:prSet presAssocID="{DBCADCB3-AF18-41D9-A3BA-CB4FB3A01E99}" presName="ThreeConn_1-2" presStyleLbl="fgAccFollowNode1" presStyleIdx="0" presStyleCnt="2">
        <dgm:presLayoutVars>
          <dgm:bulletEnabled val="1"/>
        </dgm:presLayoutVars>
      </dgm:prSet>
      <dgm:spPr/>
      <dgm:t>
        <a:bodyPr/>
        <a:lstStyle/>
        <a:p>
          <a:endParaRPr lang="fr-FR"/>
        </a:p>
      </dgm:t>
    </dgm:pt>
    <dgm:pt modelId="{4221DC19-E1E5-43DD-9C03-A455F01A7770}" type="pres">
      <dgm:prSet presAssocID="{DBCADCB3-AF18-41D9-A3BA-CB4FB3A01E99}" presName="ThreeConn_2-3" presStyleLbl="fgAccFollowNode1" presStyleIdx="1" presStyleCnt="2">
        <dgm:presLayoutVars>
          <dgm:bulletEnabled val="1"/>
        </dgm:presLayoutVars>
      </dgm:prSet>
      <dgm:spPr/>
      <dgm:t>
        <a:bodyPr/>
        <a:lstStyle/>
        <a:p>
          <a:endParaRPr lang="fr-FR"/>
        </a:p>
      </dgm:t>
    </dgm:pt>
    <dgm:pt modelId="{CEA86412-60B8-48E5-974C-3058ACE06F25}" type="pres">
      <dgm:prSet presAssocID="{DBCADCB3-AF18-41D9-A3BA-CB4FB3A01E99}" presName="ThreeNodes_1_text" presStyleLbl="node1" presStyleIdx="2" presStyleCnt="3">
        <dgm:presLayoutVars>
          <dgm:bulletEnabled val="1"/>
        </dgm:presLayoutVars>
      </dgm:prSet>
      <dgm:spPr/>
      <dgm:t>
        <a:bodyPr/>
        <a:lstStyle/>
        <a:p>
          <a:endParaRPr lang="fr-FR"/>
        </a:p>
      </dgm:t>
    </dgm:pt>
    <dgm:pt modelId="{9F955ECB-F873-40B6-A915-C0BFCE8E8956}" type="pres">
      <dgm:prSet presAssocID="{DBCADCB3-AF18-41D9-A3BA-CB4FB3A01E99}" presName="ThreeNodes_2_text" presStyleLbl="node1" presStyleIdx="2" presStyleCnt="3">
        <dgm:presLayoutVars>
          <dgm:bulletEnabled val="1"/>
        </dgm:presLayoutVars>
      </dgm:prSet>
      <dgm:spPr/>
      <dgm:t>
        <a:bodyPr/>
        <a:lstStyle/>
        <a:p>
          <a:endParaRPr lang="fr-FR"/>
        </a:p>
      </dgm:t>
    </dgm:pt>
    <dgm:pt modelId="{12DB4D80-AAFA-4B2E-996E-8A9F438A1331}" type="pres">
      <dgm:prSet presAssocID="{DBCADCB3-AF18-41D9-A3BA-CB4FB3A01E99}" presName="ThreeNodes_3_text" presStyleLbl="node1" presStyleIdx="2" presStyleCnt="3">
        <dgm:presLayoutVars>
          <dgm:bulletEnabled val="1"/>
        </dgm:presLayoutVars>
      </dgm:prSet>
      <dgm:spPr/>
      <dgm:t>
        <a:bodyPr/>
        <a:lstStyle/>
        <a:p>
          <a:endParaRPr lang="fr-FR"/>
        </a:p>
      </dgm:t>
    </dgm:pt>
  </dgm:ptLst>
  <dgm:cxnLst>
    <dgm:cxn modelId="{21A4E9B1-E821-4CD9-8CFE-E8CF5922D65A}" type="presOf" srcId="{48F4A928-E328-448F-9135-2F09599C5F74}" destId="{CEA86412-60B8-48E5-974C-3058ACE06F25}" srcOrd="1" destOrd="0" presId="urn:microsoft.com/office/officeart/2005/8/layout/vProcess5"/>
    <dgm:cxn modelId="{BB56E73F-297A-4643-96C4-5C39002D26A4}" type="presOf" srcId="{392EE075-F1D3-4C6B-9B3F-A0D58F6195E5}" destId="{4B43C87B-4F87-4308-B0DB-C047DFAE4589}" srcOrd="0" destOrd="0" presId="urn:microsoft.com/office/officeart/2005/8/layout/vProcess5"/>
    <dgm:cxn modelId="{A4D61BC0-101D-4280-965E-D45D8EFD3CC4}" type="presOf" srcId="{DBCADCB3-AF18-41D9-A3BA-CB4FB3A01E99}" destId="{419ECA8D-977A-4644-94A2-A424DF7D42CA}" srcOrd="0" destOrd="0" presId="urn:microsoft.com/office/officeart/2005/8/layout/vProcess5"/>
    <dgm:cxn modelId="{47D4483A-182C-4520-9851-647522B41E15}" type="presOf" srcId="{51760E3D-0019-41D7-8D7F-9263C3FFEFDC}" destId="{8A3ECA7E-128A-49D1-9374-3EC0F11ED162}" srcOrd="0" destOrd="0" presId="urn:microsoft.com/office/officeart/2005/8/layout/vProcess5"/>
    <dgm:cxn modelId="{8F8D6998-162B-402F-B6D6-AF1AF139C8FA}" type="presOf" srcId="{624789DF-D3C4-4152-8806-180E10E3DB42}" destId="{53882E68-30EF-45DC-99CC-5A998DA007E0}" srcOrd="0" destOrd="0" presId="urn:microsoft.com/office/officeart/2005/8/layout/vProcess5"/>
    <dgm:cxn modelId="{E5FAE080-9B03-40EE-BFA3-6AE8E1EB78B5}" type="presOf" srcId="{392EE075-F1D3-4C6B-9B3F-A0D58F6195E5}" destId="{9F955ECB-F873-40B6-A915-C0BFCE8E8956}" srcOrd="1" destOrd="0" presId="urn:microsoft.com/office/officeart/2005/8/layout/vProcess5"/>
    <dgm:cxn modelId="{8894971D-6613-48C6-B32B-877941D4575A}" type="presOf" srcId="{48F4A928-E328-448F-9135-2F09599C5F74}" destId="{2E6FA219-9605-4528-B307-1FCA56A57811}" srcOrd="0" destOrd="0" presId="urn:microsoft.com/office/officeart/2005/8/layout/vProcess5"/>
    <dgm:cxn modelId="{F5E8CC0C-E585-4B13-85A1-CFD96F7B026B}" type="presOf" srcId="{92D1329E-99DA-469E-87BB-0FEB161EC135}" destId="{4221DC19-E1E5-43DD-9C03-A455F01A7770}" srcOrd="0" destOrd="0" presId="urn:microsoft.com/office/officeart/2005/8/layout/vProcess5"/>
    <dgm:cxn modelId="{430619D8-F247-49AF-B256-F0B401BD6854}" type="presOf" srcId="{51760E3D-0019-41D7-8D7F-9263C3FFEFDC}" destId="{12DB4D80-AAFA-4B2E-996E-8A9F438A1331}" srcOrd="1" destOrd="0" presId="urn:microsoft.com/office/officeart/2005/8/layout/vProcess5"/>
    <dgm:cxn modelId="{6C27B688-FC2A-4FA3-825D-5A1C136CEF46}" srcId="{DBCADCB3-AF18-41D9-A3BA-CB4FB3A01E99}" destId="{48F4A928-E328-448F-9135-2F09599C5F74}" srcOrd="0" destOrd="0" parTransId="{B38F920B-6B78-407A-AD0F-4C7962DEFC42}" sibTransId="{624789DF-D3C4-4152-8806-180E10E3DB42}"/>
    <dgm:cxn modelId="{9C811A3E-3C4D-4E42-A058-66724FC6A7CB}" srcId="{DBCADCB3-AF18-41D9-A3BA-CB4FB3A01E99}" destId="{51760E3D-0019-41D7-8D7F-9263C3FFEFDC}" srcOrd="2" destOrd="0" parTransId="{91800B34-5B09-4F6C-9044-493DDBA6D6AC}" sibTransId="{9B5B4505-1DA4-4283-8494-87E839C0BF27}"/>
    <dgm:cxn modelId="{E04D2A61-EB94-405A-B57B-2E2DF591DF61}" srcId="{DBCADCB3-AF18-41D9-A3BA-CB4FB3A01E99}" destId="{392EE075-F1D3-4C6B-9B3F-A0D58F6195E5}" srcOrd="1" destOrd="0" parTransId="{C0632F79-69CA-4010-8957-0EC7A2AD0228}" sibTransId="{92D1329E-99DA-469E-87BB-0FEB161EC135}"/>
    <dgm:cxn modelId="{0F1E6825-9A70-4932-895F-F8CC4B5D60CA}" type="presParOf" srcId="{419ECA8D-977A-4644-94A2-A424DF7D42CA}" destId="{FA120638-3D61-493B-AA77-59D916E760D7}" srcOrd="0" destOrd="0" presId="urn:microsoft.com/office/officeart/2005/8/layout/vProcess5"/>
    <dgm:cxn modelId="{8C51F98D-AA20-4F8F-952D-51C98FA032DE}" type="presParOf" srcId="{419ECA8D-977A-4644-94A2-A424DF7D42CA}" destId="{2E6FA219-9605-4528-B307-1FCA56A57811}" srcOrd="1" destOrd="0" presId="urn:microsoft.com/office/officeart/2005/8/layout/vProcess5"/>
    <dgm:cxn modelId="{110EAB9D-444D-4454-9DC2-540C922D0169}" type="presParOf" srcId="{419ECA8D-977A-4644-94A2-A424DF7D42CA}" destId="{4B43C87B-4F87-4308-B0DB-C047DFAE4589}" srcOrd="2" destOrd="0" presId="urn:microsoft.com/office/officeart/2005/8/layout/vProcess5"/>
    <dgm:cxn modelId="{9E6D6267-96D5-4000-A5A8-16C2F5CEE34A}" type="presParOf" srcId="{419ECA8D-977A-4644-94A2-A424DF7D42CA}" destId="{8A3ECA7E-128A-49D1-9374-3EC0F11ED162}" srcOrd="3" destOrd="0" presId="urn:microsoft.com/office/officeart/2005/8/layout/vProcess5"/>
    <dgm:cxn modelId="{D6AC701F-F42B-43DB-ACFF-94E84A508973}" type="presParOf" srcId="{419ECA8D-977A-4644-94A2-A424DF7D42CA}" destId="{53882E68-30EF-45DC-99CC-5A998DA007E0}" srcOrd="4" destOrd="0" presId="urn:microsoft.com/office/officeart/2005/8/layout/vProcess5"/>
    <dgm:cxn modelId="{9D9994B1-04AE-4826-99C0-F8C6757764FE}" type="presParOf" srcId="{419ECA8D-977A-4644-94A2-A424DF7D42CA}" destId="{4221DC19-E1E5-43DD-9C03-A455F01A7770}" srcOrd="5" destOrd="0" presId="urn:microsoft.com/office/officeart/2005/8/layout/vProcess5"/>
    <dgm:cxn modelId="{97462915-9343-45AB-9940-004D80E4DEC3}" type="presParOf" srcId="{419ECA8D-977A-4644-94A2-A424DF7D42CA}" destId="{CEA86412-60B8-48E5-974C-3058ACE06F25}" srcOrd="6" destOrd="0" presId="urn:microsoft.com/office/officeart/2005/8/layout/vProcess5"/>
    <dgm:cxn modelId="{B4956E27-D26C-4DB5-A5FB-2838EBA8C79D}" type="presParOf" srcId="{419ECA8D-977A-4644-94A2-A424DF7D42CA}" destId="{9F955ECB-F873-40B6-A915-C0BFCE8E8956}" srcOrd="7" destOrd="0" presId="urn:microsoft.com/office/officeart/2005/8/layout/vProcess5"/>
    <dgm:cxn modelId="{7BB54134-70E0-4134-8FA5-065F84CFEF51}" type="presParOf" srcId="{419ECA8D-977A-4644-94A2-A424DF7D42CA}" destId="{12DB4D80-AAFA-4B2E-996E-8A9F438A1331}"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28CAB-CE4D-40F3-8BA8-3BA7E1754D11}" type="doc">
      <dgm:prSet loTypeId="urn:microsoft.com/office/officeart/2005/8/layout/hProcess9" loCatId="process" qsTypeId="urn:microsoft.com/office/officeart/2005/8/quickstyle/simple1" qsCatId="simple" csTypeId="urn:microsoft.com/office/officeart/2005/8/colors/accent1_2" csCatId="accent1" phldr="1"/>
      <dgm:spPr/>
    </dgm:pt>
    <dgm:pt modelId="{A4693E8A-05C5-44BB-9EF6-33D56C5B3E10}">
      <dgm:prSet phldrT="[Texte]"/>
      <dgm:spPr/>
      <dgm:t>
        <a:bodyPr/>
        <a:lstStyle/>
        <a:p>
          <a:r>
            <a:rPr lang="ar-DZ" dirty="0" smtClean="0"/>
            <a:t>تاريخ الإبداع</a:t>
          </a:r>
          <a:endParaRPr lang="fr-FR" dirty="0"/>
        </a:p>
      </dgm:t>
    </dgm:pt>
    <dgm:pt modelId="{52FAE504-C321-4E5B-8D1A-6F05AF9807F4}" type="parTrans" cxnId="{A992C2BC-10C2-4408-BD70-316C9D381130}">
      <dgm:prSet/>
      <dgm:spPr/>
      <dgm:t>
        <a:bodyPr/>
        <a:lstStyle/>
        <a:p>
          <a:endParaRPr lang="fr-FR"/>
        </a:p>
      </dgm:t>
    </dgm:pt>
    <dgm:pt modelId="{F9ACEAE0-1BFD-4DAC-B9E4-326C0C2FB864}" type="sibTrans" cxnId="{A992C2BC-10C2-4408-BD70-316C9D381130}">
      <dgm:prSet/>
      <dgm:spPr/>
      <dgm:t>
        <a:bodyPr/>
        <a:lstStyle/>
        <a:p>
          <a:endParaRPr lang="fr-FR"/>
        </a:p>
      </dgm:t>
    </dgm:pt>
    <dgm:pt modelId="{19619CB0-63A5-4B6C-82C2-D68AB5BB9E22}">
      <dgm:prSet phldrT="[Texte]"/>
      <dgm:spPr/>
      <dgm:t>
        <a:bodyPr/>
        <a:lstStyle/>
        <a:p>
          <a:r>
            <a:rPr lang="ar-DZ" dirty="0" smtClean="0"/>
            <a:t>تعريف الإبداع</a:t>
          </a:r>
          <a:endParaRPr lang="fr-FR" dirty="0"/>
        </a:p>
      </dgm:t>
    </dgm:pt>
    <dgm:pt modelId="{82F24877-E22A-4D38-AA6C-45C897F269A5}" type="parTrans" cxnId="{99CAFECD-00DF-4F9E-B6CF-4F162ED32821}">
      <dgm:prSet/>
      <dgm:spPr/>
      <dgm:t>
        <a:bodyPr/>
        <a:lstStyle/>
        <a:p>
          <a:endParaRPr lang="fr-FR"/>
        </a:p>
      </dgm:t>
    </dgm:pt>
    <dgm:pt modelId="{3B6D486B-0D9D-4E38-96BA-30A7F0EDC712}" type="sibTrans" cxnId="{99CAFECD-00DF-4F9E-B6CF-4F162ED32821}">
      <dgm:prSet/>
      <dgm:spPr/>
      <dgm:t>
        <a:bodyPr/>
        <a:lstStyle/>
        <a:p>
          <a:endParaRPr lang="fr-FR"/>
        </a:p>
      </dgm:t>
    </dgm:pt>
    <dgm:pt modelId="{9DEA3E8F-FF8E-43B4-BF6E-83F1670F38E9}">
      <dgm:prSet phldrT="[Texte]"/>
      <dgm:spPr/>
      <dgm:t>
        <a:bodyPr/>
        <a:lstStyle/>
        <a:p>
          <a:r>
            <a:rPr lang="ar-DZ" dirty="0" smtClean="0"/>
            <a:t>تعريف </a:t>
          </a:r>
        </a:p>
        <a:p>
          <a:r>
            <a:rPr lang="ar-DZ" dirty="0" smtClean="0"/>
            <a:t>التفكير</a:t>
          </a:r>
          <a:endParaRPr lang="fr-FR" dirty="0"/>
        </a:p>
      </dgm:t>
    </dgm:pt>
    <dgm:pt modelId="{8E5D40F5-6F3D-481E-A522-F4D44C752DAC}" type="parTrans" cxnId="{68C38FF9-0C60-43B5-84B3-C3F4498CB9B3}">
      <dgm:prSet/>
      <dgm:spPr/>
      <dgm:t>
        <a:bodyPr/>
        <a:lstStyle/>
        <a:p>
          <a:endParaRPr lang="fr-FR"/>
        </a:p>
      </dgm:t>
    </dgm:pt>
    <dgm:pt modelId="{520CF3C7-762E-4719-90D6-042501A015B9}" type="sibTrans" cxnId="{68C38FF9-0C60-43B5-84B3-C3F4498CB9B3}">
      <dgm:prSet/>
      <dgm:spPr/>
      <dgm:t>
        <a:bodyPr/>
        <a:lstStyle/>
        <a:p>
          <a:endParaRPr lang="fr-FR"/>
        </a:p>
      </dgm:t>
    </dgm:pt>
    <dgm:pt modelId="{20F102A1-7921-4D83-852F-D72FFCF8C530}">
      <dgm:prSet phldrT="[Texte]"/>
      <dgm:spPr/>
      <dgm:t>
        <a:bodyPr/>
        <a:lstStyle/>
        <a:p>
          <a:r>
            <a:rPr lang="ar-DZ" dirty="0" smtClean="0"/>
            <a:t>تعريف التفكير الإبداعي</a:t>
          </a:r>
          <a:endParaRPr lang="fr-FR" dirty="0"/>
        </a:p>
      </dgm:t>
    </dgm:pt>
    <dgm:pt modelId="{2974CD1C-AEEA-418A-AE69-6F022558B431}" type="parTrans" cxnId="{BD6D6818-E3DB-4201-B94F-DCFBFD46080F}">
      <dgm:prSet/>
      <dgm:spPr/>
      <dgm:t>
        <a:bodyPr/>
        <a:lstStyle/>
        <a:p>
          <a:endParaRPr lang="fr-FR"/>
        </a:p>
      </dgm:t>
    </dgm:pt>
    <dgm:pt modelId="{9979EE1A-D80A-4B05-BC70-931BAC5EB3B8}" type="sibTrans" cxnId="{BD6D6818-E3DB-4201-B94F-DCFBFD46080F}">
      <dgm:prSet/>
      <dgm:spPr/>
      <dgm:t>
        <a:bodyPr/>
        <a:lstStyle/>
        <a:p>
          <a:endParaRPr lang="fr-FR"/>
        </a:p>
      </dgm:t>
    </dgm:pt>
    <dgm:pt modelId="{8A659613-EC13-4CA0-B059-99985A5F90B4}" type="pres">
      <dgm:prSet presAssocID="{A8828CAB-CE4D-40F3-8BA8-3BA7E1754D11}" presName="CompostProcess" presStyleCnt="0">
        <dgm:presLayoutVars>
          <dgm:dir/>
          <dgm:resizeHandles val="exact"/>
        </dgm:presLayoutVars>
      </dgm:prSet>
      <dgm:spPr/>
    </dgm:pt>
    <dgm:pt modelId="{37355F7A-2CBF-4911-962B-2A1DF76C1F13}" type="pres">
      <dgm:prSet presAssocID="{A8828CAB-CE4D-40F3-8BA8-3BA7E1754D11}" presName="arrow" presStyleLbl="bgShp" presStyleIdx="0" presStyleCnt="1"/>
      <dgm:spPr/>
    </dgm:pt>
    <dgm:pt modelId="{FAF99495-A51B-4ABA-A306-72B5D6551C6E}" type="pres">
      <dgm:prSet presAssocID="{A8828CAB-CE4D-40F3-8BA8-3BA7E1754D11}" presName="linearProcess" presStyleCnt="0"/>
      <dgm:spPr/>
    </dgm:pt>
    <dgm:pt modelId="{DFF0820E-711B-4D1E-AF0D-A356B879CE0C}" type="pres">
      <dgm:prSet presAssocID="{A4693E8A-05C5-44BB-9EF6-33D56C5B3E10}" presName="textNode" presStyleLbl="node1" presStyleIdx="0" presStyleCnt="4">
        <dgm:presLayoutVars>
          <dgm:bulletEnabled val="1"/>
        </dgm:presLayoutVars>
      </dgm:prSet>
      <dgm:spPr/>
      <dgm:t>
        <a:bodyPr/>
        <a:lstStyle/>
        <a:p>
          <a:endParaRPr lang="fr-FR"/>
        </a:p>
      </dgm:t>
    </dgm:pt>
    <dgm:pt modelId="{52669BEC-C71A-4220-884A-16818BAE214B}" type="pres">
      <dgm:prSet presAssocID="{F9ACEAE0-1BFD-4DAC-B9E4-326C0C2FB864}" presName="sibTrans" presStyleCnt="0"/>
      <dgm:spPr/>
    </dgm:pt>
    <dgm:pt modelId="{479FC302-9DA8-42C1-BB1A-973CDC4C3003}" type="pres">
      <dgm:prSet presAssocID="{19619CB0-63A5-4B6C-82C2-D68AB5BB9E22}" presName="textNode" presStyleLbl="node1" presStyleIdx="1" presStyleCnt="4">
        <dgm:presLayoutVars>
          <dgm:bulletEnabled val="1"/>
        </dgm:presLayoutVars>
      </dgm:prSet>
      <dgm:spPr/>
      <dgm:t>
        <a:bodyPr/>
        <a:lstStyle/>
        <a:p>
          <a:endParaRPr lang="fr-FR"/>
        </a:p>
      </dgm:t>
    </dgm:pt>
    <dgm:pt modelId="{83B7A534-A204-4EB1-9B77-065E4E7561AE}" type="pres">
      <dgm:prSet presAssocID="{3B6D486B-0D9D-4E38-96BA-30A7F0EDC712}" presName="sibTrans" presStyleCnt="0"/>
      <dgm:spPr/>
    </dgm:pt>
    <dgm:pt modelId="{6DA9CA44-C233-45C9-883B-9C098AA18045}" type="pres">
      <dgm:prSet presAssocID="{9DEA3E8F-FF8E-43B4-BF6E-83F1670F38E9}" presName="textNode" presStyleLbl="node1" presStyleIdx="2" presStyleCnt="4">
        <dgm:presLayoutVars>
          <dgm:bulletEnabled val="1"/>
        </dgm:presLayoutVars>
      </dgm:prSet>
      <dgm:spPr/>
      <dgm:t>
        <a:bodyPr/>
        <a:lstStyle/>
        <a:p>
          <a:endParaRPr lang="fr-FR"/>
        </a:p>
      </dgm:t>
    </dgm:pt>
    <dgm:pt modelId="{C105D166-C809-4A2A-B624-400E5AF6B335}" type="pres">
      <dgm:prSet presAssocID="{520CF3C7-762E-4719-90D6-042501A015B9}" presName="sibTrans" presStyleCnt="0"/>
      <dgm:spPr/>
    </dgm:pt>
    <dgm:pt modelId="{5435A653-8966-4A38-95EA-ED5787A940E4}" type="pres">
      <dgm:prSet presAssocID="{20F102A1-7921-4D83-852F-D72FFCF8C530}" presName="textNode" presStyleLbl="node1" presStyleIdx="3" presStyleCnt="4">
        <dgm:presLayoutVars>
          <dgm:bulletEnabled val="1"/>
        </dgm:presLayoutVars>
      </dgm:prSet>
      <dgm:spPr/>
      <dgm:t>
        <a:bodyPr/>
        <a:lstStyle/>
        <a:p>
          <a:endParaRPr lang="fr-FR"/>
        </a:p>
      </dgm:t>
    </dgm:pt>
  </dgm:ptLst>
  <dgm:cxnLst>
    <dgm:cxn modelId="{A992C2BC-10C2-4408-BD70-316C9D381130}" srcId="{A8828CAB-CE4D-40F3-8BA8-3BA7E1754D11}" destId="{A4693E8A-05C5-44BB-9EF6-33D56C5B3E10}" srcOrd="0" destOrd="0" parTransId="{52FAE504-C321-4E5B-8D1A-6F05AF9807F4}" sibTransId="{F9ACEAE0-1BFD-4DAC-B9E4-326C0C2FB864}"/>
    <dgm:cxn modelId="{BD6D6818-E3DB-4201-B94F-DCFBFD46080F}" srcId="{A8828CAB-CE4D-40F3-8BA8-3BA7E1754D11}" destId="{20F102A1-7921-4D83-852F-D72FFCF8C530}" srcOrd="3" destOrd="0" parTransId="{2974CD1C-AEEA-418A-AE69-6F022558B431}" sibTransId="{9979EE1A-D80A-4B05-BC70-931BAC5EB3B8}"/>
    <dgm:cxn modelId="{E581CDE8-9180-4CA3-A53D-291DA295C8E8}" type="presOf" srcId="{A4693E8A-05C5-44BB-9EF6-33D56C5B3E10}" destId="{DFF0820E-711B-4D1E-AF0D-A356B879CE0C}" srcOrd="0" destOrd="0" presId="urn:microsoft.com/office/officeart/2005/8/layout/hProcess9"/>
    <dgm:cxn modelId="{DB80F44A-7FAC-4C46-97ED-12BD7B1D71AE}" type="presOf" srcId="{9DEA3E8F-FF8E-43B4-BF6E-83F1670F38E9}" destId="{6DA9CA44-C233-45C9-883B-9C098AA18045}" srcOrd="0" destOrd="0" presId="urn:microsoft.com/office/officeart/2005/8/layout/hProcess9"/>
    <dgm:cxn modelId="{FB6CFEAC-596C-4831-8D71-5E4E14EE15C2}" type="presOf" srcId="{20F102A1-7921-4D83-852F-D72FFCF8C530}" destId="{5435A653-8966-4A38-95EA-ED5787A940E4}" srcOrd="0" destOrd="0" presId="urn:microsoft.com/office/officeart/2005/8/layout/hProcess9"/>
    <dgm:cxn modelId="{99CAFECD-00DF-4F9E-B6CF-4F162ED32821}" srcId="{A8828CAB-CE4D-40F3-8BA8-3BA7E1754D11}" destId="{19619CB0-63A5-4B6C-82C2-D68AB5BB9E22}" srcOrd="1" destOrd="0" parTransId="{82F24877-E22A-4D38-AA6C-45C897F269A5}" sibTransId="{3B6D486B-0D9D-4E38-96BA-30A7F0EDC712}"/>
    <dgm:cxn modelId="{4F2F2838-E46A-438E-8079-885745D2643B}" type="presOf" srcId="{A8828CAB-CE4D-40F3-8BA8-3BA7E1754D11}" destId="{8A659613-EC13-4CA0-B059-99985A5F90B4}" srcOrd="0" destOrd="0" presId="urn:microsoft.com/office/officeart/2005/8/layout/hProcess9"/>
    <dgm:cxn modelId="{B5868EC1-852D-4773-A3E4-D77428102047}" type="presOf" srcId="{19619CB0-63A5-4B6C-82C2-D68AB5BB9E22}" destId="{479FC302-9DA8-42C1-BB1A-973CDC4C3003}" srcOrd="0" destOrd="0" presId="urn:microsoft.com/office/officeart/2005/8/layout/hProcess9"/>
    <dgm:cxn modelId="{68C38FF9-0C60-43B5-84B3-C3F4498CB9B3}" srcId="{A8828CAB-CE4D-40F3-8BA8-3BA7E1754D11}" destId="{9DEA3E8F-FF8E-43B4-BF6E-83F1670F38E9}" srcOrd="2" destOrd="0" parTransId="{8E5D40F5-6F3D-481E-A522-F4D44C752DAC}" sibTransId="{520CF3C7-762E-4719-90D6-042501A015B9}"/>
    <dgm:cxn modelId="{D7917C10-E048-4BFA-90AE-79E2E862FF15}" type="presParOf" srcId="{8A659613-EC13-4CA0-B059-99985A5F90B4}" destId="{37355F7A-2CBF-4911-962B-2A1DF76C1F13}" srcOrd="0" destOrd="0" presId="urn:microsoft.com/office/officeart/2005/8/layout/hProcess9"/>
    <dgm:cxn modelId="{DE7703BD-891F-4FF5-A168-41B68DECCFEC}" type="presParOf" srcId="{8A659613-EC13-4CA0-B059-99985A5F90B4}" destId="{FAF99495-A51B-4ABA-A306-72B5D6551C6E}" srcOrd="1" destOrd="0" presId="urn:microsoft.com/office/officeart/2005/8/layout/hProcess9"/>
    <dgm:cxn modelId="{7A94DC08-4986-420F-AF97-B4D38D0C554E}" type="presParOf" srcId="{FAF99495-A51B-4ABA-A306-72B5D6551C6E}" destId="{DFF0820E-711B-4D1E-AF0D-A356B879CE0C}" srcOrd="0" destOrd="0" presId="urn:microsoft.com/office/officeart/2005/8/layout/hProcess9"/>
    <dgm:cxn modelId="{CE6F935A-5223-4DE2-94E1-3D10BB41CBD2}" type="presParOf" srcId="{FAF99495-A51B-4ABA-A306-72B5D6551C6E}" destId="{52669BEC-C71A-4220-884A-16818BAE214B}" srcOrd="1" destOrd="0" presId="urn:microsoft.com/office/officeart/2005/8/layout/hProcess9"/>
    <dgm:cxn modelId="{60F6E737-1ED6-4DB8-8C94-34E25E1FAA48}" type="presParOf" srcId="{FAF99495-A51B-4ABA-A306-72B5D6551C6E}" destId="{479FC302-9DA8-42C1-BB1A-973CDC4C3003}" srcOrd="2" destOrd="0" presId="urn:microsoft.com/office/officeart/2005/8/layout/hProcess9"/>
    <dgm:cxn modelId="{313203B7-BEA1-4837-81B9-9EF8143CF273}" type="presParOf" srcId="{FAF99495-A51B-4ABA-A306-72B5D6551C6E}" destId="{83B7A534-A204-4EB1-9B77-065E4E7561AE}" srcOrd="3" destOrd="0" presId="urn:microsoft.com/office/officeart/2005/8/layout/hProcess9"/>
    <dgm:cxn modelId="{2B0F38F8-5F6A-4677-8E21-CAD9D6D0DF13}" type="presParOf" srcId="{FAF99495-A51B-4ABA-A306-72B5D6551C6E}" destId="{6DA9CA44-C233-45C9-883B-9C098AA18045}" srcOrd="4" destOrd="0" presId="urn:microsoft.com/office/officeart/2005/8/layout/hProcess9"/>
    <dgm:cxn modelId="{6ED079F5-5894-4642-A264-8E7CD0A35988}" type="presParOf" srcId="{FAF99495-A51B-4ABA-A306-72B5D6551C6E}" destId="{C105D166-C809-4A2A-B624-400E5AF6B335}" srcOrd="5" destOrd="0" presId="urn:microsoft.com/office/officeart/2005/8/layout/hProcess9"/>
    <dgm:cxn modelId="{67829279-8453-4CC7-90D6-6EF529BA89E8}" type="presParOf" srcId="{FAF99495-A51B-4ABA-A306-72B5D6551C6E}" destId="{5435A653-8966-4A38-95EA-ED5787A940E4}"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AF0ED-8CB8-4CE5-99F5-2C259AFBE18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19DFCA50-5F42-4B63-AC94-6506ABC94735}">
      <dgm:prSet phldrT="[Texte]" custT="1"/>
      <dgm:spPr/>
      <dgm:t>
        <a:bodyPr/>
        <a:lstStyle/>
        <a:p>
          <a:r>
            <a:rPr lang="ar-DZ" sz="3600" dirty="0" smtClean="0"/>
            <a:t>القدرات الإبداعية</a:t>
          </a:r>
          <a:endParaRPr lang="fr-FR" sz="3600" dirty="0"/>
        </a:p>
      </dgm:t>
    </dgm:pt>
    <dgm:pt modelId="{749326CB-80EC-41E9-AD66-13590F16EB38}" type="parTrans" cxnId="{43B737A9-CF31-4D8A-BD1C-BFABEA00B1C0}">
      <dgm:prSet/>
      <dgm:spPr/>
      <dgm:t>
        <a:bodyPr/>
        <a:lstStyle/>
        <a:p>
          <a:endParaRPr lang="fr-FR"/>
        </a:p>
      </dgm:t>
    </dgm:pt>
    <dgm:pt modelId="{17631C1E-C31F-4CBA-BC89-A31FBC90C1B3}" type="sibTrans" cxnId="{43B737A9-CF31-4D8A-BD1C-BFABEA00B1C0}">
      <dgm:prSet/>
      <dgm:spPr>
        <a:solidFill>
          <a:schemeClr val="accent1">
            <a:hueOff val="0"/>
            <a:satOff val="0"/>
            <a:lumOff val="0"/>
            <a:alpha val="0"/>
          </a:schemeClr>
        </a:solidFill>
        <a:ln>
          <a:solidFill>
            <a:srgbClr val="00B0F0"/>
          </a:solidFill>
        </a:ln>
      </dgm:spPr>
      <dgm:t>
        <a:bodyPr/>
        <a:lstStyle/>
        <a:p>
          <a:endParaRPr lang="fr-FR" dirty="0"/>
        </a:p>
      </dgm:t>
    </dgm:pt>
    <dgm:pt modelId="{B202354C-B245-4DD4-AD29-49A3AE524FC8}">
      <dgm:prSet phldrT="[Texte]" custT="1"/>
      <dgm:spPr/>
      <dgm:t>
        <a:bodyPr/>
        <a:lstStyle/>
        <a:p>
          <a:r>
            <a:rPr lang="ar-SA" sz="3600" dirty="0" smtClean="0"/>
            <a:t>مفهوم القدرات الإبداعية</a:t>
          </a:r>
          <a:endParaRPr lang="fr-FR" sz="3600" dirty="0"/>
        </a:p>
      </dgm:t>
    </dgm:pt>
    <dgm:pt modelId="{524CB52C-7463-4B44-9940-A0606377F24E}" type="sibTrans" cxnId="{B2FA6164-6A7B-4CCC-A4A8-E5B820129C70}">
      <dgm:prSet custT="1"/>
      <dgm:spPr>
        <a:solidFill>
          <a:schemeClr val="accent1">
            <a:hueOff val="0"/>
            <a:satOff val="0"/>
            <a:lumOff val="0"/>
            <a:alpha val="0"/>
          </a:schemeClr>
        </a:solidFill>
        <a:ln>
          <a:solidFill>
            <a:schemeClr val="accent1"/>
          </a:solidFill>
        </a:ln>
      </dgm:spPr>
      <dgm:t>
        <a:bodyPr/>
        <a:lstStyle/>
        <a:p>
          <a:endParaRPr lang="fr-FR" sz="2400" dirty="0"/>
        </a:p>
      </dgm:t>
    </dgm:pt>
    <dgm:pt modelId="{827710E0-E79C-4067-AE8C-9C8DC8B90B0C}" type="parTrans" cxnId="{B2FA6164-6A7B-4CCC-A4A8-E5B820129C70}">
      <dgm:prSet/>
      <dgm:spPr/>
      <dgm:t>
        <a:bodyPr/>
        <a:lstStyle/>
        <a:p>
          <a:endParaRPr lang="fr-FR"/>
        </a:p>
      </dgm:t>
    </dgm:pt>
    <dgm:pt modelId="{4C2B8ED7-6FFC-484A-8A0D-442CD8E9CE58}" type="pres">
      <dgm:prSet presAssocID="{15FAF0ED-8CB8-4CE5-99F5-2C259AFBE183}" presName="Name0" presStyleCnt="0">
        <dgm:presLayoutVars>
          <dgm:chMax/>
          <dgm:chPref/>
          <dgm:dir/>
          <dgm:animLvl val="lvl"/>
        </dgm:presLayoutVars>
      </dgm:prSet>
      <dgm:spPr/>
      <dgm:t>
        <a:bodyPr/>
        <a:lstStyle/>
        <a:p>
          <a:endParaRPr lang="fr-FR"/>
        </a:p>
      </dgm:t>
    </dgm:pt>
    <dgm:pt modelId="{A2B098DB-0134-4A59-9665-058863F2A21C}" type="pres">
      <dgm:prSet presAssocID="{B202354C-B245-4DD4-AD29-49A3AE524FC8}" presName="composite" presStyleCnt="0"/>
      <dgm:spPr/>
    </dgm:pt>
    <dgm:pt modelId="{D5C0F539-8E0E-4703-BE98-97F8B7B4EAB5}" type="pres">
      <dgm:prSet presAssocID="{B202354C-B245-4DD4-AD29-49A3AE524FC8}" presName="Parent1" presStyleLbl="node1" presStyleIdx="0" presStyleCnt="4" custScaleX="116050">
        <dgm:presLayoutVars>
          <dgm:chMax val="1"/>
          <dgm:chPref val="1"/>
          <dgm:bulletEnabled val="1"/>
        </dgm:presLayoutVars>
      </dgm:prSet>
      <dgm:spPr/>
      <dgm:t>
        <a:bodyPr/>
        <a:lstStyle/>
        <a:p>
          <a:endParaRPr lang="fr-FR"/>
        </a:p>
      </dgm:t>
    </dgm:pt>
    <dgm:pt modelId="{90839A4C-EFDB-4223-9E64-F4F2FB39FEFC}" type="pres">
      <dgm:prSet presAssocID="{B202354C-B245-4DD4-AD29-49A3AE524FC8}" presName="Childtext1" presStyleLbl="revTx" presStyleIdx="0" presStyleCnt="2">
        <dgm:presLayoutVars>
          <dgm:chMax val="0"/>
          <dgm:chPref val="0"/>
          <dgm:bulletEnabled val="1"/>
        </dgm:presLayoutVars>
      </dgm:prSet>
      <dgm:spPr/>
      <dgm:t>
        <a:bodyPr/>
        <a:lstStyle/>
        <a:p>
          <a:endParaRPr lang="fr-FR"/>
        </a:p>
      </dgm:t>
    </dgm:pt>
    <dgm:pt modelId="{47F10E2E-C4DB-40DA-A76A-234DA5928380}" type="pres">
      <dgm:prSet presAssocID="{B202354C-B245-4DD4-AD29-49A3AE524FC8}" presName="BalanceSpacing" presStyleCnt="0"/>
      <dgm:spPr/>
    </dgm:pt>
    <dgm:pt modelId="{CE08CFC8-6243-4CB0-BB89-F609C23C8AA1}" type="pres">
      <dgm:prSet presAssocID="{B202354C-B245-4DD4-AD29-49A3AE524FC8}" presName="BalanceSpacing1" presStyleCnt="0"/>
      <dgm:spPr/>
    </dgm:pt>
    <dgm:pt modelId="{F2CCD1C6-CDA7-4072-99ED-F52CC8F01413}" type="pres">
      <dgm:prSet presAssocID="{524CB52C-7463-4B44-9940-A0606377F24E}" presName="Accent1Text" presStyleLbl="node1" presStyleIdx="1" presStyleCnt="4" custLinFactNeighborX="-5579" custLinFactNeighborY="3226"/>
      <dgm:spPr/>
      <dgm:t>
        <a:bodyPr/>
        <a:lstStyle/>
        <a:p>
          <a:endParaRPr lang="fr-FR"/>
        </a:p>
      </dgm:t>
    </dgm:pt>
    <dgm:pt modelId="{31B72898-359B-4002-B0DE-D91E8CB68DCC}" type="pres">
      <dgm:prSet presAssocID="{524CB52C-7463-4B44-9940-A0606377F24E}" presName="spaceBetweenRectangles" presStyleCnt="0"/>
      <dgm:spPr/>
    </dgm:pt>
    <dgm:pt modelId="{5B77955D-5104-489C-A2BA-C065BD97E122}" type="pres">
      <dgm:prSet presAssocID="{19DFCA50-5F42-4B63-AC94-6506ABC94735}" presName="composite" presStyleCnt="0"/>
      <dgm:spPr/>
    </dgm:pt>
    <dgm:pt modelId="{6EBEDBFF-0C08-4E11-A5D8-BD0730111FA4}" type="pres">
      <dgm:prSet presAssocID="{19DFCA50-5F42-4B63-AC94-6506ABC94735}" presName="Parent1" presStyleLbl="node1" presStyleIdx="2" presStyleCnt="4" custScaleX="112473">
        <dgm:presLayoutVars>
          <dgm:chMax val="1"/>
          <dgm:chPref val="1"/>
          <dgm:bulletEnabled val="1"/>
        </dgm:presLayoutVars>
      </dgm:prSet>
      <dgm:spPr/>
      <dgm:t>
        <a:bodyPr/>
        <a:lstStyle/>
        <a:p>
          <a:endParaRPr lang="fr-FR"/>
        </a:p>
      </dgm:t>
    </dgm:pt>
    <dgm:pt modelId="{337007FA-2CC3-4E1D-8A02-7B93B5FD6C02}" type="pres">
      <dgm:prSet presAssocID="{19DFCA50-5F42-4B63-AC94-6506ABC94735}" presName="Childtext1" presStyleLbl="revTx" presStyleIdx="1" presStyleCnt="2">
        <dgm:presLayoutVars>
          <dgm:chMax val="0"/>
          <dgm:chPref val="0"/>
          <dgm:bulletEnabled val="1"/>
        </dgm:presLayoutVars>
      </dgm:prSet>
      <dgm:spPr/>
      <dgm:t>
        <a:bodyPr/>
        <a:lstStyle/>
        <a:p>
          <a:endParaRPr lang="fr-FR"/>
        </a:p>
      </dgm:t>
    </dgm:pt>
    <dgm:pt modelId="{4A8B6817-D6F4-4803-8B68-6317DAA43445}" type="pres">
      <dgm:prSet presAssocID="{19DFCA50-5F42-4B63-AC94-6506ABC94735}" presName="BalanceSpacing" presStyleCnt="0"/>
      <dgm:spPr/>
    </dgm:pt>
    <dgm:pt modelId="{E9B9250A-E929-4751-BC5A-088057F20354}" type="pres">
      <dgm:prSet presAssocID="{19DFCA50-5F42-4B63-AC94-6506ABC94735}" presName="BalanceSpacing1" presStyleCnt="0"/>
      <dgm:spPr/>
    </dgm:pt>
    <dgm:pt modelId="{D8F0E3F6-F64F-4335-8403-A651B00B4EE6}" type="pres">
      <dgm:prSet presAssocID="{17631C1E-C31F-4CBA-BC89-A31FBC90C1B3}" presName="Accent1Text" presStyleLbl="node1" presStyleIdx="3" presStyleCnt="4" custFlipVert="1" custFlipHor="1" custScaleX="103422" custScaleY="94046" custLinFactX="-100000" custLinFactNeighborX="-125732" custLinFactNeighborY="-1798"/>
      <dgm:spPr/>
      <dgm:t>
        <a:bodyPr/>
        <a:lstStyle/>
        <a:p>
          <a:endParaRPr lang="fr-FR"/>
        </a:p>
      </dgm:t>
    </dgm:pt>
  </dgm:ptLst>
  <dgm:cxnLst>
    <dgm:cxn modelId="{77937DAD-9850-4826-A307-2E690A814D46}" type="presOf" srcId="{17631C1E-C31F-4CBA-BC89-A31FBC90C1B3}" destId="{D8F0E3F6-F64F-4335-8403-A651B00B4EE6}" srcOrd="0" destOrd="0" presId="urn:microsoft.com/office/officeart/2008/layout/AlternatingHexagons"/>
    <dgm:cxn modelId="{0190E2BC-ABB6-4320-9965-67A3A2A4900A}" type="presOf" srcId="{15FAF0ED-8CB8-4CE5-99F5-2C259AFBE183}" destId="{4C2B8ED7-6FFC-484A-8A0D-442CD8E9CE58}" srcOrd="0" destOrd="0" presId="urn:microsoft.com/office/officeart/2008/layout/AlternatingHexagons"/>
    <dgm:cxn modelId="{43260494-5499-4C29-A3D5-39AE1C368B87}" type="presOf" srcId="{B202354C-B245-4DD4-AD29-49A3AE524FC8}" destId="{D5C0F539-8E0E-4703-BE98-97F8B7B4EAB5}" srcOrd="0" destOrd="0" presId="urn:microsoft.com/office/officeart/2008/layout/AlternatingHexagons"/>
    <dgm:cxn modelId="{68ED671D-EF4F-4B16-9C54-715A307135A8}" type="presOf" srcId="{524CB52C-7463-4B44-9940-A0606377F24E}" destId="{F2CCD1C6-CDA7-4072-99ED-F52CC8F01413}" srcOrd="0" destOrd="0" presId="urn:microsoft.com/office/officeart/2008/layout/AlternatingHexagons"/>
    <dgm:cxn modelId="{43B737A9-CF31-4D8A-BD1C-BFABEA00B1C0}" srcId="{15FAF0ED-8CB8-4CE5-99F5-2C259AFBE183}" destId="{19DFCA50-5F42-4B63-AC94-6506ABC94735}" srcOrd="1" destOrd="0" parTransId="{749326CB-80EC-41E9-AD66-13590F16EB38}" sibTransId="{17631C1E-C31F-4CBA-BC89-A31FBC90C1B3}"/>
    <dgm:cxn modelId="{B2FA6164-6A7B-4CCC-A4A8-E5B820129C70}" srcId="{15FAF0ED-8CB8-4CE5-99F5-2C259AFBE183}" destId="{B202354C-B245-4DD4-AD29-49A3AE524FC8}" srcOrd="0" destOrd="0" parTransId="{827710E0-E79C-4067-AE8C-9C8DC8B90B0C}" sibTransId="{524CB52C-7463-4B44-9940-A0606377F24E}"/>
    <dgm:cxn modelId="{926C7C19-32C1-4396-B53D-8C8E7DC74D05}" type="presOf" srcId="{19DFCA50-5F42-4B63-AC94-6506ABC94735}" destId="{6EBEDBFF-0C08-4E11-A5D8-BD0730111FA4}" srcOrd="0" destOrd="0" presId="urn:microsoft.com/office/officeart/2008/layout/AlternatingHexagons"/>
    <dgm:cxn modelId="{9FD9E9FF-653F-45DF-B57B-29D2B95E69EC}" type="presParOf" srcId="{4C2B8ED7-6FFC-484A-8A0D-442CD8E9CE58}" destId="{A2B098DB-0134-4A59-9665-058863F2A21C}" srcOrd="0" destOrd="0" presId="urn:microsoft.com/office/officeart/2008/layout/AlternatingHexagons"/>
    <dgm:cxn modelId="{C88CA307-95A3-4AAD-9F96-DF649EEC6344}" type="presParOf" srcId="{A2B098DB-0134-4A59-9665-058863F2A21C}" destId="{D5C0F539-8E0E-4703-BE98-97F8B7B4EAB5}" srcOrd="0" destOrd="0" presId="urn:microsoft.com/office/officeart/2008/layout/AlternatingHexagons"/>
    <dgm:cxn modelId="{6A4E5026-5F5E-407F-AFE6-2DD4D449D703}" type="presParOf" srcId="{A2B098DB-0134-4A59-9665-058863F2A21C}" destId="{90839A4C-EFDB-4223-9E64-F4F2FB39FEFC}" srcOrd="1" destOrd="0" presId="urn:microsoft.com/office/officeart/2008/layout/AlternatingHexagons"/>
    <dgm:cxn modelId="{A7706A93-BD68-4E1F-A1AD-C2481F42815B}" type="presParOf" srcId="{A2B098DB-0134-4A59-9665-058863F2A21C}" destId="{47F10E2E-C4DB-40DA-A76A-234DA5928380}" srcOrd="2" destOrd="0" presId="urn:microsoft.com/office/officeart/2008/layout/AlternatingHexagons"/>
    <dgm:cxn modelId="{1D054034-CBDB-4FC8-90E0-ED7906217A87}" type="presParOf" srcId="{A2B098DB-0134-4A59-9665-058863F2A21C}" destId="{CE08CFC8-6243-4CB0-BB89-F609C23C8AA1}" srcOrd="3" destOrd="0" presId="urn:microsoft.com/office/officeart/2008/layout/AlternatingHexagons"/>
    <dgm:cxn modelId="{DCFF91A6-5420-4C88-B027-02080AD1313F}" type="presParOf" srcId="{A2B098DB-0134-4A59-9665-058863F2A21C}" destId="{F2CCD1C6-CDA7-4072-99ED-F52CC8F01413}" srcOrd="4" destOrd="0" presId="urn:microsoft.com/office/officeart/2008/layout/AlternatingHexagons"/>
    <dgm:cxn modelId="{4D06EFFE-C0D7-43D9-AEF8-51A15E95021B}" type="presParOf" srcId="{4C2B8ED7-6FFC-484A-8A0D-442CD8E9CE58}" destId="{31B72898-359B-4002-B0DE-D91E8CB68DCC}" srcOrd="1" destOrd="0" presId="urn:microsoft.com/office/officeart/2008/layout/AlternatingHexagons"/>
    <dgm:cxn modelId="{A0EA7D77-AE6D-41F8-A7DE-864812CED2DB}" type="presParOf" srcId="{4C2B8ED7-6FFC-484A-8A0D-442CD8E9CE58}" destId="{5B77955D-5104-489C-A2BA-C065BD97E122}" srcOrd="2" destOrd="0" presId="urn:microsoft.com/office/officeart/2008/layout/AlternatingHexagons"/>
    <dgm:cxn modelId="{B505FD6E-B91C-4049-8F9E-5EA69E8D4E99}" type="presParOf" srcId="{5B77955D-5104-489C-A2BA-C065BD97E122}" destId="{6EBEDBFF-0C08-4E11-A5D8-BD0730111FA4}" srcOrd="0" destOrd="0" presId="urn:microsoft.com/office/officeart/2008/layout/AlternatingHexagons"/>
    <dgm:cxn modelId="{796CF3DD-F62E-47FC-99C0-991FEB94D297}" type="presParOf" srcId="{5B77955D-5104-489C-A2BA-C065BD97E122}" destId="{337007FA-2CC3-4E1D-8A02-7B93B5FD6C02}" srcOrd="1" destOrd="0" presId="urn:microsoft.com/office/officeart/2008/layout/AlternatingHexagons"/>
    <dgm:cxn modelId="{5D9BEA76-C2E0-42A3-9A43-42EBAA301119}" type="presParOf" srcId="{5B77955D-5104-489C-A2BA-C065BD97E122}" destId="{4A8B6817-D6F4-4803-8B68-6317DAA43445}" srcOrd="2" destOrd="0" presId="urn:microsoft.com/office/officeart/2008/layout/AlternatingHexagons"/>
    <dgm:cxn modelId="{3FFD8B1B-EC2B-4184-BC21-F246A3774C34}" type="presParOf" srcId="{5B77955D-5104-489C-A2BA-C065BD97E122}" destId="{E9B9250A-E929-4751-BC5A-088057F20354}" srcOrd="3" destOrd="0" presId="urn:microsoft.com/office/officeart/2008/layout/AlternatingHexagons"/>
    <dgm:cxn modelId="{815F3DC9-01C7-4235-9EE6-283D528EB8CD}" type="presParOf" srcId="{5B77955D-5104-489C-A2BA-C065BD97E122}" destId="{D8F0E3F6-F64F-4335-8403-A651B00B4EE6}"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AF0ED-8CB8-4CE5-99F5-2C259AFBE18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19DFCA50-5F42-4B63-AC94-6506ABC94735}">
      <dgm:prSet phldrT="[Texte]" custT="1"/>
      <dgm:spPr/>
      <dgm:t>
        <a:bodyPr/>
        <a:lstStyle/>
        <a:p>
          <a:r>
            <a:rPr lang="ar-DZ" sz="3600" dirty="0" err="1" smtClean="0"/>
            <a:t>سيرورة</a:t>
          </a:r>
          <a:r>
            <a:rPr lang="ar-DZ" sz="3600" dirty="0" smtClean="0"/>
            <a:t> عملية </a:t>
          </a:r>
          <a:r>
            <a:rPr lang="ar-DZ" sz="3600" dirty="0" err="1" smtClean="0"/>
            <a:t>اللإبداع</a:t>
          </a:r>
          <a:endParaRPr lang="fr-FR" sz="3600" dirty="0"/>
        </a:p>
      </dgm:t>
    </dgm:pt>
    <dgm:pt modelId="{749326CB-80EC-41E9-AD66-13590F16EB38}" type="parTrans" cxnId="{43B737A9-CF31-4D8A-BD1C-BFABEA00B1C0}">
      <dgm:prSet/>
      <dgm:spPr/>
      <dgm:t>
        <a:bodyPr/>
        <a:lstStyle/>
        <a:p>
          <a:endParaRPr lang="fr-FR"/>
        </a:p>
      </dgm:t>
    </dgm:pt>
    <dgm:pt modelId="{17631C1E-C31F-4CBA-BC89-A31FBC90C1B3}" type="sibTrans" cxnId="{43B737A9-CF31-4D8A-BD1C-BFABEA00B1C0}">
      <dgm:prSet/>
      <dgm:spPr>
        <a:solidFill>
          <a:schemeClr val="accent1">
            <a:hueOff val="0"/>
            <a:satOff val="0"/>
            <a:lumOff val="0"/>
            <a:alpha val="0"/>
          </a:schemeClr>
        </a:solidFill>
        <a:ln>
          <a:solidFill>
            <a:srgbClr val="00B0F0"/>
          </a:solidFill>
        </a:ln>
      </dgm:spPr>
      <dgm:t>
        <a:bodyPr/>
        <a:lstStyle/>
        <a:p>
          <a:endParaRPr lang="fr-FR" dirty="0"/>
        </a:p>
      </dgm:t>
    </dgm:pt>
    <dgm:pt modelId="{B202354C-B245-4DD4-AD29-49A3AE524FC8}">
      <dgm:prSet phldrT="[Texte]" custT="1"/>
      <dgm:spPr/>
      <dgm:t>
        <a:bodyPr/>
        <a:lstStyle/>
        <a:p>
          <a:r>
            <a:rPr lang="ar-DZ" sz="3600" dirty="0" smtClean="0"/>
            <a:t>نظام الإبداع</a:t>
          </a:r>
          <a:endParaRPr lang="fr-FR" sz="3600" dirty="0"/>
        </a:p>
      </dgm:t>
    </dgm:pt>
    <dgm:pt modelId="{524CB52C-7463-4B44-9940-A0606377F24E}" type="sibTrans" cxnId="{B2FA6164-6A7B-4CCC-A4A8-E5B820129C70}">
      <dgm:prSet custT="1"/>
      <dgm:spPr>
        <a:solidFill>
          <a:schemeClr val="accent1">
            <a:hueOff val="0"/>
            <a:satOff val="0"/>
            <a:lumOff val="0"/>
            <a:alpha val="0"/>
          </a:schemeClr>
        </a:solidFill>
        <a:ln>
          <a:solidFill>
            <a:schemeClr val="accent1"/>
          </a:solidFill>
        </a:ln>
      </dgm:spPr>
      <dgm:t>
        <a:bodyPr/>
        <a:lstStyle/>
        <a:p>
          <a:endParaRPr lang="fr-FR" sz="2400" dirty="0"/>
        </a:p>
      </dgm:t>
    </dgm:pt>
    <dgm:pt modelId="{827710E0-E79C-4067-AE8C-9C8DC8B90B0C}" type="parTrans" cxnId="{B2FA6164-6A7B-4CCC-A4A8-E5B820129C70}">
      <dgm:prSet/>
      <dgm:spPr/>
      <dgm:t>
        <a:bodyPr/>
        <a:lstStyle/>
        <a:p>
          <a:endParaRPr lang="fr-FR"/>
        </a:p>
      </dgm:t>
    </dgm:pt>
    <dgm:pt modelId="{4C2B8ED7-6FFC-484A-8A0D-442CD8E9CE58}" type="pres">
      <dgm:prSet presAssocID="{15FAF0ED-8CB8-4CE5-99F5-2C259AFBE183}" presName="Name0" presStyleCnt="0">
        <dgm:presLayoutVars>
          <dgm:chMax/>
          <dgm:chPref/>
          <dgm:dir/>
          <dgm:animLvl val="lvl"/>
        </dgm:presLayoutVars>
      </dgm:prSet>
      <dgm:spPr/>
      <dgm:t>
        <a:bodyPr/>
        <a:lstStyle/>
        <a:p>
          <a:endParaRPr lang="fr-FR"/>
        </a:p>
      </dgm:t>
    </dgm:pt>
    <dgm:pt modelId="{A2B098DB-0134-4A59-9665-058863F2A21C}" type="pres">
      <dgm:prSet presAssocID="{B202354C-B245-4DD4-AD29-49A3AE524FC8}" presName="composite" presStyleCnt="0"/>
      <dgm:spPr/>
    </dgm:pt>
    <dgm:pt modelId="{D5C0F539-8E0E-4703-BE98-97F8B7B4EAB5}" type="pres">
      <dgm:prSet presAssocID="{B202354C-B245-4DD4-AD29-49A3AE524FC8}" presName="Parent1" presStyleLbl="node1" presStyleIdx="0" presStyleCnt="4" custScaleX="116050">
        <dgm:presLayoutVars>
          <dgm:chMax val="1"/>
          <dgm:chPref val="1"/>
          <dgm:bulletEnabled val="1"/>
        </dgm:presLayoutVars>
      </dgm:prSet>
      <dgm:spPr/>
      <dgm:t>
        <a:bodyPr/>
        <a:lstStyle/>
        <a:p>
          <a:endParaRPr lang="fr-FR"/>
        </a:p>
      </dgm:t>
    </dgm:pt>
    <dgm:pt modelId="{90839A4C-EFDB-4223-9E64-F4F2FB39FEFC}" type="pres">
      <dgm:prSet presAssocID="{B202354C-B245-4DD4-AD29-49A3AE524FC8}" presName="Childtext1" presStyleLbl="revTx" presStyleIdx="0" presStyleCnt="2">
        <dgm:presLayoutVars>
          <dgm:chMax val="0"/>
          <dgm:chPref val="0"/>
          <dgm:bulletEnabled val="1"/>
        </dgm:presLayoutVars>
      </dgm:prSet>
      <dgm:spPr/>
      <dgm:t>
        <a:bodyPr/>
        <a:lstStyle/>
        <a:p>
          <a:endParaRPr lang="fr-FR"/>
        </a:p>
      </dgm:t>
    </dgm:pt>
    <dgm:pt modelId="{47F10E2E-C4DB-40DA-A76A-234DA5928380}" type="pres">
      <dgm:prSet presAssocID="{B202354C-B245-4DD4-AD29-49A3AE524FC8}" presName="BalanceSpacing" presStyleCnt="0"/>
      <dgm:spPr/>
    </dgm:pt>
    <dgm:pt modelId="{CE08CFC8-6243-4CB0-BB89-F609C23C8AA1}" type="pres">
      <dgm:prSet presAssocID="{B202354C-B245-4DD4-AD29-49A3AE524FC8}" presName="BalanceSpacing1" presStyleCnt="0"/>
      <dgm:spPr/>
    </dgm:pt>
    <dgm:pt modelId="{F2CCD1C6-CDA7-4072-99ED-F52CC8F01413}" type="pres">
      <dgm:prSet presAssocID="{524CB52C-7463-4B44-9940-A0606377F24E}" presName="Accent1Text" presStyleLbl="node1" presStyleIdx="1" presStyleCnt="4" custLinFactNeighborX="-5579" custLinFactNeighborY="3226"/>
      <dgm:spPr/>
      <dgm:t>
        <a:bodyPr/>
        <a:lstStyle/>
        <a:p>
          <a:endParaRPr lang="fr-FR"/>
        </a:p>
      </dgm:t>
    </dgm:pt>
    <dgm:pt modelId="{31B72898-359B-4002-B0DE-D91E8CB68DCC}" type="pres">
      <dgm:prSet presAssocID="{524CB52C-7463-4B44-9940-A0606377F24E}" presName="spaceBetweenRectangles" presStyleCnt="0"/>
      <dgm:spPr/>
    </dgm:pt>
    <dgm:pt modelId="{5B77955D-5104-489C-A2BA-C065BD97E122}" type="pres">
      <dgm:prSet presAssocID="{19DFCA50-5F42-4B63-AC94-6506ABC94735}" presName="composite" presStyleCnt="0"/>
      <dgm:spPr/>
    </dgm:pt>
    <dgm:pt modelId="{6EBEDBFF-0C08-4E11-A5D8-BD0730111FA4}" type="pres">
      <dgm:prSet presAssocID="{19DFCA50-5F42-4B63-AC94-6506ABC94735}" presName="Parent1" presStyleLbl="node1" presStyleIdx="2" presStyleCnt="4" custScaleX="112473">
        <dgm:presLayoutVars>
          <dgm:chMax val="1"/>
          <dgm:chPref val="1"/>
          <dgm:bulletEnabled val="1"/>
        </dgm:presLayoutVars>
      </dgm:prSet>
      <dgm:spPr/>
      <dgm:t>
        <a:bodyPr/>
        <a:lstStyle/>
        <a:p>
          <a:endParaRPr lang="fr-FR"/>
        </a:p>
      </dgm:t>
    </dgm:pt>
    <dgm:pt modelId="{337007FA-2CC3-4E1D-8A02-7B93B5FD6C02}" type="pres">
      <dgm:prSet presAssocID="{19DFCA50-5F42-4B63-AC94-6506ABC94735}" presName="Childtext1" presStyleLbl="revTx" presStyleIdx="1" presStyleCnt="2">
        <dgm:presLayoutVars>
          <dgm:chMax val="0"/>
          <dgm:chPref val="0"/>
          <dgm:bulletEnabled val="1"/>
        </dgm:presLayoutVars>
      </dgm:prSet>
      <dgm:spPr/>
      <dgm:t>
        <a:bodyPr/>
        <a:lstStyle/>
        <a:p>
          <a:endParaRPr lang="fr-FR"/>
        </a:p>
      </dgm:t>
    </dgm:pt>
    <dgm:pt modelId="{4A8B6817-D6F4-4803-8B68-6317DAA43445}" type="pres">
      <dgm:prSet presAssocID="{19DFCA50-5F42-4B63-AC94-6506ABC94735}" presName="BalanceSpacing" presStyleCnt="0"/>
      <dgm:spPr/>
    </dgm:pt>
    <dgm:pt modelId="{E9B9250A-E929-4751-BC5A-088057F20354}" type="pres">
      <dgm:prSet presAssocID="{19DFCA50-5F42-4B63-AC94-6506ABC94735}" presName="BalanceSpacing1" presStyleCnt="0"/>
      <dgm:spPr/>
    </dgm:pt>
    <dgm:pt modelId="{D8F0E3F6-F64F-4335-8403-A651B00B4EE6}" type="pres">
      <dgm:prSet presAssocID="{17631C1E-C31F-4CBA-BC89-A31FBC90C1B3}" presName="Accent1Text" presStyleLbl="node1" presStyleIdx="3" presStyleCnt="4" custFlipVert="1" custFlipHor="1" custScaleX="103422" custScaleY="94046" custLinFactX="-100000" custLinFactNeighborX="-125732" custLinFactNeighborY="-1798"/>
      <dgm:spPr/>
      <dgm:t>
        <a:bodyPr/>
        <a:lstStyle/>
        <a:p>
          <a:endParaRPr lang="fr-FR"/>
        </a:p>
      </dgm:t>
    </dgm:pt>
  </dgm:ptLst>
  <dgm:cxnLst>
    <dgm:cxn modelId="{D4150C53-2BDA-4952-A850-FA3ECFBB63EC}" type="presOf" srcId="{B202354C-B245-4DD4-AD29-49A3AE524FC8}" destId="{D5C0F539-8E0E-4703-BE98-97F8B7B4EAB5}" srcOrd="0" destOrd="0" presId="urn:microsoft.com/office/officeart/2008/layout/AlternatingHexagons"/>
    <dgm:cxn modelId="{F852CF5E-37D1-4283-8A20-F71A7D812326}" type="presOf" srcId="{15FAF0ED-8CB8-4CE5-99F5-2C259AFBE183}" destId="{4C2B8ED7-6FFC-484A-8A0D-442CD8E9CE58}" srcOrd="0" destOrd="0" presId="urn:microsoft.com/office/officeart/2008/layout/AlternatingHexagons"/>
    <dgm:cxn modelId="{8507DAE9-61C9-47D4-A321-64B8276F185C}" type="presOf" srcId="{524CB52C-7463-4B44-9940-A0606377F24E}" destId="{F2CCD1C6-CDA7-4072-99ED-F52CC8F01413}" srcOrd="0" destOrd="0" presId="urn:microsoft.com/office/officeart/2008/layout/AlternatingHexagons"/>
    <dgm:cxn modelId="{2DE1A531-990B-4390-93DE-38A11B32DEA7}" type="presOf" srcId="{19DFCA50-5F42-4B63-AC94-6506ABC94735}" destId="{6EBEDBFF-0C08-4E11-A5D8-BD0730111FA4}" srcOrd="0" destOrd="0" presId="urn:microsoft.com/office/officeart/2008/layout/AlternatingHexagons"/>
    <dgm:cxn modelId="{33F750B4-BB0F-411C-A573-D6B4D81A9735}" type="presOf" srcId="{17631C1E-C31F-4CBA-BC89-A31FBC90C1B3}" destId="{D8F0E3F6-F64F-4335-8403-A651B00B4EE6}" srcOrd="0" destOrd="0" presId="urn:microsoft.com/office/officeart/2008/layout/AlternatingHexagons"/>
    <dgm:cxn modelId="{B2FA6164-6A7B-4CCC-A4A8-E5B820129C70}" srcId="{15FAF0ED-8CB8-4CE5-99F5-2C259AFBE183}" destId="{B202354C-B245-4DD4-AD29-49A3AE524FC8}" srcOrd="0" destOrd="0" parTransId="{827710E0-E79C-4067-AE8C-9C8DC8B90B0C}" sibTransId="{524CB52C-7463-4B44-9940-A0606377F24E}"/>
    <dgm:cxn modelId="{43B737A9-CF31-4D8A-BD1C-BFABEA00B1C0}" srcId="{15FAF0ED-8CB8-4CE5-99F5-2C259AFBE183}" destId="{19DFCA50-5F42-4B63-AC94-6506ABC94735}" srcOrd="1" destOrd="0" parTransId="{749326CB-80EC-41E9-AD66-13590F16EB38}" sibTransId="{17631C1E-C31F-4CBA-BC89-A31FBC90C1B3}"/>
    <dgm:cxn modelId="{D2DC3E6F-F7EC-4BBD-AD6A-13085AE06746}" type="presParOf" srcId="{4C2B8ED7-6FFC-484A-8A0D-442CD8E9CE58}" destId="{A2B098DB-0134-4A59-9665-058863F2A21C}" srcOrd="0" destOrd="0" presId="urn:microsoft.com/office/officeart/2008/layout/AlternatingHexagons"/>
    <dgm:cxn modelId="{BB3BFF74-83A9-45D6-9217-D44012EB41F4}" type="presParOf" srcId="{A2B098DB-0134-4A59-9665-058863F2A21C}" destId="{D5C0F539-8E0E-4703-BE98-97F8B7B4EAB5}" srcOrd="0" destOrd="0" presId="urn:microsoft.com/office/officeart/2008/layout/AlternatingHexagons"/>
    <dgm:cxn modelId="{422913A4-46D9-4103-AF95-68C7A138184C}" type="presParOf" srcId="{A2B098DB-0134-4A59-9665-058863F2A21C}" destId="{90839A4C-EFDB-4223-9E64-F4F2FB39FEFC}" srcOrd="1" destOrd="0" presId="urn:microsoft.com/office/officeart/2008/layout/AlternatingHexagons"/>
    <dgm:cxn modelId="{47564910-1FFB-44F3-A4FF-1E6F64FCBA2E}" type="presParOf" srcId="{A2B098DB-0134-4A59-9665-058863F2A21C}" destId="{47F10E2E-C4DB-40DA-A76A-234DA5928380}" srcOrd="2" destOrd="0" presId="urn:microsoft.com/office/officeart/2008/layout/AlternatingHexagons"/>
    <dgm:cxn modelId="{3DBBA3D6-A8CD-4D45-90A8-708B0983A3CA}" type="presParOf" srcId="{A2B098DB-0134-4A59-9665-058863F2A21C}" destId="{CE08CFC8-6243-4CB0-BB89-F609C23C8AA1}" srcOrd="3" destOrd="0" presId="urn:microsoft.com/office/officeart/2008/layout/AlternatingHexagons"/>
    <dgm:cxn modelId="{8127C66A-3DDA-47EB-99CF-64B286A21615}" type="presParOf" srcId="{A2B098DB-0134-4A59-9665-058863F2A21C}" destId="{F2CCD1C6-CDA7-4072-99ED-F52CC8F01413}" srcOrd="4" destOrd="0" presId="urn:microsoft.com/office/officeart/2008/layout/AlternatingHexagons"/>
    <dgm:cxn modelId="{02CCA391-24EF-4C69-9380-C7A97D4CD3D1}" type="presParOf" srcId="{4C2B8ED7-6FFC-484A-8A0D-442CD8E9CE58}" destId="{31B72898-359B-4002-B0DE-D91E8CB68DCC}" srcOrd="1" destOrd="0" presId="urn:microsoft.com/office/officeart/2008/layout/AlternatingHexagons"/>
    <dgm:cxn modelId="{8A22839B-18DA-459D-AE58-80D0B18493B6}" type="presParOf" srcId="{4C2B8ED7-6FFC-484A-8A0D-442CD8E9CE58}" destId="{5B77955D-5104-489C-A2BA-C065BD97E122}" srcOrd="2" destOrd="0" presId="urn:microsoft.com/office/officeart/2008/layout/AlternatingHexagons"/>
    <dgm:cxn modelId="{BD1CE083-78C8-40BD-A64E-64D5C775F9C9}" type="presParOf" srcId="{5B77955D-5104-489C-A2BA-C065BD97E122}" destId="{6EBEDBFF-0C08-4E11-A5D8-BD0730111FA4}" srcOrd="0" destOrd="0" presId="urn:microsoft.com/office/officeart/2008/layout/AlternatingHexagons"/>
    <dgm:cxn modelId="{E4CA6E06-6A14-4087-AEA8-A09AB191F7D4}" type="presParOf" srcId="{5B77955D-5104-489C-A2BA-C065BD97E122}" destId="{337007FA-2CC3-4E1D-8A02-7B93B5FD6C02}" srcOrd="1" destOrd="0" presId="urn:microsoft.com/office/officeart/2008/layout/AlternatingHexagons"/>
    <dgm:cxn modelId="{97DEA85A-E0A7-4615-BB3A-BE294F6B56A9}" type="presParOf" srcId="{5B77955D-5104-489C-A2BA-C065BD97E122}" destId="{4A8B6817-D6F4-4803-8B68-6317DAA43445}" srcOrd="2" destOrd="0" presId="urn:microsoft.com/office/officeart/2008/layout/AlternatingHexagons"/>
    <dgm:cxn modelId="{52188E03-7398-497B-9C26-C615A870A74B}" type="presParOf" srcId="{5B77955D-5104-489C-A2BA-C065BD97E122}" destId="{E9B9250A-E929-4751-BC5A-088057F20354}" srcOrd="3" destOrd="0" presId="urn:microsoft.com/office/officeart/2008/layout/AlternatingHexagons"/>
    <dgm:cxn modelId="{E8661CBC-D242-495C-BD30-57F521CC657E}" type="presParOf" srcId="{5B77955D-5104-489C-A2BA-C065BD97E122}" destId="{D8F0E3F6-F64F-4335-8403-A651B00B4EE6}" srcOrd="4" destOrd="0" presId="urn:microsoft.com/office/officeart/2008/layout/AlternatingHexagons"/>
  </dgm:cxnLst>
  <dgm:bg/>
  <dgm:whole/>
</dgm:dataModel>
</file>

<file path=ppt/diagrams/data5.xml><?xml version="1.0" encoding="utf-8"?>
<dgm:dataModel xmlns:dgm="http://schemas.openxmlformats.org/drawingml/2006/diagram" xmlns:a="http://schemas.openxmlformats.org/drawingml/2006/main">
  <dgm:ptLst>
    <dgm:pt modelId="{DBCADCB3-AF18-41D9-A3BA-CB4FB3A01E99}"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fr-FR"/>
        </a:p>
      </dgm:t>
    </dgm:pt>
    <dgm:pt modelId="{48F4A928-E328-448F-9135-2F09599C5F74}">
      <dgm:prSet phldrT="[Texte]" custT="1"/>
      <dgm:spPr/>
      <dgm:t>
        <a:bodyPr/>
        <a:lstStyle/>
        <a:p>
          <a:r>
            <a:rPr lang="ar-DZ" sz="4400" b="1" dirty="0" smtClean="0">
              <a:latin typeface="Arabic Typesetting" panose="03020402040406030203" pitchFamily="66" charset="-78"/>
              <a:cs typeface="Arabic Typesetting" panose="03020402040406030203" pitchFamily="66" charset="-78"/>
            </a:rPr>
            <a:t>المطلب الأول</a:t>
          </a:r>
          <a:r>
            <a:rPr lang="ar-DZ" sz="4400" b="1" smtClean="0">
              <a:latin typeface="Arabic Typesetting" panose="03020402040406030203" pitchFamily="66" charset="-78"/>
              <a:cs typeface="Arabic Typesetting" panose="03020402040406030203" pitchFamily="66" charset="-78"/>
            </a:rPr>
            <a:t>: ظروف وشروط الواجب توفرها</a:t>
          </a:r>
          <a:endParaRPr lang="fr-FR" sz="4400" b="1" dirty="0">
            <a:latin typeface="Arabic Typesetting" panose="03020402040406030203" pitchFamily="66" charset="-78"/>
            <a:cs typeface="Arabic Typesetting" panose="03020402040406030203" pitchFamily="66" charset="-78"/>
          </a:endParaRPr>
        </a:p>
      </dgm:t>
    </dgm:pt>
    <dgm:pt modelId="{B38F920B-6B78-407A-AD0F-4C7962DEFC42}" type="parTrans" cxnId="{6C27B688-FC2A-4FA3-825D-5A1C136CEF46}">
      <dgm:prSet/>
      <dgm:spPr/>
      <dgm:t>
        <a:bodyPr/>
        <a:lstStyle/>
        <a:p>
          <a:endParaRPr lang="fr-FR"/>
        </a:p>
      </dgm:t>
    </dgm:pt>
    <dgm:pt modelId="{624789DF-D3C4-4152-8806-180E10E3DB42}" type="sibTrans" cxnId="{6C27B688-FC2A-4FA3-825D-5A1C136CEF46}">
      <dgm:prSet/>
      <dgm:spPr/>
      <dgm:t>
        <a:bodyPr/>
        <a:lstStyle/>
        <a:p>
          <a:endParaRPr lang="fr-FR"/>
        </a:p>
      </dgm:t>
    </dgm:pt>
    <dgm:pt modelId="{392EE075-F1D3-4C6B-9B3F-A0D58F6195E5}">
      <dgm:prSet phldrT="[Texte]" custT="1"/>
      <dgm:spPr/>
      <dgm:t>
        <a:bodyPr/>
        <a:lstStyle/>
        <a:p>
          <a:pPr rtl="1"/>
          <a:r>
            <a:rPr lang="ar-DZ" sz="4400" b="1" dirty="0" smtClean="0">
              <a:latin typeface="Arabic Typesetting" panose="03020402040406030203" pitchFamily="66" charset="-78"/>
              <a:cs typeface="Arabic Typesetting" panose="03020402040406030203" pitchFamily="66" charset="-78"/>
            </a:rPr>
            <a:t>المطلب الثاني: طرق ووسائل تفعيل القدرات الإبداعية الحديثة </a:t>
          </a:r>
          <a:endParaRPr lang="fr-FR" sz="4400" b="1" dirty="0">
            <a:latin typeface="Arabic Typesetting" panose="03020402040406030203" pitchFamily="66" charset="-78"/>
            <a:cs typeface="Arabic Typesetting" panose="03020402040406030203" pitchFamily="66" charset="-78"/>
          </a:endParaRPr>
        </a:p>
      </dgm:t>
    </dgm:pt>
    <dgm:pt modelId="{C0632F79-69CA-4010-8957-0EC7A2AD0228}" type="parTrans" cxnId="{E04D2A61-EB94-405A-B57B-2E2DF591DF61}">
      <dgm:prSet/>
      <dgm:spPr/>
      <dgm:t>
        <a:bodyPr/>
        <a:lstStyle/>
        <a:p>
          <a:endParaRPr lang="fr-FR"/>
        </a:p>
      </dgm:t>
    </dgm:pt>
    <dgm:pt modelId="{92D1329E-99DA-469E-87BB-0FEB161EC135}" type="sibTrans" cxnId="{E04D2A61-EB94-405A-B57B-2E2DF591DF61}">
      <dgm:prSet/>
      <dgm:spPr/>
      <dgm:t>
        <a:bodyPr/>
        <a:lstStyle/>
        <a:p>
          <a:endParaRPr lang="fr-FR"/>
        </a:p>
      </dgm:t>
    </dgm:pt>
    <dgm:pt modelId="{419ECA8D-977A-4644-94A2-A424DF7D42CA}" type="pres">
      <dgm:prSet presAssocID="{DBCADCB3-AF18-41D9-A3BA-CB4FB3A01E99}" presName="outerComposite" presStyleCnt="0">
        <dgm:presLayoutVars>
          <dgm:chMax val="5"/>
          <dgm:dir val="rev"/>
          <dgm:resizeHandles val="exact"/>
        </dgm:presLayoutVars>
      </dgm:prSet>
      <dgm:spPr/>
      <dgm:t>
        <a:bodyPr/>
        <a:lstStyle/>
        <a:p>
          <a:endParaRPr lang="fr-FR"/>
        </a:p>
      </dgm:t>
    </dgm:pt>
    <dgm:pt modelId="{FA120638-3D61-493B-AA77-59D916E760D7}" type="pres">
      <dgm:prSet presAssocID="{DBCADCB3-AF18-41D9-A3BA-CB4FB3A01E99}" presName="dummyMaxCanvas" presStyleCnt="0">
        <dgm:presLayoutVars/>
      </dgm:prSet>
      <dgm:spPr/>
    </dgm:pt>
    <dgm:pt modelId="{AB598974-D356-4156-90FB-FE1BF8EBA376}" type="pres">
      <dgm:prSet presAssocID="{DBCADCB3-AF18-41D9-A3BA-CB4FB3A01E99}" presName="TwoNodes_1" presStyleLbl="node1" presStyleIdx="0" presStyleCnt="2" custScaleX="89509" custLinFactNeighborX="-14782" custLinFactNeighborY="2432">
        <dgm:presLayoutVars>
          <dgm:bulletEnabled val="1"/>
        </dgm:presLayoutVars>
      </dgm:prSet>
      <dgm:spPr/>
      <dgm:t>
        <a:bodyPr/>
        <a:lstStyle/>
        <a:p>
          <a:endParaRPr lang="fr-FR"/>
        </a:p>
      </dgm:t>
    </dgm:pt>
    <dgm:pt modelId="{7FC42C8A-CDF3-49B0-B528-58064E1247E4}" type="pres">
      <dgm:prSet presAssocID="{DBCADCB3-AF18-41D9-A3BA-CB4FB3A01E99}" presName="TwoNodes_2" presStyleLbl="node1" presStyleIdx="1" presStyleCnt="2" custScaleX="117647">
        <dgm:presLayoutVars>
          <dgm:bulletEnabled val="1"/>
        </dgm:presLayoutVars>
      </dgm:prSet>
      <dgm:spPr/>
      <dgm:t>
        <a:bodyPr/>
        <a:lstStyle/>
        <a:p>
          <a:endParaRPr lang="fr-FR"/>
        </a:p>
      </dgm:t>
    </dgm:pt>
    <dgm:pt modelId="{AE533C04-1B91-4335-BD93-B84D2EFAEAEC}" type="pres">
      <dgm:prSet presAssocID="{DBCADCB3-AF18-41D9-A3BA-CB4FB3A01E99}" presName="TwoConn_1-2" presStyleLbl="fgAccFollowNode1" presStyleIdx="0" presStyleCnt="1" custLinFactNeighborX="-81364" custLinFactNeighborY="8532">
        <dgm:presLayoutVars>
          <dgm:bulletEnabled val="1"/>
        </dgm:presLayoutVars>
      </dgm:prSet>
      <dgm:spPr/>
      <dgm:t>
        <a:bodyPr/>
        <a:lstStyle/>
        <a:p>
          <a:endParaRPr lang="fr-FR"/>
        </a:p>
      </dgm:t>
    </dgm:pt>
    <dgm:pt modelId="{0EA3121B-E8BE-4932-B258-43DFD447A877}" type="pres">
      <dgm:prSet presAssocID="{DBCADCB3-AF18-41D9-A3BA-CB4FB3A01E99}" presName="TwoNodes_1_text" presStyleLbl="node1" presStyleIdx="1" presStyleCnt="2">
        <dgm:presLayoutVars>
          <dgm:bulletEnabled val="1"/>
        </dgm:presLayoutVars>
      </dgm:prSet>
      <dgm:spPr/>
      <dgm:t>
        <a:bodyPr/>
        <a:lstStyle/>
        <a:p>
          <a:endParaRPr lang="fr-FR"/>
        </a:p>
      </dgm:t>
    </dgm:pt>
    <dgm:pt modelId="{5E732BDC-5F3A-4443-9EF9-5B2EA224F7C7}" type="pres">
      <dgm:prSet presAssocID="{DBCADCB3-AF18-41D9-A3BA-CB4FB3A01E99}" presName="TwoNodes_2_text" presStyleLbl="node1" presStyleIdx="1" presStyleCnt="2">
        <dgm:presLayoutVars>
          <dgm:bulletEnabled val="1"/>
        </dgm:presLayoutVars>
      </dgm:prSet>
      <dgm:spPr/>
      <dgm:t>
        <a:bodyPr/>
        <a:lstStyle/>
        <a:p>
          <a:endParaRPr lang="fr-FR"/>
        </a:p>
      </dgm:t>
    </dgm:pt>
  </dgm:ptLst>
  <dgm:cxnLst>
    <dgm:cxn modelId="{01601357-E188-48D4-AB7B-93301B687944}" type="presOf" srcId="{392EE075-F1D3-4C6B-9B3F-A0D58F6195E5}" destId="{7FC42C8A-CDF3-49B0-B528-58064E1247E4}" srcOrd="0" destOrd="0" presId="urn:microsoft.com/office/officeart/2005/8/layout/vProcess5"/>
    <dgm:cxn modelId="{8DCDD329-EC2B-4AE2-9CD2-07FEA6DE8573}" type="presOf" srcId="{392EE075-F1D3-4C6B-9B3F-A0D58F6195E5}" destId="{5E732BDC-5F3A-4443-9EF9-5B2EA224F7C7}" srcOrd="1" destOrd="0" presId="urn:microsoft.com/office/officeart/2005/8/layout/vProcess5"/>
    <dgm:cxn modelId="{A4D61BC0-101D-4280-965E-D45D8EFD3CC4}" type="presOf" srcId="{DBCADCB3-AF18-41D9-A3BA-CB4FB3A01E99}" destId="{419ECA8D-977A-4644-94A2-A424DF7D42CA}" srcOrd="0" destOrd="0" presId="urn:microsoft.com/office/officeart/2005/8/layout/vProcess5"/>
    <dgm:cxn modelId="{6FA4B5E8-DE3C-42A3-ABD2-7A854F3B51CA}" type="presOf" srcId="{48F4A928-E328-448F-9135-2F09599C5F74}" destId="{0EA3121B-E8BE-4932-B258-43DFD447A877}" srcOrd="1" destOrd="0" presId="urn:microsoft.com/office/officeart/2005/8/layout/vProcess5"/>
    <dgm:cxn modelId="{20F16D04-4F91-48AD-95E5-3C73DD07FD08}" type="presOf" srcId="{624789DF-D3C4-4152-8806-180E10E3DB42}" destId="{AE533C04-1B91-4335-BD93-B84D2EFAEAEC}" srcOrd="0" destOrd="0" presId="urn:microsoft.com/office/officeart/2005/8/layout/vProcess5"/>
    <dgm:cxn modelId="{719B0A28-1AFC-406C-99A8-846ED181ACED}" type="presOf" srcId="{48F4A928-E328-448F-9135-2F09599C5F74}" destId="{AB598974-D356-4156-90FB-FE1BF8EBA376}" srcOrd="0" destOrd="0" presId="urn:microsoft.com/office/officeart/2005/8/layout/vProcess5"/>
    <dgm:cxn modelId="{6C27B688-FC2A-4FA3-825D-5A1C136CEF46}" srcId="{DBCADCB3-AF18-41D9-A3BA-CB4FB3A01E99}" destId="{48F4A928-E328-448F-9135-2F09599C5F74}" srcOrd="0" destOrd="0" parTransId="{B38F920B-6B78-407A-AD0F-4C7962DEFC42}" sibTransId="{624789DF-D3C4-4152-8806-180E10E3DB42}"/>
    <dgm:cxn modelId="{E04D2A61-EB94-405A-B57B-2E2DF591DF61}" srcId="{DBCADCB3-AF18-41D9-A3BA-CB4FB3A01E99}" destId="{392EE075-F1D3-4C6B-9B3F-A0D58F6195E5}" srcOrd="1" destOrd="0" parTransId="{C0632F79-69CA-4010-8957-0EC7A2AD0228}" sibTransId="{92D1329E-99DA-469E-87BB-0FEB161EC135}"/>
    <dgm:cxn modelId="{0F1E6825-9A70-4932-895F-F8CC4B5D60CA}" type="presParOf" srcId="{419ECA8D-977A-4644-94A2-A424DF7D42CA}" destId="{FA120638-3D61-493B-AA77-59D916E760D7}" srcOrd="0" destOrd="0" presId="urn:microsoft.com/office/officeart/2005/8/layout/vProcess5"/>
    <dgm:cxn modelId="{C3EA8117-BF32-46FB-8984-716A17E1D35F}" type="presParOf" srcId="{419ECA8D-977A-4644-94A2-A424DF7D42CA}" destId="{AB598974-D356-4156-90FB-FE1BF8EBA376}" srcOrd="1" destOrd="0" presId="urn:microsoft.com/office/officeart/2005/8/layout/vProcess5"/>
    <dgm:cxn modelId="{48785EE7-7F2B-4DED-BAC3-01470D00A7B6}" type="presParOf" srcId="{419ECA8D-977A-4644-94A2-A424DF7D42CA}" destId="{7FC42C8A-CDF3-49B0-B528-58064E1247E4}" srcOrd="2" destOrd="0" presId="urn:microsoft.com/office/officeart/2005/8/layout/vProcess5"/>
    <dgm:cxn modelId="{8D256E78-093E-47ED-A5F5-09784C4F09BB}" type="presParOf" srcId="{419ECA8D-977A-4644-94A2-A424DF7D42CA}" destId="{AE533C04-1B91-4335-BD93-B84D2EFAEAEC}" srcOrd="3" destOrd="0" presId="urn:microsoft.com/office/officeart/2005/8/layout/vProcess5"/>
    <dgm:cxn modelId="{0E93F96F-32AB-4183-933E-124A5AF83F7F}" type="presParOf" srcId="{419ECA8D-977A-4644-94A2-A424DF7D42CA}" destId="{0EA3121B-E8BE-4932-B258-43DFD447A877}" srcOrd="4" destOrd="0" presId="urn:microsoft.com/office/officeart/2005/8/layout/vProcess5"/>
    <dgm:cxn modelId="{82DB33EB-3FA6-4C2A-93DD-CEA97D7CA9CE}" type="presParOf" srcId="{419ECA8D-977A-4644-94A2-A424DF7D42CA}" destId="{5E732BDC-5F3A-4443-9EF9-5B2EA224F7C7}"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28CAB-CE4D-40F3-8BA8-3BA7E1754D11}" type="doc">
      <dgm:prSet loTypeId="urn:microsoft.com/office/officeart/2005/8/layout/hProcess9" loCatId="process" qsTypeId="urn:microsoft.com/office/officeart/2005/8/quickstyle/simple1" qsCatId="simple" csTypeId="urn:microsoft.com/office/officeart/2005/8/colors/accent1_2" csCatId="accent1" phldr="1"/>
      <dgm:spPr/>
    </dgm:pt>
    <dgm:pt modelId="{A4693E8A-05C5-44BB-9EF6-33D56C5B3E10}">
      <dgm:prSet phldrT="[Texte]"/>
      <dgm:spPr/>
      <dgm:t>
        <a:bodyPr/>
        <a:lstStyle/>
        <a:p>
          <a:r>
            <a:rPr lang="ar-DZ" dirty="0" smtClean="0"/>
            <a:t>العصف</a:t>
          </a:r>
        </a:p>
        <a:p>
          <a:r>
            <a:rPr lang="ar-DZ" dirty="0" smtClean="0"/>
            <a:t>الذهني</a:t>
          </a:r>
          <a:endParaRPr lang="fr-FR" dirty="0"/>
        </a:p>
      </dgm:t>
    </dgm:pt>
    <dgm:pt modelId="{52FAE504-C321-4E5B-8D1A-6F05AF9807F4}" type="parTrans" cxnId="{A992C2BC-10C2-4408-BD70-316C9D381130}">
      <dgm:prSet/>
      <dgm:spPr/>
      <dgm:t>
        <a:bodyPr/>
        <a:lstStyle/>
        <a:p>
          <a:endParaRPr lang="fr-FR"/>
        </a:p>
      </dgm:t>
    </dgm:pt>
    <dgm:pt modelId="{F9ACEAE0-1BFD-4DAC-B9E4-326C0C2FB864}" type="sibTrans" cxnId="{A992C2BC-10C2-4408-BD70-316C9D381130}">
      <dgm:prSet/>
      <dgm:spPr/>
      <dgm:t>
        <a:bodyPr/>
        <a:lstStyle/>
        <a:p>
          <a:endParaRPr lang="fr-FR"/>
        </a:p>
      </dgm:t>
    </dgm:pt>
    <dgm:pt modelId="{19619CB0-63A5-4B6C-82C2-D68AB5BB9E22}">
      <dgm:prSet phldrT="[Texte]"/>
      <dgm:spPr/>
      <dgm:t>
        <a:bodyPr/>
        <a:lstStyle/>
        <a:p>
          <a:r>
            <a:rPr lang="fr-FR" dirty="0" err="1" smtClean="0"/>
            <a:t>Synectics</a:t>
          </a:r>
          <a:endParaRPr lang="fr-FR" dirty="0"/>
        </a:p>
      </dgm:t>
    </dgm:pt>
    <dgm:pt modelId="{82F24877-E22A-4D38-AA6C-45C897F269A5}" type="parTrans" cxnId="{99CAFECD-00DF-4F9E-B6CF-4F162ED32821}">
      <dgm:prSet/>
      <dgm:spPr/>
      <dgm:t>
        <a:bodyPr/>
        <a:lstStyle/>
        <a:p>
          <a:endParaRPr lang="fr-FR"/>
        </a:p>
      </dgm:t>
    </dgm:pt>
    <dgm:pt modelId="{3B6D486B-0D9D-4E38-96BA-30A7F0EDC712}" type="sibTrans" cxnId="{99CAFECD-00DF-4F9E-B6CF-4F162ED32821}">
      <dgm:prSet/>
      <dgm:spPr/>
      <dgm:t>
        <a:bodyPr/>
        <a:lstStyle/>
        <a:p>
          <a:endParaRPr lang="fr-FR"/>
        </a:p>
      </dgm:t>
    </dgm:pt>
    <dgm:pt modelId="{9DEA3E8F-FF8E-43B4-BF6E-83F1670F38E9}">
      <dgm:prSet phldrT="[Texte]"/>
      <dgm:spPr/>
      <dgm:t>
        <a:bodyPr/>
        <a:lstStyle/>
        <a:p>
          <a:r>
            <a:rPr lang="ar-DZ" dirty="0" smtClean="0"/>
            <a:t>التحليل </a:t>
          </a:r>
          <a:r>
            <a:rPr lang="ar-DZ" dirty="0" err="1" smtClean="0"/>
            <a:t>المرفولوجي</a:t>
          </a:r>
          <a:endParaRPr lang="fr-FR" dirty="0"/>
        </a:p>
      </dgm:t>
    </dgm:pt>
    <dgm:pt modelId="{8E5D40F5-6F3D-481E-A522-F4D44C752DAC}" type="parTrans" cxnId="{68C38FF9-0C60-43B5-84B3-C3F4498CB9B3}">
      <dgm:prSet/>
      <dgm:spPr/>
      <dgm:t>
        <a:bodyPr/>
        <a:lstStyle/>
        <a:p>
          <a:endParaRPr lang="fr-FR"/>
        </a:p>
      </dgm:t>
    </dgm:pt>
    <dgm:pt modelId="{520CF3C7-762E-4719-90D6-042501A015B9}" type="sibTrans" cxnId="{68C38FF9-0C60-43B5-84B3-C3F4498CB9B3}">
      <dgm:prSet/>
      <dgm:spPr/>
      <dgm:t>
        <a:bodyPr/>
        <a:lstStyle/>
        <a:p>
          <a:endParaRPr lang="fr-FR"/>
        </a:p>
      </dgm:t>
    </dgm:pt>
    <dgm:pt modelId="{8A659613-EC13-4CA0-B059-99985A5F90B4}" type="pres">
      <dgm:prSet presAssocID="{A8828CAB-CE4D-40F3-8BA8-3BA7E1754D11}" presName="CompostProcess" presStyleCnt="0">
        <dgm:presLayoutVars>
          <dgm:dir/>
          <dgm:resizeHandles val="exact"/>
        </dgm:presLayoutVars>
      </dgm:prSet>
      <dgm:spPr/>
    </dgm:pt>
    <dgm:pt modelId="{37355F7A-2CBF-4911-962B-2A1DF76C1F13}" type="pres">
      <dgm:prSet presAssocID="{A8828CAB-CE4D-40F3-8BA8-3BA7E1754D11}" presName="arrow" presStyleLbl="bgShp" presStyleIdx="0" presStyleCnt="1"/>
      <dgm:spPr/>
    </dgm:pt>
    <dgm:pt modelId="{FAF99495-A51B-4ABA-A306-72B5D6551C6E}" type="pres">
      <dgm:prSet presAssocID="{A8828CAB-CE4D-40F3-8BA8-3BA7E1754D11}" presName="linearProcess" presStyleCnt="0"/>
      <dgm:spPr/>
    </dgm:pt>
    <dgm:pt modelId="{DFF0820E-711B-4D1E-AF0D-A356B879CE0C}" type="pres">
      <dgm:prSet presAssocID="{A4693E8A-05C5-44BB-9EF6-33D56C5B3E10}" presName="textNode" presStyleLbl="node1" presStyleIdx="0" presStyleCnt="3">
        <dgm:presLayoutVars>
          <dgm:bulletEnabled val="1"/>
        </dgm:presLayoutVars>
      </dgm:prSet>
      <dgm:spPr/>
      <dgm:t>
        <a:bodyPr/>
        <a:lstStyle/>
        <a:p>
          <a:endParaRPr lang="fr-FR"/>
        </a:p>
      </dgm:t>
    </dgm:pt>
    <dgm:pt modelId="{52669BEC-C71A-4220-884A-16818BAE214B}" type="pres">
      <dgm:prSet presAssocID="{F9ACEAE0-1BFD-4DAC-B9E4-326C0C2FB864}" presName="sibTrans" presStyleCnt="0"/>
      <dgm:spPr/>
    </dgm:pt>
    <dgm:pt modelId="{479FC302-9DA8-42C1-BB1A-973CDC4C3003}" type="pres">
      <dgm:prSet presAssocID="{19619CB0-63A5-4B6C-82C2-D68AB5BB9E22}" presName="textNode" presStyleLbl="node1" presStyleIdx="1" presStyleCnt="3">
        <dgm:presLayoutVars>
          <dgm:bulletEnabled val="1"/>
        </dgm:presLayoutVars>
      </dgm:prSet>
      <dgm:spPr/>
      <dgm:t>
        <a:bodyPr/>
        <a:lstStyle/>
        <a:p>
          <a:endParaRPr lang="fr-FR"/>
        </a:p>
      </dgm:t>
    </dgm:pt>
    <dgm:pt modelId="{83B7A534-A204-4EB1-9B77-065E4E7561AE}" type="pres">
      <dgm:prSet presAssocID="{3B6D486B-0D9D-4E38-96BA-30A7F0EDC712}" presName="sibTrans" presStyleCnt="0"/>
      <dgm:spPr/>
    </dgm:pt>
    <dgm:pt modelId="{6DA9CA44-C233-45C9-883B-9C098AA18045}" type="pres">
      <dgm:prSet presAssocID="{9DEA3E8F-FF8E-43B4-BF6E-83F1670F38E9}" presName="textNode" presStyleLbl="node1" presStyleIdx="2" presStyleCnt="3">
        <dgm:presLayoutVars>
          <dgm:bulletEnabled val="1"/>
        </dgm:presLayoutVars>
      </dgm:prSet>
      <dgm:spPr/>
      <dgm:t>
        <a:bodyPr/>
        <a:lstStyle/>
        <a:p>
          <a:endParaRPr lang="fr-FR"/>
        </a:p>
      </dgm:t>
    </dgm:pt>
  </dgm:ptLst>
  <dgm:cxnLst>
    <dgm:cxn modelId="{F63A6775-283B-43A2-82CB-90DD898B8F12}" type="presOf" srcId="{19619CB0-63A5-4B6C-82C2-D68AB5BB9E22}" destId="{479FC302-9DA8-42C1-BB1A-973CDC4C3003}" srcOrd="0" destOrd="0" presId="urn:microsoft.com/office/officeart/2005/8/layout/hProcess9"/>
    <dgm:cxn modelId="{A992C2BC-10C2-4408-BD70-316C9D381130}" srcId="{A8828CAB-CE4D-40F3-8BA8-3BA7E1754D11}" destId="{A4693E8A-05C5-44BB-9EF6-33D56C5B3E10}" srcOrd="0" destOrd="0" parTransId="{52FAE504-C321-4E5B-8D1A-6F05AF9807F4}" sibTransId="{F9ACEAE0-1BFD-4DAC-B9E4-326C0C2FB864}"/>
    <dgm:cxn modelId="{7C2B39EE-8B0D-4DE9-81E8-258088385D1E}" type="presOf" srcId="{9DEA3E8F-FF8E-43B4-BF6E-83F1670F38E9}" destId="{6DA9CA44-C233-45C9-883B-9C098AA18045}" srcOrd="0" destOrd="0" presId="urn:microsoft.com/office/officeart/2005/8/layout/hProcess9"/>
    <dgm:cxn modelId="{C1BAACAF-1BD8-4931-8B93-6E0B0F39FA3E}" type="presOf" srcId="{A8828CAB-CE4D-40F3-8BA8-3BA7E1754D11}" destId="{8A659613-EC13-4CA0-B059-99985A5F90B4}" srcOrd="0" destOrd="0" presId="urn:microsoft.com/office/officeart/2005/8/layout/hProcess9"/>
    <dgm:cxn modelId="{99CAFECD-00DF-4F9E-B6CF-4F162ED32821}" srcId="{A8828CAB-CE4D-40F3-8BA8-3BA7E1754D11}" destId="{19619CB0-63A5-4B6C-82C2-D68AB5BB9E22}" srcOrd="1" destOrd="0" parTransId="{82F24877-E22A-4D38-AA6C-45C897F269A5}" sibTransId="{3B6D486B-0D9D-4E38-96BA-30A7F0EDC712}"/>
    <dgm:cxn modelId="{45300A9A-C894-4B0A-BAAB-26C4B58E9132}" type="presOf" srcId="{A4693E8A-05C5-44BB-9EF6-33D56C5B3E10}" destId="{DFF0820E-711B-4D1E-AF0D-A356B879CE0C}" srcOrd="0" destOrd="0" presId="urn:microsoft.com/office/officeart/2005/8/layout/hProcess9"/>
    <dgm:cxn modelId="{68C38FF9-0C60-43B5-84B3-C3F4498CB9B3}" srcId="{A8828CAB-CE4D-40F3-8BA8-3BA7E1754D11}" destId="{9DEA3E8F-FF8E-43B4-BF6E-83F1670F38E9}" srcOrd="2" destOrd="0" parTransId="{8E5D40F5-6F3D-481E-A522-F4D44C752DAC}" sibTransId="{520CF3C7-762E-4719-90D6-042501A015B9}"/>
    <dgm:cxn modelId="{0E9F2F7B-F28E-4E80-9338-6C7413CD9CA9}" type="presParOf" srcId="{8A659613-EC13-4CA0-B059-99985A5F90B4}" destId="{37355F7A-2CBF-4911-962B-2A1DF76C1F13}" srcOrd="0" destOrd="0" presId="urn:microsoft.com/office/officeart/2005/8/layout/hProcess9"/>
    <dgm:cxn modelId="{8AAD4EFE-BFEA-4FDA-AC9A-F7F938607E39}" type="presParOf" srcId="{8A659613-EC13-4CA0-B059-99985A5F90B4}" destId="{FAF99495-A51B-4ABA-A306-72B5D6551C6E}" srcOrd="1" destOrd="0" presId="urn:microsoft.com/office/officeart/2005/8/layout/hProcess9"/>
    <dgm:cxn modelId="{8CAFBCD4-F1A3-4B1D-AD18-BABB2C83E327}" type="presParOf" srcId="{FAF99495-A51B-4ABA-A306-72B5D6551C6E}" destId="{DFF0820E-711B-4D1E-AF0D-A356B879CE0C}" srcOrd="0" destOrd="0" presId="urn:microsoft.com/office/officeart/2005/8/layout/hProcess9"/>
    <dgm:cxn modelId="{32B99E52-C96F-4171-A1CB-CFDF4B42E818}" type="presParOf" srcId="{FAF99495-A51B-4ABA-A306-72B5D6551C6E}" destId="{52669BEC-C71A-4220-884A-16818BAE214B}" srcOrd="1" destOrd="0" presId="urn:microsoft.com/office/officeart/2005/8/layout/hProcess9"/>
    <dgm:cxn modelId="{BF88B6E0-7FD6-405F-80AA-7BEE876F3D8A}" type="presParOf" srcId="{FAF99495-A51B-4ABA-A306-72B5D6551C6E}" destId="{479FC302-9DA8-42C1-BB1A-973CDC4C3003}" srcOrd="2" destOrd="0" presId="urn:microsoft.com/office/officeart/2005/8/layout/hProcess9"/>
    <dgm:cxn modelId="{4D598947-9150-490A-B789-A627CC0B1362}" type="presParOf" srcId="{FAF99495-A51B-4ABA-A306-72B5D6551C6E}" destId="{83B7A534-A204-4EB1-9B77-065E4E7561AE}" srcOrd="3" destOrd="0" presId="urn:microsoft.com/office/officeart/2005/8/layout/hProcess9"/>
    <dgm:cxn modelId="{240CCB75-B632-4C98-8A07-D5CCAAB11BC8}" type="presParOf" srcId="{FAF99495-A51B-4ABA-A306-72B5D6551C6E}" destId="{6DA9CA44-C233-45C9-883B-9C098AA18045}" srcOrd="4"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A8828CAB-CE4D-40F3-8BA8-3BA7E1754D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A4693E8A-05C5-44BB-9EF6-33D56C5B3E10}">
      <dgm:prSet phldrT="[Texte]" custT="1"/>
      <dgm:spPr/>
      <dgm:t>
        <a:bodyPr/>
        <a:lstStyle/>
        <a:p>
          <a:r>
            <a:rPr lang="fr-FR" sz="3200" b="0" dirty="0" err="1" smtClean="0"/>
            <a:t>cps</a:t>
          </a:r>
          <a:endParaRPr lang="fr-FR" sz="3200" b="0" dirty="0"/>
        </a:p>
      </dgm:t>
    </dgm:pt>
    <dgm:pt modelId="{52FAE504-C321-4E5B-8D1A-6F05AF9807F4}" type="parTrans" cxnId="{A992C2BC-10C2-4408-BD70-316C9D381130}">
      <dgm:prSet/>
      <dgm:spPr/>
      <dgm:t>
        <a:bodyPr/>
        <a:lstStyle/>
        <a:p>
          <a:endParaRPr lang="fr-FR"/>
        </a:p>
      </dgm:t>
    </dgm:pt>
    <dgm:pt modelId="{F9ACEAE0-1BFD-4DAC-B9E4-326C0C2FB864}" type="sibTrans" cxnId="{A992C2BC-10C2-4408-BD70-316C9D381130}">
      <dgm:prSet/>
      <dgm:spPr/>
      <dgm:t>
        <a:bodyPr/>
        <a:lstStyle/>
        <a:p>
          <a:endParaRPr lang="fr-FR"/>
        </a:p>
      </dgm:t>
    </dgm:pt>
    <dgm:pt modelId="{19619CB0-63A5-4B6C-82C2-D68AB5BB9E22}">
      <dgm:prSet phldrT="[Texte]" custT="1"/>
      <dgm:spPr/>
      <dgm:t>
        <a:bodyPr/>
        <a:lstStyle/>
        <a:p>
          <a:r>
            <a:rPr lang="fr-FR" sz="2000" dirty="0" smtClean="0"/>
            <a:t>simplex</a:t>
          </a:r>
          <a:endParaRPr lang="fr-FR" sz="2000" dirty="0"/>
        </a:p>
      </dgm:t>
    </dgm:pt>
    <dgm:pt modelId="{82F24877-E22A-4D38-AA6C-45C897F269A5}" type="parTrans" cxnId="{99CAFECD-00DF-4F9E-B6CF-4F162ED32821}">
      <dgm:prSet/>
      <dgm:spPr/>
      <dgm:t>
        <a:bodyPr/>
        <a:lstStyle/>
        <a:p>
          <a:endParaRPr lang="fr-FR"/>
        </a:p>
      </dgm:t>
    </dgm:pt>
    <dgm:pt modelId="{3B6D486B-0D9D-4E38-96BA-30A7F0EDC712}" type="sibTrans" cxnId="{99CAFECD-00DF-4F9E-B6CF-4F162ED32821}">
      <dgm:prSet/>
      <dgm:spPr/>
      <dgm:t>
        <a:bodyPr/>
        <a:lstStyle/>
        <a:p>
          <a:endParaRPr lang="fr-FR"/>
        </a:p>
      </dgm:t>
    </dgm:pt>
    <dgm:pt modelId="{9DEA3E8F-FF8E-43B4-BF6E-83F1670F38E9}">
      <dgm:prSet phldrT="[Texte]" custT="1"/>
      <dgm:spPr/>
      <dgm:t>
        <a:bodyPr/>
        <a:lstStyle/>
        <a:p>
          <a:r>
            <a:rPr lang="fr-FR" sz="2000" dirty="0" smtClean="0"/>
            <a:t>8 D</a:t>
          </a:r>
          <a:endParaRPr lang="fr-FR" sz="2000" dirty="0"/>
        </a:p>
      </dgm:t>
    </dgm:pt>
    <dgm:pt modelId="{8E5D40F5-6F3D-481E-A522-F4D44C752DAC}" type="parTrans" cxnId="{68C38FF9-0C60-43B5-84B3-C3F4498CB9B3}">
      <dgm:prSet/>
      <dgm:spPr/>
      <dgm:t>
        <a:bodyPr/>
        <a:lstStyle/>
        <a:p>
          <a:endParaRPr lang="fr-FR"/>
        </a:p>
      </dgm:t>
    </dgm:pt>
    <dgm:pt modelId="{520CF3C7-762E-4719-90D6-042501A015B9}" type="sibTrans" cxnId="{68C38FF9-0C60-43B5-84B3-C3F4498CB9B3}">
      <dgm:prSet/>
      <dgm:spPr/>
      <dgm:t>
        <a:bodyPr/>
        <a:lstStyle/>
        <a:p>
          <a:endParaRPr lang="fr-FR"/>
        </a:p>
      </dgm:t>
    </dgm:pt>
    <dgm:pt modelId="{F403149C-FCCB-40C6-B42B-4FE4F6C38BB3}">
      <dgm:prSet phldrT="[Texte]" custT="1"/>
      <dgm:spPr/>
      <dgm:t>
        <a:bodyPr/>
        <a:lstStyle/>
        <a:p>
          <a:r>
            <a:rPr lang="fr-FR" sz="1800" dirty="0" smtClean="0"/>
            <a:t>force-</a:t>
          </a:r>
          <a:r>
            <a:rPr lang="fr-FR" sz="1800" dirty="0" err="1" smtClean="0"/>
            <a:t>field</a:t>
          </a:r>
          <a:r>
            <a:rPr lang="fr-FR" sz="1800" dirty="0" smtClean="0"/>
            <a:t> </a:t>
          </a:r>
          <a:r>
            <a:rPr lang="fr-FR" sz="1800" dirty="0" err="1" smtClean="0"/>
            <a:t>analysis</a:t>
          </a:r>
          <a:r>
            <a:rPr lang="fr-FR" sz="1800" dirty="0" smtClean="0"/>
            <a:t> </a:t>
          </a:r>
          <a:endParaRPr lang="fr-FR" sz="1800" dirty="0"/>
        </a:p>
      </dgm:t>
    </dgm:pt>
    <dgm:pt modelId="{555F1FA2-6470-4120-8BBB-0265C4D9692B}" type="parTrans" cxnId="{DE23516A-2D5E-494B-81AF-82414BD0C802}">
      <dgm:prSet/>
      <dgm:spPr/>
      <dgm:t>
        <a:bodyPr/>
        <a:lstStyle/>
        <a:p>
          <a:endParaRPr lang="fr-FR"/>
        </a:p>
      </dgm:t>
    </dgm:pt>
    <dgm:pt modelId="{5C99F3DA-1078-4EF1-ADAA-598CC0C54530}" type="sibTrans" cxnId="{DE23516A-2D5E-494B-81AF-82414BD0C802}">
      <dgm:prSet/>
      <dgm:spPr/>
      <dgm:t>
        <a:bodyPr/>
        <a:lstStyle/>
        <a:p>
          <a:endParaRPr lang="fr-FR"/>
        </a:p>
      </dgm:t>
    </dgm:pt>
    <dgm:pt modelId="{4F2C6D23-B3CD-43A4-95B3-B8722182A381}">
      <dgm:prSet phldrT="[Texte]" custT="1"/>
      <dgm:spPr/>
      <dgm:t>
        <a:bodyPr/>
        <a:lstStyle/>
        <a:p>
          <a:r>
            <a:rPr lang="fr-FR" sz="2000" dirty="0" smtClean="0"/>
            <a:t>Focus groupe </a:t>
          </a:r>
          <a:r>
            <a:rPr lang="fr-FR" sz="2000" dirty="0" err="1" smtClean="0"/>
            <a:t>work</a:t>
          </a:r>
          <a:endParaRPr lang="fr-FR" sz="2000" dirty="0"/>
        </a:p>
      </dgm:t>
    </dgm:pt>
    <dgm:pt modelId="{4DA18211-B990-4658-8061-A2D04D31D338}" type="parTrans" cxnId="{2E675BD4-CDF6-4A27-AA78-BACDF953AAF9}">
      <dgm:prSet/>
      <dgm:spPr/>
      <dgm:t>
        <a:bodyPr/>
        <a:lstStyle/>
        <a:p>
          <a:endParaRPr lang="fr-FR"/>
        </a:p>
      </dgm:t>
    </dgm:pt>
    <dgm:pt modelId="{DA82A1BB-CAD3-4602-87A2-345C0A7BEC80}" type="sibTrans" cxnId="{2E675BD4-CDF6-4A27-AA78-BACDF953AAF9}">
      <dgm:prSet/>
      <dgm:spPr/>
      <dgm:t>
        <a:bodyPr/>
        <a:lstStyle/>
        <a:p>
          <a:endParaRPr lang="fr-FR"/>
        </a:p>
      </dgm:t>
    </dgm:pt>
    <dgm:pt modelId="{899141A9-D738-41B8-853C-DF5DC6FF7E6A}">
      <dgm:prSet phldrT="[Texte]" custT="1"/>
      <dgm:spPr/>
      <dgm:t>
        <a:bodyPr/>
        <a:lstStyle/>
        <a:p>
          <a:r>
            <a:rPr lang="fr-FR" sz="1600" dirty="0" err="1" smtClean="0"/>
            <a:t>scammperr</a:t>
          </a:r>
          <a:endParaRPr lang="fr-FR" sz="1600" dirty="0"/>
        </a:p>
      </dgm:t>
    </dgm:pt>
    <dgm:pt modelId="{6FAABC9E-87BB-44BD-83AC-43FC4E771F87}" type="parTrans" cxnId="{F362620D-29EC-46B4-9F3E-0F22BD24CCA8}">
      <dgm:prSet/>
      <dgm:spPr/>
      <dgm:t>
        <a:bodyPr/>
        <a:lstStyle/>
        <a:p>
          <a:endParaRPr lang="fr-FR"/>
        </a:p>
      </dgm:t>
    </dgm:pt>
    <dgm:pt modelId="{3E05375F-2EBE-48EA-A388-B9C5ECD60F24}" type="sibTrans" cxnId="{F362620D-29EC-46B4-9F3E-0F22BD24CCA8}">
      <dgm:prSet/>
      <dgm:spPr/>
      <dgm:t>
        <a:bodyPr/>
        <a:lstStyle/>
        <a:p>
          <a:endParaRPr lang="fr-FR"/>
        </a:p>
      </dgm:t>
    </dgm:pt>
    <dgm:pt modelId="{8BCED63A-7A20-4072-B9AB-1097E63E4C6C}">
      <dgm:prSet phldrT="[Texte]" custT="1"/>
      <dgm:spPr/>
      <dgm:t>
        <a:bodyPr/>
        <a:lstStyle/>
        <a:p>
          <a:r>
            <a:rPr lang="fr-FR" sz="2000" dirty="0" smtClean="0"/>
            <a:t>Lotus </a:t>
          </a:r>
          <a:r>
            <a:rPr lang="fr-FR" sz="2000" dirty="0" err="1" smtClean="0"/>
            <a:t>Blossom</a:t>
          </a:r>
          <a:r>
            <a:rPr lang="fr-FR" sz="1500" dirty="0" smtClean="0"/>
            <a:t>  </a:t>
          </a:r>
          <a:endParaRPr lang="fr-FR" sz="1500" dirty="0"/>
        </a:p>
      </dgm:t>
    </dgm:pt>
    <dgm:pt modelId="{C4C73226-5B94-4D07-A9C3-24E5D29486AC}" type="parTrans" cxnId="{0BD4355D-FDEF-4A50-8892-45684B19BCDF}">
      <dgm:prSet/>
      <dgm:spPr/>
      <dgm:t>
        <a:bodyPr/>
        <a:lstStyle/>
        <a:p>
          <a:endParaRPr lang="fr-FR"/>
        </a:p>
      </dgm:t>
    </dgm:pt>
    <dgm:pt modelId="{DCA7381C-E64B-4D76-AC51-F808853195C3}" type="sibTrans" cxnId="{0BD4355D-FDEF-4A50-8892-45684B19BCDF}">
      <dgm:prSet/>
      <dgm:spPr/>
      <dgm:t>
        <a:bodyPr/>
        <a:lstStyle/>
        <a:p>
          <a:endParaRPr lang="fr-FR"/>
        </a:p>
      </dgm:t>
    </dgm:pt>
    <dgm:pt modelId="{9BFCC785-5A9F-4F2B-BED0-473D58F2B5B7}">
      <dgm:prSet phldrT="[Texte]"/>
      <dgm:spPr/>
      <dgm:t>
        <a:bodyPr/>
        <a:lstStyle/>
        <a:p>
          <a:r>
            <a:rPr lang="fr-FR" dirty="0" err="1" smtClean="0"/>
            <a:t>Unconscious</a:t>
          </a:r>
          <a:r>
            <a:rPr lang="fr-FR" dirty="0" smtClean="0"/>
            <a:t> </a:t>
          </a:r>
          <a:r>
            <a:rPr lang="fr-FR" dirty="0" err="1" smtClean="0"/>
            <a:t>Problem</a:t>
          </a:r>
          <a:r>
            <a:rPr lang="fr-FR" dirty="0" smtClean="0"/>
            <a:t> </a:t>
          </a:r>
          <a:r>
            <a:rPr lang="fr-FR" dirty="0" err="1" smtClean="0"/>
            <a:t>Solving</a:t>
          </a:r>
          <a:r>
            <a:rPr lang="fr-FR" dirty="0" smtClean="0"/>
            <a:t>, </a:t>
          </a:r>
        </a:p>
        <a:p>
          <a:r>
            <a:rPr lang="fr-FR" dirty="0" smtClean="0"/>
            <a:t> </a:t>
          </a:r>
          <a:r>
            <a:rPr lang="fr-FR" dirty="0" err="1" smtClean="0"/>
            <a:t>Working</a:t>
          </a:r>
          <a:r>
            <a:rPr lang="fr-FR" dirty="0" smtClean="0"/>
            <a:t> </a:t>
          </a:r>
          <a:r>
            <a:rPr lang="fr-FR" dirty="0" err="1" smtClean="0"/>
            <a:t>with</a:t>
          </a:r>
          <a:r>
            <a:rPr lang="fr-FR" dirty="0" smtClean="0"/>
            <a:t> </a:t>
          </a:r>
        </a:p>
        <a:p>
          <a:r>
            <a:rPr lang="fr-FR" dirty="0" err="1" smtClean="0"/>
            <a:t>Dreams</a:t>
          </a:r>
          <a:endParaRPr lang="fr-FR" dirty="0" smtClean="0"/>
        </a:p>
        <a:p>
          <a:r>
            <a:rPr lang="fr-FR" dirty="0" smtClean="0"/>
            <a:t> and Images</a:t>
          </a:r>
          <a:endParaRPr lang="fr-FR" dirty="0"/>
        </a:p>
      </dgm:t>
    </dgm:pt>
    <dgm:pt modelId="{7B23F4F3-806B-4A9F-9BD7-29FE17492CF2}" type="parTrans" cxnId="{B0525D63-BB12-40FC-98D2-194078978661}">
      <dgm:prSet/>
      <dgm:spPr/>
      <dgm:t>
        <a:bodyPr/>
        <a:lstStyle/>
        <a:p>
          <a:endParaRPr lang="fr-FR"/>
        </a:p>
      </dgm:t>
    </dgm:pt>
    <dgm:pt modelId="{10D61ADC-7706-4934-9EC2-54ABE03D2FC9}" type="sibTrans" cxnId="{B0525D63-BB12-40FC-98D2-194078978661}">
      <dgm:prSet/>
      <dgm:spPr/>
      <dgm:t>
        <a:bodyPr/>
        <a:lstStyle/>
        <a:p>
          <a:endParaRPr lang="fr-FR"/>
        </a:p>
      </dgm:t>
    </dgm:pt>
    <dgm:pt modelId="{657853DA-04DF-43F7-9E67-8C1887900EDA}">
      <dgm:prSet phldrT="[Texte]" custT="1"/>
      <dgm:spPr/>
      <dgm:t>
        <a:bodyPr/>
        <a:lstStyle/>
        <a:p>
          <a:r>
            <a:rPr lang="fr-FR" sz="1600" dirty="0" err="1" smtClean="0"/>
            <a:t>Reframing</a:t>
          </a:r>
          <a:r>
            <a:rPr lang="fr-FR" sz="1600" dirty="0" smtClean="0"/>
            <a:t>  </a:t>
          </a:r>
        </a:p>
        <a:p>
          <a:r>
            <a:rPr lang="fr-FR" sz="1600" dirty="0" err="1" smtClean="0"/>
            <a:t>Matrix</a:t>
          </a:r>
          <a:endParaRPr lang="fr-FR" sz="1600" dirty="0"/>
        </a:p>
      </dgm:t>
    </dgm:pt>
    <dgm:pt modelId="{68AF379B-CD8A-49EA-B549-34BF36236776}" type="parTrans" cxnId="{074E5699-D63E-4433-8629-AB5F955D2E06}">
      <dgm:prSet/>
      <dgm:spPr/>
      <dgm:t>
        <a:bodyPr/>
        <a:lstStyle/>
        <a:p>
          <a:endParaRPr lang="fr-FR"/>
        </a:p>
      </dgm:t>
    </dgm:pt>
    <dgm:pt modelId="{17A26E83-A10B-4221-83B2-127BEAF5FA5D}" type="sibTrans" cxnId="{074E5699-D63E-4433-8629-AB5F955D2E06}">
      <dgm:prSet/>
      <dgm:spPr/>
      <dgm:t>
        <a:bodyPr/>
        <a:lstStyle/>
        <a:p>
          <a:endParaRPr lang="fr-FR"/>
        </a:p>
      </dgm:t>
    </dgm:pt>
    <dgm:pt modelId="{C777E05E-330C-43C7-9EDA-1DCE934958AF}">
      <dgm:prSet phldrT="[Texte]"/>
      <dgm:spPr/>
      <dgm:t>
        <a:bodyPr/>
        <a:lstStyle/>
        <a:p>
          <a:r>
            <a:rPr lang="fr-FR" dirty="0" err="1" smtClean="0"/>
            <a:t>Reframing</a:t>
          </a:r>
          <a:r>
            <a:rPr lang="fr-FR" dirty="0" smtClean="0"/>
            <a:t>  </a:t>
          </a:r>
        </a:p>
        <a:p>
          <a:r>
            <a:rPr lang="fr-FR" dirty="0" err="1" smtClean="0"/>
            <a:t>Matrix</a:t>
          </a:r>
          <a:endParaRPr lang="fr-FR" dirty="0"/>
        </a:p>
      </dgm:t>
    </dgm:pt>
    <dgm:pt modelId="{53E33A6D-A8CF-409F-B314-46A4BE39296B}" type="parTrans" cxnId="{D8B93F79-E7FF-4D5E-B3FD-F2CEF25A5B0D}">
      <dgm:prSet/>
      <dgm:spPr/>
      <dgm:t>
        <a:bodyPr/>
        <a:lstStyle/>
        <a:p>
          <a:endParaRPr lang="fr-FR"/>
        </a:p>
      </dgm:t>
    </dgm:pt>
    <dgm:pt modelId="{5C3DBFA6-34B3-4FB6-A2B1-34B084F573BE}" type="sibTrans" cxnId="{D8B93F79-E7FF-4D5E-B3FD-F2CEF25A5B0D}">
      <dgm:prSet/>
      <dgm:spPr/>
      <dgm:t>
        <a:bodyPr/>
        <a:lstStyle/>
        <a:p>
          <a:endParaRPr lang="fr-FR"/>
        </a:p>
      </dgm:t>
    </dgm:pt>
    <dgm:pt modelId="{8A659613-EC13-4CA0-B059-99985A5F90B4}" type="pres">
      <dgm:prSet presAssocID="{A8828CAB-CE4D-40F3-8BA8-3BA7E1754D11}" presName="CompostProcess" presStyleCnt="0">
        <dgm:presLayoutVars>
          <dgm:dir/>
          <dgm:resizeHandles val="exact"/>
        </dgm:presLayoutVars>
      </dgm:prSet>
      <dgm:spPr/>
      <dgm:t>
        <a:bodyPr/>
        <a:lstStyle/>
        <a:p>
          <a:endParaRPr lang="fr-FR"/>
        </a:p>
      </dgm:t>
    </dgm:pt>
    <dgm:pt modelId="{37355F7A-2CBF-4911-962B-2A1DF76C1F13}" type="pres">
      <dgm:prSet presAssocID="{A8828CAB-CE4D-40F3-8BA8-3BA7E1754D11}" presName="arrow" presStyleLbl="bgShp" presStyleIdx="0" presStyleCnt="1"/>
      <dgm:spPr/>
    </dgm:pt>
    <dgm:pt modelId="{FAF99495-A51B-4ABA-A306-72B5D6551C6E}" type="pres">
      <dgm:prSet presAssocID="{A8828CAB-CE4D-40F3-8BA8-3BA7E1754D11}" presName="linearProcess" presStyleCnt="0"/>
      <dgm:spPr/>
    </dgm:pt>
    <dgm:pt modelId="{DFF0820E-711B-4D1E-AF0D-A356B879CE0C}" type="pres">
      <dgm:prSet presAssocID="{A4693E8A-05C5-44BB-9EF6-33D56C5B3E10}" presName="textNode" presStyleLbl="node1" presStyleIdx="0" presStyleCnt="10">
        <dgm:presLayoutVars>
          <dgm:bulletEnabled val="1"/>
        </dgm:presLayoutVars>
      </dgm:prSet>
      <dgm:spPr/>
      <dgm:t>
        <a:bodyPr/>
        <a:lstStyle/>
        <a:p>
          <a:endParaRPr lang="fr-FR"/>
        </a:p>
      </dgm:t>
    </dgm:pt>
    <dgm:pt modelId="{52669BEC-C71A-4220-884A-16818BAE214B}" type="pres">
      <dgm:prSet presAssocID="{F9ACEAE0-1BFD-4DAC-B9E4-326C0C2FB864}" presName="sibTrans" presStyleCnt="0"/>
      <dgm:spPr/>
    </dgm:pt>
    <dgm:pt modelId="{479FC302-9DA8-42C1-BB1A-973CDC4C3003}" type="pres">
      <dgm:prSet presAssocID="{19619CB0-63A5-4B6C-82C2-D68AB5BB9E22}" presName="textNode" presStyleLbl="node1" presStyleIdx="1" presStyleCnt="10">
        <dgm:presLayoutVars>
          <dgm:bulletEnabled val="1"/>
        </dgm:presLayoutVars>
      </dgm:prSet>
      <dgm:spPr/>
      <dgm:t>
        <a:bodyPr/>
        <a:lstStyle/>
        <a:p>
          <a:endParaRPr lang="fr-FR"/>
        </a:p>
      </dgm:t>
    </dgm:pt>
    <dgm:pt modelId="{83B7A534-A204-4EB1-9B77-065E4E7561AE}" type="pres">
      <dgm:prSet presAssocID="{3B6D486B-0D9D-4E38-96BA-30A7F0EDC712}" presName="sibTrans" presStyleCnt="0"/>
      <dgm:spPr/>
    </dgm:pt>
    <dgm:pt modelId="{6DA9CA44-C233-45C9-883B-9C098AA18045}" type="pres">
      <dgm:prSet presAssocID="{9DEA3E8F-FF8E-43B4-BF6E-83F1670F38E9}" presName="textNode" presStyleLbl="node1" presStyleIdx="2" presStyleCnt="10">
        <dgm:presLayoutVars>
          <dgm:bulletEnabled val="1"/>
        </dgm:presLayoutVars>
      </dgm:prSet>
      <dgm:spPr/>
      <dgm:t>
        <a:bodyPr/>
        <a:lstStyle/>
        <a:p>
          <a:endParaRPr lang="fr-FR"/>
        </a:p>
      </dgm:t>
    </dgm:pt>
    <dgm:pt modelId="{C105D166-C809-4A2A-B624-400E5AF6B335}" type="pres">
      <dgm:prSet presAssocID="{520CF3C7-762E-4719-90D6-042501A015B9}" presName="sibTrans" presStyleCnt="0"/>
      <dgm:spPr/>
    </dgm:pt>
    <dgm:pt modelId="{532376E3-C9F8-4B3B-B7F0-0C83F4D2A3DF}" type="pres">
      <dgm:prSet presAssocID="{F403149C-FCCB-40C6-B42B-4FE4F6C38BB3}" presName="textNode" presStyleLbl="node1" presStyleIdx="3" presStyleCnt="10">
        <dgm:presLayoutVars>
          <dgm:bulletEnabled val="1"/>
        </dgm:presLayoutVars>
      </dgm:prSet>
      <dgm:spPr/>
      <dgm:t>
        <a:bodyPr/>
        <a:lstStyle/>
        <a:p>
          <a:endParaRPr lang="fr-FR"/>
        </a:p>
      </dgm:t>
    </dgm:pt>
    <dgm:pt modelId="{43CE5456-9A13-47D1-870D-4B0AEE80A5B4}" type="pres">
      <dgm:prSet presAssocID="{5C99F3DA-1078-4EF1-ADAA-598CC0C54530}" presName="sibTrans" presStyleCnt="0"/>
      <dgm:spPr/>
    </dgm:pt>
    <dgm:pt modelId="{48074EB4-938B-4EC8-BF7A-E6044668A622}" type="pres">
      <dgm:prSet presAssocID="{4F2C6D23-B3CD-43A4-95B3-B8722182A381}" presName="textNode" presStyleLbl="node1" presStyleIdx="4" presStyleCnt="10" custLinFactNeighborX="34646" custLinFactNeighborY="-2010">
        <dgm:presLayoutVars>
          <dgm:bulletEnabled val="1"/>
        </dgm:presLayoutVars>
      </dgm:prSet>
      <dgm:spPr/>
      <dgm:t>
        <a:bodyPr/>
        <a:lstStyle/>
        <a:p>
          <a:endParaRPr lang="fr-FR"/>
        </a:p>
      </dgm:t>
    </dgm:pt>
    <dgm:pt modelId="{3C652A9E-B11F-4D9E-B547-9859A9C62AD9}" type="pres">
      <dgm:prSet presAssocID="{DA82A1BB-CAD3-4602-87A2-345C0A7BEC80}" presName="sibTrans" presStyleCnt="0"/>
      <dgm:spPr/>
    </dgm:pt>
    <dgm:pt modelId="{6C5904B3-AEB4-4CA8-B592-DD5D07716E3A}" type="pres">
      <dgm:prSet presAssocID="{899141A9-D738-41B8-853C-DF5DC6FF7E6A}" presName="textNode" presStyleLbl="node1" presStyleIdx="5" presStyleCnt="10" custLinFactX="293864" custLinFactNeighborX="300000" custLinFactNeighborY="-3301">
        <dgm:presLayoutVars>
          <dgm:bulletEnabled val="1"/>
        </dgm:presLayoutVars>
      </dgm:prSet>
      <dgm:spPr/>
      <dgm:t>
        <a:bodyPr/>
        <a:lstStyle/>
        <a:p>
          <a:endParaRPr lang="fr-FR"/>
        </a:p>
      </dgm:t>
    </dgm:pt>
    <dgm:pt modelId="{BC3D6DE4-DA01-4EDC-8A0F-E5F3095887FC}" type="pres">
      <dgm:prSet presAssocID="{3E05375F-2EBE-48EA-A388-B9C5ECD60F24}" presName="sibTrans" presStyleCnt="0"/>
      <dgm:spPr/>
    </dgm:pt>
    <dgm:pt modelId="{D07D8C81-7287-4BB8-8B2B-81F4DE512558}" type="pres">
      <dgm:prSet presAssocID="{8BCED63A-7A20-4072-B9AB-1097E63E4C6C}" presName="textNode" presStyleLbl="node1" presStyleIdx="6" presStyleCnt="10" custLinFactX="97269" custLinFactNeighborX="100000" custLinFactNeighborY="-1962">
        <dgm:presLayoutVars>
          <dgm:bulletEnabled val="1"/>
        </dgm:presLayoutVars>
      </dgm:prSet>
      <dgm:spPr/>
      <dgm:t>
        <a:bodyPr/>
        <a:lstStyle/>
        <a:p>
          <a:endParaRPr lang="fr-FR"/>
        </a:p>
      </dgm:t>
    </dgm:pt>
    <dgm:pt modelId="{E66384F4-D1ED-4FDF-8A7E-EB447F958FDF}" type="pres">
      <dgm:prSet presAssocID="{DCA7381C-E64B-4D76-AC51-F808853195C3}" presName="sibTrans" presStyleCnt="0"/>
      <dgm:spPr/>
    </dgm:pt>
    <dgm:pt modelId="{40F4822A-970E-4B3D-976D-B226396589E6}" type="pres">
      <dgm:prSet presAssocID="{9BFCC785-5A9F-4F2B-BED0-473D58F2B5B7}" presName="textNode" presStyleLbl="node1" presStyleIdx="7" presStyleCnt="10" custLinFactX="-98549" custLinFactNeighborX="-100000" custLinFactNeighborY="-1961">
        <dgm:presLayoutVars>
          <dgm:bulletEnabled val="1"/>
        </dgm:presLayoutVars>
      </dgm:prSet>
      <dgm:spPr/>
      <dgm:t>
        <a:bodyPr/>
        <a:lstStyle/>
        <a:p>
          <a:endParaRPr lang="fr-FR"/>
        </a:p>
      </dgm:t>
    </dgm:pt>
    <dgm:pt modelId="{253272BB-96B4-48A7-AE47-D61E7DD06833}" type="pres">
      <dgm:prSet presAssocID="{10D61ADC-7706-4934-9EC2-54ABE03D2FC9}" presName="sibTrans" presStyleCnt="0"/>
      <dgm:spPr/>
    </dgm:pt>
    <dgm:pt modelId="{1A1DA3D7-F6C3-4E7F-BD72-6514D445F108}" type="pres">
      <dgm:prSet presAssocID="{657853DA-04DF-43F7-9E67-8C1887900EDA}" presName="textNode" presStyleLbl="node1" presStyleIdx="8" presStyleCnt="10" custLinFactX="78759" custLinFactNeighborX="100000" custLinFactNeighborY="-4740">
        <dgm:presLayoutVars>
          <dgm:bulletEnabled val="1"/>
        </dgm:presLayoutVars>
      </dgm:prSet>
      <dgm:spPr/>
      <dgm:t>
        <a:bodyPr/>
        <a:lstStyle/>
        <a:p>
          <a:endParaRPr lang="fr-FR"/>
        </a:p>
      </dgm:t>
    </dgm:pt>
    <dgm:pt modelId="{56AF21EE-B033-46E2-9D7D-28760B3FDDA1}" type="pres">
      <dgm:prSet presAssocID="{17A26E83-A10B-4221-83B2-127BEAF5FA5D}" presName="sibTrans" presStyleCnt="0"/>
      <dgm:spPr/>
    </dgm:pt>
    <dgm:pt modelId="{547630B8-E54C-4CAC-8558-599DEDE71119}" type="pres">
      <dgm:prSet presAssocID="{C777E05E-330C-43C7-9EDA-1DCE934958AF}" presName="textNode" presStyleLbl="node1" presStyleIdx="9" presStyleCnt="10" custLinFactX="-393931" custLinFactNeighborX="-400000" custLinFactNeighborY="-2059">
        <dgm:presLayoutVars>
          <dgm:bulletEnabled val="1"/>
        </dgm:presLayoutVars>
      </dgm:prSet>
      <dgm:spPr/>
      <dgm:t>
        <a:bodyPr/>
        <a:lstStyle/>
        <a:p>
          <a:endParaRPr lang="fr-FR"/>
        </a:p>
      </dgm:t>
    </dgm:pt>
  </dgm:ptLst>
  <dgm:cxnLst>
    <dgm:cxn modelId="{F362620D-29EC-46B4-9F3E-0F22BD24CCA8}" srcId="{A8828CAB-CE4D-40F3-8BA8-3BA7E1754D11}" destId="{899141A9-D738-41B8-853C-DF5DC6FF7E6A}" srcOrd="5" destOrd="0" parTransId="{6FAABC9E-87BB-44BD-83AC-43FC4E771F87}" sibTransId="{3E05375F-2EBE-48EA-A388-B9C5ECD60F24}"/>
    <dgm:cxn modelId="{3B6C0327-3BE0-478D-8832-52FAC50F08CB}" type="presOf" srcId="{A4693E8A-05C5-44BB-9EF6-33D56C5B3E10}" destId="{DFF0820E-711B-4D1E-AF0D-A356B879CE0C}" srcOrd="0" destOrd="0" presId="urn:microsoft.com/office/officeart/2005/8/layout/hProcess9"/>
    <dgm:cxn modelId="{68C38FF9-0C60-43B5-84B3-C3F4498CB9B3}" srcId="{A8828CAB-CE4D-40F3-8BA8-3BA7E1754D11}" destId="{9DEA3E8F-FF8E-43B4-BF6E-83F1670F38E9}" srcOrd="2" destOrd="0" parTransId="{8E5D40F5-6F3D-481E-A522-F4D44C752DAC}" sibTransId="{520CF3C7-762E-4719-90D6-042501A015B9}"/>
    <dgm:cxn modelId="{69CDDFF2-D44D-424F-BFDA-5A61DE4E02B1}" type="presOf" srcId="{899141A9-D738-41B8-853C-DF5DC6FF7E6A}" destId="{6C5904B3-AEB4-4CA8-B592-DD5D07716E3A}" srcOrd="0" destOrd="0" presId="urn:microsoft.com/office/officeart/2005/8/layout/hProcess9"/>
    <dgm:cxn modelId="{DE23516A-2D5E-494B-81AF-82414BD0C802}" srcId="{A8828CAB-CE4D-40F3-8BA8-3BA7E1754D11}" destId="{F403149C-FCCB-40C6-B42B-4FE4F6C38BB3}" srcOrd="3" destOrd="0" parTransId="{555F1FA2-6470-4120-8BBB-0265C4D9692B}" sibTransId="{5C99F3DA-1078-4EF1-ADAA-598CC0C54530}"/>
    <dgm:cxn modelId="{99CAFECD-00DF-4F9E-B6CF-4F162ED32821}" srcId="{A8828CAB-CE4D-40F3-8BA8-3BA7E1754D11}" destId="{19619CB0-63A5-4B6C-82C2-D68AB5BB9E22}" srcOrd="1" destOrd="0" parTransId="{82F24877-E22A-4D38-AA6C-45C897F269A5}" sibTransId="{3B6D486B-0D9D-4E38-96BA-30A7F0EDC712}"/>
    <dgm:cxn modelId="{833D0320-089A-49B2-A74A-458B36EEF9DC}" type="presOf" srcId="{657853DA-04DF-43F7-9E67-8C1887900EDA}" destId="{1A1DA3D7-F6C3-4E7F-BD72-6514D445F108}" srcOrd="0" destOrd="0" presId="urn:microsoft.com/office/officeart/2005/8/layout/hProcess9"/>
    <dgm:cxn modelId="{35116706-0294-4E05-9CA9-C0066517FC85}" type="presOf" srcId="{C777E05E-330C-43C7-9EDA-1DCE934958AF}" destId="{547630B8-E54C-4CAC-8558-599DEDE71119}" srcOrd="0" destOrd="0" presId="urn:microsoft.com/office/officeart/2005/8/layout/hProcess9"/>
    <dgm:cxn modelId="{2E675BD4-CDF6-4A27-AA78-BACDF953AAF9}" srcId="{A8828CAB-CE4D-40F3-8BA8-3BA7E1754D11}" destId="{4F2C6D23-B3CD-43A4-95B3-B8722182A381}" srcOrd="4" destOrd="0" parTransId="{4DA18211-B990-4658-8061-A2D04D31D338}" sibTransId="{DA82A1BB-CAD3-4602-87A2-345C0A7BEC80}"/>
    <dgm:cxn modelId="{0BD4355D-FDEF-4A50-8892-45684B19BCDF}" srcId="{A8828CAB-CE4D-40F3-8BA8-3BA7E1754D11}" destId="{8BCED63A-7A20-4072-B9AB-1097E63E4C6C}" srcOrd="6" destOrd="0" parTransId="{C4C73226-5B94-4D07-A9C3-24E5D29486AC}" sibTransId="{DCA7381C-E64B-4D76-AC51-F808853195C3}"/>
    <dgm:cxn modelId="{EAC637A2-0B8F-4E18-AC41-C690BFFBF40A}" type="presOf" srcId="{19619CB0-63A5-4B6C-82C2-D68AB5BB9E22}" destId="{479FC302-9DA8-42C1-BB1A-973CDC4C3003}" srcOrd="0" destOrd="0" presId="urn:microsoft.com/office/officeart/2005/8/layout/hProcess9"/>
    <dgm:cxn modelId="{E8679020-B67D-4035-9536-1CDEDB6FF088}" type="presOf" srcId="{A8828CAB-CE4D-40F3-8BA8-3BA7E1754D11}" destId="{8A659613-EC13-4CA0-B059-99985A5F90B4}" srcOrd="0" destOrd="0" presId="urn:microsoft.com/office/officeart/2005/8/layout/hProcess9"/>
    <dgm:cxn modelId="{23BEFCD3-BBB7-48B0-B02B-E923B38386C9}" type="presOf" srcId="{9BFCC785-5A9F-4F2B-BED0-473D58F2B5B7}" destId="{40F4822A-970E-4B3D-976D-B226396589E6}" srcOrd="0" destOrd="0" presId="urn:microsoft.com/office/officeart/2005/8/layout/hProcess9"/>
    <dgm:cxn modelId="{074E5699-D63E-4433-8629-AB5F955D2E06}" srcId="{A8828CAB-CE4D-40F3-8BA8-3BA7E1754D11}" destId="{657853DA-04DF-43F7-9E67-8C1887900EDA}" srcOrd="8" destOrd="0" parTransId="{68AF379B-CD8A-49EA-B549-34BF36236776}" sibTransId="{17A26E83-A10B-4221-83B2-127BEAF5FA5D}"/>
    <dgm:cxn modelId="{6AC1F42E-6C8B-4F98-B543-7FB94A9BCE41}" type="presOf" srcId="{F403149C-FCCB-40C6-B42B-4FE4F6C38BB3}" destId="{532376E3-C9F8-4B3B-B7F0-0C83F4D2A3DF}" srcOrd="0" destOrd="0" presId="urn:microsoft.com/office/officeart/2005/8/layout/hProcess9"/>
    <dgm:cxn modelId="{B0525D63-BB12-40FC-98D2-194078978661}" srcId="{A8828CAB-CE4D-40F3-8BA8-3BA7E1754D11}" destId="{9BFCC785-5A9F-4F2B-BED0-473D58F2B5B7}" srcOrd="7" destOrd="0" parTransId="{7B23F4F3-806B-4A9F-9BD7-29FE17492CF2}" sibTransId="{10D61ADC-7706-4934-9EC2-54ABE03D2FC9}"/>
    <dgm:cxn modelId="{D8B93F79-E7FF-4D5E-B3FD-F2CEF25A5B0D}" srcId="{A8828CAB-CE4D-40F3-8BA8-3BA7E1754D11}" destId="{C777E05E-330C-43C7-9EDA-1DCE934958AF}" srcOrd="9" destOrd="0" parTransId="{53E33A6D-A8CF-409F-B314-46A4BE39296B}" sibTransId="{5C3DBFA6-34B3-4FB6-A2B1-34B084F573BE}"/>
    <dgm:cxn modelId="{D6CFC898-2DAB-4299-9CF0-5B7D4F835C59}" type="presOf" srcId="{4F2C6D23-B3CD-43A4-95B3-B8722182A381}" destId="{48074EB4-938B-4EC8-BF7A-E6044668A622}" srcOrd="0" destOrd="0" presId="urn:microsoft.com/office/officeart/2005/8/layout/hProcess9"/>
    <dgm:cxn modelId="{C5F30B6D-9B60-42BC-9261-2C0A87457FAE}" type="presOf" srcId="{9DEA3E8F-FF8E-43B4-BF6E-83F1670F38E9}" destId="{6DA9CA44-C233-45C9-883B-9C098AA18045}" srcOrd="0" destOrd="0" presId="urn:microsoft.com/office/officeart/2005/8/layout/hProcess9"/>
    <dgm:cxn modelId="{A992C2BC-10C2-4408-BD70-316C9D381130}" srcId="{A8828CAB-CE4D-40F3-8BA8-3BA7E1754D11}" destId="{A4693E8A-05C5-44BB-9EF6-33D56C5B3E10}" srcOrd="0" destOrd="0" parTransId="{52FAE504-C321-4E5B-8D1A-6F05AF9807F4}" sibTransId="{F9ACEAE0-1BFD-4DAC-B9E4-326C0C2FB864}"/>
    <dgm:cxn modelId="{E0632EC8-59A3-4636-A9C8-148AAAA31931}" type="presOf" srcId="{8BCED63A-7A20-4072-B9AB-1097E63E4C6C}" destId="{D07D8C81-7287-4BB8-8B2B-81F4DE512558}" srcOrd="0" destOrd="0" presId="urn:microsoft.com/office/officeart/2005/8/layout/hProcess9"/>
    <dgm:cxn modelId="{4EE51788-6185-4ED6-B87B-86BD343FE099}" type="presParOf" srcId="{8A659613-EC13-4CA0-B059-99985A5F90B4}" destId="{37355F7A-2CBF-4911-962B-2A1DF76C1F13}" srcOrd="0" destOrd="0" presId="urn:microsoft.com/office/officeart/2005/8/layout/hProcess9"/>
    <dgm:cxn modelId="{B23A0BB7-FA89-4518-8C7A-C3200102B31F}" type="presParOf" srcId="{8A659613-EC13-4CA0-B059-99985A5F90B4}" destId="{FAF99495-A51B-4ABA-A306-72B5D6551C6E}" srcOrd="1" destOrd="0" presId="urn:microsoft.com/office/officeart/2005/8/layout/hProcess9"/>
    <dgm:cxn modelId="{E6EB61D6-B734-42CA-A2A5-61E26BAD90BF}" type="presParOf" srcId="{FAF99495-A51B-4ABA-A306-72B5D6551C6E}" destId="{DFF0820E-711B-4D1E-AF0D-A356B879CE0C}" srcOrd="0" destOrd="0" presId="urn:microsoft.com/office/officeart/2005/8/layout/hProcess9"/>
    <dgm:cxn modelId="{173DFB5E-244C-435C-94D4-69AF2C96EEED}" type="presParOf" srcId="{FAF99495-A51B-4ABA-A306-72B5D6551C6E}" destId="{52669BEC-C71A-4220-884A-16818BAE214B}" srcOrd="1" destOrd="0" presId="urn:microsoft.com/office/officeart/2005/8/layout/hProcess9"/>
    <dgm:cxn modelId="{90E30F04-6F7D-4390-8DD5-9CB965990A2F}" type="presParOf" srcId="{FAF99495-A51B-4ABA-A306-72B5D6551C6E}" destId="{479FC302-9DA8-42C1-BB1A-973CDC4C3003}" srcOrd="2" destOrd="0" presId="urn:microsoft.com/office/officeart/2005/8/layout/hProcess9"/>
    <dgm:cxn modelId="{E1993640-FC9C-46EE-85F5-310CE54CFD12}" type="presParOf" srcId="{FAF99495-A51B-4ABA-A306-72B5D6551C6E}" destId="{83B7A534-A204-4EB1-9B77-065E4E7561AE}" srcOrd="3" destOrd="0" presId="urn:microsoft.com/office/officeart/2005/8/layout/hProcess9"/>
    <dgm:cxn modelId="{BAB747AD-7F99-4A8B-ACD0-B6DCA605CC6A}" type="presParOf" srcId="{FAF99495-A51B-4ABA-A306-72B5D6551C6E}" destId="{6DA9CA44-C233-45C9-883B-9C098AA18045}" srcOrd="4" destOrd="0" presId="urn:microsoft.com/office/officeart/2005/8/layout/hProcess9"/>
    <dgm:cxn modelId="{832F677C-9D43-4F3C-BF18-5B96540DE5D1}" type="presParOf" srcId="{FAF99495-A51B-4ABA-A306-72B5D6551C6E}" destId="{C105D166-C809-4A2A-B624-400E5AF6B335}" srcOrd="5" destOrd="0" presId="urn:microsoft.com/office/officeart/2005/8/layout/hProcess9"/>
    <dgm:cxn modelId="{D40453C1-AD4B-421D-95DF-355423C6F132}" type="presParOf" srcId="{FAF99495-A51B-4ABA-A306-72B5D6551C6E}" destId="{532376E3-C9F8-4B3B-B7F0-0C83F4D2A3DF}" srcOrd="6" destOrd="0" presId="urn:microsoft.com/office/officeart/2005/8/layout/hProcess9"/>
    <dgm:cxn modelId="{8B84506D-4E36-4DE9-AD4F-158D30C23FD5}" type="presParOf" srcId="{FAF99495-A51B-4ABA-A306-72B5D6551C6E}" destId="{43CE5456-9A13-47D1-870D-4B0AEE80A5B4}" srcOrd="7" destOrd="0" presId="urn:microsoft.com/office/officeart/2005/8/layout/hProcess9"/>
    <dgm:cxn modelId="{FD69D228-5CCD-496E-A174-EFCE1E3B615C}" type="presParOf" srcId="{FAF99495-A51B-4ABA-A306-72B5D6551C6E}" destId="{48074EB4-938B-4EC8-BF7A-E6044668A622}" srcOrd="8" destOrd="0" presId="urn:microsoft.com/office/officeart/2005/8/layout/hProcess9"/>
    <dgm:cxn modelId="{656A9F33-4342-4B84-9DCD-577AF781E0A7}" type="presParOf" srcId="{FAF99495-A51B-4ABA-A306-72B5D6551C6E}" destId="{3C652A9E-B11F-4D9E-B547-9859A9C62AD9}" srcOrd="9" destOrd="0" presId="urn:microsoft.com/office/officeart/2005/8/layout/hProcess9"/>
    <dgm:cxn modelId="{A0821D2E-24B3-41B4-B24E-DF8A9862B0F5}" type="presParOf" srcId="{FAF99495-A51B-4ABA-A306-72B5D6551C6E}" destId="{6C5904B3-AEB4-4CA8-B592-DD5D07716E3A}" srcOrd="10" destOrd="0" presId="urn:microsoft.com/office/officeart/2005/8/layout/hProcess9"/>
    <dgm:cxn modelId="{29970AC7-7765-4CA4-A248-31BE77CD86AD}" type="presParOf" srcId="{FAF99495-A51B-4ABA-A306-72B5D6551C6E}" destId="{BC3D6DE4-DA01-4EDC-8A0F-E5F3095887FC}" srcOrd="11" destOrd="0" presId="urn:microsoft.com/office/officeart/2005/8/layout/hProcess9"/>
    <dgm:cxn modelId="{6E3F0402-428D-4212-A136-393492877103}" type="presParOf" srcId="{FAF99495-A51B-4ABA-A306-72B5D6551C6E}" destId="{D07D8C81-7287-4BB8-8B2B-81F4DE512558}" srcOrd="12" destOrd="0" presId="urn:microsoft.com/office/officeart/2005/8/layout/hProcess9"/>
    <dgm:cxn modelId="{4B91FF61-0FDA-4BE7-9165-53BBBF9CBE9E}" type="presParOf" srcId="{FAF99495-A51B-4ABA-A306-72B5D6551C6E}" destId="{E66384F4-D1ED-4FDF-8A7E-EB447F958FDF}" srcOrd="13" destOrd="0" presId="urn:microsoft.com/office/officeart/2005/8/layout/hProcess9"/>
    <dgm:cxn modelId="{559443CF-D31A-4FE3-81CE-4C61A5E4293C}" type="presParOf" srcId="{FAF99495-A51B-4ABA-A306-72B5D6551C6E}" destId="{40F4822A-970E-4B3D-976D-B226396589E6}" srcOrd="14" destOrd="0" presId="urn:microsoft.com/office/officeart/2005/8/layout/hProcess9"/>
    <dgm:cxn modelId="{06DC5CB5-02F9-4F0F-8731-4B591D42AEBA}" type="presParOf" srcId="{FAF99495-A51B-4ABA-A306-72B5D6551C6E}" destId="{253272BB-96B4-48A7-AE47-D61E7DD06833}" srcOrd="15" destOrd="0" presId="urn:microsoft.com/office/officeart/2005/8/layout/hProcess9"/>
    <dgm:cxn modelId="{32728FD2-E19F-4D26-ABD5-12EA567E8F02}" type="presParOf" srcId="{FAF99495-A51B-4ABA-A306-72B5D6551C6E}" destId="{1A1DA3D7-F6C3-4E7F-BD72-6514D445F108}" srcOrd="16" destOrd="0" presId="urn:microsoft.com/office/officeart/2005/8/layout/hProcess9"/>
    <dgm:cxn modelId="{8B7E2DF2-18C2-4C8E-90C3-229C7F5AF2B0}" type="presParOf" srcId="{FAF99495-A51B-4ABA-A306-72B5D6551C6E}" destId="{56AF21EE-B033-46E2-9D7D-28760B3FDDA1}" srcOrd="17" destOrd="0" presId="urn:microsoft.com/office/officeart/2005/8/layout/hProcess9"/>
    <dgm:cxn modelId="{E83F7908-BFF8-46F6-AE83-31B15F49C5A0}" type="presParOf" srcId="{FAF99495-A51B-4ABA-A306-72B5D6551C6E}" destId="{547630B8-E54C-4CAC-8558-599DEDE71119}" srcOrd="18" destOrd="0" presId="urn:microsoft.com/office/officeart/2005/8/layout/hProcess9"/>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1C4C-284D-4C2A-9787-0535A46C3480}">
      <dsp:nvSpPr>
        <dsp:cNvPr id="0" name=""/>
        <dsp:cNvSpPr/>
      </dsp:nvSpPr>
      <dsp:spPr>
        <a:xfrm>
          <a:off x="1284613" y="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الأول : مفاهيم أساسية للإبداع </a:t>
          </a:r>
          <a:endParaRPr lang="fr-FR" sz="3200" kern="1200" dirty="0">
            <a:latin typeface="Arabic Typesetting" panose="03020402040406030203" pitchFamily="66" charset="-78"/>
            <a:cs typeface="Arabic Typesetting" panose="03020402040406030203" pitchFamily="66" charset="-78"/>
          </a:endParaRPr>
        </a:p>
      </dsp:txBody>
      <dsp:txXfrm>
        <a:off x="2304140" y="26477"/>
        <a:ext cx="4092450" cy="851051"/>
      </dsp:txXfrm>
    </dsp:sp>
    <dsp:sp modelId="{30B5D7E6-8509-45A3-8845-93C20AF2ED0D}">
      <dsp:nvSpPr>
        <dsp:cNvPr id="0" name=""/>
        <dsp:cNvSpPr/>
      </dsp:nvSpPr>
      <dsp:spPr>
        <a:xfrm>
          <a:off x="854268" y="106837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الثاني : عناصر و مراحل الإبداع </a:t>
          </a:r>
          <a:endParaRPr lang="fr-FR" sz="3200" b="1" kern="1200" dirty="0">
            <a:latin typeface="Arabic Typesetting" panose="03020402040406030203" pitchFamily="66" charset="-78"/>
            <a:cs typeface="Arabic Typesetting" panose="03020402040406030203" pitchFamily="66" charset="-78"/>
          </a:endParaRPr>
        </a:p>
      </dsp:txBody>
      <dsp:txXfrm>
        <a:off x="1898694" y="1094847"/>
        <a:ext cx="4067551" cy="851051"/>
      </dsp:txXfrm>
    </dsp:sp>
    <dsp:sp modelId="{8CA23D51-75C3-4EEA-8C78-5796960742E2}">
      <dsp:nvSpPr>
        <dsp:cNvPr id="0" name=""/>
        <dsp:cNvSpPr/>
      </dsp:nvSpPr>
      <dsp:spPr>
        <a:xfrm>
          <a:off x="430345" y="213674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الثالث : أنواع و خصائص الإبداع </a:t>
          </a:r>
          <a:r>
            <a:rPr lang="fr-FR" sz="3200" b="1" kern="1200" dirty="0" smtClean="0">
              <a:latin typeface="Arabic Typesetting" panose="03020402040406030203" pitchFamily="66" charset="-78"/>
              <a:cs typeface="Arabic Typesetting" panose="03020402040406030203" pitchFamily="66" charset="-78"/>
            </a:rPr>
            <a:t> </a:t>
          </a:r>
          <a:endParaRPr lang="fr-FR" sz="3200" kern="1200" dirty="0">
            <a:latin typeface="Arabic Typesetting" panose="03020402040406030203" pitchFamily="66" charset="-78"/>
            <a:cs typeface="Arabic Typesetting" panose="03020402040406030203" pitchFamily="66" charset="-78"/>
          </a:endParaRPr>
        </a:p>
      </dsp:txBody>
      <dsp:txXfrm>
        <a:off x="1468348" y="2163217"/>
        <a:ext cx="4073974" cy="851051"/>
      </dsp:txXfrm>
    </dsp:sp>
    <dsp:sp modelId="{724FB4BC-7790-4590-97E1-8ACBA762B12C}">
      <dsp:nvSpPr>
        <dsp:cNvPr id="0" name=""/>
        <dsp:cNvSpPr/>
      </dsp:nvSpPr>
      <dsp:spPr>
        <a:xfrm>
          <a:off x="0" y="3205111"/>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الرابع : نظريات الإبداع </a:t>
          </a:r>
          <a:endParaRPr lang="fr-FR" sz="3200" kern="1200" dirty="0">
            <a:latin typeface="Arabic Typesetting" panose="03020402040406030203" pitchFamily="66" charset="-78"/>
            <a:cs typeface="Arabic Typesetting" panose="03020402040406030203" pitchFamily="66" charset="-78"/>
          </a:endParaRPr>
        </a:p>
      </dsp:txBody>
      <dsp:txXfrm>
        <a:off x="1044426" y="3231588"/>
        <a:ext cx="4067551" cy="851051"/>
      </dsp:txXfrm>
    </dsp:sp>
    <dsp:sp modelId="{9B51F439-BF28-49CC-A97D-3F34F44D67C0}">
      <dsp:nvSpPr>
        <dsp:cNvPr id="0" name=""/>
        <dsp:cNvSpPr/>
      </dsp:nvSpPr>
      <dsp:spPr>
        <a:xfrm>
          <a:off x="1284613" y="692386"/>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1416824" y="692386"/>
        <a:ext cx="323181" cy="442171"/>
      </dsp:txXfrm>
    </dsp:sp>
    <dsp:sp modelId="{319DDD33-63C5-4E5F-BCC4-C745444F1824}">
      <dsp:nvSpPr>
        <dsp:cNvPr id="0" name=""/>
        <dsp:cNvSpPr/>
      </dsp:nvSpPr>
      <dsp:spPr>
        <a:xfrm>
          <a:off x="854268" y="1760756"/>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986479" y="1760756"/>
        <a:ext cx="323181" cy="442171"/>
      </dsp:txXfrm>
    </dsp:sp>
    <dsp:sp modelId="{C27A819D-EE33-4E43-9F98-A89C6EFBBC11}">
      <dsp:nvSpPr>
        <dsp:cNvPr id="0" name=""/>
        <dsp:cNvSpPr/>
      </dsp:nvSpPr>
      <dsp:spPr>
        <a:xfrm>
          <a:off x="430345" y="2829127"/>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562556" y="2829127"/>
        <a:ext cx="323181" cy="4421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1C4C-284D-4C2A-9787-0535A46C3480}">
      <dsp:nvSpPr>
        <dsp:cNvPr id="0" name=""/>
        <dsp:cNvSpPr/>
      </dsp:nvSpPr>
      <dsp:spPr>
        <a:xfrm>
          <a:off x="1284613" y="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الأول : عوامل الإبداع </a:t>
          </a:r>
          <a:endParaRPr lang="fr-FR" sz="3200" kern="1200" dirty="0">
            <a:latin typeface="Arabic Typesetting" panose="03020402040406030203" pitchFamily="66" charset="-78"/>
            <a:cs typeface="Arabic Typesetting" panose="03020402040406030203" pitchFamily="66" charset="-78"/>
          </a:endParaRPr>
        </a:p>
      </dsp:txBody>
      <dsp:txXfrm>
        <a:off x="2304140" y="26477"/>
        <a:ext cx="4092450" cy="851051"/>
      </dsp:txXfrm>
    </dsp:sp>
    <dsp:sp modelId="{30B5D7E6-8509-45A3-8845-93C20AF2ED0D}">
      <dsp:nvSpPr>
        <dsp:cNvPr id="0" name=""/>
        <dsp:cNvSpPr/>
      </dsp:nvSpPr>
      <dsp:spPr>
        <a:xfrm>
          <a:off x="854268" y="106837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المطلب الثاني :مستويات الإبداع </a:t>
          </a:r>
          <a:endParaRPr lang="fr-FR" sz="3200" b="1" kern="1200" dirty="0">
            <a:latin typeface="Arabic Typesetting" panose="03020402040406030203" pitchFamily="66" charset="-78"/>
            <a:cs typeface="Arabic Typesetting" panose="03020402040406030203" pitchFamily="66" charset="-78"/>
          </a:endParaRPr>
        </a:p>
      </dsp:txBody>
      <dsp:txXfrm>
        <a:off x="1898694" y="1094847"/>
        <a:ext cx="4067551" cy="851051"/>
      </dsp:txXfrm>
    </dsp:sp>
    <dsp:sp modelId="{8CA23D51-75C3-4EEA-8C78-5796960742E2}">
      <dsp:nvSpPr>
        <dsp:cNvPr id="0" name=""/>
        <dsp:cNvSpPr/>
      </dsp:nvSpPr>
      <dsp:spPr>
        <a:xfrm>
          <a:off x="430345" y="2136740"/>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latin typeface="Arabic Typesetting" panose="03020402040406030203" pitchFamily="66" charset="-78"/>
              <a:cs typeface="Arabic Typesetting" panose="03020402040406030203" pitchFamily="66" charset="-78"/>
            </a:rPr>
            <a:t>المطلب الثالث :أساليب تنمية الإبداع في المنظمة </a:t>
          </a:r>
          <a:r>
            <a:rPr lang="fr-FR" sz="2800" b="1" kern="1200" dirty="0" smtClean="0">
              <a:latin typeface="Arabic Typesetting" panose="03020402040406030203" pitchFamily="66" charset="-78"/>
              <a:cs typeface="Arabic Typesetting" panose="03020402040406030203" pitchFamily="66" charset="-78"/>
            </a:rPr>
            <a:t> </a:t>
          </a:r>
          <a:endParaRPr lang="fr-FR" sz="2800" kern="1200" dirty="0">
            <a:latin typeface="Arabic Typesetting" panose="03020402040406030203" pitchFamily="66" charset="-78"/>
            <a:cs typeface="Arabic Typesetting" panose="03020402040406030203" pitchFamily="66" charset="-78"/>
          </a:endParaRPr>
        </a:p>
      </dsp:txBody>
      <dsp:txXfrm>
        <a:off x="1468348" y="2163217"/>
        <a:ext cx="4073974" cy="851051"/>
      </dsp:txXfrm>
    </dsp:sp>
    <dsp:sp modelId="{724FB4BC-7790-4590-97E1-8ACBA762B12C}">
      <dsp:nvSpPr>
        <dsp:cNvPr id="0" name=""/>
        <dsp:cNvSpPr/>
      </dsp:nvSpPr>
      <dsp:spPr>
        <a:xfrm>
          <a:off x="0" y="3205111"/>
          <a:ext cx="5138454" cy="90400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DZ" sz="3300" b="1" kern="1200" dirty="0" smtClean="0">
              <a:latin typeface="Arabic Typesetting" panose="03020402040406030203" pitchFamily="66" charset="-78"/>
              <a:cs typeface="Arabic Typesetting" panose="03020402040406030203" pitchFamily="66" charset="-78"/>
            </a:rPr>
            <a:t>المطلب الرابع : معوقات الإبداع في المنظمة</a:t>
          </a:r>
          <a:endParaRPr lang="fr-FR" sz="3300" kern="1200" dirty="0">
            <a:latin typeface="Arabic Typesetting" panose="03020402040406030203" pitchFamily="66" charset="-78"/>
            <a:cs typeface="Arabic Typesetting" panose="03020402040406030203" pitchFamily="66" charset="-78"/>
          </a:endParaRPr>
        </a:p>
      </dsp:txBody>
      <dsp:txXfrm>
        <a:off x="1044426" y="3231588"/>
        <a:ext cx="4067551" cy="851051"/>
      </dsp:txXfrm>
    </dsp:sp>
    <dsp:sp modelId="{9B51F439-BF28-49CC-A97D-3F34F44D67C0}">
      <dsp:nvSpPr>
        <dsp:cNvPr id="0" name=""/>
        <dsp:cNvSpPr/>
      </dsp:nvSpPr>
      <dsp:spPr>
        <a:xfrm>
          <a:off x="1284613" y="692386"/>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1416824" y="692386"/>
        <a:ext cx="323181" cy="442171"/>
      </dsp:txXfrm>
    </dsp:sp>
    <dsp:sp modelId="{319DDD33-63C5-4E5F-BCC4-C745444F1824}">
      <dsp:nvSpPr>
        <dsp:cNvPr id="0" name=""/>
        <dsp:cNvSpPr/>
      </dsp:nvSpPr>
      <dsp:spPr>
        <a:xfrm>
          <a:off x="854268" y="1760756"/>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986479" y="1760756"/>
        <a:ext cx="323181" cy="442171"/>
      </dsp:txXfrm>
    </dsp:sp>
    <dsp:sp modelId="{C27A819D-EE33-4E43-9F98-A89C6EFBBC11}">
      <dsp:nvSpPr>
        <dsp:cNvPr id="0" name=""/>
        <dsp:cNvSpPr/>
      </dsp:nvSpPr>
      <dsp:spPr>
        <a:xfrm>
          <a:off x="430345" y="2829127"/>
          <a:ext cx="587603" cy="587603"/>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fr-FR" sz="2900" kern="1200"/>
        </a:p>
      </dsp:txBody>
      <dsp:txXfrm>
        <a:off x="562556" y="2829127"/>
        <a:ext cx="323181" cy="442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55F7A-2CBF-4911-962B-2A1DF76C1F13}">
      <dsp:nvSpPr>
        <dsp:cNvPr id="0" name=""/>
        <dsp:cNvSpPr/>
      </dsp:nvSpPr>
      <dsp:spPr>
        <a:xfrm>
          <a:off x="785552" y="0"/>
          <a:ext cx="8902930" cy="54151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820E-711B-4D1E-AF0D-A356B879CE0C}">
      <dsp:nvSpPr>
        <dsp:cNvPr id="0" name=""/>
        <dsp:cNvSpPr/>
      </dsp:nvSpPr>
      <dsp:spPr>
        <a:xfrm>
          <a:off x="2392" y="1624537"/>
          <a:ext cx="1970698" cy="2166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DZ" sz="4100" kern="1200" dirty="0" smtClean="0"/>
            <a:t>مفهوم الإبداع</a:t>
          </a:r>
          <a:endParaRPr lang="fr-FR" sz="4100" kern="1200" dirty="0"/>
        </a:p>
      </dsp:txBody>
      <dsp:txXfrm>
        <a:off x="98594" y="1720739"/>
        <a:ext cx="1778294" cy="1973646"/>
      </dsp:txXfrm>
    </dsp:sp>
    <dsp:sp modelId="{479FC302-9DA8-42C1-BB1A-973CDC4C3003}">
      <dsp:nvSpPr>
        <dsp:cNvPr id="0" name=""/>
        <dsp:cNvSpPr/>
      </dsp:nvSpPr>
      <dsp:spPr>
        <a:xfrm>
          <a:off x="2127030" y="1624537"/>
          <a:ext cx="1970698" cy="2166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DZ" sz="4100" kern="1200" dirty="0" smtClean="0"/>
            <a:t>مفهوم إدارة الإبداع</a:t>
          </a:r>
          <a:endParaRPr lang="fr-FR" sz="4100" kern="1200" dirty="0"/>
        </a:p>
      </dsp:txBody>
      <dsp:txXfrm>
        <a:off x="2223232" y="1720739"/>
        <a:ext cx="1778294" cy="1973646"/>
      </dsp:txXfrm>
    </dsp:sp>
    <dsp:sp modelId="{6DA9CA44-C233-45C9-883B-9C098AA18045}">
      <dsp:nvSpPr>
        <dsp:cNvPr id="0" name=""/>
        <dsp:cNvSpPr/>
      </dsp:nvSpPr>
      <dsp:spPr>
        <a:xfrm>
          <a:off x="4251668" y="1624537"/>
          <a:ext cx="1970698" cy="2166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DZ" sz="4100" kern="1200" dirty="0" smtClean="0"/>
            <a:t>مفهوم الإبداع التنظيمي</a:t>
          </a:r>
          <a:endParaRPr lang="fr-FR" sz="4100" kern="1200" dirty="0"/>
        </a:p>
      </dsp:txBody>
      <dsp:txXfrm>
        <a:off x="4347870" y="1720739"/>
        <a:ext cx="1778294" cy="1973646"/>
      </dsp:txXfrm>
    </dsp:sp>
    <dsp:sp modelId="{5435A653-8966-4A38-95EA-ED5787A940E4}">
      <dsp:nvSpPr>
        <dsp:cNvPr id="0" name=""/>
        <dsp:cNvSpPr/>
      </dsp:nvSpPr>
      <dsp:spPr>
        <a:xfrm>
          <a:off x="6376306" y="1624537"/>
          <a:ext cx="1970698" cy="2166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DZ" sz="4100" kern="1200" dirty="0" smtClean="0"/>
            <a:t>مفهوم الإبداع الإداري</a:t>
          </a:r>
          <a:endParaRPr lang="fr-FR" sz="4100" kern="1200" dirty="0"/>
        </a:p>
      </dsp:txBody>
      <dsp:txXfrm>
        <a:off x="6472508" y="1720739"/>
        <a:ext cx="1778294" cy="1973646"/>
      </dsp:txXfrm>
    </dsp:sp>
    <dsp:sp modelId="{E3A4F73B-2B83-4EE9-B285-B9132FFA0C2E}">
      <dsp:nvSpPr>
        <dsp:cNvPr id="0" name=""/>
        <dsp:cNvSpPr/>
      </dsp:nvSpPr>
      <dsp:spPr>
        <a:xfrm>
          <a:off x="8500945" y="1624537"/>
          <a:ext cx="1970698" cy="2166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fr-FR" sz="4100" kern="1200" dirty="0"/>
        </a:p>
      </dsp:txBody>
      <dsp:txXfrm>
        <a:off x="8597147" y="1720739"/>
        <a:ext cx="1778294" cy="1973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539-8E0E-4703-BE98-97F8B7B4EAB5}">
      <dsp:nvSpPr>
        <dsp:cNvPr id="0" name=""/>
        <dsp:cNvSpPr/>
      </dsp:nvSpPr>
      <dsp:spPr>
        <a:xfrm rot="5400000">
          <a:off x="3832161" y="142884"/>
          <a:ext cx="2197777" cy="191206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t>الإبداع المتعلق </a:t>
          </a:r>
          <a:r>
            <a:rPr lang="ar-DZ" sz="2400" b="1" kern="1200" dirty="0" err="1" smtClean="0"/>
            <a:t>بالإختراع</a:t>
          </a:r>
          <a:r>
            <a:rPr lang="ar-DZ" sz="2400" b="1" kern="1200" dirty="0" smtClean="0"/>
            <a:t> و التصميم و </a:t>
          </a:r>
          <a:r>
            <a:rPr lang="ar-DZ" sz="2400" b="1" kern="1200" dirty="0" err="1" smtClean="0"/>
            <a:t>الإستنباط</a:t>
          </a:r>
          <a:r>
            <a:rPr lang="ar-DZ" sz="2400" b="1" kern="1200" dirty="0" smtClean="0"/>
            <a:t> </a:t>
          </a:r>
          <a:endParaRPr lang="fr-FR" sz="2400" kern="1200" dirty="0"/>
        </a:p>
      </dsp:txBody>
      <dsp:txXfrm rot="-5400000">
        <a:off x="4272980" y="342516"/>
        <a:ext cx="1316138" cy="1512803"/>
      </dsp:txXfrm>
    </dsp:sp>
    <dsp:sp modelId="{90839A4C-EFDB-4223-9E64-F4F2FB39FEFC}">
      <dsp:nvSpPr>
        <dsp:cNvPr id="0" name=""/>
        <dsp:cNvSpPr/>
      </dsp:nvSpPr>
      <dsp:spPr>
        <a:xfrm>
          <a:off x="5945105" y="439584"/>
          <a:ext cx="2452720" cy="1318666"/>
        </a:xfrm>
        <a:prstGeom prst="rect">
          <a:avLst/>
        </a:prstGeom>
        <a:noFill/>
        <a:ln>
          <a:noFill/>
        </a:ln>
        <a:effectLst/>
      </dsp:spPr>
      <dsp:style>
        <a:lnRef idx="0">
          <a:scrgbClr r="0" g="0" b="0"/>
        </a:lnRef>
        <a:fillRef idx="0">
          <a:scrgbClr r="0" g="0" b="0"/>
        </a:fillRef>
        <a:effectRef idx="0">
          <a:scrgbClr r="0" g="0" b="0"/>
        </a:effectRef>
        <a:fontRef idx="minor"/>
      </dsp:style>
    </dsp:sp>
    <dsp:sp modelId="{F2CCD1C6-CDA7-4072-99ED-F52CC8F01413}">
      <dsp:nvSpPr>
        <dsp:cNvPr id="0" name=""/>
        <dsp:cNvSpPr/>
      </dsp:nvSpPr>
      <dsp:spPr>
        <a:xfrm rot="5400000">
          <a:off x="1767129" y="142884"/>
          <a:ext cx="2197777" cy="191206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ar-DZ" sz="2400" b="1" kern="1200" dirty="0" smtClean="0"/>
            <a:t>الإبداع العام و الخاص </a:t>
          </a:r>
          <a:endParaRPr lang="fr-FR" sz="2400" kern="1200" dirty="0"/>
        </a:p>
      </dsp:txBody>
      <dsp:txXfrm rot="-5400000">
        <a:off x="2207948" y="342516"/>
        <a:ext cx="1316138" cy="1512803"/>
      </dsp:txXfrm>
    </dsp:sp>
    <dsp:sp modelId="{6167276F-A964-433B-80D8-4FC33C9A2AE1}">
      <dsp:nvSpPr>
        <dsp:cNvPr id="0" name=""/>
        <dsp:cNvSpPr/>
      </dsp:nvSpPr>
      <dsp:spPr>
        <a:xfrm rot="5400000">
          <a:off x="2795689" y="2008358"/>
          <a:ext cx="2197777" cy="191206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t>الإبداع متعدد الجوانب و الشخصية متعددة الوجوه </a:t>
          </a:r>
          <a:endParaRPr lang="fr-FR" sz="2400" kern="1200" dirty="0"/>
        </a:p>
      </dsp:txBody>
      <dsp:txXfrm rot="-5400000">
        <a:off x="3236508" y="2207990"/>
        <a:ext cx="1316138" cy="1512803"/>
      </dsp:txXfrm>
    </dsp:sp>
    <dsp:sp modelId="{0A63E927-454E-4155-AA9B-3B60FBC9698F}">
      <dsp:nvSpPr>
        <dsp:cNvPr id="0" name=""/>
        <dsp:cNvSpPr/>
      </dsp:nvSpPr>
      <dsp:spPr>
        <a:xfrm>
          <a:off x="485824" y="2305058"/>
          <a:ext cx="2373600" cy="1318666"/>
        </a:xfrm>
        <a:prstGeom prst="rect">
          <a:avLst/>
        </a:prstGeom>
        <a:noFill/>
        <a:ln>
          <a:noFill/>
        </a:ln>
        <a:effectLst/>
      </dsp:spPr>
      <dsp:style>
        <a:lnRef idx="0">
          <a:scrgbClr r="0" g="0" b="0"/>
        </a:lnRef>
        <a:fillRef idx="0">
          <a:scrgbClr r="0" g="0" b="0"/>
        </a:fillRef>
        <a:effectRef idx="0">
          <a:scrgbClr r="0" g="0" b="0"/>
        </a:effectRef>
        <a:fontRef idx="minor"/>
      </dsp:style>
    </dsp:sp>
    <dsp:sp modelId="{F39BB758-03AB-478B-98C1-C84B8029A514}">
      <dsp:nvSpPr>
        <dsp:cNvPr id="0" name=""/>
        <dsp:cNvSpPr/>
      </dsp:nvSpPr>
      <dsp:spPr>
        <a:xfrm rot="5400000">
          <a:off x="4860721" y="2008358"/>
          <a:ext cx="2197777" cy="191206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ar-DZ" sz="2400" b="1" kern="1200" dirty="0" smtClean="0"/>
            <a:t>الإبداع المتعلق بالتخطيط </a:t>
          </a:r>
          <a:endParaRPr lang="fr-FR" sz="2400" kern="1200" dirty="0"/>
        </a:p>
      </dsp:txBody>
      <dsp:txXfrm rot="-5400000">
        <a:off x="5301540" y="2207990"/>
        <a:ext cx="1316138" cy="1512803"/>
      </dsp:txXfrm>
    </dsp:sp>
    <dsp:sp modelId="{6EBEDBFF-0C08-4E11-A5D8-BD0730111FA4}">
      <dsp:nvSpPr>
        <dsp:cNvPr id="0" name=""/>
        <dsp:cNvSpPr/>
      </dsp:nvSpPr>
      <dsp:spPr>
        <a:xfrm rot="5400000">
          <a:off x="3832161" y="3873832"/>
          <a:ext cx="2197777" cy="191206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t>الإبداع في نشاط معين </a:t>
          </a:r>
          <a:endParaRPr lang="fr-FR" sz="2400" kern="1200" dirty="0"/>
        </a:p>
      </dsp:txBody>
      <dsp:txXfrm rot="-5400000">
        <a:off x="4272980" y="4073464"/>
        <a:ext cx="1316138" cy="1512803"/>
      </dsp:txXfrm>
    </dsp:sp>
    <dsp:sp modelId="{337007FA-2CC3-4E1D-8A02-7B93B5FD6C02}">
      <dsp:nvSpPr>
        <dsp:cNvPr id="0" name=""/>
        <dsp:cNvSpPr/>
      </dsp:nvSpPr>
      <dsp:spPr>
        <a:xfrm>
          <a:off x="5945105" y="4170532"/>
          <a:ext cx="2452720" cy="1318666"/>
        </a:xfrm>
        <a:prstGeom prst="rect">
          <a:avLst/>
        </a:prstGeom>
        <a:noFill/>
        <a:ln>
          <a:noFill/>
        </a:ln>
        <a:effectLst/>
      </dsp:spPr>
      <dsp:style>
        <a:lnRef idx="0">
          <a:scrgbClr r="0" g="0" b="0"/>
        </a:lnRef>
        <a:fillRef idx="0">
          <a:scrgbClr r="0" g="0" b="0"/>
        </a:fillRef>
        <a:effectRef idx="0">
          <a:scrgbClr r="0" g="0" b="0"/>
        </a:effectRef>
        <a:fontRef idx="minor"/>
      </dsp:style>
    </dsp:sp>
    <dsp:sp modelId="{D8F0E3F6-F64F-4335-8403-A651B00B4EE6}">
      <dsp:nvSpPr>
        <dsp:cNvPr id="0" name=""/>
        <dsp:cNvSpPr/>
      </dsp:nvSpPr>
      <dsp:spPr>
        <a:xfrm rot="5400000" flipH="1" flipV="1">
          <a:off x="909842" y="4540306"/>
          <a:ext cx="64241" cy="45717"/>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5400000">
        <a:off x="925625" y="4540207"/>
        <a:ext cx="32675" cy="459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F1FC7-1D28-488A-88B3-AA077560172F}" type="datetimeFigureOut">
              <a:rPr lang="fr-FR" smtClean="0"/>
              <a:pPr/>
              <a:t>10/04/2017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F2D23-8D0A-4EF6-810C-2F84D816BC8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a:ln/>
        </p:spPr>
        <p:txBody>
          <a:bodyPr/>
          <a:lstStyle/>
          <a:p>
            <a:pPr>
              <a:spcBef>
                <a:spcPct val="0"/>
              </a:spcBef>
            </a:pPr>
            <a:endParaRPr lang="fr-FR" sz="2400" smtClean="0">
              <a:latin typeface="Arial" charset="0"/>
            </a:endParaRPr>
          </a:p>
        </p:txBody>
      </p:sp>
      <p:sp>
        <p:nvSpPr>
          <p:cNvPr id="98308" name="Espace réservé du numéro de diapositive 3"/>
          <p:cNvSpPr>
            <a:spLocks noGrp="1"/>
          </p:cNvSpPr>
          <p:nvPr>
            <p:ph type="sldNum" sz="quarter" idx="5"/>
          </p:nvPr>
        </p:nvSpPr>
        <p:spPr>
          <a:noFill/>
        </p:spPr>
        <p:txBody>
          <a:bodyPr/>
          <a:lstStyle/>
          <a:p>
            <a:fld id="{4FC2C406-AFCB-4E7B-9CB7-2A202A562709}"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A5A0D532-91DC-46E9-88C2-52E367061B2F}" type="slidenum">
              <a:rPr lang="en-ZA" smtClean="0"/>
              <a:pPr/>
              <a:t>45</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0763CBA-F09D-4872-8FA1-BE54832CDAAF}"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14785527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612436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324633086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92117442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8724032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90763CBA-F09D-4872-8FA1-BE54832CDAAF}"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128149582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90763CBA-F09D-4872-8FA1-BE54832CDAAF}"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358428085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0763CBA-F09D-4872-8FA1-BE54832CDAAF}"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270679311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0763CBA-F09D-4872-8FA1-BE54832CDAAF}"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68453417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47461" y="8620"/>
            <a:ext cx="9649072" cy="504056"/>
          </a:xfrm>
        </p:spPr>
        <p:txBody>
          <a:bodyPr>
            <a:noAutofit/>
          </a:bodyPr>
          <a:lstStyle>
            <a:lvl1pPr>
              <a:defRPr sz="3600" b="1">
                <a:solidFill>
                  <a:schemeClr val="accent5">
                    <a:lumMod val="50000"/>
                  </a:schemeClr>
                </a:solidFill>
              </a:defRPr>
            </a:lvl1pPr>
          </a:lstStyle>
          <a:p>
            <a:r>
              <a:rPr lang="fr-FR" dirty="0" smtClean="0"/>
              <a:t>Modifiez le style du titre</a:t>
            </a:r>
            <a:endParaRPr lang="fr-FR" dirty="0"/>
          </a:p>
        </p:txBody>
      </p:sp>
      <p:pic>
        <p:nvPicPr>
          <p:cNvPr id="11" name="Picture 2" descr="C:\Users\Francois\Documents\Aritma\ProductsForGrowth\LogoGuelyConsulting200.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8292"/>
            <a:ext cx="1016000" cy="335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5577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0763CBA-F09D-4872-8FA1-BE54832CDAAF}"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378733554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0763CBA-F09D-4872-8FA1-BE54832CDAAF}" type="datetimeFigureOut">
              <a:rPr lang="en-US" smtClean="0"/>
              <a:pPr/>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6283315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88358146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0763CBA-F09D-4872-8FA1-BE54832CDAAF}" type="datetimeFigureOut">
              <a:rPr lang="en-US" smtClean="0"/>
              <a:pPr/>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257522606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0763CBA-F09D-4872-8FA1-BE54832CDAAF}" type="datetimeFigureOut">
              <a:rPr lang="en-US" smtClean="0"/>
              <a:pPr/>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31206027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0763CBA-F09D-4872-8FA1-BE54832CDAAF}" type="datetimeFigureOut">
              <a:rPr lang="en-US" smtClean="0"/>
              <a:pPr/>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150861807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37296292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0763CBA-F09D-4872-8FA1-BE54832CDAAF}" type="datetimeFigureOut">
              <a:rPr lang="en-US" smtClean="0"/>
              <a:pPr/>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41620945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0763CBA-F09D-4872-8FA1-BE54832CDAAF}" type="datetimeFigureOut">
              <a:rPr lang="en-US" smtClean="0"/>
              <a:pPr/>
              <a:t>4/10/2017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67D8063-B6EB-4DCB-98A0-F6BD3CE6E4B4}" type="slidenum">
              <a:rPr lang="en-US" smtClean="0"/>
              <a:pPr/>
              <a:t>‹N°›</a:t>
            </a:fld>
            <a:endParaRPr lang="en-US"/>
          </a:p>
        </p:txBody>
      </p:sp>
    </p:spTree>
    <p:extLst>
      <p:ext uri="{BB962C8B-B14F-4D97-AF65-F5344CB8AC3E}">
        <p14:creationId xmlns:p14="http://schemas.microsoft.com/office/powerpoint/2010/main" xmlns="" val="17645535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ransition spd="slow">
    <p:fade/>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Pr_sentation_Microsoft_Office_PowerPoint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package" Target="../embeddings/Pr_sentation_Microsoft_Office_PowerPoint2.ppt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Résultat de recherche d'images pour &quot;‫وسائل تنمية الابداع‬‎&quot;"/>
          <p:cNvPicPr/>
          <p:nvPr/>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ln/>
        </p:spPr>
        <p:style>
          <a:lnRef idx="2">
            <a:schemeClr val="dk1"/>
          </a:lnRef>
          <a:fillRef idx="1">
            <a:schemeClr val="lt1"/>
          </a:fillRef>
          <a:effectRef idx="0">
            <a:schemeClr val="dk1"/>
          </a:effectRef>
          <a:fontRef idx="minor">
            <a:schemeClr val="dk1"/>
          </a:fontRef>
        </p:style>
      </p:pic>
      <p:sp>
        <p:nvSpPr>
          <p:cNvPr id="9" name="Rectangle 8"/>
          <p:cNvSpPr/>
          <p:nvPr/>
        </p:nvSpPr>
        <p:spPr>
          <a:xfrm>
            <a:off x="2381250" y="0"/>
            <a:ext cx="8172450" cy="3108543"/>
          </a:xfrm>
          <a:prstGeom prst="rect">
            <a:avLst/>
          </a:prstGeom>
        </p:spPr>
        <p:txBody>
          <a:bodyPr wrap="square">
            <a:spAutoFit/>
          </a:bodyPr>
          <a:lstStyle/>
          <a:p>
            <a:pPr algn="ctr" rtl="1"/>
            <a:r>
              <a:rPr lang="ar-DZ" sz="2800" b="1" dirty="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الجمهورية الجزائرية الديمقراطيـــــــــــــة الشعبيــــــــــــــــــــة</a:t>
            </a:r>
            <a:endParaRPr lang="en-US" sz="2800" dirty="0">
              <a:latin typeface="Calibri" panose="020F0502020204030204" pitchFamily="34" charset="0"/>
              <a:ea typeface="Calibri" panose="020F0502020204030204" pitchFamily="34" charset="0"/>
              <a:cs typeface="Arial" panose="020B0604020202020204" pitchFamily="34" charset="0"/>
            </a:endParaRPr>
          </a:p>
          <a:p>
            <a:pPr algn="ctr" rtl="1"/>
            <a:r>
              <a:rPr lang="ar-DZ" sz="2800" b="1" dirty="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وزارة التعليم العالي و البحث العلمي</a:t>
            </a:r>
            <a:endParaRPr lang="en-US" sz="2800" dirty="0">
              <a:latin typeface="Calibri" panose="020F0502020204030204" pitchFamily="34" charset="0"/>
              <a:ea typeface="Calibri" panose="020F0502020204030204" pitchFamily="34" charset="0"/>
              <a:cs typeface="Arial" panose="020B0604020202020204" pitchFamily="34" charset="0"/>
            </a:endParaRPr>
          </a:p>
          <a:p>
            <a:pPr algn="ctr" rtl="1"/>
            <a:r>
              <a:rPr lang="ar-DZ" sz="28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كلية علوم الاقتصاد و التسيير</a:t>
            </a:r>
            <a:endParaRPr lang="en-US" sz="2800" dirty="0">
              <a:latin typeface="Calibri" panose="020F0502020204030204" pitchFamily="34" charset="0"/>
              <a:ea typeface="Calibri" panose="020F0502020204030204" pitchFamily="34" charset="0"/>
              <a:cs typeface="Arial" panose="020B0604020202020204" pitchFamily="34" charset="0"/>
            </a:endParaRPr>
          </a:p>
          <a:p>
            <a:pPr algn="ctr" rtl="1"/>
            <a:r>
              <a:rPr lang="ar-DZ" sz="28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قسم تسيير</a:t>
            </a:r>
          </a:p>
          <a:p>
            <a:pPr algn="ctr" rtl="1"/>
            <a:r>
              <a:rPr lang="ar-DZ" sz="28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تخصص إدارة الإعمال</a:t>
            </a:r>
          </a:p>
          <a:p>
            <a:pPr algn="ctr" rtl="1"/>
            <a:r>
              <a:rPr lang="ar-DZ" sz="28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ماستر إدارة موارد بشرية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ctr" rtl="1"/>
            <a:r>
              <a:rPr lang="ar-DZ" sz="28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بحــــــــــــــث </a:t>
            </a:r>
            <a:r>
              <a:rPr lang="ar-DZ" sz="2800" b="1" dirty="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حول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 9" descr="Afficher l'image d'origin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261" y="376424"/>
            <a:ext cx="2131695" cy="1741488"/>
          </a:xfrm>
          <a:prstGeom prst="rect">
            <a:avLst/>
          </a:prstGeom>
          <a:noFill/>
          <a:ln>
            <a:noFill/>
          </a:ln>
        </p:spPr>
      </p:pic>
      <p:pic>
        <p:nvPicPr>
          <p:cNvPr id="11" name="Image 10" descr="Afficher l'image d'origin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55996" y="403318"/>
            <a:ext cx="2131695" cy="1741488"/>
          </a:xfrm>
          <a:prstGeom prst="rect">
            <a:avLst/>
          </a:prstGeom>
          <a:noFill/>
          <a:ln>
            <a:noFill/>
          </a:ln>
        </p:spPr>
      </p:pic>
      <p:sp>
        <p:nvSpPr>
          <p:cNvPr id="12" name="Rectangle 11"/>
          <p:cNvSpPr/>
          <p:nvPr/>
        </p:nvSpPr>
        <p:spPr>
          <a:xfrm>
            <a:off x="239842" y="3358357"/>
            <a:ext cx="11760091" cy="2308324"/>
          </a:xfrm>
          <a:prstGeom prst="rect">
            <a:avLst/>
          </a:prstGeom>
        </p:spPr>
        <p:txBody>
          <a:bodyPr wrap="square">
            <a:spAutoFit/>
          </a:bodyPr>
          <a:lstStyle/>
          <a:p>
            <a:pPr algn="ctr" rtl="1"/>
            <a:r>
              <a:rPr lang="ar-DZ" sz="7200" b="1" dirty="0" smtClean="0">
                <a:solidFill>
                  <a:srgbClr val="0070C0"/>
                </a:solidFill>
                <a:latin typeface="Arabic Typesetting" panose="03020402040406030203" pitchFamily="66" charset="-78"/>
                <a:cs typeface="Arabic Typesetting" panose="03020402040406030203" pitchFamily="66" charset="-78"/>
              </a:rPr>
              <a:t>أساليب تفعيل القدرات الإبداعية في المنظمة الحديثة </a:t>
            </a:r>
          </a:p>
          <a:p>
            <a:pPr algn="ctr"/>
            <a:endParaRPr lang="en-US" sz="7200" b="1" dirty="0">
              <a:solidFill>
                <a:srgbClr val="0070C0"/>
              </a:solidFill>
              <a:latin typeface="Arabic Typesetting" panose="03020402040406030203" pitchFamily="66" charset="-78"/>
              <a:cs typeface="Arabic Typesetting" panose="03020402040406030203" pitchFamily="66" charset="-78"/>
            </a:endParaRPr>
          </a:p>
        </p:txBody>
      </p:sp>
      <p:sp>
        <p:nvSpPr>
          <p:cNvPr id="13" name="Rectangle 12"/>
          <p:cNvSpPr/>
          <p:nvPr/>
        </p:nvSpPr>
        <p:spPr>
          <a:xfrm>
            <a:off x="7649028" y="4549676"/>
            <a:ext cx="4068489" cy="1754326"/>
          </a:xfrm>
          <a:prstGeom prst="rect">
            <a:avLst/>
          </a:prstGeom>
        </p:spPr>
        <p:txBody>
          <a:bodyPr wrap="square">
            <a:spAutoFit/>
          </a:bodyPr>
          <a:lstStyle/>
          <a:p>
            <a:pPr algn="ctr" rtl="1"/>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من إعداد :غربي أمينة</a:t>
            </a:r>
          </a:p>
          <a:p>
            <a:pPr algn="ctr" rtl="1"/>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			</a:t>
            </a:r>
            <a:r>
              <a:rPr lang="ar-DZ" sz="3600" b="1" dirty="0" err="1"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جعلاب</a:t>
            </a:r>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 سمير </a:t>
            </a:r>
          </a:p>
          <a:p>
            <a:pPr algn="ctr" rtl="1"/>
            <a:endParaRPr lang="ar-DZ" sz="3600" b="1" dirty="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endParaRPr>
          </a:p>
        </p:txBody>
      </p:sp>
      <p:sp>
        <p:nvSpPr>
          <p:cNvPr id="14" name="Rectangle 13"/>
          <p:cNvSpPr/>
          <p:nvPr/>
        </p:nvSpPr>
        <p:spPr>
          <a:xfrm>
            <a:off x="1023257" y="4549676"/>
            <a:ext cx="4068489" cy="2308324"/>
          </a:xfrm>
          <a:prstGeom prst="rect">
            <a:avLst/>
          </a:prstGeom>
        </p:spPr>
        <p:txBody>
          <a:bodyPr wrap="square">
            <a:spAutoFit/>
          </a:bodyPr>
          <a:lstStyle/>
          <a:p>
            <a:pPr algn="ctr" rtl="1"/>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		تحت إشراف:</a:t>
            </a:r>
          </a:p>
          <a:p>
            <a:pPr algn="ctr" rtl="1"/>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			</a:t>
            </a:r>
            <a:r>
              <a:rPr lang="ar-DZ" sz="3600" b="1" dirty="0" err="1"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جيجيق</a:t>
            </a:r>
            <a:r>
              <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rPr>
              <a:t> عبد المالك</a:t>
            </a:r>
          </a:p>
          <a:p>
            <a:pPr algn="ctr" rtl="1"/>
            <a:endParaRPr lang="ar-DZ" sz="3600" b="1" dirty="0" smtClean="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endParaRPr>
          </a:p>
          <a:p>
            <a:pPr algn="ctr" rtl="1"/>
            <a:endParaRPr lang="ar-DZ" sz="3600" b="1" dirty="0">
              <a:effectLst>
                <a:reflection blurRad="6350" stA="55000" endA="300" endPos="45500" dir="5400000" sy="-100000" algn="bl"/>
              </a:effectLst>
              <a:latin typeface="Calibri" panose="020F0502020204030204" pitchFamily="34" charset="0"/>
              <a:ea typeface="Calibri" panose="020F0502020204030204" pitchFamily="34" charset="0"/>
              <a:cs typeface="Traditional Arabic" panose="02020603050405020304" pitchFamily="18" charset="-78"/>
            </a:endParaRPr>
          </a:p>
        </p:txBody>
      </p:sp>
      <p:sp>
        <p:nvSpPr>
          <p:cNvPr id="15" name="Rectangle 14"/>
          <p:cNvSpPr/>
          <p:nvPr/>
        </p:nvSpPr>
        <p:spPr>
          <a:xfrm>
            <a:off x="-908221" y="6111760"/>
            <a:ext cx="11999934" cy="830997"/>
          </a:xfrm>
          <a:prstGeom prst="rect">
            <a:avLst/>
          </a:prstGeom>
        </p:spPr>
        <p:txBody>
          <a:bodyPr wrap="square">
            <a:spAutoFit/>
          </a:bodyPr>
          <a:lstStyle/>
          <a:p>
            <a:pPr algn="ctr" rtl="1"/>
            <a:r>
              <a:rPr lang="ar-DZ" sz="4800" b="1" dirty="0" smtClean="0">
                <a:solidFill>
                  <a:schemeClr val="tx1">
                    <a:lumMod val="95000"/>
                    <a:lumOff val="5000"/>
                  </a:schemeClr>
                </a:solidFill>
                <a:latin typeface="Arabic Typesetting" panose="03020402040406030203" pitchFamily="66" charset="-78"/>
                <a:cs typeface="Arabic Typesetting" panose="03020402040406030203" pitchFamily="66" charset="-78"/>
              </a:rPr>
              <a:t>السنة الجامعية :2016/2017</a:t>
            </a:r>
            <a:endParaRPr lang="en-US" sz="4800" b="1"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78814468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239350" y="465170"/>
            <a:ext cx="11706105" cy="443550"/>
          </a:xfrm>
          <a:prstGeom prst="rightArrow">
            <a:avLst>
              <a:gd name="adj1" fmla="val 50000"/>
              <a:gd name="adj2" fmla="val 513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dirty="0" smtClean="0"/>
              <a:t>الاتجـــــــاه الروحــــــــي</a:t>
            </a:r>
            <a:endParaRPr lang="ar-DZ" dirty="0"/>
          </a:p>
        </p:txBody>
      </p:sp>
      <p:sp>
        <p:nvSpPr>
          <p:cNvPr id="2" name="Titre 1"/>
          <p:cNvSpPr>
            <a:spLocks noGrp="1"/>
          </p:cNvSpPr>
          <p:nvPr>
            <p:ph type="title"/>
          </p:nvPr>
        </p:nvSpPr>
        <p:spPr>
          <a:xfrm>
            <a:off x="1047715" y="142852"/>
            <a:ext cx="10033111" cy="360040"/>
          </a:xfrm>
        </p:spPr>
        <p:txBody>
          <a:bodyPr>
            <a:normAutofit fontScale="90000"/>
          </a:bodyPr>
          <a:lstStyle/>
          <a:p>
            <a:pPr rtl="1"/>
            <a:r>
              <a:rPr lang="ar-DZ" dirty="0" smtClean="0"/>
              <a:t>الإبــــــداع وفـقــــــا للثــقافـــــــة الغربــيـــــــة</a:t>
            </a:r>
            <a:endParaRPr lang="ar-DZ" dirty="0"/>
          </a:p>
        </p:txBody>
      </p:sp>
      <p:sp>
        <p:nvSpPr>
          <p:cNvPr id="10" name="Rectangle 9"/>
          <p:cNvSpPr/>
          <p:nvPr/>
        </p:nvSpPr>
        <p:spPr>
          <a:xfrm>
            <a:off x="47330" y="944725"/>
            <a:ext cx="1584175" cy="5313783"/>
          </a:xfrm>
          <a:prstGeom prst="rect">
            <a:avLst/>
          </a:prstGeom>
          <a:gradFill flip="none" rotWithShape="1">
            <a:gsLst>
              <a:gs pos="0">
                <a:schemeClr val="accent1">
                  <a:tint val="50000"/>
                  <a:satMod val="300000"/>
                </a:schemeClr>
              </a:gs>
              <a:gs pos="100000">
                <a:srgbClr val="FFB9B9"/>
              </a:gs>
            </a:gsLst>
            <a:lin ang="16200000" scaled="0"/>
            <a:tileRect/>
          </a:gradFill>
        </p:spPr>
        <p:style>
          <a:lnRef idx="1">
            <a:schemeClr val="accent1"/>
          </a:lnRef>
          <a:fillRef idx="2">
            <a:schemeClr val="accent1"/>
          </a:fillRef>
          <a:effectRef idx="1">
            <a:schemeClr val="accent1"/>
          </a:effectRef>
          <a:fontRef idx="minor">
            <a:schemeClr val="dk1"/>
          </a:fontRef>
        </p:style>
        <p:txBody>
          <a:bodyPr rtlCol="0" anchor="t"/>
          <a:lstStyle/>
          <a:p>
            <a:pPr algn="ctr"/>
            <a:r>
              <a:rPr lang="ar-DZ" sz="1600" i="1" dirty="0" smtClean="0"/>
              <a:t>العصور القديمة</a:t>
            </a:r>
            <a:endParaRPr lang="fr-FR" sz="1600" i="1" dirty="0" smtClean="0"/>
          </a:p>
          <a:p>
            <a:pPr algn="ctr"/>
            <a:endParaRPr lang="fr-FR" sz="1600" i="1" dirty="0"/>
          </a:p>
        </p:txBody>
      </p:sp>
      <p:sp>
        <p:nvSpPr>
          <p:cNvPr id="11" name="Rectangle 10"/>
          <p:cNvSpPr/>
          <p:nvPr/>
        </p:nvSpPr>
        <p:spPr>
          <a:xfrm>
            <a:off x="3887754" y="944724"/>
            <a:ext cx="2688300" cy="282388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lnSpc>
                <a:spcPts val="1700"/>
              </a:lnSpc>
            </a:pPr>
            <a:r>
              <a:rPr lang="ar-DZ" sz="1600" i="1" dirty="0" err="1" smtClean="0"/>
              <a:t>الرومانتيكية</a:t>
            </a:r>
            <a:r>
              <a:rPr lang="ar-DZ" sz="1600" i="1" dirty="0" smtClean="0"/>
              <a:t> ( الخيالية)</a:t>
            </a:r>
            <a:endParaRPr lang="fr-FR" sz="1600" i="1" dirty="0" smtClean="0"/>
          </a:p>
          <a:p>
            <a:pPr algn="ctr">
              <a:lnSpc>
                <a:spcPts val="1700"/>
              </a:lnSpc>
            </a:pPr>
            <a:r>
              <a:rPr lang="fr-FR" sz="1600" i="1" dirty="0" smtClean="0"/>
              <a:t>1760 - 1850</a:t>
            </a:r>
            <a:endParaRPr lang="fr-FR" sz="1600" i="1" dirty="0"/>
          </a:p>
        </p:txBody>
      </p:sp>
      <p:sp>
        <p:nvSpPr>
          <p:cNvPr id="12" name="Rectangle 11"/>
          <p:cNvSpPr/>
          <p:nvPr/>
        </p:nvSpPr>
        <p:spPr>
          <a:xfrm>
            <a:off x="6096000" y="3890233"/>
            <a:ext cx="3024336" cy="236827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rtl="1"/>
            <a:endParaRPr lang="ar-DZ" sz="1600" dirty="0" smtClean="0"/>
          </a:p>
          <a:p>
            <a:pPr algn="ctr" rtl="1"/>
            <a:endParaRPr lang="fr-FR" sz="1600" i="1" dirty="0"/>
          </a:p>
        </p:txBody>
      </p:sp>
      <p:sp>
        <p:nvSpPr>
          <p:cNvPr id="14" name="Rectangle 13"/>
          <p:cNvSpPr/>
          <p:nvPr/>
        </p:nvSpPr>
        <p:spPr>
          <a:xfrm>
            <a:off x="9120337" y="3890233"/>
            <a:ext cx="2975652" cy="236827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lnSpc>
                <a:spcPts val="1700"/>
              </a:lnSpc>
            </a:pPr>
            <a:r>
              <a:rPr lang="ar-DZ" sz="1600" i="1" dirty="0" smtClean="0"/>
              <a:t>ما بعد الحداثة</a:t>
            </a:r>
            <a:endParaRPr lang="fr-FR" sz="1600" i="1" dirty="0" smtClean="0"/>
          </a:p>
          <a:p>
            <a:pPr algn="ctr">
              <a:lnSpc>
                <a:spcPts val="1700"/>
              </a:lnSpc>
            </a:pPr>
            <a:r>
              <a:rPr lang="fr-FR" sz="1600" i="1" dirty="0" smtClean="0"/>
              <a:t>19</a:t>
            </a:r>
            <a:r>
              <a:rPr lang="ar-DZ" sz="1600" i="1" dirty="0" smtClean="0"/>
              <a:t>40</a:t>
            </a:r>
            <a:r>
              <a:rPr lang="fr-FR" sz="1600" i="1" dirty="0" smtClean="0"/>
              <a:t> – 201</a:t>
            </a:r>
            <a:r>
              <a:rPr lang="ar-DZ" sz="1600" i="1" dirty="0" smtClean="0"/>
              <a:t>7</a:t>
            </a:r>
            <a:endParaRPr lang="fr-FR" sz="1600" i="1" dirty="0"/>
          </a:p>
        </p:txBody>
      </p:sp>
      <p:sp>
        <p:nvSpPr>
          <p:cNvPr id="15" name="ZoneTexte 14"/>
          <p:cNvSpPr txBox="1"/>
          <p:nvPr/>
        </p:nvSpPr>
        <p:spPr>
          <a:xfrm>
            <a:off x="4000486" y="1357298"/>
            <a:ext cx="2688300" cy="746358"/>
          </a:xfrm>
          <a:prstGeom prst="rect">
            <a:avLst/>
          </a:prstGeom>
          <a:noFill/>
        </p:spPr>
        <p:txBody>
          <a:bodyPr wrap="square" rtlCol="0">
            <a:spAutoFit/>
          </a:bodyPr>
          <a:lstStyle>
            <a:defPPr>
              <a:defRPr lang="fr-FR"/>
            </a:defPPr>
            <a:lvl1pPr>
              <a:lnSpc>
                <a:spcPts val="1700"/>
              </a:lnSpc>
              <a:defRPr sz="1600">
                <a:solidFill>
                  <a:schemeClr val="accent2">
                    <a:lumMod val="75000"/>
                  </a:schemeClr>
                </a:solidFill>
              </a:defRPr>
            </a:lvl1pPr>
          </a:lstStyle>
          <a:p>
            <a:pPr rtl="1"/>
            <a:endParaRPr lang="ar-DZ" dirty="0" smtClean="0"/>
          </a:p>
          <a:p>
            <a:pPr algn="ctr" rtl="1"/>
            <a:r>
              <a:rPr lang="ar-DZ" dirty="0" smtClean="0">
                <a:solidFill>
                  <a:schemeClr val="accent1">
                    <a:lumMod val="50000"/>
                  </a:schemeClr>
                </a:solidFill>
              </a:rPr>
              <a:t>يأتي من العقل</a:t>
            </a:r>
            <a:r>
              <a:rPr lang="ar-DZ" dirty="0" smtClean="0"/>
              <a:t> </a:t>
            </a:r>
            <a:r>
              <a:rPr lang="ar-DZ" dirty="0" smtClean="0">
                <a:solidFill>
                  <a:schemeClr val="accent1">
                    <a:lumMod val="50000"/>
                  </a:schemeClr>
                </a:solidFill>
              </a:rPr>
              <a:t>الباطن</a:t>
            </a:r>
            <a:r>
              <a:rPr lang="ar-DZ" dirty="0" smtClean="0"/>
              <a:t>، </a:t>
            </a:r>
            <a:r>
              <a:rPr lang="ar-DZ" dirty="0" smtClean="0">
                <a:solidFill>
                  <a:schemeClr val="accent1">
                    <a:lumMod val="50000"/>
                  </a:schemeClr>
                </a:solidFill>
              </a:rPr>
              <a:t>غريزة</a:t>
            </a:r>
            <a:r>
              <a:rPr lang="ar-DZ" dirty="0" smtClean="0"/>
              <a:t>، </a:t>
            </a:r>
            <a:r>
              <a:rPr lang="ar-DZ" dirty="0" smtClean="0">
                <a:solidFill>
                  <a:schemeClr val="accent1">
                    <a:lumMod val="50000"/>
                  </a:schemeClr>
                </a:solidFill>
              </a:rPr>
              <a:t>الجنون</a:t>
            </a:r>
            <a:r>
              <a:rPr lang="ar-DZ" dirty="0" smtClean="0"/>
              <a:t>، </a:t>
            </a:r>
            <a:r>
              <a:rPr lang="ar-DZ" dirty="0" smtClean="0">
                <a:solidFill>
                  <a:schemeClr val="accent1">
                    <a:lumMod val="50000"/>
                  </a:schemeClr>
                </a:solidFill>
              </a:rPr>
              <a:t>الانحراف</a:t>
            </a:r>
            <a:r>
              <a:rPr lang="ar-DZ" dirty="0" smtClean="0"/>
              <a:t> </a:t>
            </a:r>
            <a:r>
              <a:rPr lang="ar-DZ" dirty="0" smtClean="0">
                <a:solidFill>
                  <a:schemeClr val="accent1">
                    <a:lumMod val="50000"/>
                  </a:schemeClr>
                </a:solidFill>
              </a:rPr>
              <a:t>والطفولة</a:t>
            </a:r>
            <a:r>
              <a:rPr lang="ar-DZ" dirty="0" smtClean="0"/>
              <a:t>.</a:t>
            </a:r>
            <a:endParaRPr lang="ar-DZ" dirty="0"/>
          </a:p>
        </p:txBody>
      </p:sp>
      <p:sp>
        <p:nvSpPr>
          <p:cNvPr id="13" name="Rectangle 12"/>
          <p:cNvSpPr/>
          <p:nvPr/>
        </p:nvSpPr>
        <p:spPr>
          <a:xfrm>
            <a:off x="6576054" y="944724"/>
            <a:ext cx="2880324" cy="2832052"/>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lnSpc>
                <a:spcPts val="1700"/>
              </a:lnSpc>
            </a:pPr>
            <a:r>
              <a:rPr lang="ar-DZ" sz="1600" i="1" dirty="0" smtClean="0"/>
              <a:t>التعبيرية ، السريالية</a:t>
            </a:r>
            <a:endParaRPr lang="fr-FR" sz="1600" i="1" dirty="0" smtClean="0"/>
          </a:p>
          <a:p>
            <a:pPr algn="ctr">
              <a:lnSpc>
                <a:spcPts val="1700"/>
              </a:lnSpc>
            </a:pPr>
            <a:r>
              <a:rPr lang="fr-FR" sz="1600" i="1" dirty="0" smtClean="0"/>
              <a:t>1910 – 1950 </a:t>
            </a:r>
            <a:endParaRPr lang="fr-FR" sz="1600" i="1" dirty="0"/>
          </a:p>
        </p:txBody>
      </p:sp>
      <p:sp>
        <p:nvSpPr>
          <p:cNvPr id="16" name="ZoneTexte 15"/>
          <p:cNvSpPr txBox="1"/>
          <p:nvPr/>
        </p:nvSpPr>
        <p:spPr>
          <a:xfrm>
            <a:off x="47328" y="1412776"/>
            <a:ext cx="1584176" cy="528350"/>
          </a:xfrm>
          <a:prstGeom prst="rect">
            <a:avLst/>
          </a:prstGeom>
          <a:noFill/>
        </p:spPr>
        <p:txBody>
          <a:bodyPr wrap="square" rtlCol="0">
            <a:spAutoFit/>
          </a:bodyPr>
          <a:lstStyle>
            <a:defPPr>
              <a:defRPr lang="fr-FR"/>
            </a:defPPr>
            <a:lvl1pPr>
              <a:lnSpc>
                <a:spcPts val="1700"/>
              </a:lnSpc>
              <a:defRPr sz="1600">
                <a:solidFill>
                  <a:schemeClr val="accent1">
                    <a:lumMod val="50000"/>
                  </a:schemeClr>
                </a:solidFill>
              </a:defRPr>
            </a:lvl1pPr>
          </a:lstStyle>
          <a:p>
            <a:pPr algn="ctr"/>
            <a:r>
              <a:rPr lang="ar-DZ" dirty="0" smtClean="0"/>
              <a:t>يأتي من عند الله ،التفكير </a:t>
            </a:r>
            <a:r>
              <a:rPr lang="fr-FR" dirty="0" smtClean="0"/>
              <a:t>(Platon) </a:t>
            </a:r>
            <a:endParaRPr lang="fr-FR" dirty="0"/>
          </a:p>
        </p:txBody>
      </p:sp>
      <p:sp>
        <p:nvSpPr>
          <p:cNvPr id="17" name="Rectangle 16"/>
          <p:cNvSpPr/>
          <p:nvPr/>
        </p:nvSpPr>
        <p:spPr>
          <a:xfrm>
            <a:off x="3743739" y="3890233"/>
            <a:ext cx="2352261" cy="236827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lnSpc>
                <a:spcPts val="1700"/>
              </a:lnSpc>
            </a:pPr>
            <a:r>
              <a:rPr lang="ar-DZ" sz="1600" i="1" dirty="0" smtClean="0"/>
              <a:t>الإنارة</a:t>
            </a:r>
            <a:endParaRPr lang="fr-FR" sz="1600" i="1" dirty="0" smtClean="0"/>
          </a:p>
          <a:p>
            <a:pPr algn="ctr">
              <a:lnSpc>
                <a:spcPts val="1700"/>
              </a:lnSpc>
            </a:pPr>
            <a:r>
              <a:rPr lang="fr-FR" sz="1600" i="1" dirty="0" smtClean="0"/>
              <a:t>1670-1820</a:t>
            </a:r>
            <a:endParaRPr lang="fr-FR" sz="1600" i="1" dirty="0"/>
          </a:p>
        </p:txBody>
      </p:sp>
      <p:sp>
        <p:nvSpPr>
          <p:cNvPr id="19" name="ZoneTexte 18"/>
          <p:cNvSpPr txBox="1"/>
          <p:nvPr/>
        </p:nvSpPr>
        <p:spPr>
          <a:xfrm>
            <a:off x="6576055" y="1636541"/>
            <a:ext cx="2880323" cy="528350"/>
          </a:xfrm>
          <a:prstGeom prst="rect">
            <a:avLst/>
          </a:prstGeom>
          <a:noFill/>
        </p:spPr>
        <p:txBody>
          <a:bodyPr wrap="square" rtlCol="0">
            <a:spAutoFit/>
          </a:bodyPr>
          <a:lstStyle>
            <a:defPPr>
              <a:defRPr lang="fr-FR"/>
            </a:defPPr>
            <a:lvl1pPr>
              <a:lnSpc>
                <a:spcPts val="1700"/>
              </a:lnSpc>
              <a:defRPr sz="1600">
                <a:solidFill>
                  <a:schemeClr val="accent1">
                    <a:lumMod val="50000"/>
                  </a:schemeClr>
                </a:solidFill>
              </a:defRPr>
            </a:lvl1pPr>
          </a:lstStyle>
          <a:p>
            <a:pPr algn="ctr" rtl="1"/>
            <a:r>
              <a:rPr lang="fr-FR" dirty="0" err="1" smtClean="0"/>
              <a:t>يأتي</a:t>
            </a:r>
            <a:r>
              <a:rPr lang="fr-FR" dirty="0" smtClean="0"/>
              <a:t> </a:t>
            </a:r>
            <a:r>
              <a:rPr lang="fr-FR" dirty="0" err="1" smtClean="0"/>
              <a:t>من</a:t>
            </a:r>
            <a:r>
              <a:rPr lang="fr-FR" dirty="0" smtClean="0"/>
              <a:t> </a:t>
            </a:r>
            <a:r>
              <a:rPr lang="fr-FR" dirty="0" err="1" smtClean="0"/>
              <a:t>عاطفة</a:t>
            </a:r>
            <a:r>
              <a:rPr lang="fr-FR" dirty="0" smtClean="0"/>
              <a:t> ، </a:t>
            </a:r>
            <a:r>
              <a:rPr lang="fr-FR" dirty="0" err="1" smtClean="0"/>
              <a:t>حلم</a:t>
            </a:r>
            <a:r>
              <a:rPr lang="fr-FR" dirty="0" smtClean="0"/>
              <a:t> </a:t>
            </a:r>
            <a:r>
              <a:rPr lang="fr-FR" dirty="0" err="1" smtClean="0"/>
              <a:t>الإستيقاظ</a:t>
            </a:r>
            <a:r>
              <a:rPr lang="fr-FR" dirty="0" smtClean="0"/>
              <a:t> </a:t>
            </a:r>
            <a:r>
              <a:rPr lang="fr-FR" dirty="0" err="1" smtClean="0"/>
              <a:t>والإلهام</a:t>
            </a:r>
            <a:r>
              <a:rPr lang="fr-FR" dirty="0" smtClean="0"/>
              <a:t> </a:t>
            </a:r>
            <a:r>
              <a:rPr lang="fr-FR" dirty="0" err="1" smtClean="0"/>
              <a:t>هو</a:t>
            </a:r>
            <a:r>
              <a:rPr lang="fr-FR" dirty="0" smtClean="0"/>
              <a:t> </a:t>
            </a:r>
            <a:r>
              <a:rPr lang="fr-FR" dirty="0" err="1" smtClean="0"/>
              <a:t>من</a:t>
            </a:r>
            <a:r>
              <a:rPr lang="fr-FR" dirty="0" smtClean="0"/>
              <a:t> </a:t>
            </a:r>
            <a:r>
              <a:rPr lang="fr-FR" dirty="0" err="1" smtClean="0"/>
              <a:t>تلقاء</a:t>
            </a:r>
            <a:r>
              <a:rPr lang="fr-FR" dirty="0" smtClean="0"/>
              <a:t> </a:t>
            </a:r>
            <a:r>
              <a:rPr lang="fr-FR" dirty="0" err="1" smtClean="0"/>
              <a:t>النفس</a:t>
            </a:r>
            <a:r>
              <a:rPr lang="fr-FR" dirty="0" smtClean="0"/>
              <a:t>.</a:t>
            </a:r>
            <a:endParaRPr lang="fr-FR" dirty="0"/>
          </a:p>
        </p:txBody>
      </p:sp>
      <p:sp>
        <p:nvSpPr>
          <p:cNvPr id="20" name="ZoneTexte 19"/>
          <p:cNvSpPr txBox="1"/>
          <p:nvPr/>
        </p:nvSpPr>
        <p:spPr>
          <a:xfrm>
            <a:off x="47330" y="4725145"/>
            <a:ext cx="1584175" cy="528350"/>
          </a:xfrm>
          <a:prstGeom prst="rect">
            <a:avLst/>
          </a:prstGeom>
          <a:noFill/>
        </p:spPr>
        <p:txBody>
          <a:bodyPr wrap="square" rtlCol="0">
            <a:spAutoFit/>
          </a:bodyPr>
          <a:lstStyle>
            <a:defPPr>
              <a:defRPr lang="fr-FR"/>
            </a:defPPr>
            <a:lvl1pPr>
              <a:lnSpc>
                <a:spcPts val="1700"/>
              </a:lnSpc>
              <a:defRPr sz="1600">
                <a:solidFill>
                  <a:schemeClr val="accent2">
                    <a:lumMod val="75000"/>
                  </a:schemeClr>
                </a:solidFill>
              </a:defRPr>
            </a:lvl1pPr>
          </a:lstStyle>
          <a:p>
            <a:r>
              <a:rPr lang="ar-DZ" dirty="0" smtClean="0">
                <a:solidFill>
                  <a:srgbClr val="002060"/>
                </a:solidFill>
              </a:rPr>
              <a:t>طلب عمل بواعي وعقلانية </a:t>
            </a:r>
            <a:r>
              <a:rPr lang="fr-FR" dirty="0" smtClean="0">
                <a:solidFill>
                  <a:srgbClr val="002060"/>
                </a:solidFill>
              </a:rPr>
              <a:t>(Aristote) </a:t>
            </a:r>
          </a:p>
        </p:txBody>
      </p:sp>
      <p:sp>
        <p:nvSpPr>
          <p:cNvPr id="21" name="Rectangle 20"/>
          <p:cNvSpPr/>
          <p:nvPr/>
        </p:nvSpPr>
        <p:spPr>
          <a:xfrm>
            <a:off x="1631504" y="3890233"/>
            <a:ext cx="2112235" cy="236827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lnSpc>
                <a:spcPts val="1700"/>
              </a:lnSpc>
            </a:pPr>
            <a:r>
              <a:rPr lang="ar-DZ" sz="1600" i="1" dirty="0" smtClean="0"/>
              <a:t>ولادة جديدة</a:t>
            </a:r>
          </a:p>
          <a:p>
            <a:pPr algn="ctr">
              <a:lnSpc>
                <a:spcPts val="1700"/>
              </a:lnSpc>
            </a:pPr>
            <a:r>
              <a:rPr lang="fr-FR" sz="1600" i="1" dirty="0" smtClean="0"/>
              <a:t>1300 - 1600</a:t>
            </a:r>
            <a:endParaRPr lang="fr-FR" sz="1600" i="1" dirty="0"/>
          </a:p>
        </p:txBody>
      </p:sp>
      <p:sp>
        <p:nvSpPr>
          <p:cNvPr id="22" name="ZoneTexte 21"/>
          <p:cNvSpPr txBox="1"/>
          <p:nvPr/>
        </p:nvSpPr>
        <p:spPr>
          <a:xfrm>
            <a:off x="2000222" y="4500570"/>
            <a:ext cx="3905277" cy="528350"/>
          </a:xfrm>
          <a:prstGeom prst="rect">
            <a:avLst/>
          </a:prstGeom>
          <a:noFill/>
        </p:spPr>
        <p:txBody>
          <a:bodyPr wrap="square" rtlCol="0">
            <a:spAutoFit/>
          </a:bodyPr>
          <a:lstStyle>
            <a:defPPr>
              <a:defRPr lang="fr-FR"/>
            </a:defPPr>
            <a:lvl1pPr>
              <a:lnSpc>
                <a:spcPts val="1700"/>
              </a:lnSpc>
              <a:defRPr sz="1600">
                <a:solidFill>
                  <a:schemeClr val="accent2">
                    <a:lumMod val="75000"/>
                  </a:schemeClr>
                </a:solidFill>
              </a:defRPr>
            </a:lvl1pPr>
          </a:lstStyle>
          <a:p>
            <a:pPr rtl="1"/>
            <a:endParaRPr lang="ar-DZ" dirty="0" smtClean="0"/>
          </a:p>
          <a:p>
            <a:pPr rtl="1"/>
            <a:r>
              <a:rPr lang="ar-DZ" dirty="0" smtClean="0">
                <a:solidFill>
                  <a:srgbClr val="002060"/>
                </a:solidFill>
              </a:rPr>
              <a:t>السبب ،التدريب ، </a:t>
            </a:r>
            <a:r>
              <a:rPr lang="ar-DZ" dirty="0" err="1" smtClean="0">
                <a:solidFill>
                  <a:srgbClr val="002060"/>
                </a:solidFill>
              </a:rPr>
              <a:t>التمهين</a:t>
            </a:r>
            <a:r>
              <a:rPr lang="ar-DZ" dirty="0" smtClean="0">
                <a:solidFill>
                  <a:srgbClr val="002060"/>
                </a:solidFill>
              </a:rPr>
              <a:t> والعمل والتعلم.</a:t>
            </a:r>
            <a:endParaRPr lang="ar-DZ" dirty="0">
              <a:solidFill>
                <a:srgbClr val="002060"/>
              </a:solidFill>
            </a:endParaRPr>
          </a:p>
        </p:txBody>
      </p:sp>
      <p:sp>
        <p:nvSpPr>
          <p:cNvPr id="23" name="ZoneTexte 22"/>
          <p:cNvSpPr txBox="1"/>
          <p:nvPr/>
        </p:nvSpPr>
        <p:spPr>
          <a:xfrm>
            <a:off x="1809720" y="5715017"/>
            <a:ext cx="2016224" cy="553998"/>
          </a:xfrm>
          <a:prstGeom prst="rect">
            <a:avLst/>
          </a:prstGeom>
          <a:noFill/>
        </p:spPr>
        <p:txBody>
          <a:bodyPr wrap="square" rtlCol="0">
            <a:spAutoFit/>
          </a:bodyPr>
          <a:lstStyle/>
          <a:p>
            <a:pPr rtl="1"/>
            <a:endParaRPr lang="ar-DZ" sz="1200" dirty="0" smtClean="0"/>
          </a:p>
          <a:p>
            <a:pPr algn="ctr"/>
            <a:r>
              <a:rPr lang="fr-FR" i="1" dirty="0" smtClean="0"/>
              <a:t>Léonard de Vinci </a:t>
            </a:r>
            <a:endParaRPr lang="fr-FR" i="1" dirty="0"/>
          </a:p>
        </p:txBody>
      </p:sp>
      <p:sp>
        <p:nvSpPr>
          <p:cNvPr id="24" name="ZoneTexte 23"/>
          <p:cNvSpPr txBox="1"/>
          <p:nvPr/>
        </p:nvSpPr>
        <p:spPr>
          <a:xfrm>
            <a:off x="3760774" y="5811652"/>
            <a:ext cx="2335225" cy="276999"/>
          </a:xfrm>
          <a:prstGeom prst="rect">
            <a:avLst/>
          </a:prstGeom>
          <a:noFill/>
        </p:spPr>
        <p:txBody>
          <a:bodyPr wrap="square" rtlCol="0">
            <a:spAutoFit/>
          </a:bodyPr>
          <a:lstStyle/>
          <a:p>
            <a:pPr algn="ctr"/>
            <a:r>
              <a:rPr lang="fr-FR" sz="1200" i="1" dirty="0" smtClean="0"/>
              <a:t>Newton, Diderot, Voltaire </a:t>
            </a:r>
            <a:endParaRPr lang="fr-FR" sz="1200" i="1" dirty="0"/>
          </a:p>
        </p:txBody>
      </p:sp>
      <p:sp>
        <p:nvSpPr>
          <p:cNvPr id="25" name="ZoneTexte 24"/>
          <p:cNvSpPr txBox="1"/>
          <p:nvPr/>
        </p:nvSpPr>
        <p:spPr>
          <a:xfrm>
            <a:off x="4381489" y="5214950"/>
            <a:ext cx="1129961" cy="338554"/>
          </a:xfrm>
          <a:prstGeom prst="rect">
            <a:avLst/>
          </a:prstGeom>
          <a:noFill/>
        </p:spPr>
        <p:txBody>
          <a:bodyPr wrap="square" rtlCol="0">
            <a:spAutoFit/>
          </a:bodyPr>
          <a:lstStyle/>
          <a:p>
            <a:r>
              <a:rPr lang="ar-DZ" sz="1600" dirty="0" smtClean="0">
                <a:solidFill>
                  <a:srgbClr val="002060"/>
                </a:solidFill>
              </a:rPr>
              <a:t>العبقرية</a:t>
            </a:r>
            <a:endParaRPr lang="fr-FR" sz="1600" dirty="0" smtClean="0">
              <a:solidFill>
                <a:srgbClr val="002060"/>
              </a:solidFill>
            </a:endParaRPr>
          </a:p>
        </p:txBody>
      </p:sp>
      <p:sp>
        <p:nvSpPr>
          <p:cNvPr id="31" name="ZoneTexte 30"/>
          <p:cNvSpPr txBox="1"/>
          <p:nvPr/>
        </p:nvSpPr>
        <p:spPr>
          <a:xfrm>
            <a:off x="6191251" y="4500570"/>
            <a:ext cx="2760304" cy="528350"/>
          </a:xfrm>
          <a:prstGeom prst="rect">
            <a:avLst/>
          </a:prstGeom>
          <a:noFill/>
        </p:spPr>
        <p:txBody>
          <a:bodyPr wrap="square" rtlCol="0">
            <a:spAutoFit/>
          </a:bodyPr>
          <a:lstStyle>
            <a:defPPr>
              <a:defRPr lang="fr-FR"/>
            </a:defPPr>
            <a:lvl1pPr>
              <a:lnSpc>
                <a:spcPts val="1700"/>
              </a:lnSpc>
              <a:defRPr sz="1600">
                <a:solidFill>
                  <a:schemeClr val="accent2">
                    <a:lumMod val="75000"/>
                  </a:schemeClr>
                </a:solidFill>
              </a:defRPr>
            </a:lvl1pPr>
          </a:lstStyle>
          <a:p>
            <a:pPr rtl="1"/>
            <a:endParaRPr lang="ar-DZ" dirty="0" smtClean="0"/>
          </a:p>
          <a:p>
            <a:pPr algn="ctr" rtl="1"/>
            <a:r>
              <a:rPr lang="ar-DZ" dirty="0" smtClean="0">
                <a:solidFill>
                  <a:srgbClr val="002060"/>
                </a:solidFill>
              </a:rPr>
              <a:t>الملاحظة عقلانية</a:t>
            </a:r>
            <a:endParaRPr lang="ar-DZ" dirty="0">
              <a:solidFill>
                <a:srgbClr val="002060"/>
              </a:solidFill>
            </a:endParaRPr>
          </a:p>
        </p:txBody>
      </p:sp>
      <p:sp>
        <p:nvSpPr>
          <p:cNvPr id="33" name="ZoneTexte 32"/>
          <p:cNvSpPr txBox="1"/>
          <p:nvPr/>
        </p:nvSpPr>
        <p:spPr>
          <a:xfrm>
            <a:off x="9144022" y="4429132"/>
            <a:ext cx="2975652" cy="746358"/>
          </a:xfrm>
          <a:prstGeom prst="rect">
            <a:avLst/>
          </a:prstGeom>
          <a:noFill/>
        </p:spPr>
        <p:txBody>
          <a:bodyPr wrap="square" rtlCol="0">
            <a:spAutoFit/>
          </a:bodyPr>
          <a:lstStyle>
            <a:defPPr>
              <a:defRPr lang="fr-FR"/>
            </a:defPPr>
            <a:lvl1pPr>
              <a:lnSpc>
                <a:spcPts val="1700"/>
              </a:lnSpc>
              <a:defRPr sz="1600">
                <a:solidFill>
                  <a:schemeClr val="accent2">
                    <a:lumMod val="75000"/>
                  </a:schemeClr>
                </a:solidFill>
              </a:defRPr>
            </a:lvl1pPr>
          </a:lstStyle>
          <a:p>
            <a:pPr rtl="1"/>
            <a:endParaRPr lang="ar-DZ" dirty="0" smtClean="0"/>
          </a:p>
          <a:p>
            <a:pPr algn="ctr" rtl="1"/>
            <a:r>
              <a:rPr lang="ar-DZ" dirty="0" smtClean="0">
                <a:solidFill>
                  <a:srgbClr val="002060"/>
                </a:solidFill>
              </a:rPr>
              <a:t>النسبية والتعددية والشك والرفض من </a:t>
            </a:r>
            <a:r>
              <a:rPr lang="ar-DZ" dirty="0" err="1" smtClean="0">
                <a:solidFill>
                  <a:srgbClr val="002060"/>
                </a:solidFill>
              </a:rPr>
              <a:t>اليوتوبيا</a:t>
            </a:r>
            <a:endParaRPr lang="ar-DZ" dirty="0">
              <a:solidFill>
                <a:srgbClr val="002060"/>
              </a:solidFill>
            </a:endParaRPr>
          </a:p>
        </p:txBody>
      </p:sp>
      <p:sp>
        <p:nvSpPr>
          <p:cNvPr id="39" name="Rectangle 38"/>
          <p:cNvSpPr/>
          <p:nvPr/>
        </p:nvSpPr>
        <p:spPr>
          <a:xfrm>
            <a:off x="9456377" y="944724"/>
            <a:ext cx="2632329" cy="2832052"/>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lnSpc>
                <a:spcPts val="1700"/>
              </a:lnSpc>
            </a:pPr>
            <a:r>
              <a:rPr lang="ar-DZ" sz="1600" i="1" dirty="0" smtClean="0"/>
              <a:t>العصر الجديد</a:t>
            </a:r>
            <a:endParaRPr lang="fr-FR" sz="1600" i="1" dirty="0" smtClean="0"/>
          </a:p>
          <a:p>
            <a:pPr algn="ctr">
              <a:lnSpc>
                <a:spcPts val="1700"/>
              </a:lnSpc>
            </a:pPr>
            <a:r>
              <a:rPr lang="fr-FR" sz="1600" i="1" dirty="0" smtClean="0"/>
              <a:t>19</a:t>
            </a:r>
            <a:r>
              <a:rPr lang="ar-DZ" sz="1600" i="1" dirty="0" smtClean="0"/>
              <a:t>5</a:t>
            </a:r>
            <a:r>
              <a:rPr lang="fr-FR" sz="1600" i="1" dirty="0" smtClean="0"/>
              <a:t>0 - 201</a:t>
            </a:r>
            <a:r>
              <a:rPr lang="ar-DZ" sz="1600" i="1" dirty="0" smtClean="0"/>
              <a:t>7</a:t>
            </a:r>
            <a:endParaRPr lang="fr-FR" sz="1600" i="1" dirty="0"/>
          </a:p>
        </p:txBody>
      </p:sp>
      <p:sp>
        <p:nvSpPr>
          <p:cNvPr id="40" name="ZoneTexte 39"/>
          <p:cNvSpPr txBox="1"/>
          <p:nvPr/>
        </p:nvSpPr>
        <p:spPr>
          <a:xfrm>
            <a:off x="9456374" y="1636541"/>
            <a:ext cx="1584172" cy="528350"/>
          </a:xfrm>
          <a:prstGeom prst="rect">
            <a:avLst/>
          </a:prstGeom>
          <a:noFill/>
        </p:spPr>
        <p:txBody>
          <a:bodyPr wrap="square" rtlCol="0">
            <a:spAutoFit/>
          </a:bodyPr>
          <a:lstStyle>
            <a:defPPr>
              <a:defRPr lang="fr-FR"/>
            </a:defPPr>
            <a:lvl1pPr>
              <a:lnSpc>
                <a:spcPts val="1700"/>
              </a:lnSpc>
              <a:defRPr sz="1600">
                <a:solidFill>
                  <a:schemeClr val="accent1">
                    <a:lumMod val="50000"/>
                  </a:schemeClr>
                </a:solidFill>
              </a:defRPr>
            </a:lvl1pPr>
          </a:lstStyle>
          <a:p>
            <a:r>
              <a:rPr lang="ar-DZ" dirty="0" err="1" smtClean="0"/>
              <a:t>إكتشاف</a:t>
            </a:r>
            <a:r>
              <a:rPr lang="ar-DZ" dirty="0" smtClean="0"/>
              <a:t> الذات</a:t>
            </a:r>
          </a:p>
          <a:p>
            <a:r>
              <a:rPr lang="ar-DZ" dirty="0" smtClean="0"/>
              <a:t>علاج ضروري</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44285" y="1785927"/>
            <a:ext cx="853232" cy="100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Rectangle 54"/>
          <p:cNvSpPr/>
          <p:nvPr/>
        </p:nvSpPr>
        <p:spPr>
          <a:xfrm>
            <a:off x="9455701" y="2928934"/>
            <a:ext cx="2736300" cy="707886"/>
          </a:xfrm>
          <a:prstGeom prst="rect">
            <a:avLst/>
          </a:prstGeom>
        </p:spPr>
        <p:txBody>
          <a:bodyPr wrap="square">
            <a:spAutoFit/>
          </a:bodyPr>
          <a:lstStyle/>
          <a:p>
            <a:pPr algn="ctr" rtl="1">
              <a:lnSpc>
                <a:spcPts val="1200"/>
              </a:lnSpc>
            </a:pPr>
            <a:r>
              <a:rPr lang="fr-FR" sz="1200" dirty="0" err="1" smtClean="0"/>
              <a:t>إلهام</a:t>
            </a:r>
            <a:r>
              <a:rPr lang="ar-DZ" sz="1200" dirty="0" smtClean="0"/>
              <a:t> هو</a:t>
            </a:r>
            <a:r>
              <a:rPr lang="fr-FR" sz="1200" dirty="0" smtClean="0"/>
              <a:t> </a:t>
            </a:r>
            <a:r>
              <a:rPr lang="fr-FR" sz="1200" dirty="0" err="1"/>
              <a:t>شكل</a:t>
            </a:r>
            <a:r>
              <a:rPr lang="fr-FR" sz="1200" dirty="0"/>
              <a:t> </a:t>
            </a:r>
            <a:r>
              <a:rPr lang="fr-FR" sz="1200" dirty="0" err="1"/>
              <a:t>من</a:t>
            </a:r>
            <a:r>
              <a:rPr lang="fr-FR" sz="1200" dirty="0"/>
              <a:t> </a:t>
            </a:r>
            <a:r>
              <a:rPr lang="fr-FR" sz="1200" dirty="0" err="1"/>
              <a:t>أشكال</a:t>
            </a:r>
            <a:r>
              <a:rPr lang="fr-FR" sz="1200" dirty="0"/>
              <a:t> </a:t>
            </a:r>
            <a:r>
              <a:rPr lang="ar-DZ" sz="1200" dirty="0" smtClean="0"/>
              <a:t>الوعي الفائق</a:t>
            </a:r>
            <a:r>
              <a:rPr lang="fr-FR" sz="1200" dirty="0" smtClean="0"/>
              <a:t> </a:t>
            </a:r>
            <a:r>
              <a:rPr lang="fr-FR" sz="1200" dirty="0" err="1"/>
              <a:t>أو</a:t>
            </a:r>
            <a:r>
              <a:rPr lang="fr-FR" sz="1200" dirty="0"/>
              <a:t> </a:t>
            </a:r>
            <a:r>
              <a:rPr lang="fr-FR" sz="1200" dirty="0" err="1"/>
              <a:t>اللاوعي</a:t>
            </a:r>
            <a:r>
              <a:rPr lang="fr-FR" sz="1200" dirty="0"/>
              <a:t> </a:t>
            </a:r>
            <a:r>
              <a:rPr lang="fr-FR" sz="1200" dirty="0" err="1"/>
              <a:t>أنا</a:t>
            </a:r>
            <a:r>
              <a:rPr lang="fr-FR" sz="1200" dirty="0"/>
              <a:t> </a:t>
            </a:r>
            <a:r>
              <a:rPr lang="fr-FR" sz="1200" dirty="0" err="1"/>
              <a:t>لا</a:t>
            </a:r>
            <a:r>
              <a:rPr lang="fr-FR" sz="1200" dirty="0"/>
              <a:t> </a:t>
            </a:r>
            <a:r>
              <a:rPr lang="fr-FR" sz="1200" dirty="0" err="1"/>
              <a:t>أعرف</a:t>
            </a:r>
            <a:r>
              <a:rPr lang="fr-FR" sz="1200" dirty="0"/>
              <a:t>. </a:t>
            </a:r>
            <a:r>
              <a:rPr lang="fr-FR" sz="1200" dirty="0" err="1"/>
              <a:t>ولكن</a:t>
            </a:r>
            <a:r>
              <a:rPr lang="fr-FR" sz="1200" dirty="0"/>
              <a:t> </a:t>
            </a:r>
            <a:r>
              <a:rPr lang="fr-FR" sz="1200" dirty="0" err="1"/>
              <a:t>أنا</a:t>
            </a:r>
            <a:r>
              <a:rPr lang="fr-FR" sz="1200" dirty="0"/>
              <a:t> </a:t>
            </a:r>
            <a:r>
              <a:rPr lang="fr-FR" sz="1200" dirty="0" err="1"/>
              <a:t>متأكد</a:t>
            </a:r>
            <a:r>
              <a:rPr lang="fr-FR" sz="1200" dirty="0"/>
              <a:t> </a:t>
            </a:r>
            <a:r>
              <a:rPr lang="fr-FR" sz="1200" dirty="0" err="1"/>
              <a:t>من</a:t>
            </a:r>
            <a:r>
              <a:rPr lang="fr-FR" sz="1200" dirty="0"/>
              <a:t> </a:t>
            </a:r>
            <a:r>
              <a:rPr lang="fr-FR" sz="1200" dirty="0" err="1"/>
              <a:t>أنه</a:t>
            </a:r>
            <a:r>
              <a:rPr lang="fr-FR" sz="1200" dirty="0"/>
              <a:t> </a:t>
            </a:r>
            <a:r>
              <a:rPr lang="fr-FR" sz="1200" dirty="0" err="1"/>
              <a:t>هو</a:t>
            </a:r>
            <a:r>
              <a:rPr lang="fr-FR" sz="1200" dirty="0"/>
              <a:t> </a:t>
            </a:r>
            <a:r>
              <a:rPr lang="fr-FR" sz="1200" dirty="0" err="1"/>
              <a:t>نقيض</a:t>
            </a:r>
            <a:r>
              <a:rPr lang="fr-FR" sz="1200" dirty="0"/>
              <a:t> </a:t>
            </a:r>
            <a:r>
              <a:rPr lang="fr-FR" sz="1200" dirty="0" err="1"/>
              <a:t>الوعي</a:t>
            </a:r>
            <a:r>
              <a:rPr lang="fr-FR" sz="1200" dirty="0"/>
              <a:t> </a:t>
            </a:r>
            <a:r>
              <a:rPr lang="fr-FR" sz="1200" dirty="0" err="1"/>
              <a:t>الذاتي</a:t>
            </a:r>
            <a:r>
              <a:rPr lang="fr-FR" sz="1200" dirty="0"/>
              <a:t>. ؟</a:t>
            </a:r>
            <a:r>
              <a:rPr lang="en-US" sz="1200" i="1" dirty="0" smtClean="0"/>
              <a:t/>
            </a:r>
            <a:br>
              <a:rPr lang="en-US" sz="1200" i="1" dirty="0" smtClean="0"/>
            </a:br>
            <a:r>
              <a:rPr lang="en-US" sz="1200" i="1" dirty="0" smtClean="0"/>
              <a:t>Aaron Copland</a:t>
            </a:r>
            <a:endParaRPr lang="en-US" sz="1200" i="1" dirty="0"/>
          </a:p>
        </p:txBody>
      </p:sp>
      <p:sp>
        <p:nvSpPr>
          <p:cNvPr id="57" name="Rectangle 56"/>
          <p:cNvSpPr/>
          <p:nvPr/>
        </p:nvSpPr>
        <p:spPr>
          <a:xfrm>
            <a:off x="9120335" y="5841268"/>
            <a:ext cx="2975652" cy="400110"/>
          </a:xfrm>
          <a:prstGeom prst="rect">
            <a:avLst/>
          </a:prstGeom>
        </p:spPr>
        <p:txBody>
          <a:bodyPr wrap="square">
            <a:spAutoFit/>
          </a:bodyPr>
          <a:lstStyle/>
          <a:p>
            <a:pPr algn="ctr" rtl="1">
              <a:lnSpc>
                <a:spcPts val="1200"/>
              </a:lnSpc>
            </a:pPr>
            <a:r>
              <a:rPr lang="ar-DZ" sz="1200" dirty="0" smtClean="0"/>
              <a:t>أريد أن أصبح آلة</a:t>
            </a:r>
            <a:r>
              <a:rPr lang="en-US" sz="1200" dirty="0" smtClean="0"/>
              <a:t/>
            </a:r>
            <a:br>
              <a:rPr lang="en-US" sz="1200" dirty="0" smtClean="0"/>
            </a:br>
            <a:r>
              <a:rPr lang="en-US" sz="1200" i="1" dirty="0" smtClean="0"/>
              <a:t>Andy Warhol </a:t>
            </a:r>
            <a:endParaRPr lang="en-US" sz="1200" i="1" dirty="0"/>
          </a:p>
        </p:txBody>
      </p:sp>
      <p:sp>
        <p:nvSpPr>
          <p:cNvPr id="56" name="Rectangle 55"/>
          <p:cNvSpPr/>
          <p:nvPr/>
        </p:nvSpPr>
        <p:spPr>
          <a:xfrm>
            <a:off x="6572253" y="2928934"/>
            <a:ext cx="2868155" cy="1046440"/>
          </a:xfrm>
          <a:prstGeom prst="rect">
            <a:avLst/>
          </a:prstGeom>
        </p:spPr>
        <p:txBody>
          <a:bodyPr wrap="square">
            <a:spAutoFit/>
          </a:bodyPr>
          <a:lstStyle/>
          <a:p>
            <a:pPr algn="ctr" rtl="1">
              <a:lnSpc>
                <a:spcPts val="1200"/>
              </a:lnSpc>
            </a:pPr>
            <a:r>
              <a:rPr lang="fr-FR" sz="1200" dirty="0" err="1"/>
              <a:t>العمل</a:t>
            </a:r>
            <a:r>
              <a:rPr lang="fr-FR" sz="1200" dirty="0"/>
              <a:t> </a:t>
            </a:r>
            <a:r>
              <a:rPr lang="fr-FR" sz="1200" dirty="0" err="1"/>
              <a:t>الفني</a:t>
            </a:r>
            <a:r>
              <a:rPr lang="fr-FR" sz="1200" dirty="0"/>
              <a:t> </a:t>
            </a:r>
            <a:r>
              <a:rPr lang="fr-FR" sz="1200" dirty="0" err="1"/>
              <a:t>يولد</a:t>
            </a:r>
            <a:r>
              <a:rPr lang="fr-FR" sz="1200" dirty="0"/>
              <a:t> </a:t>
            </a:r>
            <a:r>
              <a:rPr lang="fr-FR" sz="1200" dirty="0" err="1"/>
              <a:t>من</a:t>
            </a:r>
            <a:r>
              <a:rPr lang="fr-FR" sz="1200" dirty="0"/>
              <a:t> </a:t>
            </a:r>
            <a:r>
              <a:rPr lang="fr-FR" sz="1200" dirty="0" err="1"/>
              <a:t>ضرورة</a:t>
            </a:r>
            <a:r>
              <a:rPr lang="fr-FR" sz="1200" dirty="0"/>
              <a:t> </a:t>
            </a:r>
            <a:r>
              <a:rPr lang="fr-FR" sz="1200" dirty="0" err="1"/>
              <a:t>داخلية</a:t>
            </a:r>
            <a:r>
              <a:rPr lang="fr-FR" sz="1200" dirty="0"/>
              <a:t> </a:t>
            </a:r>
            <a:r>
              <a:rPr lang="fr-FR" sz="1200" dirty="0" err="1"/>
              <a:t>للفنان</a:t>
            </a:r>
            <a:r>
              <a:rPr lang="fr-FR" sz="1200" dirty="0"/>
              <a:t> </a:t>
            </a:r>
            <a:r>
              <a:rPr lang="ar-DZ" sz="1200" dirty="0" smtClean="0"/>
              <a:t>بطريقة</a:t>
            </a:r>
            <a:r>
              <a:rPr lang="fr-FR" sz="1200" dirty="0" err="1" smtClean="0"/>
              <a:t>غامضة</a:t>
            </a:r>
            <a:r>
              <a:rPr lang="fr-FR" sz="1200" dirty="0" smtClean="0"/>
              <a:t>.</a:t>
            </a:r>
            <a:r>
              <a:rPr lang="ar-DZ" sz="1200" dirty="0" smtClean="0"/>
              <a:t>الغموض والصوفية</a:t>
            </a:r>
            <a:r>
              <a:rPr lang="fr-FR" sz="1200" dirty="0"/>
              <a:t/>
            </a:r>
            <a:br>
              <a:rPr lang="fr-FR" sz="1200" dirty="0"/>
            </a:br>
            <a:r>
              <a:rPr lang="fr-FR" sz="1200" i="1" dirty="0" err="1" smtClean="0"/>
              <a:t>Vassily</a:t>
            </a:r>
            <a:r>
              <a:rPr lang="fr-FR" sz="1200" i="1" dirty="0" smtClean="0"/>
              <a:t> Kandinsky</a:t>
            </a:r>
            <a:r>
              <a:rPr lang="fr-FR" sz="1200" dirty="0" smtClean="0"/>
              <a:t>, </a:t>
            </a:r>
          </a:p>
          <a:p>
            <a:pPr algn="ctr">
              <a:lnSpc>
                <a:spcPts val="1200"/>
              </a:lnSpc>
            </a:pPr>
            <a:r>
              <a:rPr lang="fr-FR" sz="1200" b="1" dirty="0" smtClean="0"/>
              <a:t>du spirituel dans l’art </a:t>
            </a:r>
          </a:p>
          <a:p>
            <a:pPr algn="ctr" rtl="1"/>
            <a:endParaRPr lang="fr-FR" sz="1200" dirty="0"/>
          </a:p>
          <a:p>
            <a:pPr>
              <a:lnSpc>
                <a:spcPts val="1200"/>
              </a:lnSpc>
            </a:pPr>
            <a:endParaRPr lang="fr-FR" sz="1200" b="1" dirty="0"/>
          </a:p>
        </p:txBody>
      </p:sp>
      <p:sp>
        <p:nvSpPr>
          <p:cNvPr id="59" name="Rectangle 58"/>
          <p:cNvSpPr/>
          <p:nvPr/>
        </p:nvSpPr>
        <p:spPr>
          <a:xfrm>
            <a:off x="6096000" y="5572141"/>
            <a:ext cx="3024336" cy="615553"/>
          </a:xfrm>
          <a:prstGeom prst="rect">
            <a:avLst/>
          </a:prstGeom>
        </p:spPr>
        <p:txBody>
          <a:bodyPr wrap="square">
            <a:spAutoFit/>
          </a:bodyPr>
          <a:lstStyle/>
          <a:p>
            <a:pPr algn="ctr" rtl="1"/>
            <a:endParaRPr lang="ar-DZ" sz="1200" dirty="0" smtClean="0"/>
          </a:p>
          <a:p>
            <a:pPr algn="ctr" rtl="1"/>
            <a:r>
              <a:rPr lang="ar-DZ" sz="1200" dirty="0" smtClean="0"/>
              <a:t>الشكل يتبع الوظيفة</a:t>
            </a:r>
          </a:p>
          <a:p>
            <a:pPr algn="ctr">
              <a:lnSpc>
                <a:spcPts val="1200"/>
              </a:lnSpc>
            </a:pPr>
            <a:r>
              <a:rPr lang="en-US" sz="1200" i="1" dirty="0" smtClean="0"/>
              <a:t>Le Corbusier </a:t>
            </a:r>
            <a:endParaRPr lang="en-US" sz="1200" i="1" dirty="0"/>
          </a:p>
        </p:txBody>
      </p:sp>
      <p:sp>
        <p:nvSpPr>
          <p:cNvPr id="60" name="Rectangle 59"/>
          <p:cNvSpPr/>
          <p:nvPr/>
        </p:nvSpPr>
        <p:spPr>
          <a:xfrm>
            <a:off x="6096000" y="5072075"/>
            <a:ext cx="3027933" cy="615553"/>
          </a:xfrm>
          <a:prstGeom prst="rect">
            <a:avLst/>
          </a:prstGeom>
        </p:spPr>
        <p:txBody>
          <a:bodyPr wrap="square">
            <a:spAutoFit/>
          </a:bodyPr>
          <a:lstStyle/>
          <a:p>
            <a:pPr algn="ctr" rtl="1"/>
            <a:r>
              <a:rPr lang="fr-FR" sz="1200" dirty="0" err="1"/>
              <a:t>في</a:t>
            </a:r>
            <a:r>
              <a:rPr lang="fr-FR" sz="1200" dirty="0"/>
              <a:t> </a:t>
            </a:r>
            <a:r>
              <a:rPr lang="fr-FR" sz="1200" dirty="0" err="1"/>
              <a:t>أحد</a:t>
            </a:r>
            <a:r>
              <a:rPr lang="fr-FR" sz="1200" dirty="0"/>
              <a:t> </a:t>
            </a:r>
            <a:r>
              <a:rPr lang="fr-FR" sz="1200" dirty="0" err="1"/>
              <a:t>الأيام</a:t>
            </a:r>
            <a:r>
              <a:rPr lang="fr-FR" sz="1200" dirty="0"/>
              <a:t> ، </a:t>
            </a:r>
            <a:r>
              <a:rPr lang="fr-FR" sz="1200" dirty="0" err="1"/>
              <a:t>واحد</a:t>
            </a:r>
            <a:r>
              <a:rPr lang="fr-FR" sz="1200" dirty="0"/>
              <a:t> </a:t>
            </a:r>
            <a:r>
              <a:rPr lang="fr-FR" sz="1200" dirty="0" err="1"/>
              <a:t>منا</a:t>
            </a:r>
            <a:r>
              <a:rPr lang="fr-FR" sz="1200" dirty="0"/>
              <a:t> </a:t>
            </a:r>
            <a:r>
              <a:rPr lang="ar-DZ" sz="1200" dirty="0"/>
              <a:t>لم يجد </a:t>
            </a:r>
            <a:r>
              <a:rPr lang="fr-FR" sz="1200" dirty="0" err="1"/>
              <a:t>الأسود</a:t>
            </a:r>
            <a:r>
              <a:rPr lang="fr-FR" sz="1200" dirty="0"/>
              <a:t>، </a:t>
            </a:r>
            <a:r>
              <a:rPr lang="fr-FR" sz="1200" dirty="0" err="1"/>
              <a:t>فقام</a:t>
            </a:r>
            <a:r>
              <a:rPr lang="fr-FR" sz="1200" dirty="0"/>
              <a:t> </a:t>
            </a:r>
            <a:r>
              <a:rPr lang="fr-FR" sz="1200" dirty="0" err="1"/>
              <a:t>بإستخدام</a:t>
            </a:r>
            <a:r>
              <a:rPr lang="fr-FR" sz="1200" dirty="0"/>
              <a:t> </a:t>
            </a:r>
            <a:r>
              <a:rPr lang="fr-FR" sz="1200" dirty="0" err="1"/>
              <a:t>الأزرق</a:t>
            </a:r>
            <a:r>
              <a:rPr lang="fr-FR" sz="1200" dirty="0"/>
              <a:t>: </a:t>
            </a:r>
            <a:r>
              <a:rPr lang="fr-FR" sz="1200" dirty="0" err="1"/>
              <a:t>ولدت</a:t>
            </a:r>
            <a:r>
              <a:rPr lang="fr-FR" sz="1200" dirty="0"/>
              <a:t> </a:t>
            </a:r>
            <a:r>
              <a:rPr lang="fr-FR" sz="1200" dirty="0" err="1"/>
              <a:t>الانطباعية</a:t>
            </a:r>
            <a:endParaRPr lang="fr-FR" sz="1200" dirty="0"/>
          </a:p>
          <a:p>
            <a:pPr algn="ctr">
              <a:lnSpc>
                <a:spcPts val="1200"/>
              </a:lnSpc>
            </a:pPr>
            <a:r>
              <a:rPr lang="fr-FR" sz="1200" i="1" dirty="0" smtClean="0"/>
              <a:t>Pierre-Auguste Renoir </a:t>
            </a:r>
            <a:endParaRPr lang="fr-FR" sz="1200" i="1" dirty="0"/>
          </a:p>
        </p:txBody>
      </p:sp>
      <p:sp>
        <p:nvSpPr>
          <p:cNvPr id="61" name="Rectangle 60"/>
          <p:cNvSpPr/>
          <p:nvPr/>
        </p:nvSpPr>
        <p:spPr>
          <a:xfrm>
            <a:off x="3714734" y="3000372"/>
            <a:ext cx="1899693" cy="556178"/>
          </a:xfrm>
          <a:prstGeom prst="rect">
            <a:avLst/>
          </a:prstGeom>
        </p:spPr>
        <p:txBody>
          <a:bodyPr wrap="square">
            <a:spAutoFit/>
          </a:bodyPr>
          <a:lstStyle/>
          <a:p>
            <a:pPr algn="ctr" rtl="1">
              <a:lnSpc>
                <a:spcPts val="1200"/>
              </a:lnSpc>
            </a:pPr>
            <a:r>
              <a:rPr lang="ar-DZ" sz="1200" dirty="0" err="1" smtClean="0"/>
              <a:t>الكلاسيية</a:t>
            </a:r>
            <a:r>
              <a:rPr lang="ar-DZ" sz="1200" dirty="0" smtClean="0"/>
              <a:t> هي الصحة ،ا</a:t>
            </a:r>
            <a:endParaRPr lang="fr-FR" sz="1200" dirty="0" smtClean="0"/>
          </a:p>
          <a:p>
            <a:pPr algn="ctr" rtl="1">
              <a:lnSpc>
                <a:spcPts val="1200"/>
              </a:lnSpc>
            </a:pPr>
            <a:r>
              <a:rPr lang="ar-DZ" sz="1200" dirty="0" err="1" smtClean="0"/>
              <a:t>لرومانتيكية</a:t>
            </a:r>
            <a:r>
              <a:rPr lang="ar-DZ" sz="1200" dirty="0" smtClean="0"/>
              <a:t> المرض</a:t>
            </a:r>
          </a:p>
          <a:p>
            <a:pPr algn="ctr" rtl="1">
              <a:lnSpc>
                <a:spcPts val="1200"/>
              </a:lnSpc>
            </a:pPr>
            <a:r>
              <a:rPr lang="fr-FR" sz="1200" i="1" dirty="0" smtClean="0"/>
              <a:t>Goethe</a:t>
            </a:r>
            <a:endParaRPr lang="fr-FR" sz="1200" i="1" dirty="0"/>
          </a:p>
        </p:txBody>
      </p:sp>
      <p:pic>
        <p:nvPicPr>
          <p:cNvPr id="1028" name="Picture 4" descr="File:Goethe's Faust.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1944" y="2564904"/>
            <a:ext cx="1234109" cy="1205268"/>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Flèche droite 33"/>
          <p:cNvSpPr/>
          <p:nvPr/>
        </p:nvSpPr>
        <p:spPr>
          <a:xfrm>
            <a:off x="239350" y="6309320"/>
            <a:ext cx="11706105" cy="443550"/>
          </a:xfrm>
          <a:prstGeom prst="rightArrow">
            <a:avLst>
              <a:gd name="adj1" fmla="val 50000"/>
              <a:gd name="adj2" fmla="val 513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DZ" dirty="0" smtClean="0"/>
              <a:t>الاتـــــجـــاه العقـــــــلاني</a:t>
            </a:r>
            <a:endParaRPr lang="ar-DZ" dirty="0"/>
          </a:p>
        </p:txBody>
      </p:sp>
      <p:sp>
        <p:nvSpPr>
          <p:cNvPr id="32" name="Rectangle 31"/>
          <p:cNvSpPr/>
          <p:nvPr/>
        </p:nvSpPr>
        <p:spPr>
          <a:xfrm>
            <a:off x="6096000" y="3929067"/>
            <a:ext cx="3027933" cy="556563"/>
          </a:xfrm>
          <a:prstGeom prst="rect">
            <a:avLst/>
          </a:prstGeom>
        </p:spPr>
        <p:txBody>
          <a:bodyPr wrap="square">
            <a:spAutoFit/>
          </a:bodyPr>
          <a:lstStyle/>
          <a:p>
            <a:pPr algn="ctr" rtl="1"/>
            <a:r>
              <a:rPr lang="ar-DZ" sz="1600" dirty="0" smtClean="0"/>
              <a:t>الحداثة، الانطباعية</a:t>
            </a:r>
          </a:p>
          <a:p>
            <a:pPr algn="ctr" rtl="1">
              <a:lnSpc>
                <a:spcPts val="1700"/>
              </a:lnSpc>
            </a:pPr>
            <a:r>
              <a:rPr lang="fr-FR" sz="1600" i="1" dirty="0" smtClean="0"/>
              <a:t>1850 - 1940</a:t>
            </a:r>
            <a:endParaRPr lang="fr-FR" sz="1600" i="1" dirty="0"/>
          </a:p>
        </p:txBody>
      </p:sp>
      <p:sp>
        <p:nvSpPr>
          <p:cNvPr id="35" name="Rectangle 34"/>
          <p:cNvSpPr/>
          <p:nvPr/>
        </p:nvSpPr>
        <p:spPr>
          <a:xfrm>
            <a:off x="0" y="0"/>
            <a:ext cx="1143008"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206762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4941" y="304324"/>
            <a:ext cx="11887199" cy="6342743"/>
          </a:xfrm>
        </p:spPr>
        <p:txBody>
          <a:bodyPr>
            <a:normAutofit fontScale="25000" lnSpcReduction="20000"/>
          </a:bodyPr>
          <a:lstStyle/>
          <a:p>
            <a:pPr algn="ctr" rtl="1">
              <a:buNone/>
            </a:pPr>
            <a:r>
              <a:rPr lang="ar-DZ" sz="14400" b="1" dirty="0" smtClean="0">
                <a:cs typeface="+mj-cs"/>
              </a:rPr>
              <a:t>تعريف الإبداع: </a:t>
            </a:r>
            <a:endParaRPr lang="fr-FR" sz="14400" b="1" dirty="0" smtClean="0">
              <a:cs typeface="+mj-cs"/>
            </a:endParaRPr>
          </a:p>
          <a:p>
            <a:pPr algn="just" rtl="1">
              <a:buNone/>
            </a:pPr>
            <a:r>
              <a:rPr lang="ar-SA" sz="14400" dirty="0" smtClean="0"/>
              <a:t>تعريف </a:t>
            </a:r>
            <a:r>
              <a:rPr lang="fr-FR" sz="14400" dirty="0" smtClean="0"/>
              <a:t>CROMBACH  </a:t>
            </a:r>
            <a:r>
              <a:rPr lang="ar-DZ" sz="14400" dirty="0" smtClean="0"/>
              <a:t>  1984: " الإبداع هو تفكير مختلف الذي يعني توفر المهارات </a:t>
            </a:r>
            <a:r>
              <a:rPr lang="ar-DZ" sz="14400" dirty="0" err="1" smtClean="0"/>
              <a:t>و</a:t>
            </a:r>
            <a:r>
              <a:rPr lang="ar-DZ" sz="14400" dirty="0" smtClean="0"/>
              <a:t> </a:t>
            </a:r>
            <a:r>
              <a:rPr lang="ar-DZ" sz="14400" dirty="0" err="1" smtClean="0"/>
              <a:t>البراعات</a:t>
            </a:r>
            <a:r>
              <a:rPr lang="ar-DZ" sz="14400" dirty="0" smtClean="0"/>
              <a:t> التي يتم من خلالها التوصل إلى أفكار </a:t>
            </a:r>
            <a:r>
              <a:rPr lang="ar-DZ" sz="14400" dirty="0" err="1" smtClean="0"/>
              <a:t>و</a:t>
            </a:r>
            <a:r>
              <a:rPr lang="ar-DZ" sz="14400" dirty="0" smtClean="0"/>
              <a:t> مهارات جديدة تماما بمعنى أخر أن الإبداع هو القدرة على رؤية بعض الأشياء بطرق جديدة ." </a:t>
            </a:r>
          </a:p>
          <a:p>
            <a:pPr algn="just" rtl="1">
              <a:buNone/>
            </a:pPr>
            <a:endParaRPr lang="fr-FR" sz="14400" dirty="0" smtClean="0"/>
          </a:p>
          <a:p>
            <a:pPr algn="just" rtl="1">
              <a:buNone/>
            </a:pPr>
            <a:r>
              <a:rPr lang="ar-DZ" sz="14400" dirty="0" smtClean="0"/>
              <a:t>كما عرفه </a:t>
            </a:r>
            <a:r>
              <a:rPr lang="fr-FR" sz="14400" dirty="0" smtClean="0"/>
              <a:t>RICHARD DAFT </a:t>
            </a:r>
            <a:r>
              <a:rPr lang="ar-DZ" sz="14400" dirty="0" smtClean="0"/>
              <a:t> كما يلي : "إنه القدرة على جمع واستعمال المعلومات بطرق تؤدي إلى أفكار جديدة." </a:t>
            </a:r>
          </a:p>
          <a:p>
            <a:pPr algn="just" rtl="1">
              <a:buNone/>
            </a:pPr>
            <a:endParaRPr lang="fr-FR" sz="14400" dirty="0" smtClean="0"/>
          </a:p>
          <a:p>
            <a:pPr algn="just" rtl="1">
              <a:buNone/>
            </a:pPr>
            <a:r>
              <a:rPr lang="ar-DZ" sz="14400" dirty="0" smtClean="0"/>
              <a:t>عرفه </a:t>
            </a:r>
            <a:r>
              <a:rPr lang="fr-FR" sz="14400" dirty="0" smtClean="0"/>
              <a:t>PEERS </a:t>
            </a:r>
            <a:r>
              <a:rPr lang="ar-DZ" sz="14400" dirty="0" smtClean="0"/>
              <a:t> : "هو تجسيد قدرة الفرد على استخدام طرق غير تقليدية في تحقيق إنجاز تتوفر فيه سمات الأصالة </a:t>
            </a:r>
            <a:r>
              <a:rPr lang="ar-DZ" sz="14400" dirty="0" err="1" smtClean="0"/>
              <a:t>و</a:t>
            </a:r>
            <a:r>
              <a:rPr lang="ar-DZ" sz="14400" dirty="0" smtClean="0"/>
              <a:t> الابتكار." </a:t>
            </a:r>
            <a:endParaRPr lang="fr-FR" sz="14400" dirty="0" smtClean="0"/>
          </a:p>
          <a:p>
            <a:pPr algn="r" rtl="1">
              <a:buNone/>
            </a:pPr>
            <a:endParaRPr lang="fr-FR" sz="14400" dirty="0" smtClean="0"/>
          </a:p>
          <a:p>
            <a:pPr algn="r" rtl="1">
              <a:buNone/>
            </a:pPr>
            <a:endParaRPr lang="fr-FR"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99260" y="1567544"/>
            <a:ext cx="10363826" cy="3715656"/>
          </a:xfrm>
        </p:spPr>
        <p:txBody>
          <a:bodyPr>
            <a:normAutofit/>
          </a:bodyPr>
          <a:lstStyle/>
          <a:p>
            <a:pPr algn="just" rtl="1">
              <a:lnSpc>
                <a:spcPct val="150000"/>
              </a:lnSpc>
              <a:buNone/>
            </a:pPr>
            <a:r>
              <a:rPr lang="fr-FR" sz="3600" dirty="0" smtClean="0"/>
              <a:t> </a:t>
            </a:r>
            <a:r>
              <a:rPr lang="ar-DZ" sz="3600" dirty="0" smtClean="0"/>
              <a:t>من خلال التعريفات السابقة يمكننا أن نعرف الإبداع بأنه أفكار جديدة ومفيدة ومتصلة بحل مشكلات معينة أو تجميع وإعادة تركيب الأنماط المعروفة من المعرفة في أشكال فريدة أي خلق شيء أو أمر جديد يتصف بالقبول والأصالة </a:t>
            </a:r>
            <a:r>
              <a:rPr lang="ar-DZ" sz="3600" dirty="0" err="1" smtClean="0"/>
              <a:t>و</a:t>
            </a:r>
            <a:r>
              <a:rPr lang="ar-DZ" sz="3600" dirty="0" smtClean="0"/>
              <a:t> الفائدة </a:t>
            </a:r>
            <a:r>
              <a:rPr lang="fr-FR" sz="3600" dirty="0" smtClean="0"/>
              <a:t>.</a:t>
            </a:r>
            <a:endParaRPr lang="fr-FR" sz="36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435430"/>
            <a:ext cx="10363826" cy="6183084"/>
          </a:xfrm>
        </p:spPr>
        <p:txBody>
          <a:bodyPr>
            <a:normAutofit lnSpcReduction="10000"/>
          </a:bodyPr>
          <a:lstStyle/>
          <a:p>
            <a:pPr algn="ctr" rtl="1">
              <a:buNone/>
            </a:pPr>
            <a:r>
              <a:rPr lang="fr-FR" sz="3600" dirty="0" smtClean="0"/>
              <a:t> </a:t>
            </a:r>
            <a:r>
              <a:rPr lang="ar-DZ" sz="3600" dirty="0" smtClean="0"/>
              <a:t>تعريف التفكير:</a:t>
            </a:r>
            <a:endParaRPr lang="fr-FR" sz="3600" dirty="0" smtClean="0"/>
          </a:p>
          <a:p>
            <a:pPr algn="just" rtl="1">
              <a:buNone/>
            </a:pPr>
            <a:r>
              <a:rPr lang="ar-DZ" sz="3600" dirty="0" smtClean="0"/>
              <a:t>يعرف كوستا1985 </a:t>
            </a:r>
            <a:r>
              <a:rPr lang="fr-FR" sz="3600" dirty="0" smtClean="0"/>
              <a:t>Costa</a:t>
            </a:r>
            <a:r>
              <a:rPr lang="ar-DZ" sz="3600" dirty="0" smtClean="0"/>
              <a:t> التفكير بأنه المعالجة العقلية </a:t>
            </a:r>
            <a:r>
              <a:rPr lang="ar-DZ" sz="3600" dirty="0" err="1" smtClean="0"/>
              <a:t>للمدخلات</a:t>
            </a:r>
            <a:r>
              <a:rPr lang="ar-DZ" sz="3600" dirty="0" smtClean="0"/>
              <a:t> الحسية ذلك تشكل الأفكار، </a:t>
            </a:r>
            <a:r>
              <a:rPr lang="ar-DZ" sz="3600" dirty="0" err="1" smtClean="0"/>
              <a:t>و</a:t>
            </a:r>
            <a:r>
              <a:rPr lang="ar-DZ" sz="3600" dirty="0" smtClean="0"/>
              <a:t> بالتالي قيام الفرد من خلال هذه المعالجة بادراك الأمور </a:t>
            </a:r>
            <a:r>
              <a:rPr lang="ar-DZ" sz="3600" dirty="0" err="1" smtClean="0"/>
              <a:t>و</a:t>
            </a:r>
            <a:r>
              <a:rPr lang="ar-DZ" sz="3600" dirty="0" smtClean="0"/>
              <a:t> الحكم عليها  </a:t>
            </a:r>
            <a:endParaRPr lang="fr-FR" sz="3600" dirty="0" smtClean="0"/>
          </a:p>
          <a:p>
            <a:pPr algn="ctr" rtl="1">
              <a:buNone/>
            </a:pPr>
            <a:r>
              <a:rPr lang="ar-SA" sz="3600" dirty="0" smtClean="0"/>
              <a:t>تعريف التفكير الإبداعي :</a:t>
            </a:r>
            <a:endParaRPr lang="fr-FR" sz="3600" dirty="0" smtClean="0"/>
          </a:p>
          <a:p>
            <a:pPr algn="just" rtl="1">
              <a:buNone/>
            </a:pPr>
            <a:r>
              <a:rPr lang="ar-SA" sz="3600" dirty="0" smtClean="0"/>
              <a:t>هو نشاط عقلي ، مركب وهادف ، توجهه رغبة قويه في البحث عن حلول ، أو التوصل إلى نواتج أصيلة لم تكن معروفة سابقا  . </a:t>
            </a:r>
            <a:endParaRPr lang="fr-FR" sz="3600" dirty="0" smtClean="0"/>
          </a:p>
          <a:p>
            <a:pPr algn="just" rtl="1">
              <a:buNone/>
            </a:pPr>
            <a:r>
              <a:rPr lang="ar-SA" sz="3600" dirty="0" smtClean="0"/>
              <a:t>   ويتميزا لتفكير الإبداعي </a:t>
            </a:r>
            <a:r>
              <a:rPr lang="ar-SA" sz="3600" dirty="0" err="1" smtClean="0"/>
              <a:t>بـ</a:t>
            </a:r>
            <a:r>
              <a:rPr lang="ar-SA" sz="3600" dirty="0" smtClean="0"/>
              <a:t> :الشمولية والتعقيد  نظرا لاحتوائه  على عناصر معرفية وانفعالية  وأخلاقية متداخلة تشكل حالة ذهنية فريدة</a:t>
            </a:r>
            <a:endParaRPr lang="fr-FR" sz="3600" dirty="0" smtClean="0"/>
          </a:p>
          <a:p>
            <a:endParaRPr lang="fr-FR"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086844073"/>
              </p:ext>
            </p:extLst>
          </p:nvPr>
        </p:nvGraphicFramePr>
        <p:xfrm>
          <a:off x="241300" y="700616"/>
          <a:ext cx="8883650" cy="5928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315200" y="533400"/>
            <a:ext cx="4876800" cy="6001643"/>
          </a:xfrm>
          <a:prstGeom prst="rect">
            <a:avLst/>
          </a:prstGeom>
        </p:spPr>
        <p:txBody>
          <a:bodyPr wrap="square">
            <a:spAutoFit/>
          </a:bodyPr>
          <a:lstStyle/>
          <a:p>
            <a:pPr algn="r" rtl="1"/>
            <a:r>
              <a:rPr lang="ar-DZ" sz="9600" b="1" dirty="0">
                <a:latin typeface="Arabic Typesetting" panose="03020402040406030203" pitchFamily="66" charset="-78"/>
                <a:cs typeface="Arabic Typesetting" panose="03020402040406030203" pitchFamily="66" charset="-78"/>
              </a:rPr>
              <a:t>المطلب </a:t>
            </a:r>
            <a:r>
              <a:rPr lang="ar-DZ" sz="9600" b="1" dirty="0" smtClean="0">
                <a:latin typeface="Arabic Typesetting" panose="03020402040406030203" pitchFamily="66" charset="-78"/>
                <a:cs typeface="Arabic Typesetting" panose="03020402040406030203" pitchFamily="66" charset="-78"/>
              </a:rPr>
              <a:t>الثاني </a:t>
            </a:r>
            <a:r>
              <a:rPr lang="ar-DZ" sz="9600" b="1" dirty="0">
                <a:latin typeface="Arabic Typesetting" panose="03020402040406030203" pitchFamily="66" charset="-78"/>
                <a:cs typeface="Arabic Typesetting" panose="03020402040406030203" pitchFamily="66" charset="-78"/>
              </a:rPr>
              <a:t>: </a:t>
            </a:r>
            <a:r>
              <a:rPr lang="ar-DZ" sz="9600" b="1" dirty="0" smtClean="0">
                <a:latin typeface="Arabic Typesetting" panose="03020402040406030203" pitchFamily="66" charset="-78"/>
                <a:cs typeface="Arabic Typesetting" panose="03020402040406030203" pitchFamily="66" charset="-78"/>
              </a:rPr>
              <a:t>مفهوم ومكونات القدرات الإبداعية</a:t>
            </a:r>
            <a:r>
              <a:rPr lang="ar-DZ" sz="6000" dirty="0" smtClean="0"/>
              <a:t> </a:t>
            </a:r>
            <a:endParaRPr lang="fr-FR" sz="6000" dirty="0" smtClean="0"/>
          </a:p>
          <a:p>
            <a:pPr lvl="0"/>
            <a:endParaRPr lang="fr-FR" sz="96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594976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8000" y="0"/>
            <a:ext cx="10726057" cy="6502399"/>
          </a:xfrm>
        </p:spPr>
        <p:txBody>
          <a:bodyPr>
            <a:noAutofit/>
          </a:bodyPr>
          <a:lstStyle/>
          <a:p>
            <a:pPr algn="ctr" rtl="1">
              <a:lnSpc>
                <a:spcPct val="100000"/>
              </a:lnSpc>
              <a:buNone/>
            </a:pPr>
            <a:r>
              <a:rPr lang="ar-SA" sz="3200" dirty="0" smtClean="0"/>
              <a:t>مفهوم القدرات الإبداعية: </a:t>
            </a:r>
            <a:endParaRPr lang="fr-FR" sz="3200" dirty="0" smtClean="0"/>
          </a:p>
          <a:p>
            <a:pPr algn="just" rtl="1">
              <a:buNone/>
            </a:pPr>
            <a:r>
              <a:rPr lang="ar-SA" sz="3200" dirty="0" smtClean="0"/>
              <a:t>  </a:t>
            </a:r>
            <a:r>
              <a:rPr lang="ar-SA" sz="3200" dirty="0" err="1" smtClean="0"/>
              <a:t>تعتير</a:t>
            </a:r>
            <a:r>
              <a:rPr lang="ar-SA" sz="3200" dirty="0" smtClean="0"/>
              <a:t> القدرات ميزة خاصة بالمؤسسة والتي تعطيها القدرة على التكيف السريع والناجح للعمليات والطرق الجديدة كذلك إدخال منتجات محسنة وجديدة</a:t>
            </a:r>
            <a:endParaRPr lang="ar-DZ" sz="3200" dirty="0" smtClean="0"/>
          </a:p>
          <a:p>
            <a:pPr algn="just" rtl="1">
              <a:lnSpc>
                <a:spcPct val="100000"/>
              </a:lnSpc>
              <a:buNone/>
            </a:pPr>
            <a:endParaRPr lang="fr-FR" sz="3200" dirty="0" smtClean="0"/>
          </a:p>
          <a:p>
            <a:pPr algn="just" rtl="1">
              <a:buNone/>
            </a:pPr>
            <a:r>
              <a:rPr lang="ar-SA" sz="3200" dirty="0" smtClean="0"/>
              <a:t>وتعّرفها </a:t>
            </a:r>
            <a:r>
              <a:rPr lang="fr-FR" sz="3200" b="1" dirty="0" err="1" smtClean="0"/>
              <a:t>Chonticha</a:t>
            </a:r>
            <a:r>
              <a:rPr lang="fr-FR" sz="3200" b="1" dirty="0" smtClean="0"/>
              <a:t> </a:t>
            </a:r>
            <a:r>
              <a:rPr lang="fr-FR" sz="3200" b="1" dirty="0" err="1" smtClean="0"/>
              <a:t>Mathuramaytha</a:t>
            </a:r>
            <a:r>
              <a:rPr lang="ar-SA" sz="3200" dirty="0" smtClean="0"/>
              <a:t>  بأنها:" قدرة تمكن المؤسسة من تحويل المعرفة والأفكار إلى منتجات جديدة عمليات، ونظم لفائدة المؤسسة”</a:t>
            </a:r>
            <a:endParaRPr lang="ar-DZ" sz="3200" dirty="0" smtClean="0"/>
          </a:p>
          <a:p>
            <a:pPr algn="just" rtl="1">
              <a:lnSpc>
                <a:spcPct val="100000"/>
              </a:lnSpc>
              <a:buNone/>
            </a:pPr>
            <a:endParaRPr lang="fr-FR" sz="3200" dirty="0" smtClean="0"/>
          </a:p>
          <a:p>
            <a:pPr algn="just" rtl="1">
              <a:buNone/>
            </a:pPr>
            <a:r>
              <a:rPr lang="ar-SA" sz="3200" dirty="0" smtClean="0"/>
              <a:t>وهذا ما أشار إليه</a:t>
            </a:r>
            <a:r>
              <a:rPr lang="fr-FR" sz="3200" b="1" dirty="0" smtClean="0"/>
              <a:t>(Antonio </a:t>
            </a:r>
            <a:r>
              <a:rPr lang="fr-FR" sz="3200" b="1" dirty="0" err="1" smtClean="0"/>
              <a:t>Lerro</a:t>
            </a:r>
            <a:r>
              <a:rPr lang="fr-FR" sz="3200" b="1" dirty="0" smtClean="0"/>
              <a:t> et al) </a:t>
            </a:r>
            <a:r>
              <a:rPr lang="fr-FR" sz="3200" dirty="0" smtClean="0"/>
              <a:t> </a:t>
            </a:r>
            <a:r>
              <a:rPr lang="ar-SA" sz="3200" dirty="0" smtClean="0"/>
              <a:t>بأن القدرات الإبداعية تشير </a:t>
            </a:r>
            <a:r>
              <a:rPr lang="ar-SA" sz="3200" dirty="0" err="1" smtClean="0"/>
              <a:t>ل</a:t>
            </a:r>
            <a:r>
              <a:rPr lang="fr-FR" sz="3200" dirty="0" smtClean="0"/>
              <a:t> "</a:t>
            </a:r>
            <a:r>
              <a:rPr lang="ar-SA" sz="3200" dirty="0" smtClean="0"/>
              <a:t>قدرة المؤسسة على تجميع، دمج واستغلال مواردها الملموسة وغير الملموسة لخلق منتجات وخدمات جديدة" </a:t>
            </a:r>
            <a:endParaRPr lang="fr-FR" sz="3200" dirty="0" smtClean="0"/>
          </a:p>
          <a:p>
            <a:pPr algn="just" rtl="1">
              <a:buNone/>
            </a:pPr>
            <a:r>
              <a:rPr lang="ar-SA" sz="3200" dirty="0" smtClean="0"/>
              <a:t>   </a:t>
            </a:r>
            <a:endParaRPr lang="fr-FR" sz="32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 y="391886"/>
            <a:ext cx="11843656" cy="5399313"/>
          </a:xfrm>
        </p:spPr>
        <p:txBody>
          <a:bodyPr>
            <a:noAutofit/>
          </a:bodyPr>
          <a:lstStyle/>
          <a:p>
            <a:pPr algn="ctr" rtl="1">
              <a:buNone/>
            </a:pPr>
            <a:r>
              <a:rPr lang="ar-SA" sz="3600" dirty="0" smtClean="0"/>
              <a:t>لذلك نجد أن القدرات الإبداعية تمكن المؤسسة من</a:t>
            </a:r>
            <a:r>
              <a:rPr lang="fr-FR" sz="3600" dirty="0" smtClean="0"/>
              <a:t>:</a:t>
            </a:r>
          </a:p>
          <a:p>
            <a:pPr algn="just" rtl="1">
              <a:buNone/>
            </a:pPr>
            <a:r>
              <a:rPr lang="fr-FR" sz="3600" dirty="0" smtClean="0"/>
              <a:t>- </a:t>
            </a:r>
            <a:r>
              <a:rPr lang="ar-SA" sz="3600" dirty="0" smtClean="0"/>
              <a:t>تطوير المنتجات الجديدة لتلبية احتياجات السوق</a:t>
            </a:r>
            <a:r>
              <a:rPr lang="fr-FR" sz="3600" dirty="0" smtClean="0"/>
              <a:t>.</a:t>
            </a:r>
          </a:p>
          <a:p>
            <a:pPr algn="just" rtl="1">
              <a:buNone/>
            </a:pPr>
            <a:r>
              <a:rPr lang="fr-FR" sz="3600" dirty="0" smtClean="0"/>
              <a:t>- </a:t>
            </a:r>
            <a:r>
              <a:rPr lang="ar-SA" sz="3600" dirty="0" smtClean="0"/>
              <a:t>تطبيق التقنيات المناسبة لعملية تنتج هذه المنتجات الجديدة</a:t>
            </a:r>
            <a:r>
              <a:rPr lang="fr-FR" sz="3600" dirty="0" smtClean="0"/>
              <a:t>.</a:t>
            </a:r>
          </a:p>
          <a:p>
            <a:pPr algn="just" rtl="1">
              <a:buNone/>
            </a:pPr>
            <a:r>
              <a:rPr lang="fr-FR" sz="3600" dirty="0" smtClean="0"/>
              <a:t>- </a:t>
            </a:r>
            <a:r>
              <a:rPr lang="ar-SA" sz="3600" dirty="0" smtClean="0"/>
              <a:t>وضع واعتماد المنتج الجديد وتكنولوجيات التجهيز لتلبية الاحتياجات المستقبلية</a:t>
            </a:r>
            <a:r>
              <a:rPr lang="fr-FR" sz="3600" dirty="0" smtClean="0"/>
              <a:t>.</a:t>
            </a:r>
          </a:p>
          <a:p>
            <a:pPr algn="just" rtl="1">
              <a:buNone/>
            </a:pPr>
            <a:r>
              <a:rPr lang="fr-FR" sz="3600" dirty="0" smtClean="0"/>
              <a:t>. - </a:t>
            </a:r>
            <a:r>
              <a:rPr lang="ar-SA" sz="3600" dirty="0" smtClean="0"/>
              <a:t>الاستجابة للتطورات التكنولوجية والفرص غير المتوقعة </a:t>
            </a:r>
            <a:endParaRPr lang="fr-FR" sz="3600" dirty="0" smtClean="0"/>
          </a:p>
          <a:p>
            <a:pPr algn="just" rtl="1">
              <a:buNone/>
            </a:pPr>
            <a:r>
              <a:rPr lang="ar-SA" sz="3600" dirty="0" smtClean="0"/>
              <a:t>    مما سبق نجد أن القدرات الإبداعية للمؤسسة هي قدرات من نوع ديناميكي تمكن المؤسسة من التكيف مع تغيرات المحيط وتقديم كل ما هو جديد في مجالها من خلال تجميع، دمج وإعادة تجميع واستغلال الموارد والمعارف والمهارات</a:t>
            </a:r>
            <a:r>
              <a:rPr lang="fr-FR" sz="3600" dirty="0" smtClean="0"/>
              <a:t>.</a:t>
            </a:r>
          </a:p>
          <a:p>
            <a:pPr algn="just"/>
            <a:endParaRPr lang="fr-FR" sz="3600"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204" y="0"/>
            <a:ext cx="10364451" cy="1088571"/>
          </a:xfrm>
        </p:spPr>
        <p:txBody>
          <a:bodyPr>
            <a:normAutofit/>
          </a:bodyPr>
          <a:lstStyle/>
          <a:p>
            <a:r>
              <a:rPr lang="ar-DZ" sz="7200" dirty="0" smtClean="0">
                <a:solidFill>
                  <a:srgbClr val="002060"/>
                </a:solidFill>
              </a:rPr>
              <a:t>القدرات الإبداعية</a:t>
            </a:r>
            <a:endParaRPr lang="fr-FR" sz="7200" dirty="0">
              <a:solidFill>
                <a:srgbClr val="002060"/>
              </a:solidFill>
            </a:endParaRPr>
          </a:p>
        </p:txBody>
      </p:sp>
      <p:sp>
        <p:nvSpPr>
          <p:cNvPr id="5" name="Oval 4"/>
          <p:cNvSpPr>
            <a:spLocks noChangeArrowheads="1"/>
          </p:cNvSpPr>
          <p:nvPr/>
        </p:nvSpPr>
        <p:spPr bwMode="auto">
          <a:xfrm>
            <a:off x="2370843" y="5002463"/>
            <a:ext cx="3292093" cy="1507193"/>
          </a:xfrm>
          <a:prstGeom prst="ellipse">
            <a:avLst/>
          </a:prstGeom>
          <a:solidFill>
            <a:schemeClr val="accent1"/>
          </a:solidFill>
          <a:ln w="9525">
            <a:solidFill>
              <a:schemeClr val="tx1"/>
            </a:solidFill>
            <a:round/>
            <a:headEnd/>
            <a:tailEnd/>
          </a:ln>
          <a:effectLst/>
        </p:spPr>
        <p:txBody>
          <a:bodyPr wrap="none" anchor="ctr"/>
          <a:lstStyle/>
          <a:p>
            <a:r>
              <a:rPr lang="ar-SA" sz="3600" b="1" dirty="0" smtClean="0">
                <a:solidFill>
                  <a:schemeClr val="bg1"/>
                </a:solidFill>
                <a:cs typeface="Arial" pitchFamily="34" charset="0"/>
              </a:rPr>
              <a:t>الاحتفاظ بالاتجاه</a:t>
            </a:r>
            <a:endParaRPr lang="ar-DZ" sz="3600" b="1" dirty="0" smtClean="0">
              <a:solidFill>
                <a:schemeClr val="bg1"/>
              </a:solidFill>
              <a:cs typeface="Arial" pitchFamily="34" charset="0"/>
            </a:endParaRPr>
          </a:p>
          <a:p>
            <a:r>
              <a:rPr lang="ar-SA" sz="3600" b="1" dirty="0" smtClean="0">
                <a:solidFill>
                  <a:schemeClr val="bg1"/>
                </a:solidFill>
                <a:cs typeface="Arial" pitchFamily="34" charset="0"/>
              </a:rPr>
              <a:t> أو تركيز </a:t>
            </a:r>
            <a:r>
              <a:rPr lang="ar-SA" sz="3600" b="1" dirty="0" err="1" smtClean="0">
                <a:solidFill>
                  <a:schemeClr val="bg1"/>
                </a:solidFill>
                <a:cs typeface="Arial" pitchFamily="34" charset="0"/>
              </a:rPr>
              <a:t>الانتبا</a:t>
            </a:r>
            <a:r>
              <a:rPr lang="ar-DZ" sz="3600" b="1" dirty="0" smtClean="0">
                <a:solidFill>
                  <a:schemeClr val="bg1"/>
                </a:solidFill>
                <a:cs typeface="Arial" pitchFamily="34" charset="0"/>
              </a:rPr>
              <a:t>ه</a:t>
            </a:r>
            <a:endParaRPr lang="en-US" b="1" dirty="0">
              <a:solidFill>
                <a:srgbClr val="FF3300"/>
              </a:solidFill>
              <a:cs typeface="Arial" pitchFamily="34" charset="0"/>
            </a:endParaRPr>
          </a:p>
        </p:txBody>
      </p:sp>
      <p:sp>
        <p:nvSpPr>
          <p:cNvPr id="6" name="Oval 5"/>
          <p:cNvSpPr>
            <a:spLocks noChangeArrowheads="1"/>
          </p:cNvSpPr>
          <p:nvPr/>
        </p:nvSpPr>
        <p:spPr bwMode="auto">
          <a:xfrm>
            <a:off x="5791382" y="5147606"/>
            <a:ext cx="3292091" cy="1507193"/>
          </a:xfrm>
          <a:prstGeom prst="ellipse">
            <a:avLst/>
          </a:prstGeom>
          <a:solidFill>
            <a:schemeClr val="accent1"/>
          </a:solidFill>
          <a:ln w="9525">
            <a:solidFill>
              <a:schemeClr val="tx1"/>
            </a:solidFill>
            <a:round/>
            <a:headEnd/>
            <a:tailEnd/>
          </a:ln>
          <a:effectLst/>
        </p:spPr>
        <p:txBody>
          <a:bodyPr wrap="none" anchor="ctr"/>
          <a:lstStyle/>
          <a:p>
            <a:pPr algn="ctr"/>
            <a:r>
              <a:rPr lang="ar-DZ" sz="3600" b="1" dirty="0" smtClean="0">
                <a:solidFill>
                  <a:schemeClr val="bg1"/>
                </a:solidFill>
                <a:cs typeface="Arial" pitchFamily="34" charset="0"/>
              </a:rPr>
              <a:t>الحساسية </a:t>
            </a:r>
          </a:p>
          <a:p>
            <a:pPr algn="ctr"/>
            <a:r>
              <a:rPr lang="ar-DZ" sz="3600" b="1" dirty="0" smtClean="0">
                <a:solidFill>
                  <a:schemeClr val="bg1"/>
                </a:solidFill>
                <a:cs typeface="Arial" pitchFamily="34" charset="0"/>
              </a:rPr>
              <a:t>للمشكلات</a:t>
            </a:r>
            <a:endParaRPr lang="en-US" sz="3600" b="1" dirty="0">
              <a:solidFill>
                <a:schemeClr val="bg1"/>
              </a:solidFill>
              <a:cs typeface="Arial" pitchFamily="34" charset="0"/>
            </a:endParaRPr>
          </a:p>
        </p:txBody>
      </p:sp>
      <p:sp>
        <p:nvSpPr>
          <p:cNvPr id="7" name="Oval 6"/>
          <p:cNvSpPr>
            <a:spLocks noChangeArrowheads="1"/>
          </p:cNvSpPr>
          <p:nvPr/>
        </p:nvSpPr>
        <p:spPr bwMode="auto">
          <a:xfrm>
            <a:off x="1074056" y="3484663"/>
            <a:ext cx="3292091" cy="1507192"/>
          </a:xfrm>
          <a:prstGeom prst="ellipse">
            <a:avLst/>
          </a:prstGeom>
          <a:solidFill>
            <a:schemeClr val="accent1"/>
          </a:solidFill>
          <a:ln w="9525">
            <a:solidFill>
              <a:schemeClr val="tx1"/>
            </a:solidFill>
            <a:round/>
            <a:headEnd/>
            <a:tailEnd/>
          </a:ln>
          <a:effectLst/>
        </p:spPr>
        <p:txBody>
          <a:bodyPr wrap="none" anchor="ctr"/>
          <a:lstStyle/>
          <a:p>
            <a:pPr algn="ctr"/>
            <a:r>
              <a:rPr lang="ar-SA" sz="3600" b="1" dirty="0" smtClean="0">
                <a:solidFill>
                  <a:schemeClr val="bg1"/>
                </a:solidFill>
                <a:cs typeface="Arial" pitchFamily="34" charset="0"/>
              </a:rPr>
              <a:t>قبول </a:t>
            </a:r>
            <a:endParaRPr lang="ar-DZ" sz="3600" b="1" dirty="0" smtClean="0">
              <a:solidFill>
                <a:schemeClr val="bg1"/>
              </a:solidFill>
              <a:cs typeface="Arial" pitchFamily="34" charset="0"/>
            </a:endParaRPr>
          </a:p>
          <a:p>
            <a:pPr algn="ctr"/>
            <a:r>
              <a:rPr lang="ar-SA" sz="3600" b="1" dirty="0" smtClean="0">
                <a:solidFill>
                  <a:schemeClr val="bg1"/>
                </a:solidFill>
                <a:cs typeface="Arial" pitchFamily="34" charset="0"/>
              </a:rPr>
              <a:t>المخ</a:t>
            </a:r>
            <a:r>
              <a:rPr lang="ar-DZ" sz="3600" b="1" dirty="0" err="1" smtClean="0">
                <a:solidFill>
                  <a:schemeClr val="bg1"/>
                </a:solidFill>
                <a:cs typeface="Arial" pitchFamily="34" charset="0"/>
              </a:rPr>
              <a:t>اطرة</a:t>
            </a:r>
            <a:endParaRPr lang="en-US" b="1" dirty="0">
              <a:solidFill>
                <a:srgbClr val="FF3300"/>
              </a:solidFill>
              <a:cs typeface="Arial" pitchFamily="34" charset="0"/>
            </a:endParaRPr>
          </a:p>
        </p:txBody>
      </p:sp>
      <p:sp>
        <p:nvSpPr>
          <p:cNvPr id="8" name="Oval 7"/>
          <p:cNvSpPr>
            <a:spLocks noChangeArrowheads="1"/>
          </p:cNvSpPr>
          <p:nvPr/>
        </p:nvSpPr>
        <p:spPr bwMode="auto">
          <a:xfrm>
            <a:off x="8074047" y="3661296"/>
            <a:ext cx="3292091" cy="1507192"/>
          </a:xfrm>
          <a:prstGeom prst="ellipse">
            <a:avLst/>
          </a:prstGeom>
          <a:solidFill>
            <a:schemeClr val="accent1"/>
          </a:solidFill>
          <a:ln w="9525">
            <a:solidFill>
              <a:schemeClr val="tx1"/>
            </a:solidFill>
            <a:round/>
            <a:headEnd/>
            <a:tailEnd/>
          </a:ln>
          <a:effectLst/>
        </p:spPr>
        <p:txBody>
          <a:bodyPr wrap="none" anchor="ctr"/>
          <a:lstStyle/>
          <a:p>
            <a:pPr algn="ctr">
              <a:spcBef>
                <a:spcPct val="20000"/>
              </a:spcBef>
            </a:pPr>
            <a:r>
              <a:rPr lang="ar-SA" sz="3600" b="1" dirty="0">
                <a:solidFill>
                  <a:schemeClr val="bg1"/>
                </a:solidFill>
                <a:cs typeface="Arial" pitchFamily="34" charset="0"/>
              </a:rPr>
              <a:t>المرونة</a:t>
            </a:r>
            <a:endParaRPr lang="en-US" sz="3600" b="1" dirty="0">
              <a:solidFill>
                <a:schemeClr val="bg1"/>
              </a:solidFill>
              <a:cs typeface="Arial" pitchFamily="34" charset="0"/>
            </a:endParaRPr>
          </a:p>
        </p:txBody>
      </p:sp>
      <p:sp>
        <p:nvSpPr>
          <p:cNvPr id="9" name="Oval 8"/>
          <p:cNvSpPr>
            <a:spLocks noChangeArrowheads="1"/>
          </p:cNvSpPr>
          <p:nvPr/>
        </p:nvSpPr>
        <p:spPr bwMode="auto">
          <a:xfrm>
            <a:off x="4692086" y="1103087"/>
            <a:ext cx="3292091" cy="1507193"/>
          </a:xfrm>
          <a:prstGeom prst="ellipse">
            <a:avLst/>
          </a:prstGeom>
          <a:solidFill>
            <a:schemeClr val="accent1"/>
          </a:solidFill>
          <a:ln w="9525">
            <a:solidFill>
              <a:schemeClr val="tx1"/>
            </a:solidFill>
            <a:round/>
            <a:headEnd/>
            <a:tailEnd/>
          </a:ln>
          <a:effectLst/>
        </p:spPr>
        <p:txBody>
          <a:bodyPr wrap="none" anchor="ctr"/>
          <a:lstStyle/>
          <a:p>
            <a:pPr algn="ctr"/>
            <a:r>
              <a:rPr lang="ar-SA" sz="3600" b="1" dirty="0">
                <a:solidFill>
                  <a:schemeClr val="bg1"/>
                </a:solidFill>
                <a:cs typeface="Arial" pitchFamily="34" charset="0"/>
              </a:rPr>
              <a:t>الأصالة</a:t>
            </a:r>
            <a:endParaRPr lang="en-US" sz="3600" b="1" dirty="0">
              <a:solidFill>
                <a:schemeClr val="bg1"/>
              </a:solidFill>
              <a:cs typeface="Arial" pitchFamily="34" charset="0"/>
            </a:endParaRPr>
          </a:p>
        </p:txBody>
      </p:sp>
      <p:sp>
        <p:nvSpPr>
          <p:cNvPr id="10" name="Oval 9"/>
          <p:cNvSpPr>
            <a:spLocks noChangeArrowheads="1"/>
          </p:cNvSpPr>
          <p:nvPr/>
        </p:nvSpPr>
        <p:spPr bwMode="auto">
          <a:xfrm>
            <a:off x="8130650" y="1892852"/>
            <a:ext cx="3292091" cy="1507193"/>
          </a:xfrm>
          <a:prstGeom prst="ellipse">
            <a:avLst/>
          </a:prstGeom>
          <a:solidFill>
            <a:schemeClr val="accent1"/>
          </a:solidFill>
          <a:ln w="9525">
            <a:solidFill>
              <a:schemeClr val="tx1"/>
            </a:solidFill>
            <a:round/>
            <a:headEnd/>
            <a:tailEnd/>
          </a:ln>
          <a:effectLst/>
        </p:spPr>
        <p:txBody>
          <a:bodyPr wrap="none" anchor="ctr"/>
          <a:lstStyle/>
          <a:p>
            <a:pPr algn="ctr">
              <a:spcBef>
                <a:spcPct val="20000"/>
              </a:spcBef>
            </a:pPr>
            <a:r>
              <a:rPr lang="ar-SA" sz="3600" b="1" dirty="0">
                <a:solidFill>
                  <a:schemeClr val="bg1"/>
                </a:solidFill>
                <a:cs typeface="Arial" pitchFamily="34" charset="0"/>
              </a:rPr>
              <a:t> الطلاقة</a:t>
            </a:r>
            <a:endParaRPr lang="en-US" sz="3600" b="1" dirty="0">
              <a:solidFill>
                <a:schemeClr val="bg1"/>
              </a:solidFill>
              <a:cs typeface="Arial" pitchFamily="34" charset="0"/>
            </a:endParaRPr>
          </a:p>
        </p:txBody>
      </p:sp>
      <p:sp>
        <p:nvSpPr>
          <p:cNvPr id="12" name="Oval 6"/>
          <p:cNvSpPr>
            <a:spLocks noChangeArrowheads="1"/>
          </p:cNvSpPr>
          <p:nvPr/>
        </p:nvSpPr>
        <p:spPr bwMode="auto">
          <a:xfrm>
            <a:off x="1063098" y="1706662"/>
            <a:ext cx="3325588" cy="1507192"/>
          </a:xfrm>
          <a:prstGeom prst="ellipse">
            <a:avLst/>
          </a:prstGeom>
          <a:solidFill>
            <a:schemeClr val="accent1"/>
          </a:solidFill>
          <a:ln w="9525">
            <a:solidFill>
              <a:schemeClr val="tx1"/>
            </a:solidFill>
            <a:round/>
            <a:headEnd/>
            <a:tailEnd/>
          </a:ln>
          <a:effectLst/>
        </p:spPr>
        <p:txBody>
          <a:bodyPr wrap="none" anchor="ctr"/>
          <a:lstStyle/>
          <a:p>
            <a:pPr algn="ctr"/>
            <a:r>
              <a:rPr lang="ar-SA" sz="3600" b="1" dirty="0" smtClean="0">
                <a:solidFill>
                  <a:schemeClr val="bg1"/>
                </a:solidFill>
                <a:cs typeface="Arial" pitchFamily="34" charset="0"/>
              </a:rPr>
              <a:t>التحليل </a:t>
            </a:r>
            <a:endParaRPr lang="ar-DZ" sz="3600" b="1" dirty="0" smtClean="0">
              <a:solidFill>
                <a:schemeClr val="bg1"/>
              </a:solidFill>
              <a:cs typeface="Arial" pitchFamily="34" charset="0"/>
            </a:endParaRPr>
          </a:p>
          <a:p>
            <a:pPr algn="ctr"/>
            <a:r>
              <a:rPr lang="ar-SA" sz="3600" b="1" dirty="0" smtClean="0">
                <a:solidFill>
                  <a:schemeClr val="bg1"/>
                </a:solidFill>
                <a:cs typeface="Arial" pitchFamily="34" charset="0"/>
              </a:rPr>
              <a:t>والربط</a:t>
            </a:r>
            <a:endParaRPr lang="en-US" sz="3600" b="1" dirty="0">
              <a:solidFill>
                <a:schemeClr val="bg1"/>
              </a:solidFill>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6228" y="647546"/>
            <a:ext cx="4688740" cy="3938969"/>
          </a:xfrm>
        </p:spPr>
        <p:txBody>
          <a:bodyPr>
            <a:normAutofit fontScale="90000"/>
          </a:bodyPr>
          <a:lstStyle/>
          <a:p>
            <a:pPr rtl="1"/>
            <a:r>
              <a:rPr lang="ar-DZ" sz="9600" b="1" dirty="0" smtClean="0">
                <a:latin typeface="Arabic Typesetting" panose="03020402040406030203" pitchFamily="66" charset="-78"/>
                <a:ea typeface="+mn-ea"/>
                <a:cs typeface="Arabic Typesetting" panose="03020402040406030203" pitchFamily="66" charset="-78"/>
              </a:rPr>
              <a:t>مطلب الثالث: </a:t>
            </a:r>
            <a:r>
              <a:rPr lang="ar-DZ" sz="9600" b="1" dirty="0" err="1" smtClean="0">
                <a:latin typeface="Arabic Typesetting" panose="03020402040406030203" pitchFamily="66" charset="-78"/>
                <a:ea typeface="+mn-ea"/>
                <a:cs typeface="Arabic Typesetting" panose="03020402040406030203" pitchFamily="66" charset="-78"/>
              </a:rPr>
              <a:t>سيرورة</a:t>
            </a:r>
            <a:r>
              <a:rPr lang="ar-DZ" sz="9600" b="1" dirty="0" smtClean="0">
                <a:latin typeface="Arabic Typesetting" panose="03020402040406030203" pitchFamily="66" charset="-78"/>
                <a:ea typeface="+mn-ea"/>
                <a:cs typeface="Arabic Typesetting" panose="03020402040406030203" pitchFamily="66" charset="-78"/>
              </a:rPr>
              <a:t> ونظام الإبداع</a:t>
            </a:r>
            <a:endParaRPr lang="fr-FR" sz="9600" b="1" dirty="0">
              <a:latin typeface="Arabic Typesetting" panose="03020402040406030203" pitchFamily="66" charset="-78"/>
              <a:ea typeface="+mn-ea"/>
              <a:cs typeface="Arabic Typesetting" panose="03020402040406030203" pitchFamily="66" charset="-78"/>
            </a:endParaRPr>
          </a:p>
        </p:txBody>
      </p:sp>
      <p:graphicFrame>
        <p:nvGraphicFramePr>
          <p:cNvPr id="4" name="Diagramme 3"/>
          <p:cNvGraphicFramePr/>
          <p:nvPr>
            <p:extLst>
              <p:ext uri="{D42A27DB-BD31-4B8C-83A1-F6EECF244321}">
                <p14:modId xmlns:p14="http://schemas.microsoft.com/office/powerpoint/2010/main" xmlns="" val="3086844073"/>
              </p:ext>
            </p:extLst>
          </p:nvPr>
        </p:nvGraphicFramePr>
        <p:xfrm>
          <a:off x="618671" y="595387"/>
          <a:ext cx="8883650" cy="5928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EIE\Desktop\amina\2017-04-04_22-17-09.jpg"/>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dirty="0"/>
          </a:p>
        </p:txBody>
      </p:sp>
      <p:sp>
        <p:nvSpPr>
          <p:cNvPr id="3" name="Sous-titre 2"/>
          <p:cNvSpPr>
            <a:spLocks noGrp="1"/>
          </p:cNvSpPr>
          <p:nvPr>
            <p:ph type="subTitle" idx="1"/>
          </p:nvPr>
        </p:nvSpPr>
        <p:spPr/>
        <p:txBody>
          <a:bodyPr/>
          <a:lstStyle/>
          <a:p>
            <a:endParaRPr lang="en-US"/>
          </a:p>
        </p:txBody>
      </p:sp>
      <p:pic>
        <p:nvPicPr>
          <p:cNvPr id="4" name="Image 3" descr="نتيجة بحث الصور عن مراحل الابداع"/>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8"/>
            <a:ext cx="12192000" cy="6856412"/>
          </a:xfrm>
          <a:prstGeom prst="rect">
            <a:avLst/>
          </a:prstGeom>
          <a:noFill/>
          <a:ln>
            <a:noFill/>
          </a:ln>
        </p:spPr>
      </p:pic>
    </p:spTree>
    <p:extLst>
      <p:ext uri="{BB962C8B-B14F-4D97-AF65-F5344CB8AC3E}">
        <p14:creationId xmlns:p14="http://schemas.microsoft.com/office/powerpoint/2010/main" xmlns="" val="110647142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970009272"/>
              </p:ext>
            </p:extLst>
          </p:nvPr>
        </p:nvGraphicFramePr>
        <p:xfrm>
          <a:off x="1538513" y="2004164"/>
          <a:ext cx="10653487" cy="4109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à coins arrondis 6"/>
          <p:cNvSpPr/>
          <p:nvPr/>
        </p:nvSpPr>
        <p:spPr>
          <a:xfrm>
            <a:off x="783770" y="638827"/>
            <a:ext cx="11205029" cy="10146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rtl="1"/>
            <a:r>
              <a:rPr lang="ar-DZ" sz="6600" b="1" dirty="0" smtClean="0">
                <a:latin typeface="Arabic Typesetting" panose="03020402040406030203" pitchFamily="66" charset="-78"/>
                <a:cs typeface="Arabic Typesetting" panose="03020402040406030203" pitchFamily="66" charset="-78"/>
              </a:rPr>
              <a:t>المبحث الثاني: أساليب تفعيل القدرات الإبداعية في المؤسسة</a:t>
            </a:r>
            <a:endParaRPr lang="fr-FR" sz="6600" b="1"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11281540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662" y="2189894"/>
            <a:ext cx="10955564" cy="6001643"/>
          </a:xfrm>
          <a:prstGeom prst="rect">
            <a:avLst/>
          </a:prstGeom>
        </p:spPr>
        <p:txBody>
          <a:bodyPr wrap="square">
            <a:spAutoFit/>
          </a:bodyPr>
          <a:lstStyle/>
          <a:p>
            <a:pPr lvl="0"/>
            <a:r>
              <a:rPr lang="ar-DZ" sz="9600" b="1" dirty="0">
                <a:latin typeface="Arabic Typesetting" panose="03020402040406030203" pitchFamily="66" charset="-78"/>
                <a:cs typeface="Arabic Typesetting" panose="03020402040406030203" pitchFamily="66" charset="-78"/>
              </a:rPr>
              <a:t>المطلب </a:t>
            </a:r>
            <a:r>
              <a:rPr lang="ar-DZ" sz="9600" b="1" dirty="0" smtClean="0">
                <a:latin typeface="Arabic Typesetting" panose="03020402040406030203" pitchFamily="66" charset="-78"/>
                <a:cs typeface="Arabic Typesetting" panose="03020402040406030203" pitchFamily="66" charset="-78"/>
              </a:rPr>
              <a:t>الأول </a:t>
            </a:r>
            <a:r>
              <a:rPr lang="ar-DZ" sz="9600" b="1" dirty="0">
                <a:latin typeface="Arabic Typesetting" panose="03020402040406030203" pitchFamily="66" charset="-78"/>
                <a:cs typeface="Arabic Typesetting" panose="03020402040406030203" pitchFamily="66" charset="-78"/>
              </a:rPr>
              <a:t>: </a:t>
            </a:r>
            <a:r>
              <a:rPr lang="ar-DZ" sz="9600" b="1" dirty="0" smtClean="0">
                <a:latin typeface="Arabic Typesetting" panose="03020402040406030203" pitchFamily="66" charset="-78"/>
                <a:cs typeface="Arabic Typesetting" panose="03020402040406030203" pitchFamily="66" charset="-78"/>
              </a:rPr>
              <a:t>ظروف وشروط الواجب توفرها</a:t>
            </a:r>
            <a:endParaRPr lang="fr-FR" sz="9600" dirty="0" smtClean="0"/>
          </a:p>
          <a:p>
            <a:endParaRPr lang="en-US" sz="9600" b="1" dirty="0">
              <a:latin typeface="Arabic Typesetting" panose="03020402040406030203" pitchFamily="66" charset="-78"/>
              <a:cs typeface="Arabic Typesetting" panose="03020402040406030203" pitchFamily="66" charset="-78"/>
            </a:endParaRPr>
          </a:p>
          <a:p>
            <a:pPr lvl="0"/>
            <a:r>
              <a:rPr lang="ar-DZ" sz="9600" b="1" dirty="0" smtClean="0">
                <a:latin typeface="Arabic Typesetting" panose="03020402040406030203" pitchFamily="66" charset="-78"/>
                <a:cs typeface="Arabic Typesetting" panose="03020402040406030203" pitchFamily="66" charset="-78"/>
              </a:rPr>
              <a:t> </a:t>
            </a:r>
            <a:endParaRPr lang="fr-FR" sz="96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39547011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06400" y="1010007"/>
            <a:ext cx="11277600" cy="5847993"/>
          </a:xfrm>
        </p:spPr>
        <p:txBody>
          <a:bodyPr/>
          <a:lstStyle/>
          <a:p>
            <a:pPr algn="r" rtl="1">
              <a:buNone/>
            </a:pPr>
            <a:r>
              <a:rPr lang="ar-SA" sz="3200" dirty="0" smtClean="0"/>
              <a:t>من أجل </a:t>
            </a:r>
            <a:r>
              <a:rPr lang="ar-DZ" sz="3200" dirty="0" smtClean="0"/>
              <a:t>إيجاد حل خلاق </a:t>
            </a:r>
            <a:r>
              <a:rPr lang="ar-DZ" sz="3200" dirty="0" err="1" smtClean="0"/>
              <a:t>و</a:t>
            </a:r>
            <a:r>
              <a:rPr lang="ar-DZ" sz="3200" dirty="0" smtClean="0"/>
              <a:t> تفعيل للقدرات الإبداعية  يجب توفر </a:t>
            </a:r>
            <a:r>
              <a:rPr lang="ar-SA" sz="3200" dirty="0" smtClean="0"/>
              <a:t>المناخ والثقافة </a:t>
            </a:r>
            <a:r>
              <a:rPr lang="ar-DZ" sz="3200" dirty="0" smtClean="0"/>
              <a:t>المناسبة </a:t>
            </a:r>
            <a:r>
              <a:rPr lang="ar-SA" sz="3200" dirty="0" smtClean="0"/>
              <a:t>داخل المنظمة </a:t>
            </a:r>
            <a:r>
              <a:rPr lang="ar-DZ" sz="3200" dirty="0" smtClean="0"/>
              <a:t>التي </a:t>
            </a:r>
            <a:r>
              <a:rPr lang="ar-SA" sz="3200" dirty="0" smtClean="0"/>
              <a:t> تشجع </a:t>
            </a:r>
            <a:r>
              <a:rPr lang="ar-DZ" sz="3200" dirty="0" smtClean="0"/>
              <a:t>على </a:t>
            </a:r>
            <a:r>
              <a:rPr lang="ar-SA" sz="3200" dirty="0" smtClean="0"/>
              <a:t>الابتكار والإبداع </a:t>
            </a:r>
            <a:r>
              <a:rPr lang="ar-DZ" sz="3200" dirty="0" smtClean="0"/>
              <a:t>و </a:t>
            </a:r>
            <a:r>
              <a:rPr lang="ar-SA" sz="3200" dirty="0" smtClean="0"/>
              <a:t>التفكير </a:t>
            </a:r>
            <a:r>
              <a:rPr lang="ar-DZ" sz="3200" dirty="0" smtClean="0"/>
              <a:t> </a:t>
            </a:r>
            <a:r>
              <a:rPr lang="ar-SA" sz="3200" dirty="0" smtClean="0"/>
              <a:t>ويمكن القيام بذلك عن طريق</a:t>
            </a:r>
            <a:r>
              <a:rPr lang="fr-FR" sz="3200" dirty="0" smtClean="0"/>
              <a:t>:</a:t>
            </a:r>
            <a:br>
              <a:rPr lang="fr-FR" sz="3200" dirty="0" smtClean="0"/>
            </a:br>
            <a:r>
              <a:rPr lang="ar-DZ" sz="3200" dirty="0" smtClean="0"/>
              <a:t>*</a:t>
            </a:r>
            <a:r>
              <a:rPr lang="ar-SA" sz="3200" dirty="0" smtClean="0"/>
              <a:t>ضمان السلامة </a:t>
            </a:r>
            <a:r>
              <a:rPr lang="ar-SA" sz="3200" dirty="0" err="1" smtClean="0"/>
              <a:t>التشاركية</a:t>
            </a:r>
            <a:r>
              <a:rPr lang="ar-SA" sz="3200" dirty="0" smtClean="0"/>
              <a:t> (أندرسون </a:t>
            </a:r>
            <a:r>
              <a:rPr lang="ar-SA" sz="3200" dirty="0" err="1" smtClean="0"/>
              <a:t>إت</a:t>
            </a:r>
            <a:r>
              <a:rPr lang="ar-SA" sz="3200" dirty="0" smtClean="0"/>
              <a:t> </a:t>
            </a:r>
            <a:r>
              <a:rPr lang="ar-DZ" sz="3200" dirty="0" smtClean="0"/>
              <a:t> </a:t>
            </a:r>
            <a:r>
              <a:rPr lang="fr-FR" sz="3200" dirty="0" smtClean="0"/>
              <a:t>1992</a:t>
            </a:r>
            <a:r>
              <a:rPr lang="ar-DZ" sz="3200" dirty="0" smtClean="0"/>
              <a:t>) يم</a:t>
            </a:r>
            <a:r>
              <a:rPr lang="ar-SA" sz="3200" dirty="0" smtClean="0"/>
              <a:t>كن تشجيع </a:t>
            </a:r>
            <a:r>
              <a:rPr lang="ar-SA" sz="3200" dirty="0" smtClean="0"/>
              <a:t>الموظفين على </a:t>
            </a:r>
            <a:r>
              <a:rPr lang="ar-SA" sz="3200" dirty="0" smtClean="0"/>
              <a:t>التفكير خلاق إذا لم </a:t>
            </a:r>
            <a:r>
              <a:rPr lang="ar-DZ" sz="3200" dirty="0" smtClean="0"/>
              <a:t>هناك </a:t>
            </a:r>
            <a:r>
              <a:rPr lang="ar-SA" sz="3200" dirty="0" smtClean="0"/>
              <a:t>خوفا من الانتقاد أو العقاب</a:t>
            </a:r>
            <a:r>
              <a:rPr lang="fr-FR" sz="3200" dirty="0" smtClean="0"/>
              <a:t>. </a:t>
            </a:r>
            <a:endParaRPr lang="ar-DZ" sz="3200" dirty="0" smtClean="0"/>
          </a:p>
          <a:p>
            <a:pPr algn="r" rtl="1">
              <a:buNone/>
            </a:pPr>
            <a:r>
              <a:rPr lang="ar-DZ" dirty="0" smtClean="0"/>
              <a:t>   </a:t>
            </a:r>
            <a:r>
              <a:rPr lang="ar-DZ" sz="3200" dirty="0" smtClean="0"/>
              <a:t>*</a:t>
            </a:r>
            <a:r>
              <a:rPr lang="ar-SA" sz="3200" dirty="0" smtClean="0"/>
              <a:t>ينبغي تشجيع الموظفين على الطعن </a:t>
            </a:r>
            <a:r>
              <a:rPr lang="ar-SA" sz="3200" dirty="0" err="1" smtClean="0"/>
              <a:t>و</a:t>
            </a:r>
            <a:r>
              <a:rPr lang="ar-DZ" sz="3200" dirty="0" smtClean="0"/>
              <a:t>إبداء آرائهم</a:t>
            </a:r>
            <a:r>
              <a:rPr lang="ar-SA" sz="3200" dirty="0" smtClean="0"/>
              <a:t> وتصوراتهم فيما يتعلق بالإجراءات والمنتجات والخدمات والعمليات (جونز </a:t>
            </a:r>
            <a:r>
              <a:rPr lang="ar-SA" sz="3200" dirty="0" err="1" smtClean="0"/>
              <a:t>و</a:t>
            </a:r>
            <a:r>
              <a:rPr lang="ar-SA" sz="3200" dirty="0" smtClean="0"/>
              <a:t> </a:t>
            </a:r>
            <a:r>
              <a:rPr lang="ar-SA" sz="3200" dirty="0" err="1" smtClean="0"/>
              <a:t>مكفدزين</a:t>
            </a:r>
            <a:r>
              <a:rPr lang="ar-SA" sz="3200" dirty="0" smtClean="0"/>
              <a:t>، 1997</a:t>
            </a:r>
            <a:r>
              <a:rPr lang="ar-DZ" sz="3200" dirty="0" smtClean="0"/>
              <a:t>)</a:t>
            </a:r>
          </a:p>
          <a:p>
            <a:pPr algn="r" rtl="1">
              <a:buNone/>
            </a:pPr>
            <a:r>
              <a:rPr lang="ar-DZ" sz="3200" dirty="0" smtClean="0"/>
              <a:t>   *</a:t>
            </a:r>
            <a:r>
              <a:rPr lang="ar-SA" sz="3200" dirty="0" smtClean="0"/>
              <a:t>يجب على المدراء تشجيع "الرؤية</a:t>
            </a:r>
            <a:r>
              <a:rPr lang="fr-FR" sz="3200" dirty="0" smtClean="0"/>
              <a:t>" </a:t>
            </a:r>
            <a:r>
              <a:rPr lang="ar-SA" sz="3200" dirty="0" err="1" smtClean="0"/>
              <a:t>فانغوندي</a:t>
            </a:r>
            <a:r>
              <a:rPr lang="ar-SA" sz="3200" dirty="0" smtClean="0"/>
              <a:t>، 1988</a:t>
            </a:r>
            <a:endParaRPr lang="fr-FR" sz="3200"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75146" y="420915"/>
            <a:ext cx="11278226" cy="6139541"/>
          </a:xfrm>
        </p:spPr>
        <p:txBody>
          <a:bodyPr/>
          <a:lstStyle/>
          <a:p>
            <a:pPr algn="r" rtl="1"/>
            <a:r>
              <a:rPr lang="ar-SA" sz="3200" dirty="0" smtClean="0"/>
              <a:t>توظيف </a:t>
            </a:r>
            <a:r>
              <a:rPr lang="ar-DZ" sz="3200" dirty="0" err="1" smtClean="0"/>
              <a:t>الأ</a:t>
            </a:r>
            <a:r>
              <a:rPr lang="ar-SA" sz="3200" dirty="0" err="1" smtClean="0"/>
              <a:t>شخاص</a:t>
            </a:r>
            <a:r>
              <a:rPr lang="ar-SA" sz="3200" dirty="0" smtClean="0"/>
              <a:t> </a:t>
            </a:r>
            <a:r>
              <a:rPr lang="ar-DZ" sz="3200" dirty="0" err="1" smtClean="0"/>
              <a:t>ال</a:t>
            </a:r>
            <a:r>
              <a:rPr lang="ar-SA" sz="3200" dirty="0" smtClean="0"/>
              <a:t>مناسبون </a:t>
            </a:r>
            <a:r>
              <a:rPr lang="ar-DZ" sz="3200" dirty="0" smtClean="0"/>
              <a:t>(</a:t>
            </a:r>
            <a:r>
              <a:rPr lang="ar-SA" sz="3200" dirty="0" smtClean="0"/>
              <a:t>جونز أند </a:t>
            </a:r>
            <a:r>
              <a:rPr lang="ar-SA" sz="3200" dirty="0" err="1" smtClean="0"/>
              <a:t>مكفدزين</a:t>
            </a:r>
            <a:r>
              <a:rPr lang="ar-SA" sz="3200" dirty="0" smtClean="0"/>
              <a:t>، 1997</a:t>
            </a:r>
            <a:r>
              <a:rPr lang="ar-DZ" sz="3200" dirty="0" smtClean="0"/>
              <a:t>)</a:t>
            </a:r>
          </a:p>
          <a:p>
            <a:pPr algn="r" rtl="1"/>
            <a:r>
              <a:rPr lang="ar-SA" sz="3200" dirty="0" smtClean="0"/>
              <a:t>السماح لقضاء بعض الوقت </a:t>
            </a:r>
            <a:r>
              <a:rPr lang="ar-DZ" sz="3200" dirty="0" smtClean="0"/>
              <a:t>من الراحة</a:t>
            </a:r>
          </a:p>
          <a:p>
            <a:pPr algn="r" rtl="1">
              <a:buNone/>
            </a:pPr>
            <a:r>
              <a:rPr lang="fr-FR" sz="3200" dirty="0" smtClean="0"/>
              <a:t>•</a:t>
            </a:r>
            <a:r>
              <a:rPr lang="ar-DZ" sz="3200" dirty="0" smtClean="0"/>
              <a:t>ي</a:t>
            </a:r>
            <a:r>
              <a:rPr lang="ar-SA" sz="3200" dirty="0" smtClean="0"/>
              <a:t>جب أن يكون هناك دعم من </a:t>
            </a:r>
            <a:r>
              <a:rPr lang="ar-DZ" sz="3200" dirty="0" err="1" smtClean="0"/>
              <a:t>الإد</a:t>
            </a:r>
            <a:r>
              <a:rPr lang="ar-SA" sz="3200" dirty="0" err="1" smtClean="0"/>
              <a:t>ارة</a:t>
            </a:r>
            <a:r>
              <a:rPr lang="ar-SA" sz="3200" dirty="0" smtClean="0"/>
              <a:t> </a:t>
            </a:r>
            <a:r>
              <a:rPr lang="ar-SA" sz="3200" dirty="0" smtClean="0"/>
              <a:t>العليا من أجل الإبداع والابتكار (أندرسون </a:t>
            </a:r>
            <a:r>
              <a:rPr lang="ar-SA" sz="3200" dirty="0" err="1" smtClean="0"/>
              <a:t>إ</a:t>
            </a:r>
            <a:r>
              <a:rPr lang="ar-DZ" sz="3200" dirty="0" smtClean="0"/>
              <a:t>ت</a:t>
            </a:r>
            <a:r>
              <a:rPr lang="ar-SA" sz="3200" dirty="0" smtClean="0"/>
              <a:t> </a:t>
            </a:r>
            <a:r>
              <a:rPr lang="fr-FR" sz="3200" dirty="0" smtClean="0"/>
              <a:t>1992</a:t>
            </a:r>
            <a:r>
              <a:rPr lang="ar-DZ" sz="3200" dirty="0" smtClean="0"/>
              <a:t> )</a:t>
            </a:r>
          </a:p>
          <a:p>
            <a:pPr algn="r" rtl="1"/>
            <a:r>
              <a:rPr lang="ar-SA" sz="3200" dirty="0" smtClean="0"/>
              <a:t>تشجيع جو من التمتع والمرح (هول، 1996</a:t>
            </a:r>
            <a:r>
              <a:rPr lang="ar-DZ" sz="3200" dirty="0" smtClean="0"/>
              <a:t> )</a:t>
            </a:r>
          </a:p>
          <a:p>
            <a:pPr algn="r" rtl="1"/>
            <a:r>
              <a:rPr lang="ar-SA" sz="3200" dirty="0" smtClean="0"/>
              <a:t>تطوير فرق حل المشاكل الإبداعية التي يمكن أن تعمل معا وتطوير الثقة </a:t>
            </a:r>
            <a:r>
              <a:rPr lang="ar-SA" sz="3200" dirty="0" err="1" smtClean="0"/>
              <a:t>ل</a:t>
            </a:r>
            <a:r>
              <a:rPr lang="ar-DZ" sz="3200" dirty="0" smtClean="0"/>
              <a:t>(</a:t>
            </a:r>
            <a:r>
              <a:rPr lang="ar-SA" sz="3200" dirty="0" err="1" smtClean="0"/>
              <a:t>ماكفدزين</a:t>
            </a:r>
            <a:r>
              <a:rPr lang="ar-SA" sz="3200" dirty="0" smtClean="0"/>
              <a:t>، 1996</a:t>
            </a:r>
            <a:r>
              <a:rPr lang="ar-DZ" sz="3200" dirty="0" smtClean="0"/>
              <a:t>)</a:t>
            </a:r>
          </a:p>
          <a:p>
            <a:pPr algn="r" rtl="1">
              <a:buNone/>
            </a:pPr>
            <a:endParaRPr lang="ar-DZ" sz="3200" dirty="0" smtClean="0"/>
          </a:p>
          <a:p>
            <a:pPr algn="r" rtl="1"/>
            <a:endParaRPr lang="ar-DZ" dirty="0" smtClean="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4118" y="551543"/>
            <a:ext cx="10364451" cy="4397828"/>
          </a:xfrm>
        </p:spPr>
        <p:txBody>
          <a:bodyPr>
            <a:noAutofit/>
          </a:bodyPr>
          <a:lstStyle/>
          <a:p>
            <a:pPr rtl="1"/>
            <a:r>
              <a:rPr lang="ar-DZ" sz="8000" dirty="0" smtClean="0">
                <a:solidFill>
                  <a:schemeClr val="accent1">
                    <a:lumMod val="75000"/>
                  </a:schemeClr>
                </a:solidFill>
              </a:rPr>
              <a:t>المطلب الثاني :</a:t>
            </a:r>
            <a:br>
              <a:rPr lang="ar-DZ" sz="8000" dirty="0" smtClean="0">
                <a:solidFill>
                  <a:schemeClr val="accent1">
                    <a:lumMod val="75000"/>
                  </a:schemeClr>
                </a:solidFill>
              </a:rPr>
            </a:br>
            <a:r>
              <a:rPr lang="ar-DZ" sz="8000" dirty="0" smtClean="0">
                <a:solidFill>
                  <a:schemeClr val="accent1">
                    <a:lumMod val="75000"/>
                  </a:schemeClr>
                </a:solidFill>
              </a:rPr>
              <a:t>أساليب تفعيل القدرات الإبداعية</a:t>
            </a:r>
            <a:br>
              <a:rPr lang="ar-DZ" sz="8000" dirty="0" smtClean="0">
                <a:solidFill>
                  <a:schemeClr val="accent1">
                    <a:lumMod val="75000"/>
                  </a:schemeClr>
                </a:solidFill>
              </a:rPr>
            </a:br>
            <a:r>
              <a:rPr lang="ar-DZ" sz="8000" dirty="0" smtClean="0">
                <a:solidFill>
                  <a:schemeClr val="accent1">
                    <a:lumMod val="75000"/>
                  </a:schemeClr>
                </a:solidFill>
              </a:rPr>
              <a:t> في المنظمات الحديثة</a:t>
            </a:r>
            <a:endParaRPr lang="en-US" sz="8000" dirty="0">
              <a:solidFill>
                <a:schemeClr val="accent1">
                  <a:lumMod val="75000"/>
                </a:schemeClr>
              </a:solidFill>
            </a:endParaRPr>
          </a:p>
        </p:txBody>
      </p:sp>
    </p:spTree>
    <p:extLst>
      <p:ext uri="{BB962C8B-B14F-4D97-AF65-F5344CB8AC3E}">
        <p14:creationId xmlns:p14="http://schemas.microsoft.com/office/powerpoint/2010/main" xmlns="" val="74619540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6690" y="0"/>
            <a:ext cx="10364451" cy="1596177"/>
          </a:xfrm>
        </p:spPr>
        <p:txBody>
          <a:bodyPr>
            <a:normAutofit/>
          </a:bodyPr>
          <a:lstStyle/>
          <a:p>
            <a:r>
              <a:rPr lang="ar-DZ" sz="5400" dirty="0" smtClean="0">
                <a:solidFill>
                  <a:srgbClr val="0070C0"/>
                </a:solidFill>
              </a:rPr>
              <a:t>المفاتيح الستة لتنمية القدرات الإبداعية</a:t>
            </a:r>
            <a:endParaRPr lang="fr-FR" sz="5400" dirty="0">
              <a:solidFill>
                <a:srgbClr val="0070C0"/>
              </a:solidFill>
            </a:endParaRPr>
          </a:p>
        </p:txBody>
      </p:sp>
      <p:sp>
        <p:nvSpPr>
          <p:cNvPr id="3" name="Espace réservé du contenu 2"/>
          <p:cNvSpPr>
            <a:spLocks noGrp="1"/>
          </p:cNvSpPr>
          <p:nvPr>
            <p:ph sz="quarter" idx="13"/>
          </p:nvPr>
        </p:nvSpPr>
        <p:spPr>
          <a:xfrm>
            <a:off x="913774" y="1320799"/>
            <a:ext cx="10363826" cy="5109029"/>
          </a:xfrm>
        </p:spPr>
        <p:txBody>
          <a:bodyPr>
            <a:normAutofit fontScale="92500" lnSpcReduction="10000"/>
          </a:bodyPr>
          <a:lstStyle/>
          <a:p>
            <a:pPr marL="457200" indent="-457200" algn="ctr" rtl="1">
              <a:lnSpc>
                <a:spcPct val="150000"/>
              </a:lnSpc>
              <a:buNone/>
            </a:pPr>
            <a:r>
              <a:rPr lang="ar-DZ" sz="3500" dirty="0" smtClean="0"/>
              <a:t>عدم إخضاع الأفكار للتقييم </a:t>
            </a:r>
          </a:p>
          <a:p>
            <a:pPr marL="457200" indent="-457200" algn="ctr" rtl="1">
              <a:lnSpc>
                <a:spcPct val="150000"/>
              </a:lnSpc>
              <a:buNone/>
            </a:pPr>
            <a:r>
              <a:rPr lang="ar-DZ" sz="3500" dirty="0" smtClean="0"/>
              <a:t>اختبار الفرضيات </a:t>
            </a:r>
          </a:p>
          <a:p>
            <a:pPr marL="457200" indent="-457200" algn="ctr" rtl="1">
              <a:lnSpc>
                <a:spcPct val="150000"/>
              </a:lnSpc>
              <a:buNone/>
            </a:pPr>
            <a:r>
              <a:rPr lang="ar-DZ" sz="3500" dirty="0" smtClean="0"/>
              <a:t>تقليص الأفكار السلبية </a:t>
            </a:r>
          </a:p>
          <a:p>
            <a:pPr marL="457200" indent="-457200" algn="ctr" rtl="1">
              <a:lnSpc>
                <a:spcPct val="150000"/>
              </a:lnSpc>
              <a:buNone/>
            </a:pPr>
            <a:r>
              <a:rPr lang="ar-DZ" sz="3500" dirty="0" smtClean="0"/>
              <a:t>إنشاء وجهات نظر جديد </a:t>
            </a:r>
          </a:p>
          <a:p>
            <a:pPr marL="457200" indent="-457200" algn="ctr" rtl="1">
              <a:lnSpc>
                <a:spcPct val="150000"/>
              </a:lnSpc>
              <a:buNone/>
            </a:pPr>
            <a:r>
              <a:rPr lang="ar-DZ" sz="3500" dirty="0" smtClean="0"/>
              <a:t>تجنب مناقشة الأفكار </a:t>
            </a:r>
          </a:p>
          <a:p>
            <a:pPr marL="457200" indent="-457200" algn="ctr" rtl="1">
              <a:lnSpc>
                <a:spcPct val="150000"/>
              </a:lnSpc>
              <a:buNone/>
            </a:pPr>
            <a:r>
              <a:rPr lang="ar-DZ" sz="3500" dirty="0" smtClean="0"/>
              <a:t>الأخذ بالمخاطر المرتقبة </a:t>
            </a:r>
            <a:endParaRPr lang="fr-FR" sz="3500" dirty="0" smtClean="0"/>
          </a:p>
          <a:p>
            <a:pPr marL="457200" indent="-457200" algn="r" rtl="1">
              <a:lnSpc>
                <a:spcPct val="150000"/>
              </a:lnSpc>
              <a:buNone/>
            </a:pPr>
            <a:endParaRPr lang="ar-DZ" sz="3500" dirty="0" smtClean="0"/>
          </a:p>
          <a:p>
            <a:pPr marL="457200" indent="-457200" algn="r" rtl="1">
              <a:buFont typeface="+mj-lt"/>
              <a:buAutoNum type="arabicPeriod"/>
            </a:pPr>
            <a:endParaRPr lang="fr-FR"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graphicFrame>
        <p:nvGraphicFramePr>
          <p:cNvPr id="1026" name="Object 2"/>
          <p:cNvGraphicFramePr>
            <a:graphicFrameLocks noChangeAspect="1"/>
          </p:cNvGraphicFramePr>
          <p:nvPr/>
        </p:nvGraphicFramePr>
        <p:xfrm>
          <a:off x="333831" y="188689"/>
          <a:ext cx="11553371" cy="6524171"/>
        </p:xfrm>
        <a:graphic>
          <a:graphicData uri="http://schemas.openxmlformats.org/presentationml/2006/ole">
            <p:oleObj spid="_x0000_s1026" name="Présentation" r:id="rId3" imgW="4197957" imgH="3148449" progId="PowerPoint.Show.12">
              <p:embed/>
            </p:oleObj>
          </a:graphicData>
        </a:graphic>
      </p:graphicFrame>
      <p:sp>
        <p:nvSpPr>
          <p:cNvPr id="5" name="Rectangle 4"/>
          <p:cNvSpPr/>
          <p:nvPr/>
        </p:nvSpPr>
        <p:spPr>
          <a:xfrm>
            <a:off x="333829" y="217715"/>
            <a:ext cx="1001486" cy="420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0575" y="0"/>
            <a:ext cx="10364451" cy="1596177"/>
          </a:xfrm>
        </p:spPr>
        <p:txBody>
          <a:bodyPr>
            <a:normAutofit/>
          </a:bodyPr>
          <a:lstStyle/>
          <a:p>
            <a:r>
              <a:rPr lang="ar-DZ" sz="8000" dirty="0" smtClean="0">
                <a:solidFill>
                  <a:schemeClr val="accent1">
                    <a:lumMod val="75000"/>
                  </a:schemeClr>
                </a:solidFill>
              </a:rPr>
              <a:t>الأساليب الأساسية</a:t>
            </a:r>
            <a:endParaRPr lang="fr-FR" sz="8000" dirty="0">
              <a:solidFill>
                <a:schemeClr val="accent1">
                  <a:lumMod val="75000"/>
                </a:schemeClr>
              </a:solidFill>
            </a:endParaRPr>
          </a:p>
        </p:txBody>
      </p:sp>
      <p:graphicFrame>
        <p:nvGraphicFramePr>
          <p:cNvPr id="4" name="Diagramme 3"/>
          <p:cNvGraphicFramePr/>
          <p:nvPr>
            <p:extLst>
              <p:ext uri="{D42A27DB-BD31-4B8C-83A1-F6EECF244321}">
                <p14:modId xmlns:p14="http://schemas.microsoft.com/office/powerpoint/2010/main" xmlns="" val="2334448326"/>
              </p:ext>
            </p:extLst>
          </p:nvPr>
        </p:nvGraphicFramePr>
        <p:xfrm>
          <a:off x="797890" y="1399332"/>
          <a:ext cx="10474036" cy="541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2050" name="Picture 2" descr="C:\Users\djalab_samir\Desktop\index.jpg"/>
          <p:cNvPicPr>
            <a:picLocks noChangeAspect="1" noChangeArrowheads="1"/>
          </p:cNvPicPr>
          <p:nvPr/>
        </p:nvPicPr>
        <p:blipFill>
          <a:blip r:embed="rId2"/>
          <a:srcRect/>
          <a:stretch>
            <a:fillRect/>
          </a:stretch>
        </p:blipFill>
        <p:spPr bwMode="auto">
          <a:xfrm>
            <a:off x="449945" y="174171"/>
            <a:ext cx="11321142" cy="6444343"/>
          </a:xfrm>
          <a:prstGeom prst="rect">
            <a:avLst/>
          </a:prstGeom>
          <a:noFill/>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1026" name="Picture 2" descr="C:\Users\djalab_samir\Desktop\Synectics (E).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66" y="2009252"/>
            <a:ext cx="11999934" cy="2862322"/>
          </a:xfrm>
          <a:prstGeom prst="rect">
            <a:avLst/>
          </a:prstGeom>
        </p:spPr>
        <p:txBody>
          <a:bodyPr wrap="square">
            <a:spAutoFit/>
          </a:bodyPr>
          <a:lstStyle/>
          <a:p>
            <a:pPr algn="ctr"/>
            <a:r>
              <a:rPr lang="ar-DZ" sz="18000" b="1" dirty="0" smtClean="0">
                <a:solidFill>
                  <a:srgbClr val="002060"/>
                </a:solidFill>
                <a:latin typeface="Arabic Typesetting" panose="03020402040406030203" pitchFamily="66" charset="-78"/>
                <a:cs typeface="Arabic Typesetting" panose="03020402040406030203" pitchFamily="66" charset="-78"/>
              </a:rPr>
              <a:t>المقــــــــــدمة</a:t>
            </a:r>
            <a:endParaRPr lang="en-US" sz="18000" b="1" dirty="0">
              <a:solidFill>
                <a:srgbClr val="00206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51406055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3074" name="Picture 2" descr="C:\Users\djalab_samir\Desktop\vegetable-collection-system-morphological-matrix-selections.gif"/>
          <p:cNvPicPr>
            <a:picLocks noChangeAspect="1" noChangeArrowheads="1"/>
          </p:cNvPicPr>
          <p:nvPr/>
        </p:nvPicPr>
        <p:blipFill>
          <a:blip r:embed="rId2"/>
          <a:srcRect/>
          <a:stretch>
            <a:fillRect/>
          </a:stretch>
        </p:blipFill>
        <p:spPr bwMode="auto">
          <a:xfrm>
            <a:off x="362856" y="261256"/>
            <a:ext cx="11640457" cy="6342743"/>
          </a:xfrm>
          <a:prstGeom prst="rect">
            <a:avLst/>
          </a:prstGeom>
          <a:noFill/>
        </p:spPr>
      </p:pic>
      <p:sp>
        <p:nvSpPr>
          <p:cNvPr id="5" name="Rectangle 4"/>
          <p:cNvSpPr/>
          <p:nvPr/>
        </p:nvSpPr>
        <p:spPr>
          <a:xfrm>
            <a:off x="1262743" y="5856905"/>
            <a:ext cx="4354285" cy="707886"/>
          </a:xfrm>
          <a:prstGeom prst="rect">
            <a:avLst/>
          </a:prstGeom>
        </p:spPr>
        <p:txBody>
          <a:bodyPr wrap="square">
            <a:spAutoFit/>
          </a:bodyPr>
          <a:lstStyle/>
          <a:p>
            <a:pPr lvl="0"/>
            <a:r>
              <a:rPr lang="ar-DZ" sz="4000" b="1" dirty="0" smtClean="0"/>
              <a:t>التحليل </a:t>
            </a:r>
            <a:r>
              <a:rPr lang="ar-DZ" sz="4000" b="1" dirty="0" err="1" smtClean="0"/>
              <a:t>المرفولوجي</a:t>
            </a:r>
            <a:endParaRPr lang="fr-FR" sz="4000" b="1" dirty="0"/>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0575" y="0"/>
            <a:ext cx="10364451" cy="1596177"/>
          </a:xfrm>
        </p:spPr>
        <p:txBody>
          <a:bodyPr>
            <a:normAutofit/>
          </a:bodyPr>
          <a:lstStyle/>
          <a:p>
            <a:r>
              <a:rPr lang="ar-DZ" sz="8000" dirty="0" smtClean="0">
                <a:solidFill>
                  <a:schemeClr val="accent1">
                    <a:lumMod val="75000"/>
                  </a:schemeClr>
                </a:solidFill>
              </a:rPr>
              <a:t>الأساليب الحديثة</a:t>
            </a:r>
            <a:endParaRPr lang="fr-FR" sz="8000" dirty="0">
              <a:solidFill>
                <a:schemeClr val="accent1">
                  <a:lumMod val="75000"/>
                </a:schemeClr>
              </a:solidFill>
            </a:endParaRPr>
          </a:p>
        </p:txBody>
      </p:sp>
      <p:graphicFrame>
        <p:nvGraphicFramePr>
          <p:cNvPr id="4" name="Diagramme 3"/>
          <p:cNvGraphicFramePr/>
          <p:nvPr>
            <p:extLst>
              <p:ext uri="{D42A27DB-BD31-4B8C-83A1-F6EECF244321}">
                <p14:modId xmlns:p14="http://schemas.microsoft.com/office/powerpoint/2010/main" xmlns="" val="2334448326"/>
              </p:ext>
            </p:extLst>
          </p:nvPr>
        </p:nvGraphicFramePr>
        <p:xfrm>
          <a:off x="609600" y="1254189"/>
          <a:ext cx="10909069" cy="541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1016000" y="1143000"/>
            <a:ext cx="3251200" cy="2286000"/>
          </a:xfrm>
          <a:prstGeom prst="ellipse">
            <a:avLst/>
          </a:prstGeom>
          <a:solidFill>
            <a:srgbClr val="42E1F2"/>
          </a:solidFill>
          <a:ln w="9525">
            <a:noFill/>
            <a:round/>
            <a:headEnd/>
            <a:tailEnd/>
          </a:ln>
        </p:spPr>
        <p:txBody>
          <a:bodyPr wrap="none" anchor="ctr"/>
          <a:lstStyle/>
          <a:p>
            <a:pPr algn="ctr">
              <a:lnSpc>
                <a:spcPct val="100000"/>
              </a:lnSpc>
              <a:spcBef>
                <a:spcPct val="0"/>
              </a:spcBef>
              <a:buFontTx/>
              <a:buNone/>
            </a:pPr>
            <a:endParaRPr lang="fr-FR">
              <a:solidFill>
                <a:schemeClr val="tx1"/>
              </a:solidFill>
            </a:endParaRPr>
          </a:p>
        </p:txBody>
      </p:sp>
      <p:sp>
        <p:nvSpPr>
          <p:cNvPr id="35843" name="Rectangle 5"/>
          <p:cNvSpPr>
            <a:spLocks noChangeArrowheads="1"/>
          </p:cNvSpPr>
          <p:nvPr/>
        </p:nvSpPr>
        <p:spPr bwMode="auto">
          <a:xfrm>
            <a:off x="3568700" y="3260725"/>
            <a:ext cx="184731" cy="369332"/>
          </a:xfrm>
          <a:prstGeom prst="rect">
            <a:avLst/>
          </a:prstGeom>
          <a:noFill/>
          <a:ln w="9525">
            <a:noFill/>
            <a:miter lim="800000"/>
            <a:headEnd/>
            <a:tailEnd/>
          </a:ln>
        </p:spPr>
        <p:txBody>
          <a:bodyPr wrap="none">
            <a:spAutoFit/>
          </a:bodyPr>
          <a:lstStyle/>
          <a:p>
            <a:pPr>
              <a:lnSpc>
                <a:spcPct val="100000"/>
              </a:lnSpc>
              <a:spcBef>
                <a:spcPct val="0"/>
              </a:spcBef>
              <a:buFontTx/>
              <a:buNone/>
            </a:pPr>
            <a:endParaRPr lang="fr-FR">
              <a:solidFill>
                <a:schemeClr val="tx1"/>
              </a:solidFill>
            </a:endParaRPr>
          </a:p>
        </p:txBody>
      </p:sp>
      <p:sp>
        <p:nvSpPr>
          <p:cNvPr id="35844" name="Oval 8"/>
          <p:cNvSpPr>
            <a:spLocks noChangeArrowheads="1"/>
          </p:cNvSpPr>
          <p:nvPr/>
        </p:nvSpPr>
        <p:spPr bwMode="auto">
          <a:xfrm>
            <a:off x="4165600" y="2667000"/>
            <a:ext cx="3251200" cy="2286000"/>
          </a:xfrm>
          <a:prstGeom prst="ellipse">
            <a:avLst/>
          </a:prstGeom>
          <a:solidFill>
            <a:srgbClr val="FBFA17"/>
          </a:solidFill>
          <a:ln w="9525">
            <a:noFill/>
            <a:round/>
            <a:headEnd/>
            <a:tailEnd/>
          </a:ln>
        </p:spPr>
        <p:txBody>
          <a:bodyPr wrap="none" anchor="ctr"/>
          <a:lstStyle/>
          <a:p>
            <a:pPr algn="ctr">
              <a:lnSpc>
                <a:spcPct val="100000"/>
              </a:lnSpc>
              <a:spcBef>
                <a:spcPct val="0"/>
              </a:spcBef>
              <a:buFontTx/>
              <a:buNone/>
            </a:pPr>
            <a:endParaRPr lang="fr-FR">
              <a:solidFill>
                <a:schemeClr val="bg1"/>
              </a:solidFill>
            </a:endParaRPr>
          </a:p>
        </p:txBody>
      </p:sp>
      <p:sp>
        <p:nvSpPr>
          <p:cNvPr id="35845" name="Oval 9"/>
          <p:cNvSpPr>
            <a:spLocks noChangeArrowheads="1"/>
          </p:cNvSpPr>
          <p:nvPr/>
        </p:nvSpPr>
        <p:spPr bwMode="auto">
          <a:xfrm>
            <a:off x="7315200" y="3962400"/>
            <a:ext cx="3251200" cy="2286000"/>
          </a:xfrm>
          <a:prstGeom prst="ellipse">
            <a:avLst/>
          </a:prstGeom>
          <a:solidFill>
            <a:srgbClr val="7EEE35"/>
          </a:solidFill>
          <a:ln w="9525">
            <a:noFill/>
            <a:round/>
            <a:headEnd/>
            <a:tailEnd/>
          </a:ln>
        </p:spPr>
        <p:txBody>
          <a:bodyPr wrap="none" anchor="ctr"/>
          <a:lstStyle/>
          <a:p>
            <a:pPr algn="ctr">
              <a:lnSpc>
                <a:spcPct val="100000"/>
              </a:lnSpc>
              <a:spcBef>
                <a:spcPct val="0"/>
              </a:spcBef>
              <a:buFontTx/>
              <a:buNone/>
            </a:pPr>
            <a:endParaRPr lang="fr-FR">
              <a:solidFill>
                <a:schemeClr val="tx1"/>
              </a:solidFill>
            </a:endParaRPr>
          </a:p>
        </p:txBody>
      </p:sp>
      <p:sp>
        <p:nvSpPr>
          <p:cNvPr id="35846" name="Rectangle 10"/>
          <p:cNvSpPr>
            <a:spLocks noChangeArrowheads="1"/>
          </p:cNvSpPr>
          <p:nvPr/>
        </p:nvSpPr>
        <p:spPr bwMode="auto">
          <a:xfrm>
            <a:off x="3517900" y="3184525"/>
            <a:ext cx="184731" cy="369332"/>
          </a:xfrm>
          <a:prstGeom prst="rect">
            <a:avLst/>
          </a:prstGeom>
          <a:noFill/>
          <a:ln w="9525">
            <a:noFill/>
            <a:miter lim="800000"/>
            <a:headEnd/>
            <a:tailEnd/>
          </a:ln>
        </p:spPr>
        <p:txBody>
          <a:bodyPr wrap="none">
            <a:spAutoFit/>
          </a:bodyPr>
          <a:lstStyle/>
          <a:p>
            <a:pPr>
              <a:lnSpc>
                <a:spcPct val="100000"/>
              </a:lnSpc>
              <a:spcBef>
                <a:spcPct val="0"/>
              </a:spcBef>
              <a:buFontTx/>
              <a:buNone/>
            </a:pPr>
            <a:endParaRPr lang="fr-FR">
              <a:solidFill>
                <a:schemeClr val="tx1"/>
              </a:solidFill>
            </a:endParaRPr>
          </a:p>
        </p:txBody>
      </p:sp>
      <p:sp>
        <p:nvSpPr>
          <p:cNvPr id="35847" name="AutoShape 27"/>
          <p:cNvSpPr>
            <a:spLocks noChangeArrowheads="1"/>
          </p:cNvSpPr>
          <p:nvPr/>
        </p:nvSpPr>
        <p:spPr bwMode="auto">
          <a:xfrm rot="-2719269">
            <a:off x="6493139" y="4893469"/>
            <a:ext cx="382588" cy="914400"/>
          </a:xfrm>
          <a:prstGeom prst="curvedRightArrow">
            <a:avLst>
              <a:gd name="adj1" fmla="val 45120"/>
              <a:gd name="adj2" fmla="val 90249"/>
              <a:gd name="adj3" fmla="val 33333"/>
            </a:avLst>
          </a:prstGeom>
          <a:solidFill>
            <a:srgbClr val="FF0000"/>
          </a:solidFill>
          <a:ln w="9525">
            <a:solidFill>
              <a:schemeClr val="tx1"/>
            </a:solidFill>
            <a:miter lim="800000"/>
            <a:headEnd/>
            <a:tailEnd/>
          </a:ln>
        </p:spPr>
        <p:txBody>
          <a:bodyPr wrap="none" anchor="ctr"/>
          <a:lstStyle/>
          <a:p>
            <a:pPr>
              <a:lnSpc>
                <a:spcPct val="100000"/>
              </a:lnSpc>
              <a:spcBef>
                <a:spcPct val="0"/>
              </a:spcBef>
              <a:buFontTx/>
              <a:buNone/>
            </a:pPr>
            <a:endParaRPr lang="fr-FR">
              <a:solidFill>
                <a:schemeClr val="tx1"/>
              </a:solidFill>
            </a:endParaRPr>
          </a:p>
        </p:txBody>
      </p:sp>
      <p:sp>
        <p:nvSpPr>
          <p:cNvPr id="35848" name="Rectangle 28"/>
          <p:cNvSpPr>
            <a:spLocks noChangeArrowheads="1"/>
          </p:cNvSpPr>
          <p:nvPr/>
        </p:nvSpPr>
        <p:spPr bwMode="auto">
          <a:xfrm>
            <a:off x="6633634" y="4784725"/>
            <a:ext cx="184731" cy="369332"/>
          </a:xfrm>
          <a:prstGeom prst="rect">
            <a:avLst/>
          </a:prstGeom>
          <a:noFill/>
          <a:ln w="9525">
            <a:noFill/>
            <a:miter lim="800000"/>
            <a:headEnd/>
            <a:tailEnd/>
          </a:ln>
        </p:spPr>
        <p:txBody>
          <a:bodyPr wrap="none">
            <a:spAutoFit/>
          </a:bodyPr>
          <a:lstStyle/>
          <a:p>
            <a:pPr>
              <a:lnSpc>
                <a:spcPct val="100000"/>
              </a:lnSpc>
              <a:spcBef>
                <a:spcPct val="0"/>
              </a:spcBef>
              <a:buFontTx/>
              <a:buNone/>
            </a:pPr>
            <a:endParaRPr lang="fr-FR">
              <a:solidFill>
                <a:schemeClr val="tx1"/>
              </a:solidFill>
            </a:endParaRPr>
          </a:p>
        </p:txBody>
      </p:sp>
      <p:sp>
        <p:nvSpPr>
          <p:cNvPr id="35849" name="AutoShape 29"/>
          <p:cNvSpPr>
            <a:spLocks noChangeArrowheads="1"/>
          </p:cNvSpPr>
          <p:nvPr/>
        </p:nvSpPr>
        <p:spPr bwMode="auto">
          <a:xfrm rot="-2650191">
            <a:off x="3274485" y="3481388"/>
            <a:ext cx="512233" cy="685800"/>
          </a:xfrm>
          <a:prstGeom prst="curvedRightArrow">
            <a:avLst>
              <a:gd name="adj1" fmla="val 44934"/>
              <a:gd name="adj2" fmla="val 89860"/>
              <a:gd name="adj3" fmla="val 33333"/>
            </a:avLst>
          </a:prstGeom>
          <a:solidFill>
            <a:srgbClr val="FF0000"/>
          </a:solidFill>
          <a:ln w="9525">
            <a:solidFill>
              <a:schemeClr val="tx1"/>
            </a:solidFill>
            <a:miter lim="800000"/>
            <a:headEnd/>
            <a:tailEnd/>
          </a:ln>
        </p:spPr>
        <p:txBody>
          <a:bodyPr wrap="none" anchor="ctr"/>
          <a:lstStyle/>
          <a:p>
            <a:pPr>
              <a:lnSpc>
                <a:spcPct val="100000"/>
              </a:lnSpc>
              <a:spcBef>
                <a:spcPct val="0"/>
              </a:spcBef>
              <a:buFontTx/>
              <a:buNone/>
            </a:pPr>
            <a:endParaRPr lang="fr-FR">
              <a:solidFill>
                <a:srgbClr val="E52921"/>
              </a:solidFill>
            </a:endParaRPr>
          </a:p>
        </p:txBody>
      </p:sp>
      <p:sp>
        <p:nvSpPr>
          <p:cNvPr id="35850" name="Text Box 31"/>
          <p:cNvSpPr txBox="1">
            <a:spLocks noChangeArrowheads="1"/>
          </p:cNvSpPr>
          <p:nvPr/>
        </p:nvSpPr>
        <p:spPr bwMode="auto">
          <a:xfrm>
            <a:off x="1320800" y="1447800"/>
            <a:ext cx="2743200" cy="1555750"/>
          </a:xfrm>
          <a:prstGeom prst="rect">
            <a:avLst/>
          </a:prstGeom>
          <a:noFill/>
          <a:ln w="9525">
            <a:noFill/>
            <a:miter lim="800000"/>
            <a:headEnd/>
            <a:tailEnd/>
          </a:ln>
        </p:spPr>
        <p:txBody>
          <a:bodyPr>
            <a:spAutoFit/>
          </a:bodyPr>
          <a:lstStyle/>
          <a:p>
            <a:pPr>
              <a:lnSpc>
                <a:spcPct val="100000"/>
              </a:lnSpc>
              <a:spcBef>
                <a:spcPct val="0"/>
              </a:spcBef>
              <a:buFontTx/>
              <a:buNone/>
            </a:pPr>
            <a:r>
              <a:rPr lang="ar-DZ" sz="2000" b="1" i="1" dirty="0" err="1" smtClean="0">
                <a:solidFill>
                  <a:srgbClr val="FF0000"/>
                </a:solidFill>
              </a:rPr>
              <a:t>توظيح</a:t>
            </a:r>
            <a:r>
              <a:rPr lang="ar-DZ" sz="2000" b="1" i="1" dirty="0" smtClean="0">
                <a:solidFill>
                  <a:srgbClr val="FF0000"/>
                </a:solidFill>
              </a:rPr>
              <a:t> الهدف</a:t>
            </a:r>
            <a:endParaRPr lang="fr-FR" sz="1600" b="1" dirty="0">
              <a:solidFill>
                <a:schemeClr val="tx1"/>
              </a:solidFill>
            </a:endParaRPr>
          </a:p>
          <a:p>
            <a:pPr>
              <a:lnSpc>
                <a:spcPct val="100000"/>
              </a:lnSpc>
              <a:spcBef>
                <a:spcPct val="0"/>
              </a:spcBef>
              <a:buFontTx/>
              <a:buNone/>
            </a:pPr>
            <a:r>
              <a:rPr lang="fr-FR" sz="1600" b="1" dirty="0">
                <a:solidFill>
                  <a:schemeClr val="tx1"/>
                </a:solidFill>
              </a:rPr>
              <a:t> 1. </a:t>
            </a:r>
            <a:r>
              <a:rPr lang="fr-FR" sz="2000" b="1" dirty="0">
                <a:solidFill>
                  <a:schemeClr val="tx1"/>
                </a:solidFill>
              </a:rPr>
              <a:t>&lt;</a:t>
            </a:r>
            <a:r>
              <a:rPr lang="fr-FR" sz="1600" b="1" dirty="0">
                <a:solidFill>
                  <a:schemeClr val="tx1"/>
                </a:solidFill>
              </a:rPr>
              <a:t> </a:t>
            </a:r>
            <a:r>
              <a:rPr lang="ar-DZ" sz="1600" b="1" dirty="0" smtClean="0"/>
              <a:t>المطالب</a:t>
            </a:r>
            <a:r>
              <a:rPr lang="fr-FR" sz="1600" b="1" dirty="0" smtClean="0">
                <a:solidFill>
                  <a:schemeClr val="tx1"/>
                </a:solidFill>
              </a:rPr>
              <a:t> </a:t>
            </a:r>
            <a:r>
              <a:rPr lang="fr-FR" sz="2000" b="1" dirty="0">
                <a:solidFill>
                  <a:schemeClr val="tx1"/>
                </a:solidFill>
              </a:rPr>
              <a:t>&gt;</a:t>
            </a:r>
            <a:endParaRPr lang="fr-FR" sz="1600" b="1" dirty="0">
              <a:solidFill>
                <a:schemeClr val="tx1"/>
              </a:solidFill>
            </a:endParaRPr>
          </a:p>
          <a:p>
            <a:pPr>
              <a:lnSpc>
                <a:spcPct val="100000"/>
              </a:lnSpc>
              <a:spcBef>
                <a:spcPct val="0"/>
              </a:spcBef>
              <a:buFontTx/>
              <a:buNone/>
            </a:pPr>
            <a:r>
              <a:rPr lang="fr-FR" sz="1600" b="1" dirty="0">
                <a:solidFill>
                  <a:schemeClr val="tx1"/>
                </a:solidFill>
              </a:rPr>
              <a:t> 2. </a:t>
            </a:r>
            <a:r>
              <a:rPr lang="fr-FR" sz="2000" b="1" dirty="0">
                <a:solidFill>
                  <a:schemeClr val="tx1"/>
                </a:solidFill>
              </a:rPr>
              <a:t>&lt;</a:t>
            </a:r>
            <a:r>
              <a:rPr lang="fr-FR" sz="1600" b="1" dirty="0">
                <a:solidFill>
                  <a:schemeClr val="tx1"/>
                </a:solidFill>
              </a:rPr>
              <a:t> </a:t>
            </a:r>
            <a:r>
              <a:rPr lang="ar-DZ" sz="1600" b="1" dirty="0" smtClean="0">
                <a:solidFill>
                  <a:schemeClr val="tx1"/>
                </a:solidFill>
              </a:rPr>
              <a:t>المعطيات</a:t>
            </a:r>
            <a:r>
              <a:rPr lang="fr-FR" sz="1600" b="1" dirty="0" smtClean="0">
                <a:solidFill>
                  <a:schemeClr val="tx1"/>
                </a:solidFill>
              </a:rPr>
              <a:t> </a:t>
            </a:r>
            <a:r>
              <a:rPr lang="fr-FR" sz="2000" b="1" dirty="0">
                <a:solidFill>
                  <a:schemeClr val="tx1"/>
                </a:solidFill>
              </a:rPr>
              <a:t>&gt;</a:t>
            </a:r>
            <a:endParaRPr lang="fr-FR" sz="1600" b="1" dirty="0">
              <a:solidFill>
                <a:schemeClr val="tx1"/>
              </a:solidFill>
            </a:endParaRPr>
          </a:p>
          <a:p>
            <a:pPr>
              <a:lnSpc>
                <a:spcPct val="100000"/>
              </a:lnSpc>
              <a:spcBef>
                <a:spcPct val="0"/>
              </a:spcBef>
              <a:buFontTx/>
              <a:buNone/>
            </a:pPr>
            <a:r>
              <a:rPr lang="fr-FR" sz="1600" b="1" dirty="0">
                <a:solidFill>
                  <a:schemeClr val="tx1"/>
                </a:solidFill>
              </a:rPr>
              <a:t> 3. </a:t>
            </a:r>
            <a:r>
              <a:rPr lang="fr-FR" sz="2000" b="1" dirty="0" smtClean="0">
                <a:solidFill>
                  <a:schemeClr val="tx1"/>
                </a:solidFill>
              </a:rPr>
              <a:t>&lt;</a:t>
            </a:r>
            <a:r>
              <a:rPr lang="ar-DZ" sz="1600" b="1" dirty="0" smtClean="0">
                <a:solidFill>
                  <a:schemeClr val="tx1"/>
                </a:solidFill>
              </a:rPr>
              <a:t>الأهداف</a:t>
            </a:r>
            <a:r>
              <a:rPr lang="fr-FR" sz="2000" b="1" dirty="0" smtClean="0">
                <a:solidFill>
                  <a:schemeClr val="tx1"/>
                </a:solidFill>
              </a:rPr>
              <a:t>&gt;</a:t>
            </a:r>
            <a:endParaRPr lang="fr-FR" sz="1600" b="1" dirty="0">
              <a:solidFill>
                <a:schemeClr val="tx1"/>
              </a:solidFill>
            </a:endParaRPr>
          </a:p>
          <a:p>
            <a:pPr>
              <a:lnSpc>
                <a:spcPct val="100000"/>
              </a:lnSpc>
              <a:spcBef>
                <a:spcPct val="0"/>
              </a:spcBef>
              <a:buFontTx/>
              <a:buNone/>
            </a:pPr>
            <a:endParaRPr lang="en-US" sz="1600" b="1" dirty="0">
              <a:solidFill>
                <a:schemeClr val="tx1"/>
              </a:solidFill>
              <a:latin typeface="Comic Sans MS" pitchFamily="66" charset="0"/>
            </a:endParaRPr>
          </a:p>
        </p:txBody>
      </p:sp>
      <p:sp>
        <p:nvSpPr>
          <p:cNvPr id="35851" name="Text Box 33"/>
          <p:cNvSpPr txBox="1">
            <a:spLocks noChangeArrowheads="1"/>
          </p:cNvSpPr>
          <p:nvPr/>
        </p:nvSpPr>
        <p:spPr bwMode="auto">
          <a:xfrm>
            <a:off x="4267201" y="3124200"/>
            <a:ext cx="1396536" cy="1325876"/>
          </a:xfrm>
          <a:prstGeom prst="rect">
            <a:avLst/>
          </a:prstGeom>
          <a:noFill/>
          <a:ln w="9525">
            <a:noFill/>
            <a:miter lim="800000"/>
            <a:headEnd/>
            <a:tailEnd/>
          </a:ln>
        </p:spPr>
        <p:txBody>
          <a:bodyPr wrap="none">
            <a:spAutoFit/>
          </a:bodyPr>
          <a:lstStyle/>
          <a:p>
            <a:pPr>
              <a:lnSpc>
                <a:spcPct val="100000"/>
              </a:lnSpc>
              <a:spcBef>
                <a:spcPct val="0"/>
              </a:spcBef>
              <a:buFontTx/>
              <a:buNone/>
            </a:pPr>
            <a:r>
              <a:rPr lang="ar-DZ" sz="2000" b="1" i="1" dirty="0" smtClean="0">
                <a:solidFill>
                  <a:srgbClr val="FF0000"/>
                </a:solidFill>
              </a:rPr>
              <a:t>إنتاج حلول</a:t>
            </a:r>
            <a:endParaRPr lang="fr-FR" sz="1600" b="1" dirty="0">
              <a:solidFill>
                <a:schemeClr val="tx1"/>
              </a:solidFill>
            </a:endParaRPr>
          </a:p>
          <a:p>
            <a:pPr>
              <a:lnSpc>
                <a:spcPct val="0"/>
              </a:lnSpc>
              <a:spcBef>
                <a:spcPct val="0"/>
              </a:spcBef>
              <a:buFontTx/>
              <a:buNone/>
            </a:pPr>
            <a:r>
              <a:rPr lang="fr-FR" sz="1600" b="1" dirty="0">
                <a:solidFill>
                  <a:schemeClr val="tx1"/>
                </a:solidFill>
              </a:rPr>
              <a:t>   </a:t>
            </a:r>
          </a:p>
          <a:p>
            <a:pPr>
              <a:lnSpc>
                <a:spcPct val="100000"/>
              </a:lnSpc>
              <a:spcBef>
                <a:spcPct val="0"/>
              </a:spcBef>
              <a:buFontTx/>
              <a:buNone/>
            </a:pPr>
            <a:r>
              <a:rPr lang="fr-FR" sz="1600" b="1" dirty="0">
                <a:solidFill>
                  <a:schemeClr val="tx1"/>
                </a:solidFill>
              </a:rPr>
              <a:t>  4. </a:t>
            </a:r>
            <a:r>
              <a:rPr lang="fr-FR" sz="2000" b="1" dirty="0">
                <a:solidFill>
                  <a:schemeClr val="tx1"/>
                </a:solidFill>
              </a:rPr>
              <a:t>&lt;</a:t>
            </a:r>
            <a:r>
              <a:rPr lang="fr-FR" sz="1600" b="1" dirty="0">
                <a:solidFill>
                  <a:schemeClr val="tx1"/>
                </a:solidFill>
              </a:rPr>
              <a:t> </a:t>
            </a:r>
            <a:r>
              <a:rPr lang="ar-DZ" sz="1600" b="1" dirty="0" smtClean="0">
                <a:solidFill>
                  <a:schemeClr val="tx1"/>
                </a:solidFill>
              </a:rPr>
              <a:t>الأفكار</a:t>
            </a:r>
            <a:r>
              <a:rPr lang="fr-FR" sz="2000" b="1" dirty="0" smtClean="0">
                <a:solidFill>
                  <a:schemeClr val="tx1"/>
                </a:solidFill>
              </a:rPr>
              <a:t>&gt;</a:t>
            </a:r>
            <a:endParaRPr lang="fr-FR" sz="1600" b="1" dirty="0">
              <a:solidFill>
                <a:schemeClr val="tx1"/>
              </a:solidFill>
            </a:endParaRPr>
          </a:p>
          <a:p>
            <a:pPr>
              <a:lnSpc>
                <a:spcPct val="100000"/>
              </a:lnSpc>
              <a:spcBef>
                <a:spcPct val="0"/>
              </a:spcBef>
              <a:buFontTx/>
              <a:buNone/>
            </a:pPr>
            <a:r>
              <a:rPr lang="fr-FR" sz="1600" b="1" dirty="0">
                <a:solidFill>
                  <a:schemeClr val="tx1"/>
                </a:solidFill>
              </a:rPr>
              <a:t>  5. </a:t>
            </a:r>
            <a:r>
              <a:rPr lang="fr-FR" sz="2000" b="1" dirty="0">
                <a:solidFill>
                  <a:schemeClr val="tx1"/>
                </a:solidFill>
              </a:rPr>
              <a:t>&lt;</a:t>
            </a:r>
            <a:r>
              <a:rPr lang="fr-FR" sz="1600" b="1" dirty="0">
                <a:solidFill>
                  <a:schemeClr val="tx1"/>
                </a:solidFill>
              </a:rPr>
              <a:t> </a:t>
            </a:r>
            <a:r>
              <a:rPr lang="ar-DZ" sz="1600" b="1" dirty="0" smtClean="0">
                <a:solidFill>
                  <a:schemeClr val="tx1"/>
                </a:solidFill>
              </a:rPr>
              <a:t>النقد</a:t>
            </a:r>
            <a:r>
              <a:rPr lang="fr-FR" sz="1600" b="1" dirty="0" smtClean="0">
                <a:solidFill>
                  <a:schemeClr val="tx1"/>
                </a:solidFill>
              </a:rPr>
              <a:t> </a:t>
            </a:r>
            <a:r>
              <a:rPr lang="fr-FR" sz="2000" b="1" dirty="0">
                <a:solidFill>
                  <a:schemeClr val="tx1"/>
                </a:solidFill>
              </a:rPr>
              <a:t>&gt;</a:t>
            </a:r>
            <a:endParaRPr lang="fr-FR" sz="1600" b="1" dirty="0">
              <a:solidFill>
                <a:schemeClr val="tx1"/>
              </a:solidFill>
            </a:endParaRPr>
          </a:p>
          <a:p>
            <a:pPr>
              <a:lnSpc>
                <a:spcPct val="100000"/>
              </a:lnSpc>
              <a:spcBef>
                <a:spcPct val="0"/>
              </a:spcBef>
              <a:buFontTx/>
              <a:buNone/>
            </a:pPr>
            <a:r>
              <a:rPr lang="fr-FR" sz="1600" b="1" dirty="0">
                <a:solidFill>
                  <a:schemeClr val="tx1"/>
                </a:solidFill>
              </a:rPr>
              <a:t>  6. </a:t>
            </a:r>
            <a:r>
              <a:rPr lang="fr-FR" sz="2000" b="1" dirty="0">
                <a:solidFill>
                  <a:schemeClr val="tx1"/>
                </a:solidFill>
              </a:rPr>
              <a:t>&lt;</a:t>
            </a:r>
            <a:r>
              <a:rPr lang="fr-FR" sz="1600" b="1" dirty="0">
                <a:solidFill>
                  <a:schemeClr val="tx1"/>
                </a:solidFill>
              </a:rPr>
              <a:t> </a:t>
            </a:r>
            <a:r>
              <a:rPr lang="ar-DZ" sz="1600" b="1" dirty="0" smtClean="0">
                <a:solidFill>
                  <a:schemeClr val="tx1"/>
                </a:solidFill>
              </a:rPr>
              <a:t>الحلول</a:t>
            </a:r>
            <a:r>
              <a:rPr lang="fr-FR" sz="1600" b="1" dirty="0" smtClean="0">
                <a:solidFill>
                  <a:schemeClr val="tx1"/>
                </a:solidFill>
              </a:rPr>
              <a:t> </a:t>
            </a:r>
            <a:r>
              <a:rPr lang="fr-FR" sz="2000" b="1" dirty="0">
                <a:solidFill>
                  <a:schemeClr val="tx1"/>
                </a:solidFill>
              </a:rPr>
              <a:t>&gt;</a:t>
            </a:r>
            <a:endParaRPr lang="en-US" sz="1600" b="1" dirty="0">
              <a:solidFill>
                <a:schemeClr val="tx1"/>
              </a:solidFill>
            </a:endParaRPr>
          </a:p>
        </p:txBody>
      </p:sp>
      <p:sp>
        <p:nvSpPr>
          <p:cNvPr id="35852" name="Text Box 35"/>
          <p:cNvSpPr txBox="1">
            <a:spLocks noChangeArrowheads="1"/>
          </p:cNvSpPr>
          <p:nvPr/>
        </p:nvSpPr>
        <p:spPr bwMode="auto">
          <a:xfrm>
            <a:off x="7620000" y="4419601"/>
            <a:ext cx="1829347" cy="1018099"/>
          </a:xfrm>
          <a:prstGeom prst="rect">
            <a:avLst/>
          </a:prstGeom>
          <a:noFill/>
          <a:ln w="9525">
            <a:noFill/>
            <a:miter lim="800000"/>
            <a:headEnd/>
            <a:tailEnd/>
          </a:ln>
        </p:spPr>
        <p:txBody>
          <a:bodyPr wrap="none">
            <a:spAutoFit/>
          </a:bodyPr>
          <a:lstStyle/>
          <a:p>
            <a:pPr>
              <a:lnSpc>
                <a:spcPct val="100000"/>
              </a:lnSpc>
              <a:spcBef>
                <a:spcPct val="0"/>
              </a:spcBef>
              <a:buFontTx/>
              <a:buNone/>
            </a:pPr>
            <a:r>
              <a:rPr lang="ar-DZ" sz="2000" b="1" i="1" dirty="0" smtClean="0">
                <a:solidFill>
                  <a:srgbClr val="FF0000"/>
                </a:solidFill>
              </a:rPr>
              <a:t>التحضير للتطبيق</a:t>
            </a:r>
            <a:endParaRPr lang="fr-FR" sz="1600" b="1" dirty="0">
              <a:solidFill>
                <a:schemeClr val="tx1"/>
              </a:solidFill>
            </a:endParaRPr>
          </a:p>
          <a:p>
            <a:pPr>
              <a:lnSpc>
                <a:spcPct val="0"/>
              </a:lnSpc>
              <a:spcBef>
                <a:spcPct val="0"/>
              </a:spcBef>
              <a:buFontTx/>
              <a:buNone/>
            </a:pPr>
            <a:endParaRPr lang="fr-FR" sz="1600" b="1" dirty="0">
              <a:solidFill>
                <a:schemeClr val="tx1"/>
              </a:solidFill>
            </a:endParaRPr>
          </a:p>
          <a:p>
            <a:pPr>
              <a:lnSpc>
                <a:spcPct val="100000"/>
              </a:lnSpc>
              <a:spcBef>
                <a:spcPct val="0"/>
              </a:spcBef>
              <a:buFontTx/>
              <a:buNone/>
            </a:pPr>
            <a:r>
              <a:rPr lang="fr-FR" sz="1600" b="1" dirty="0">
                <a:solidFill>
                  <a:schemeClr val="tx1"/>
                </a:solidFill>
              </a:rPr>
              <a:t> 7. </a:t>
            </a:r>
            <a:r>
              <a:rPr lang="fr-FR" sz="2000" b="1" dirty="0">
                <a:solidFill>
                  <a:schemeClr val="tx1"/>
                </a:solidFill>
              </a:rPr>
              <a:t>&lt;</a:t>
            </a:r>
            <a:r>
              <a:rPr lang="fr-FR" sz="1600" b="1" dirty="0">
                <a:solidFill>
                  <a:schemeClr val="tx1"/>
                </a:solidFill>
              </a:rPr>
              <a:t> </a:t>
            </a:r>
            <a:r>
              <a:rPr lang="ar-DZ" sz="1600" b="1" dirty="0" smtClean="0">
                <a:solidFill>
                  <a:schemeClr val="tx1"/>
                </a:solidFill>
              </a:rPr>
              <a:t>قابلية التجسيد</a:t>
            </a:r>
            <a:r>
              <a:rPr lang="fr-FR" sz="1600" b="1" dirty="0" smtClean="0">
                <a:solidFill>
                  <a:schemeClr val="tx1"/>
                </a:solidFill>
              </a:rPr>
              <a:t> </a:t>
            </a:r>
            <a:r>
              <a:rPr lang="fr-FR" sz="2000" b="1" dirty="0">
                <a:solidFill>
                  <a:schemeClr val="tx1"/>
                </a:solidFill>
              </a:rPr>
              <a:t>&gt;</a:t>
            </a:r>
            <a:endParaRPr lang="fr-FR" sz="1600" b="1" dirty="0">
              <a:solidFill>
                <a:schemeClr val="tx1"/>
              </a:solidFill>
            </a:endParaRPr>
          </a:p>
          <a:p>
            <a:pPr>
              <a:lnSpc>
                <a:spcPct val="100000"/>
              </a:lnSpc>
              <a:spcBef>
                <a:spcPct val="0"/>
              </a:spcBef>
              <a:buFontTx/>
              <a:buNone/>
            </a:pPr>
            <a:r>
              <a:rPr lang="fr-FR" sz="1600" b="1" dirty="0">
                <a:solidFill>
                  <a:schemeClr val="tx1"/>
                </a:solidFill>
              </a:rPr>
              <a:t> 8. </a:t>
            </a:r>
            <a:r>
              <a:rPr lang="fr-FR" sz="2000" b="1" dirty="0">
                <a:solidFill>
                  <a:schemeClr val="tx1"/>
                </a:solidFill>
              </a:rPr>
              <a:t>&lt;</a:t>
            </a:r>
            <a:r>
              <a:rPr lang="fr-FR" sz="1600" b="1" dirty="0">
                <a:solidFill>
                  <a:schemeClr val="tx1"/>
                </a:solidFill>
              </a:rPr>
              <a:t> </a:t>
            </a:r>
            <a:r>
              <a:rPr lang="ar-DZ" sz="1600" b="1" dirty="0" smtClean="0">
                <a:solidFill>
                  <a:schemeClr val="tx1"/>
                </a:solidFill>
              </a:rPr>
              <a:t>التخطيط</a:t>
            </a:r>
            <a:r>
              <a:rPr lang="fr-FR" sz="1600" b="1" dirty="0" smtClean="0">
                <a:solidFill>
                  <a:schemeClr val="tx1"/>
                </a:solidFill>
              </a:rPr>
              <a:t> </a:t>
            </a:r>
            <a:r>
              <a:rPr lang="fr-FR" sz="2000" b="1" dirty="0">
                <a:solidFill>
                  <a:schemeClr val="tx1"/>
                </a:solidFill>
              </a:rPr>
              <a:t>&gt;</a:t>
            </a:r>
            <a:endParaRPr lang="en-US" sz="1600" b="1" dirty="0">
              <a:solidFill>
                <a:schemeClr val="tx1"/>
              </a:solidFill>
            </a:endParaRPr>
          </a:p>
        </p:txBody>
      </p:sp>
      <p:sp>
        <p:nvSpPr>
          <p:cNvPr id="35853" name="Text Box 37"/>
          <p:cNvSpPr txBox="1">
            <a:spLocks noChangeArrowheads="1"/>
          </p:cNvSpPr>
          <p:nvPr/>
        </p:nvSpPr>
        <p:spPr bwMode="auto">
          <a:xfrm>
            <a:off x="1219201" y="2819401"/>
            <a:ext cx="1191352" cy="246221"/>
          </a:xfrm>
          <a:prstGeom prst="rect">
            <a:avLst/>
          </a:prstGeom>
          <a:noFill/>
          <a:ln w="9525">
            <a:noFill/>
            <a:miter lim="800000"/>
            <a:headEnd/>
            <a:tailEnd/>
          </a:ln>
        </p:spPr>
        <p:txBody>
          <a:bodyPr wrap="none">
            <a:spAutoFit/>
          </a:bodyPr>
          <a:lstStyle/>
          <a:p>
            <a:pPr>
              <a:lnSpc>
                <a:spcPct val="100000"/>
              </a:lnSpc>
              <a:spcBef>
                <a:spcPct val="0"/>
              </a:spcBef>
              <a:buFont typeface="Wingdings" pitchFamily="2" charset="2"/>
              <a:buChar char="ü"/>
            </a:pPr>
            <a:r>
              <a:rPr lang="en-US" sz="1000" b="1" dirty="0">
                <a:solidFill>
                  <a:schemeClr val="tx1"/>
                </a:solidFill>
              </a:rPr>
              <a:t> </a:t>
            </a:r>
            <a:r>
              <a:rPr lang="ar-DZ" sz="1000" b="1" dirty="0" smtClean="0">
                <a:solidFill>
                  <a:schemeClr val="tx1"/>
                </a:solidFill>
              </a:rPr>
              <a:t>هدف البحث عن الحل</a:t>
            </a:r>
            <a:endParaRPr lang="en-US" dirty="0">
              <a:solidFill>
                <a:schemeClr val="tx1"/>
              </a:solidFill>
            </a:endParaRPr>
          </a:p>
        </p:txBody>
      </p:sp>
      <p:sp>
        <p:nvSpPr>
          <p:cNvPr id="35854" name="Text Box 38"/>
          <p:cNvSpPr txBox="1">
            <a:spLocks noChangeArrowheads="1"/>
          </p:cNvSpPr>
          <p:nvPr/>
        </p:nvSpPr>
        <p:spPr bwMode="auto">
          <a:xfrm>
            <a:off x="4470400" y="4419601"/>
            <a:ext cx="1109599" cy="246221"/>
          </a:xfrm>
          <a:prstGeom prst="rect">
            <a:avLst/>
          </a:prstGeom>
          <a:noFill/>
          <a:ln w="9525">
            <a:noFill/>
            <a:miter lim="800000"/>
            <a:headEnd/>
            <a:tailEnd/>
          </a:ln>
        </p:spPr>
        <p:txBody>
          <a:bodyPr wrap="none">
            <a:spAutoFit/>
          </a:bodyPr>
          <a:lstStyle/>
          <a:p>
            <a:pPr>
              <a:lnSpc>
                <a:spcPct val="100000"/>
              </a:lnSpc>
              <a:spcBef>
                <a:spcPct val="0"/>
              </a:spcBef>
              <a:buFont typeface="Wingdings" pitchFamily="2" charset="2"/>
              <a:buChar char="ü"/>
            </a:pPr>
            <a:r>
              <a:rPr lang="en-US" sz="1000" b="1" dirty="0">
                <a:solidFill>
                  <a:schemeClr val="tx1"/>
                </a:solidFill>
              </a:rPr>
              <a:t> </a:t>
            </a:r>
            <a:r>
              <a:rPr lang="ar-DZ" sz="1000" b="1" dirty="0" smtClean="0">
                <a:solidFill>
                  <a:schemeClr val="tx1"/>
                </a:solidFill>
              </a:rPr>
              <a:t>حلول جديدة حقيقية</a:t>
            </a:r>
            <a:endParaRPr lang="en-US" sz="1000" b="1" dirty="0">
              <a:solidFill>
                <a:schemeClr val="tx1"/>
              </a:solidFill>
            </a:endParaRPr>
          </a:p>
        </p:txBody>
      </p:sp>
      <p:sp>
        <p:nvSpPr>
          <p:cNvPr id="35855" name="Text Box 39"/>
          <p:cNvSpPr txBox="1">
            <a:spLocks noChangeArrowheads="1"/>
          </p:cNvSpPr>
          <p:nvPr/>
        </p:nvSpPr>
        <p:spPr bwMode="auto">
          <a:xfrm>
            <a:off x="8026400" y="5638800"/>
            <a:ext cx="2032000" cy="400110"/>
          </a:xfrm>
          <a:prstGeom prst="rect">
            <a:avLst/>
          </a:prstGeom>
          <a:noFill/>
          <a:ln w="9525">
            <a:noFill/>
            <a:miter lim="800000"/>
            <a:headEnd/>
            <a:tailEnd/>
          </a:ln>
        </p:spPr>
        <p:txBody>
          <a:bodyPr>
            <a:spAutoFit/>
          </a:bodyPr>
          <a:lstStyle/>
          <a:p>
            <a:pPr>
              <a:lnSpc>
                <a:spcPct val="100000"/>
              </a:lnSpc>
              <a:spcBef>
                <a:spcPct val="0"/>
              </a:spcBef>
              <a:buFont typeface="Wingdings" pitchFamily="2" charset="2"/>
              <a:buChar char="ü"/>
            </a:pPr>
            <a:r>
              <a:rPr lang="en-US" sz="1000" b="1" dirty="0">
                <a:solidFill>
                  <a:schemeClr val="tx1"/>
                </a:solidFill>
              </a:rPr>
              <a:t> </a:t>
            </a:r>
            <a:r>
              <a:rPr lang="ar-DZ" sz="1000" b="1" dirty="0" smtClean="0"/>
              <a:t>الموافقة </a:t>
            </a:r>
          </a:p>
          <a:p>
            <a:pPr>
              <a:lnSpc>
                <a:spcPct val="100000"/>
              </a:lnSpc>
              <a:spcBef>
                <a:spcPct val="0"/>
              </a:spcBef>
            </a:pPr>
            <a:r>
              <a:rPr lang="ar-DZ" sz="1000" b="1" dirty="0" smtClean="0">
                <a:solidFill>
                  <a:schemeClr val="tx1"/>
                </a:solidFill>
              </a:rPr>
              <a:t>ومخطط التطبيق</a:t>
            </a:r>
            <a:endParaRPr lang="en-US" sz="1000" b="1" dirty="0">
              <a:solidFill>
                <a:schemeClr val="tx1"/>
              </a:solidFill>
            </a:endParaRPr>
          </a:p>
        </p:txBody>
      </p:sp>
      <p:sp>
        <p:nvSpPr>
          <p:cNvPr id="35856" name="Text Box 40"/>
          <p:cNvSpPr txBox="1">
            <a:spLocks noChangeArrowheads="1"/>
          </p:cNvSpPr>
          <p:nvPr/>
        </p:nvSpPr>
        <p:spPr bwMode="auto">
          <a:xfrm>
            <a:off x="4484914" y="246518"/>
            <a:ext cx="5892800" cy="2739211"/>
          </a:xfrm>
          <a:prstGeom prst="rect">
            <a:avLst/>
          </a:prstGeom>
          <a:noFill/>
          <a:ln w="9525">
            <a:noFill/>
            <a:miter lim="800000"/>
            <a:headEnd/>
            <a:tailEnd/>
          </a:ln>
        </p:spPr>
        <p:txBody>
          <a:bodyPr>
            <a:spAutoFit/>
          </a:bodyPr>
          <a:lstStyle/>
          <a:p>
            <a:pPr algn="r">
              <a:lnSpc>
                <a:spcPct val="100000"/>
              </a:lnSpc>
              <a:spcBef>
                <a:spcPct val="0"/>
              </a:spcBef>
              <a:buFontTx/>
              <a:buNone/>
            </a:pPr>
            <a:endParaRPr lang="fr-FR" sz="2000" b="1" dirty="0">
              <a:solidFill>
                <a:srgbClr val="333333"/>
              </a:solidFill>
            </a:endParaRPr>
          </a:p>
          <a:p>
            <a:pPr algn="r">
              <a:lnSpc>
                <a:spcPct val="100000"/>
              </a:lnSpc>
              <a:spcBef>
                <a:spcPct val="0"/>
              </a:spcBef>
              <a:buFontTx/>
              <a:buNone/>
            </a:pPr>
            <a:endParaRPr lang="fr-FR" sz="2000" b="1" dirty="0">
              <a:solidFill>
                <a:srgbClr val="333333"/>
              </a:solidFill>
            </a:endParaRPr>
          </a:p>
          <a:p>
            <a:pPr algn="r">
              <a:lnSpc>
                <a:spcPct val="100000"/>
              </a:lnSpc>
              <a:spcBef>
                <a:spcPct val="0"/>
              </a:spcBef>
              <a:buFontTx/>
              <a:buNone/>
            </a:pPr>
            <a:r>
              <a:rPr lang="fr-FR" sz="6600" b="1" dirty="0" err="1" smtClean="0">
                <a:solidFill>
                  <a:srgbClr val="333333"/>
                </a:solidFill>
              </a:rPr>
              <a:t>Parnes</a:t>
            </a:r>
            <a:r>
              <a:rPr lang="fr-FR" sz="6600" b="1" dirty="0" smtClean="0">
                <a:solidFill>
                  <a:srgbClr val="333333"/>
                </a:solidFill>
              </a:rPr>
              <a:t> </a:t>
            </a:r>
            <a:r>
              <a:rPr lang="fr-FR" sz="6600" b="1" dirty="0">
                <a:solidFill>
                  <a:srgbClr val="333333"/>
                </a:solidFill>
              </a:rPr>
              <a:t>et </a:t>
            </a:r>
            <a:r>
              <a:rPr lang="fr-FR" sz="6600" b="1" dirty="0" err="1" smtClean="0">
                <a:solidFill>
                  <a:srgbClr val="333333"/>
                </a:solidFill>
              </a:rPr>
              <a:t>Osborn</a:t>
            </a:r>
            <a:endParaRPr lang="fr-FR" sz="6600" dirty="0">
              <a:solidFill>
                <a:srgbClr val="333333"/>
              </a:solidFill>
            </a:endParaRPr>
          </a:p>
        </p:txBody>
      </p:sp>
      <p:sp>
        <p:nvSpPr>
          <p:cNvPr id="35857" name="Text Box 41"/>
          <p:cNvSpPr txBox="1">
            <a:spLocks noChangeArrowheads="1"/>
          </p:cNvSpPr>
          <p:nvPr/>
        </p:nvSpPr>
        <p:spPr bwMode="auto">
          <a:xfrm>
            <a:off x="10261601" y="5954713"/>
            <a:ext cx="909223" cy="338554"/>
          </a:xfrm>
          <a:prstGeom prst="rect">
            <a:avLst/>
          </a:prstGeom>
          <a:noFill/>
          <a:ln w="9525">
            <a:noFill/>
            <a:miter lim="800000"/>
            <a:headEnd/>
            <a:tailEnd/>
          </a:ln>
        </p:spPr>
        <p:txBody>
          <a:bodyPr wrap="none">
            <a:spAutoFit/>
          </a:bodyPr>
          <a:lstStyle/>
          <a:p>
            <a:pPr>
              <a:lnSpc>
                <a:spcPct val="100000"/>
              </a:lnSpc>
              <a:spcBef>
                <a:spcPct val="0"/>
              </a:spcBef>
              <a:buFontTx/>
              <a:buNone/>
            </a:pPr>
            <a:r>
              <a:rPr lang="ar-DZ" sz="1600" b="1" i="1" dirty="0" smtClean="0">
                <a:solidFill>
                  <a:srgbClr val="FF0000"/>
                </a:solidFill>
              </a:rPr>
              <a:t>التطبيق ...</a:t>
            </a:r>
            <a:endParaRPr lang="en-US" sz="1600" dirty="0">
              <a:solidFill>
                <a:srgbClr val="FF0000"/>
              </a:solidFill>
            </a:endParaRPr>
          </a:p>
        </p:txBody>
      </p:sp>
      <p:sp>
        <p:nvSpPr>
          <p:cNvPr id="35859" name="ZoneTexte 21"/>
          <p:cNvSpPr txBox="1">
            <a:spLocks noChangeArrowheads="1"/>
          </p:cNvSpPr>
          <p:nvPr/>
        </p:nvSpPr>
        <p:spPr bwMode="auto">
          <a:xfrm>
            <a:off x="931333" y="5105400"/>
            <a:ext cx="1465466" cy="1261884"/>
          </a:xfrm>
          <a:prstGeom prst="rect">
            <a:avLst/>
          </a:prstGeom>
          <a:noFill/>
          <a:ln w="9525">
            <a:noFill/>
            <a:miter lim="800000"/>
            <a:headEnd/>
            <a:tailEnd/>
          </a:ln>
        </p:spPr>
        <p:txBody>
          <a:bodyPr wrap="none">
            <a:spAutoFit/>
          </a:bodyPr>
          <a:lstStyle/>
          <a:p>
            <a:pPr>
              <a:lnSpc>
                <a:spcPct val="100000"/>
              </a:lnSpc>
              <a:spcBef>
                <a:spcPct val="0"/>
              </a:spcBef>
              <a:buFontTx/>
              <a:buNone/>
            </a:pPr>
            <a:r>
              <a:rPr lang="ar-DZ" sz="2000" b="1" dirty="0" smtClean="0">
                <a:solidFill>
                  <a:srgbClr val="333333"/>
                </a:solidFill>
              </a:rPr>
              <a:t>كل مرحلة </a:t>
            </a:r>
            <a:r>
              <a:rPr lang="ar-DZ" sz="2000" b="1" dirty="0">
                <a:solidFill>
                  <a:srgbClr val="333333"/>
                </a:solidFill>
              </a:rPr>
              <a:t>،</a:t>
            </a:r>
            <a:endParaRPr lang="en-US" sz="2000" b="1" dirty="0">
              <a:solidFill>
                <a:srgbClr val="333333"/>
              </a:solidFill>
            </a:endParaRPr>
          </a:p>
          <a:p>
            <a:pPr>
              <a:lnSpc>
                <a:spcPct val="100000"/>
              </a:lnSpc>
              <a:spcBef>
                <a:spcPct val="0"/>
              </a:spcBef>
              <a:buFontTx/>
              <a:buNone/>
            </a:pPr>
            <a:r>
              <a:rPr lang="ar-DZ" sz="2000" b="1" dirty="0" smtClean="0">
                <a:solidFill>
                  <a:srgbClr val="333333"/>
                </a:solidFill>
              </a:rPr>
              <a:t>مختلفة</a:t>
            </a:r>
            <a:r>
              <a:rPr lang="en-US" sz="2000" b="1" dirty="0" smtClean="0">
                <a:solidFill>
                  <a:srgbClr val="333333"/>
                </a:solidFill>
              </a:rPr>
              <a:t> </a:t>
            </a:r>
            <a:r>
              <a:rPr lang="en-US" sz="2800" b="1" dirty="0">
                <a:solidFill>
                  <a:srgbClr val="333333"/>
                </a:solidFill>
              </a:rPr>
              <a:t>&lt;</a:t>
            </a:r>
          </a:p>
          <a:p>
            <a:pPr>
              <a:lnSpc>
                <a:spcPct val="100000"/>
              </a:lnSpc>
              <a:spcBef>
                <a:spcPct val="0"/>
              </a:spcBef>
              <a:buFontTx/>
              <a:buNone/>
            </a:pPr>
            <a:r>
              <a:rPr lang="ar-DZ" sz="2000" b="1" dirty="0" smtClean="0">
                <a:solidFill>
                  <a:srgbClr val="333333"/>
                </a:solidFill>
              </a:rPr>
              <a:t>نفس الطريق</a:t>
            </a:r>
            <a:r>
              <a:rPr lang="en-US" sz="2800" b="1" dirty="0" smtClean="0">
                <a:solidFill>
                  <a:srgbClr val="333333"/>
                </a:solidFill>
              </a:rPr>
              <a:t>&gt;</a:t>
            </a:r>
            <a:endParaRPr lang="en-US" sz="2800" b="1" dirty="0">
              <a:solidFill>
                <a:srgbClr val="333333"/>
              </a:solidFill>
            </a:endParaRPr>
          </a:p>
        </p:txBody>
      </p:sp>
      <p:sp>
        <p:nvSpPr>
          <p:cNvPr id="35860" name="ZoneTexte 20"/>
          <p:cNvSpPr txBox="1">
            <a:spLocks noChangeArrowheads="1"/>
          </p:cNvSpPr>
          <p:nvPr/>
        </p:nvSpPr>
        <p:spPr bwMode="auto">
          <a:xfrm>
            <a:off x="9042400" y="109538"/>
            <a:ext cx="3048000" cy="369332"/>
          </a:xfrm>
          <a:prstGeom prst="rect">
            <a:avLst/>
          </a:prstGeom>
          <a:noFill/>
          <a:ln w="9525">
            <a:noFill/>
            <a:miter lim="800000"/>
            <a:headEnd/>
            <a:tailEnd/>
          </a:ln>
        </p:spPr>
        <p:txBody>
          <a:bodyPr>
            <a:spAutoFit/>
          </a:bodyPr>
          <a:lstStyle/>
          <a:p>
            <a:pPr>
              <a:lnSpc>
                <a:spcPct val="100000"/>
              </a:lnSpc>
              <a:spcBef>
                <a:spcPct val="0"/>
              </a:spcBef>
              <a:buFontTx/>
              <a:buNone/>
            </a:pPr>
            <a:r>
              <a:rPr lang="fr-FR" b="1">
                <a:solidFill>
                  <a:srgbClr val="FFFFFF"/>
                </a:solidFill>
              </a:rPr>
              <a:t>Méthode CPS</a:t>
            </a:r>
          </a:p>
        </p:txBody>
      </p:sp>
      <p:sp>
        <p:nvSpPr>
          <p:cNvPr id="35861" name="Espace réservé du numéro de diapositive 20"/>
          <p:cNvSpPr>
            <a:spLocks noGrp="1"/>
          </p:cNvSpPr>
          <p:nvPr>
            <p:ph type="sldNum" sz="quarter" idx="10"/>
          </p:nvPr>
        </p:nvSpPr>
        <p:spPr>
          <a:noFill/>
        </p:spPr>
        <p:txBody>
          <a:bodyPr/>
          <a:lstStyle/>
          <a:p>
            <a:fld id="{55979A12-E445-4CE1-B01D-E3A2C125DDC9}" type="slidenum">
              <a:rPr lang="en-US" smtClean="0"/>
              <a:pPr/>
              <a:t>32</a:t>
            </a:fld>
            <a:endParaRPr lang="en-US" smtClean="0"/>
          </a:p>
        </p:txBody>
      </p:sp>
    </p:spTree>
  </p:cSld>
  <p:clrMapOvr>
    <a:masterClrMapping/>
  </p:clrMapOvr>
  <p:transition spd="slow"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2050" name="Picture 2" descr="C:\Users\djalab_samir\Desktop\cps_osborn.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3074" name="Picture 2" descr="C:\Users\djalab_samir\Desktop\2017-04-06_00-32-37.jpg"/>
          <p:cNvPicPr>
            <a:picLocks noChangeAspect="1" noChangeArrowheads="1"/>
          </p:cNvPicPr>
          <p:nvPr/>
        </p:nvPicPr>
        <p:blipFill>
          <a:blip r:embed="rId2"/>
          <a:srcRect/>
          <a:stretch>
            <a:fillRect/>
          </a:stretch>
        </p:blipFill>
        <p:spPr bwMode="auto">
          <a:xfrm>
            <a:off x="0" y="0"/>
            <a:ext cx="12192000" cy="6857999"/>
          </a:xfrm>
          <a:prstGeom prst="rect">
            <a:avLst/>
          </a:prstGeom>
          <a:noFill/>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a:p>
        </p:txBody>
      </p:sp>
      <p:pic>
        <p:nvPicPr>
          <p:cNvPr id="4099" name="Picture 3" descr="C:\Users\djalab_samir\Desktop\1نما.jpg"/>
          <p:cNvPicPr>
            <a:picLocks noChangeAspect="1" noChangeArrowheads="1"/>
          </p:cNvPicPr>
          <p:nvPr/>
        </p:nvPicPr>
        <p:blipFill>
          <a:blip r:embed="rId2"/>
          <a:srcRect/>
          <a:stretch>
            <a:fillRect/>
          </a:stretch>
        </p:blipFill>
        <p:spPr bwMode="auto">
          <a:xfrm>
            <a:off x="-19956" y="1"/>
            <a:ext cx="1221195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contenu 5"/>
          <p:cNvSpPr>
            <a:spLocks noGrp="1"/>
          </p:cNvSpPr>
          <p:nvPr>
            <p:ph sz="quarter" idx="13"/>
          </p:nvPr>
        </p:nvSpPr>
        <p:spPr/>
        <p:txBody>
          <a:bodyPr/>
          <a:lstStyle/>
          <a:p>
            <a:endParaRPr lang="fr-FR"/>
          </a:p>
        </p:txBody>
      </p:sp>
      <p:pic>
        <p:nvPicPr>
          <p:cNvPr id="5124" name="Picture 4" descr="C:\Users\djalab_samir\Desktop\hqdefault.jpg"/>
          <p:cNvPicPr>
            <a:picLocks noChangeAspect="1" noChangeArrowheads="1"/>
          </p:cNvPicPr>
          <p:nvPr/>
        </p:nvPicPr>
        <p:blipFill>
          <a:blip r:embed="rId2"/>
          <a:srcRect/>
          <a:stretch>
            <a:fillRect/>
          </a:stretch>
        </p:blipFill>
        <p:spPr bwMode="auto">
          <a:xfrm>
            <a:off x="-1" y="0"/>
            <a:ext cx="12192001" cy="6857999"/>
          </a:xfrm>
          <a:prstGeom prst="rect">
            <a:avLst/>
          </a:prstGeom>
          <a:noFill/>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FR"/>
          </a:p>
        </p:txBody>
      </p:sp>
      <p:pic>
        <p:nvPicPr>
          <p:cNvPr id="6146" name="Picture 2" descr="C:\Users\djalab_samir\Desktop\Force-Field-Analysis-ExampleLARGE.jpg"/>
          <p:cNvPicPr>
            <a:picLocks noChangeAspect="1" noChangeArrowheads="1"/>
          </p:cNvPicPr>
          <p:nvPr/>
        </p:nvPicPr>
        <p:blipFill>
          <a:blip r:embed="rId2"/>
          <a:srcRect/>
          <a:stretch>
            <a:fillRect/>
          </a:stretch>
        </p:blipFill>
        <p:spPr bwMode="auto">
          <a:xfrm>
            <a:off x="0" y="1"/>
            <a:ext cx="12192000" cy="6858000"/>
          </a:xfrm>
          <a:prstGeom prst="rect">
            <a:avLst/>
          </a:prstGeom>
          <a:noFill/>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jalab_samir\Desktop\power-marketing-research-ann-arbor-focus-groups.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jalab_samir\Desktop\edison.jpg"/>
          <p:cNvPicPr>
            <a:picLocks noChangeAspect="1" noChangeArrowheads="1"/>
          </p:cNvPicPr>
          <p:nvPr/>
        </p:nvPicPr>
        <p:blipFill>
          <a:blip r:embed="rId2"/>
          <a:srcRect/>
          <a:stretch>
            <a:fillRect/>
          </a:stretch>
        </p:blipFill>
        <p:spPr bwMode="auto">
          <a:xfrm>
            <a:off x="275771" y="700088"/>
            <a:ext cx="11263085" cy="5599112"/>
          </a:xfrm>
          <a:prstGeom prst="rect">
            <a:avLst/>
          </a:prstGeom>
          <a:noFill/>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1903750"/>
            <a:ext cx="12192000" cy="4954249"/>
          </a:xfrm>
        </p:spPr>
        <p:txBody>
          <a:bodyPr>
            <a:normAutofit/>
          </a:bodyPr>
          <a:lstStyle/>
          <a:p>
            <a:pPr algn="ctr" rtl="1">
              <a:buNone/>
            </a:pPr>
            <a:r>
              <a:rPr lang="ar-DZ" sz="4400" dirty="0" smtClean="0"/>
              <a:t>تعمل المنظمات في بيئة </a:t>
            </a:r>
            <a:r>
              <a:rPr lang="ar-DZ" sz="4400" dirty="0" err="1" smtClean="0"/>
              <a:t>متسارعة</a:t>
            </a:r>
            <a:r>
              <a:rPr lang="ar-DZ" sz="4400" dirty="0" smtClean="0"/>
              <a:t> التغيير في كل الجوانب الاقتصادية والاجتماعية والثقافية وخاصة التكنولوجية، مما يجعل من تحقيق البقاء والاستمرارية والنمو أمرا صعبا، ويحتاج العديد من الوسائل والأساليب المتنوعة التي تتواءم مع هذه التغيرات.</a:t>
            </a:r>
            <a:endParaRPr lang="fr-FR" sz="4400" dirty="0" smtClean="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jalab_samir\Desktop\amina\359b42ebd42d3e64bb98f0fb2d0dea21.jpg"/>
          <p:cNvPicPr>
            <a:picLocks noChangeAspect="1" noChangeArrowheads="1"/>
          </p:cNvPicPr>
          <p:nvPr/>
        </p:nvPicPr>
        <p:blipFill>
          <a:blip r:embed="rId2"/>
          <a:srcRect/>
          <a:stretch>
            <a:fillRect/>
          </a:stretch>
        </p:blipFill>
        <p:spPr bwMode="auto">
          <a:xfrm>
            <a:off x="624114" y="464458"/>
            <a:ext cx="10900229" cy="6037942"/>
          </a:xfrm>
          <a:prstGeom prst="rect">
            <a:avLst/>
          </a:prstGeom>
          <a:noFill/>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582056" y="261258"/>
          <a:ext cx="8737600" cy="6284686"/>
        </p:xfrm>
        <a:graphic>
          <a:graphicData uri="http://schemas.openxmlformats.org/presentationml/2006/ole">
            <p:oleObj spid="_x0000_s9218" name="Présentation" r:id="rId3" imgW="4571116" imgH="3428159" progId="PowerPoint.Show.12">
              <p:embed/>
            </p:oleObj>
          </a:graphicData>
        </a:graphic>
      </p:graphicFrame>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jalab_samir\Desktop\تقنية زهرة اللوتس.png"/>
          <p:cNvPicPr>
            <a:picLocks noChangeAspect="1" noChangeArrowheads="1"/>
          </p:cNvPicPr>
          <p:nvPr/>
        </p:nvPicPr>
        <p:blipFill>
          <a:blip r:embed="rId2"/>
          <a:srcRect/>
          <a:stretch>
            <a:fillRect/>
          </a:stretch>
        </p:blipFill>
        <p:spPr bwMode="auto">
          <a:xfrm>
            <a:off x="1320800" y="116117"/>
            <a:ext cx="9652000" cy="6625771"/>
          </a:xfrm>
          <a:prstGeom prst="rect">
            <a:avLst/>
          </a:prstGeom>
          <a:noFill/>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jalab_samir\Desktop\smhlfv.png"/>
          <p:cNvPicPr>
            <a:picLocks noChangeAspect="1" noChangeArrowheads="1"/>
          </p:cNvPicPr>
          <p:nvPr/>
        </p:nvPicPr>
        <p:blipFill>
          <a:blip r:embed="rId2"/>
          <a:srcRect/>
          <a:stretch>
            <a:fillRect/>
          </a:stretch>
        </p:blipFill>
        <p:spPr bwMode="auto">
          <a:xfrm>
            <a:off x="659567" y="269823"/>
            <a:ext cx="10837889" cy="6250897"/>
          </a:xfrm>
          <a:prstGeom prst="rect">
            <a:avLst/>
          </a:prstGeom>
          <a:noFill/>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66" y="2009252"/>
            <a:ext cx="11999934" cy="2862322"/>
          </a:xfrm>
          <a:prstGeom prst="rect">
            <a:avLst/>
          </a:prstGeom>
        </p:spPr>
        <p:txBody>
          <a:bodyPr wrap="square">
            <a:spAutoFit/>
          </a:bodyPr>
          <a:lstStyle/>
          <a:p>
            <a:pPr algn="ctr"/>
            <a:r>
              <a:rPr lang="ar-DZ" sz="18000" b="1" dirty="0" smtClean="0">
                <a:latin typeface="Arabic Typesetting" panose="03020402040406030203" pitchFamily="66" charset="-78"/>
                <a:cs typeface="Arabic Typesetting" panose="03020402040406030203" pitchFamily="66" charset="-78"/>
              </a:rPr>
              <a:t>الخاتمـــــــــــــــة</a:t>
            </a:r>
            <a:endParaRPr lang="en-US" sz="180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598066310"/>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4"/>
          <p:cNvSpPr>
            <a:spLocks noChangeArrowheads="1"/>
          </p:cNvSpPr>
          <p:nvPr/>
        </p:nvSpPr>
        <p:spPr bwMode="auto">
          <a:xfrm>
            <a:off x="1333509" y="360337"/>
            <a:ext cx="10176933" cy="4176712"/>
          </a:xfrm>
          <a:prstGeom prst="ellipse">
            <a:avLst/>
          </a:prstGeom>
          <a:noFill/>
          <a:ln w="9525">
            <a:solidFill>
              <a:schemeClr val="tx1"/>
            </a:solidFill>
            <a:round/>
            <a:headEnd/>
            <a:tailEnd/>
          </a:ln>
        </p:spPr>
        <p:txBody>
          <a:bodyPr wrap="none" anchor="ctr"/>
          <a:lstStyle/>
          <a:p>
            <a:endParaRPr lang="en-ZA"/>
          </a:p>
        </p:txBody>
      </p:sp>
      <p:sp>
        <p:nvSpPr>
          <p:cNvPr id="9219" name="Oval 5"/>
          <p:cNvSpPr>
            <a:spLocks noChangeArrowheads="1"/>
          </p:cNvSpPr>
          <p:nvPr/>
        </p:nvSpPr>
        <p:spPr bwMode="auto">
          <a:xfrm>
            <a:off x="1333511" y="571481"/>
            <a:ext cx="8735483" cy="3887787"/>
          </a:xfrm>
          <a:prstGeom prst="ellipse">
            <a:avLst/>
          </a:prstGeom>
          <a:solidFill>
            <a:schemeClr val="bg2"/>
          </a:solidFill>
          <a:ln w="9525">
            <a:solidFill>
              <a:schemeClr val="tx1"/>
            </a:solidFill>
            <a:round/>
            <a:headEnd/>
            <a:tailEnd/>
          </a:ln>
        </p:spPr>
        <p:txBody>
          <a:bodyPr wrap="none" anchor="ctr"/>
          <a:lstStyle/>
          <a:p>
            <a:endParaRPr lang="en-ZA"/>
          </a:p>
        </p:txBody>
      </p:sp>
      <p:sp>
        <p:nvSpPr>
          <p:cNvPr id="9220" name="Oval 6"/>
          <p:cNvSpPr>
            <a:spLocks noChangeArrowheads="1"/>
          </p:cNvSpPr>
          <p:nvPr/>
        </p:nvSpPr>
        <p:spPr bwMode="auto">
          <a:xfrm>
            <a:off x="1428760" y="1074717"/>
            <a:ext cx="6910917" cy="3024188"/>
          </a:xfrm>
          <a:prstGeom prst="ellipse">
            <a:avLst/>
          </a:prstGeom>
          <a:solidFill>
            <a:schemeClr val="accent1"/>
          </a:solidFill>
          <a:ln w="9525">
            <a:solidFill>
              <a:schemeClr val="tx1"/>
            </a:solidFill>
            <a:round/>
            <a:headEnd/>
            <a:tailEnd/>
          </a:ln>
        </p:spPr>
        <p:txBody>
          <a:bodyPr wrap="none" anchor="ctr"/>
          <a:lstStyle/>
          <a:p>
            <a:pPr algn="ct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B</a:t>
            </a:r>
          </a:p>
        </p:txBody>
      </p:sp>
      <p:sp>
        <p:nvSpPr>
          <p:cNvPr id="9221" name="Text Box 9"/>
          <p:cNvSpPr txBox="1">
            <a:spLocks noChangeArrowheads="1"/>
          </p:cNvSpPr>
          <p:nvPr/>
        </p:nvSpPr>
        <p:spPr bwMode="auto">
          <a:xfrm>
            <a:off x="8667966" y="2011343"/>
            <a:ext cx="591829" cy="769441"/>
          </a:xfrm>
          <a:prstGeom prst="rect">
            <a:avLst/>
          </a:prstGeom>
          <a:noFill/>
          <a:ln w="9525">
            <a:noFill/>
            <a:miter lim="800000"/>
            <a:headEnd/>
            <a:tailEnd/>
          </a:ln>
        </p:spPr>
        <p:txBody>
          <a:bodyPr wrap="none">
            <a:spAutoFit/>
          </a:bodyPr>
          <a:lstStyle/>
          <a:p>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D</a:t>
            </a:r>
          </a:p>
        </p:txBody>
      </p:sp>
      <p:sp>
        <p:nvSpPr>
          <p:cNvPr id="9222" name="Text Box 10"/>
          <p:cNvSpPr txBox="1">
            <a:spLocks noChangeArrowheads="1"/>
          </p:cNvSpPr>
          <p:nvPr/>
        </p:nvSpPr>
        <p:spPr bwMode="auto">
          <a:xfrm>
            <a:off x="9616234" y="2659043"/>
            <a:ext cx="591829" cy="769441"/>
          </a:xfrm>
          <a:prstGeom prst="rect">
            <a:avLst/>
          </a:prstGeom>
          <a:noFill/>
          <a:ln w="9525">
            <a:noFill/>
            <a:miter lim="800000"/>
            <a:headEnd/>
            <a:tailEnd/>
          </a:ln>
        </p:spPr>
        <p:txBody>
          <a:bodyPr wrap="none">
            <a:spAutoFit/>
          </a:bodyPr>
          <a:lstStyle/>
          <a:p>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C</a:t>
            </a:r>
          </a:p>
        </p:txBody>
      </p:sp>
      <p:sp>
        <p:nvSpPr>
          <p:cNvPr id="9223" name="Text Box 11"/>
          <p:cNvSpPr txBox="1">
            <a:spLocks noChangeArrowheads="1"/>
          </p:cNvSpPr>
          <p:nvPr/>
        </p:nvSpPr>
        <p:spPr bwMode="auto">
          <a:xfrm>
            <a:off x="10901313" y="1217594"/>
            <a:ext cx="561372" cy="769441"/>
          </a:xfrm>
          <a:prstGeom prst="rect">
            <a:avLst/>
          </a:prstGeom>
          <a:noFill/>
          <a:ln w="9525">
            <a:noFill/>
            <a:miter lim="800000"/>
            <a:headEnd/>
            <a:tailEnd/>
          </a:ln>
        </p:spPr>
        <p:txBody>
          <a:bodyPr wrap="none">
            <a:spAutoFit/>
          </a:bodyPr>
          <a:lstStyle/>
          <a:p>
            <a:r>
              <a:rPr lang="en-US" sz="4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a:t>
            </a:r>
            <a:endPar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224" name="Line 12"/>
          <p:cNvSpPr>
            <a:spLocks noChangeShapeType="1"/>
          </p:cNvSpPr>
          <p:nvPr/>
        </p:nvSpPr>
        <p:spPr bwMode="auto">
          <a:xfrm>
            <a:off x="5461011" y="1003280"/>
            <a:ext cx="2592916" cy="0"/>
          </a:xfrm>
          <a:prstGeom prst="line">
            <a:avLst/>
          </a:prstGeom>
          <a:noFill/>
          <a:ln w="9525">
            <a:solidFill>
              <a:schemeClr val="tx1"/>
            </a:solidFill>
            <a:round/>
            <a:headEnd/>
            <a:tailEnd type="triangle" w="med" len="med"/>
          </a:ln>
        </p:spPr>
        <p:txBody>
          <a:bodyPr/>
          <a:lstStyle/>
          <a:p>
            <a:endParaRPr lang="en-ZA"/>
          </a:p>
        </p:txBody>
      </p:sp>
      <p:sp>
        <p:nvSpPr>
          <p:cNvPr id="9225" name="Line 13"/>
          <p:cNvSpPr>
            <a:spLocks noChangeShapeType="1"/>
          </p:cNvSpPr>
          <p:nvPr/>
        </p:nvSpPr>
        <p:spPr bwMode="auto">
          <a:xfrm>
            <a:off x="7668694" y="1579542"/>
            <a:ext cx="1536700" cy="0"/>
          </a:xfrm>
          <a:prstGeom prst="line">
            <a:avLst/>
          </a:prstGeom>
          <a:noFill/>
          <a:ln w="9525">
            <a:solidFill>
              <a:schemeClr val="tx1"/>
            </a:solidFill>
            <a:round/>
            <a:headEnd/>
            <a:tailEnd type="triangle" w="med" len="med"/>
          </a:ln>
        </p:spPr>
        <p:txBody>
          <a:bodyPr/>
          <a:lstStyle/>
          <a:p>
            <a:endParaRPr lang="en-ZA"/>
          </a:p>
        </p:txBody>
      </p:sp>
      <p:sp>
        <p:nvSpPr>
          <p:cNvPr id="9226" name="Line 14"/>
          <p:cNvSpPr>
            <a:spLocks noChangeShapeType="1"/>
          </p:cNvSpPr>
          <p:nvPr/>
        </p:nvSpPr>
        <p:spPr bwMode="auto">
          <a:xfrm>
            <a:off x="8341794" y="2803505"/>
            <a:ext cx="1536700" cy="0"/>
          </a:xfrm>
          <a:prstGeom prst="line">
            <a:avLst/>
          </a:prstGeom>
          <a:noFill/>
          <a:ln w="9525">
            <a:solidFill>
              <a:schemeClr val="tx1"/>
            </a:solidFill>
            <a:round/>
            <a:headEnd/>
            <a:tailEnd type="triangle" w="med" len="med"/>
          </a:ln>
        </p:spPr>
        <p:txBody>
          <a:bodyPr/>
          <a:lstStyle/>
          <a:p>
            <a:endParaRPr lang="en-ZA"/>
          </a:p>
        </p:txBody>
      </p:sp>
      <p:sp>
        <p:nvSpPr>
          <p:cNvPr id="9227" name="Line 15"/>
          <p:cNvSpPr>
            <a:spLocks noChangeShapeType="1"/>
          </p:cNvSpPr>
          <p:nvPr/>
        </p:nvSpPr>
        <p:spPr bwMode="auto">
          <a:xfrm>
            <a:off x="7573444" y="3235305"/>
            <a:ext cx="1919816" cy="0"/>
          </a:xfrm>
          <a:prstGeom prst="line">
            <a:avLst/>
          </a:prstGeom>
          <a:noFill/>
          <a:ln w="9525">
            <a:solidFill>
              <a:schemeClr val="tx1"/>
            </a:solidFill>
            <a:round/>
            <a:headEnd/>
            <a:tailEnd type="triangle" w="med" len="med"/>
          </a:ln>
        </p:spPr>
        <p:txBody>
          <a:bodyPr/>
          <a:lstStyle/>
          <a:p>
            <a:endParaRPr lang="en-ZA"/>
          </a:p>
        </p:txBody>
      </p:sp>
      <p:sp>
        <p:nvSpPr>
          <p:cNvPr id="9228" name="Line 16"/>
          <p:cNvSpPr>
            <a:spLocks noChangeShapeType="1"/>
          </p:cNvSpPr>
          <p:nvPr/>
        </p:nvSpPr>
        <p:spPr bwMode="auto">
          <a:xfrm>
            <a:off x="6612478" y="3811567"/>
            <a:ext cx="2017183" cy="0"/>
          </a:xfrm>
          <a:prstGeom prst="line">
            <a:avLst/>
          </a:prstGeom>
          <a:noFill/>
          <a:ln w="9525">
            <a:solidFill>
              <a:schemeClr val="tx1"/>
            </a:solidFill>
            <a:round/>
            <a:headEnd/>
            <a:tailEnd type="triangle" w="med" len="med"/>
          </a:ln>
        </p:spPr>
        <p:txBody>
          <a:bodyPr/>
          <a:lstStyle/>
          <a:p>
            <a:endParaRPr lang="en-ZA"/>
          </a:p>
        </p:txBody>
      </p:sp>
      <p:sp>
        <p:nvSpPr>
          <p:cNvPr id="9229" name="Line 18"/>
          <p:cNvSpPr>
            <a:spLocks noChangeShapeType="1"/>
          </p:cNvSpPr>
          <p:nvPr/>
        </p:nvSpPr>
        <p:spPr bwMode="auto">
          <a:xfrm>
            <a:off x="7861311" y="2011342"/>
            <a:ext cx="1824567" cy="0"/>
          </a:xfrm>
          <a:prstGeom prst="line">
            <a:avLst/>
          </a:prstGeom>
          <a:noFill/>
          <a:ln w="9525">
            <a:solidFill>
              <a:schemeClr val="tx1"/>
            </a:solidFill>
            <a:round/>
            <a:headEnd/>
            <a:tailEnd type="triangle" w="med" len="med"/>
          </a:ln>
        </p:spPr>
        <p:txBody>
          <a:bodyPr/>
          <a:lstStyle/>
          <a:p>
            <a:endParaRPr lang="en-ZA"/>
          </a:p>
        </p:txBody>
      </p:sp>
      <p:sp>
        <p:nvSpPr>
          <p:cNvPr id="9230" name="Text Box 19"/>
          <p:cNvSpPr txBox="1">
            <a:spLocks noChangeArrowheads="1"/>
          </p:cNvSpPr>
          <p:nvPr/>
        </p:nvSpPr>
        <p:spPr bwMode="auto">
          <a:xfrm>
            <a:off x="380961" y="4714885"/>
            <a:ext cx="2839239" cy="1200329"/>
          </a:xfrm>
          <a:prstGeom prst="rect">
            <a:avLst/>
          </a:prstGeom>
          <a:noFill/>
          <a:ln w="9525">
            <a:noFill/>
            <a:miter lim="800000"/>
            <a:headEnd/>
            <a:tailEnd/>
          </a:ln>
        </p:spPr>
        <p:txBody>
          <a:bodyPr wrap="none">
            <a:spAutoFit/>
          </a:bodyPr>
          <a:lstStyle/>
          <a:p>
            <a:pPr algn="l"/>
            <a:r>
              <a:rPr lang="en-US" sz="1800" dirty="0">
                <a:effectLst>
                  <a:outerShdw blurRad="38100" dist="38100" dir="2700000" algn="tl">
                    <a:srgbClr val="000000">
                      <a:alpha val="43137"/>
                    </a:srgbClr>
                  </a:outerShdw>
                </a:effectLst>
                <a:cs typeface="+mj-cs"/>
              </a:rPr>
              <a:t>A: </a:t>
            </a:r>
            <a:r>
              <a:rPr lang="ar-DZ" dirty="0">
                <a:effectLst>
                  <a:outerShdw blurRad="38100" dist="38100" dir="2700000" algn="tl">
                    <a:srgbClr val="000000">
                      <a:alpha val="43137"/>
                    </a:srgbClr>
                  </a:outerShdw>
                </a:effectLst>
                <a:cs typeface="+mj-cs"/>
              </a:rPr>
              <a:t>القدرات</a:t>
            </a:r>
            <a:r>
              <a:rPr lang="ar-DZ" sz="1800" dirty="0" smtClean="0">
                <a:effectLst>
                  <a:outerShdw blurRad="38100" dist="38100" dir="2700000" algn="tl">
                    <a:srgbClr val="000000">
                      <a:alpha val="43137"/>
                    </a:srgbClr>
                  </a:outerShdw>
                </a:effectLst>
                <a:cs typeface="+mj-cs"/>
              </a:rPr>
              <a:t> الإبداعية</a:t>
            </a:r>
            <a:endParaRPr lang="en-US" sz="1800" dirty="0">
              <a:effectLst>
                <a:outerShdw blurRad="38100" dist="38100" dir="2700000" algn="tl">
                  <a:srgbClr val="000000">
                    <a:alpha val="43137"/>
                  </a:srgbClr>
                </a:outerShdw>
              </a:effectLst>
              <a:cs typeface="+mj-cs"/>
            </a:endParaRPr>
          </a:p>
          <a:p>
            <a:pPr algn="l"/>
            <a:r>
              <a:rPr lang="en-US" sz="1800" dirty="0">
                <a:effectLst>
                  <a:outerShdw blurRad="38100" dist="38100" dir="2700000" algn="tl">
                    <a:srgbClr val="000000">
                      <a:alpha val="43137"/>
                    </a:srgbClr>
                  </a:outerShdw>
                </a:effectLst>
                <a:cs typeface="+mj-cs"/>
              </a:rPr>
              <a:t>B: </a:t>
            </a:r>
            <a:r>
              <a:rPr lang="ar-DZ" sz="1800" dirty="0" smtClean="0">
                <a:effectLst>
                  <a:outerShdw blurRad="38100" dist="38100" dir="2700000" algn="tl">
                    <a:srgbClr val="000000">
                      <a:alpha val="43137"/>
                    </a:srgbClr>
                  </a:outerShdw>
                </a:effectLst>
                <a:cs typeface="+mj-cs"/>
              </a:rPr>
              <a:t>المستوى الأولي للقدرات الإبداعية</a:t>
            </a:r>
            <a:endParaRPr lang="en-US" sz="1800" dirty="0">
              <a:effectLst>
                <a:outerShdw blurRad="38100" dist="38100" dir="2700000" algn="tl">
                  <a:srgbClr val="000000">
                    <a:alpha val="43137"/>
                  </a:srgbClr>
                </a:outerShdw>
              </a:effectLst>
              <a:cs typeface="+mj-cs"/>
            </a:endParaRPr>
          </a:p>
          <a:p>
            <a:pPr algn="l"/>
            <a:r>
              <a:rPr lang="en-US" sz="1800" dirty="0">
                <a:effectLst>
                  <a:outerShdw blurRad="38100" dist="38100" dir="2700000" algn="tl">
                    <a:srgbClr val="000000">
                      <a:alpha val="43137"/>
                    </a:srgbClr>
                  </a:outerShdw>
                </a:effectLst>
                <a:cs typeface="+mj-cs"/>
              </a:rPr>
              <a:t>C: </a:t>
            </a:r>
            <a:r>
              <a:rPr lang="ar-DZ" sz="1800" dirty="0" smtClean="0">
                <a:effectLst>
                  <a:outerShdw blurRad="38100" dist="38100" dir="2700000" algn="tl">
                    <a:srgbClr val="000000">
                      <a:alpha val="43137"/>
                    </a:srgbClr>
                  </a:outerShdw>
                </a:effectLst>
                <a:cs typeface="+mj-cs"/>
              </a:rPr>
              <a:t>المستوى الجديد للقدرات الإبداعية</a:t>
            </a:r>
            <a:endParaRPr lang="en-US" sz="1800" dirty="0">
              <a:effectLst>
                <a:outerShdw blurRad="38100" dist="38100" dir="2700000" algn="tl">
                  <a:srgbClr val="000000">
                    <a:alpha val="43137"/>
                  </a:srgbClr>
                </a:outerShdw>
              </a:effectLst>
              <a:cs typeface="+mj-cs"/>
            </a:endParaRPr>
          </a:p>
          <a:p>
            <a:pPr algn="l"/>
            <a:r>
              <a:rPr lang="en-US" sz="1800" dirty="0">
                <a:effectLst>
                  <a:outerShdw blurRad="38100" dist="38100" dir="2700000" algn="tl">
                    <a:srgbClr val="000000">
                      <a:alpha val="43137"/>
                    </a:srgbClr>
                  </a:outerShdw>
                </a:effectLst>
                <a:cs typeface="+mj-cs"/>
              </a:rPr>
              <a:t>D: </a:t>
            </a:r>
            <a:r>
              <a:rPr lang="ar-DZ" sz="1800" dirty="0" smtClean="0">
                <a:effectLst>
                  <a:outerShdw blurRad="38100" dist="38100" dir="2700000" algn="tl">
                    <a:srgbClr val="000000">
                      <a:alpha val="43137"/>
                    </a:srgbClr>
                  </a:outerShdw>
                </a:effectLst>
                <a:cs typeface="+mj-cs"/>
              </a:rPr>
              <a:t>الحد الأقصى الجهد الإبداعي</a:t>
            </a:r>
            <a:endParaRPr lang="en-US" sz="1800" dirty="0">
              <a:effectLst>
                <a:outerShdw blurRad="38100" dist="38100" dir="2700000" algn="tl">
                  <a:srgbClr val="000000">
                    <a:alpha val="43137"/>
                  </a:srgbClr>
                </a:outerShdw>
              </a:effectLst>
              <a:cs typeface="+mj-cs"/>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84745" y="754745"/>
            <a:ext cx="10363826" cy="5682343"/>
          </a:xfrm>
        </p:spPr>
        <p:txBody>
          <a:bodyPr>
            <a:normAutofit lnSpcReduction="10000"/>
          </a:bodyPr>
          <a:lstStyle/>
          <a:p>
            <a:pPr algn="ctr" rtl="1">
              <a:buNone/>
            </a:pPr>
            <a:r>
              <a:rPr lang="ar-DZ" sz="2800" dirty="0" smtClean="0"/>
              <a:t> ولكن نجاح أي منظمة وتمكنها من تحقيق التميز </a:t>
            </a:r>
            <a:r>
              <a:rPr lang="ar-DZ" sz="2800" dirty="0" err="1" smtClean="0"/>
              <a:t>والريادة</a:t>
            </a:r>
            <a:r>
              <a:rPr lang="ar-DZ" sz="2800" dirty="0" smtClean="0"/>
              <a:t> لا يمكن تحقيقه بدون وجود أساليب </a:t>
            </a:r>
            <a:r>
              <a:rPr lang="ar-DZ" sz="2800" dirty="0" err="1" smtClean="0"/>
              <a:t>و</a:t>
            </a:r>
            <a:r>
              <a:rPr lang="ar-DZ" sz="2800" dirty="0" smtClean="0"/>
              <a:t> طرق حديثة لتنمية قدرات ومعارف الأفراد الإبداعية.وعلى هذا الأساس نطرح الإشكالية التالية: </a:t>
            </a:r>
            <a:endParaRPr lang="fr-FR" sz="2800" dirty="0" smtClean="0"/>
          </a:p>
          <a:p>
            <a:pPr algn="r" rtl="1"/>
            <a:r>
              <a:rPr lang="ar-DZ" sz="3600" b="1" dirty="0" smtClean="0"/>
              <a:t>    فيما تتمثل أساليب تفعيل القدرات الإبداعية في المؤسسة الحديثة؟ </a:t>
            </a:r>
            <a:endParaRPr lang="fr-FR" sz="3600" b="1" dirty="0" smtClean="0"/>
          </a:p>
          <a:p>
            <a:pPr algn="ctr" rtl="1">
              <a:buNone/>
            </a:pPr>
            <a:r>
              <a:rPr lang="ar-DZ" sz="2800" dirty="0" smtClean="0"/>
              <a:t>         وللإجابة على هذا الإشكال نطرح الأسئلة الفرعية التالية: </a:t>
            </a:r>
            <a:endParaRPr lang="fr-FR" sz="2800" dirty="0" smtClean="0"/>
          </a:p>
          <a:p>
            <a:pPr algn="r" rtl="1"/>
            <a:r>
              <a:rPr lang="ar-DZ" sz="3200" b="1" dirty="0" err="1" smtClean="0"/>
              <a:t>ماهو</a:t>
            </a:r>
            <a:r>
              <a:rPr lang="ar-DZ" sz="3200" b="1" dirty="0" smtClean="0"/>
              <a:t> الإبداع؟ </a:t>
            </a:r>
            <a:endParaRPr lang="fr-FR" sz="3200" b="1" dirty="0" smtClean="0"/>
          </a:p>
          <a:p>
            <a:pPr algn="r" rtl="1"/>
            <a:r>
              <a:rPr lang="ar-DZ" sz="3200" b="1" dirty="0" smtClean="0"/>
              <a:t>فيما تتمثل القدرات الإبداعية؟</a:t>
            </a:r>
          </a:p>
          <a:p>
            <a:pPr algn="r" rtl="1"/>
            <a:r>
              <a:rPr lang="ar-DZ" sz="3200" b="1" dirty="0" err="1" smtClean="0"/>
              <a:t>ماهي</a:t>
            </a:r>
            <a:r>
              <a:rPr lang="ar-DZ" sz="3200" b="1" dirty="0" smtClean="0"/>
              <a:t> أساليب تنمية القدرات الإبداعية في المؤسسة الحديثة؟ </a:t>
            </a:r>
            <a:endParaRPr lang="fr-FR" sz="3200" b="1" dirty="0" smtClean="0"/>
          </a:p>
          <a:p>
            <a:pPr algn="r" rtl="1">
              <a:buNone/>
            </a:pPr>
            <a:endParaRPr lang="fr-FR" b="1"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046" y="0"/>
            <a:ext cx="10364451" cy="1596177"/>
          </a:xfrm>
        </p:spPr>
        <p:txBody>
          <a:bodyPr>
            <a:normAutofit/>
          </a:bodyPr>
          <a:lstStyle/>
          <a:p>
            <a:r>
              <a:rPr lang="ar-DZ" sz="8800" b="1" dirty="0" smtClean="0">
                <a:latin typeface="Arabic Typesetting" panose="03020402040406030203" pitchFamily="66" charset="-78"/>
                <a:cs typeface="Arabic Typesetting" panose="03020402040406030203" pitchFamily="66" charset="-78"/>
              </a:rPr>
              <a:t>خطــــــة البحــــث</a:t>
            </a:r>
            <a:endParaRPr lang="en-US" sz="8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sz="quarter" idx="13"/>
          </p:nvPr>
        </p:nvSpPr>
        <p:spPr>
          <a:xfrm>
            <a:off x="726295" y="807704"/>
            <a:ext cx="10363826" cy="5048317"/>
          </a:xfrm>
        </p:spPr>
        <p:txBody>
          <a:bodyPr>
            <a:noAutofit/>
          </a:bodyPr>
          <a:lstStyle/>
          <a:p>
            <a:pPr algn="r" rtl="1"/>
            <a:r>
              <a:rPr lang="ar-DZ" sz="3200" dirty="0" smtClean="0"/>
              <a:t>مقدمة</a:t>
            </a:r>
            <a:endParaRPr lang="fr-FR" sz="3200" dirty="0" smtClean="0"/>
          </a:p>
          <a:p>
            <a:pPr algn="r" rtl="1"/>
            <a:r>
              <a:rPr lang="ar-DZ" sz="3200" dirty="0" smtClean="0"/>
              <a:t>المبحث الأول: مفاهيم أساسية حول الإبداع</a:t>
            </a:r>
            <a:endParaRPr lang="fr-FR" sz="3200" dirty="0" smtClean="0"/>
          </a:p>
          <a:p>
            <a:pPr algn="r" rtl="1"/>
            <a:r>
              <a:rPr lang="ar-DZ" sz="3200" dirty="0" smtClean="0"/>
              <a:t>المطلب الأول: مفهوم الإبداع</a:t>
            </a:r>
            <a:endParaRPr lang="fr-FR" sz="3200" dirty="0" smtClean="0"/>
          </a:p>
          <a:p>
            <a:pPr algn="r" rtl="1"/>
            <a:r>
              <a:rPr lang="ar-DZ" sz="3200" dirty="0" smtClean="0"/>
              <a:t>مطلب الثاني: مفهوم ومكونات القدرات الإبداعية </a:t>
            </a:r>
            <a:endParaRPr lang="fr-FR" sz="3200" dirty="0" smtClean="0"/>
          </a:p>
          <a:p>
            <a:pPr algn="r" rtl="1"/>
            <a:r>
              <a:rPr lang="ar-DZ" sz="3200" dirty="0" smtClean="0"/>
              <a:t>مطلب الثالث: </a:t>
            </a:r>
            <a:r>
              <a:rPr lang="ar-DZ" sz="3200" dirty="0" err="1" smtClean="0"/>
              <a:t>سيرورة</a:t>
            </a:r>
            <a:r>
              <a:rPr lang="ar-DZ" sz="3200" dirty="0" smtClean="0"/>
              <a:t> ونظام الإبداع</a:t>
            </a:r>
            <a:endParaRPr lang="fr-FR" sz="3200" dirty="0" smtClean="0"/>
          </a:p>
          <a:p>
            <a:pPr algn="r" rtl="1"/>
            <a:r>
              <a:rPr lang="ar-DZ" sz="3200" dirty="0" smtClean="0"/>
              <a:t>المبحث الثاني: أساليب تفعيل القدرات الإبداعية في المؤسسة</a:t>
            </a:r>
            <a:endParaRPr lang="fr-FR" sz="3200" dirty="0" smtClean="0"/>
          </a:p>
          <a:p>
            <a:pPr algn="r" rtl="1"/>
            <a:r>
              <a:rPr lang="ar-DZ" sz="3200" dirty="0" smtClean="0"/>
              <a:t>المطلب الأول: ظروف وشروط الواجب توفرها</a:t>
            </a:r>
            <a:endParaRPr lang="fr-FR" sz="3200" dirty="0" smtClean="0"/>
          </a:p>
          <a:p>
            <a:pPr algn="r" rtl="1"/>
            <a:r>
              <a:rPr lang="ar-DZ" sz="3200" dirty="0" smtClean="0"/>
              <a:t>المطلب الثاني: طرق ووسائل تفعيل القدرات الإبداعية الحديثة </a:t>
            </a:r>
            <a:endParaRPr lang="fr-FR" sz="3200" dirty="0" smtClean="0"/>
          </a:p>
          <a:p>
            <a:pPr rtl="1"/>
            <a:r>
              <a:rPr lang="ar-DZ" dirty="0" smtClean="0"/>
              <a:t>خاتمة</a:t>
            </a:r>
            <a:endParaRPr lang="fr-FR" dirty="0"/>
          </a:p>
        </p:txBody>
      </p:sp>
      <p:pic>
        <p:nvPicPr>
          <p:cNvPr id="4" name="Image 3" descr="Résultat de recherche d'images pour &quot;‫وسائل تنمية الابداع‬‎&quot;"/>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714875"/>
            <a:ext cx="2143125" cy="2143125"/>
          </a:xfrm>
          <a:prstGeom prst="ellipse">
            <a:avLst/>
          </a:prstGeom>
          <a:ln>
            <a:noFill/>
          </a:ln>
          <a:effectLst>
            <a:softEdge rad="112500"/>
          </a:effectLst>
        </p:spPr>
      </p:pic>
    </p:spTree>
    <p:extLst>
      <p:ext uri="{BB962C8B-B14F-4D97-AF65-F5344CB8AC3E}">
        <p14:creationId xmlns:p14="http://schemas.microsoft.com/office/powerpoint/2010/main" xmlns="" val="359867084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83177359"/>
              </p:ext>
            </p:extLst>
          </p:nvPr>
        </p:nvGraphicFramePr>
        <p:xfrm>
          <a:off x="1494971" y="2004164"/>
          <a:ext cx="9521371" cy="441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à coins arrondis 6"/>
          <p:cNvSpPr/>
          <p:nvPr/>
        </p:nvSpPr>
        <p:spPr>
          <a:xfrm>
            <a:off x="2595672" y="638827"/>
            <a:ext cx="6876790" cy="10146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DZ" sz="4400" b="1" dirty="0" smtClean="0">
                <a:latin typeface="Arabic Typesetting" panose="03020402040406030203" pitchFamily="66" charset="-78"/>
                <a:cs typeface="Arabic Typesetting" panose="03020402040406030203" pitchFamily="66" charset="-78"/>
              </a:rPr>
              <a:t>المبحث الأول: مفاهيم أساسية حول الإبداع</a:t>
            </a:r>
            <a:endParaRPr lang="fr-FR" sz="4400" b="1"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9491282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4829" y="2558534"/>
            <a:ext cx="10663497" cy="1569660"/>
          </a:xfrm>
          <a:prstGeom prst="rect">
            <a:avLst/>
          </a:prstGeom>
        </p:spPr>
        <p:txBody>
          <a:bodyPr wrap="none">
            <a:spAutoFit/>
          </a:bodyPr>
          <a:lstStyle/>
          <a:p>
            <a:pPr lvl="0"/>
            <a:r>
              <a:rPr lang="ar-DZ" sz="9600" b="1" dirty="0">
                <a:latin typeface="Arabic Typesetting" panose="03020402040406030203" pitchFamily="66" charset="-78"/>
                <a:cs typeface="Arabic Typesetting" panose="03020402040406030203" pitchFamily="66" charset="-78"/>
              </a:rPr>
              <a:t>المطلب الأول : مفاهيم أساسية للإبداع </a:t>
            </a:r>
            <a:endParaRPr lang="fr-FR" sz="9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292643069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334448326"/>
              </p:ext>
            </p:extLst>
          </p:nvPr>
        </p:nvGraphicFramePr>
        <p:xfrm>
          <a:off x="739833" y="631767"/>
          <a:ext cx="10474036" cy="541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5686351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529</TotalTime>
  <Words>1071</Words>
  <Application>Microsoft Office PowerPoint</Application>
  <PresentationFormat>Personnalisé</PresentationFormat>
  <Paragraphs>212</Paragraphs>
  <Slides>45</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Ronds dans l’eau</vt:lpstr>
      <vt:lpstr>Présentation</vt:lpstr>
      <vt:lpstr>Diapositive 1</vt:lpstr>
      <vt:lpstr>Diapositive 2</vt:lpstr>
      <vt:lpstr>Diapositive 3</vt:lpstr>
      <vt:lpstr>Diapositive 4</vt:lpstr>
      <vt:lpstr>Diapositive 5</vt:lpstr>
      <vt:lpstr>خطــــــة البحــــث</vt:lpstr>
      <vt:lpstr>Diapositive 7</vt:lpstr>
      <vt:lpstr>Diapositive 8</vt:lpstr>
      <vt:lpstr>Diapositive 9</vt:lpstr>
      <vt:lpstr>الإبــــــداع وفـقــــــا للثــقافـــــــة الغربــيـــــــة</vt:lpstr>
      <vt:lpstr>Diapositive 11</vt:lpstr>
      <vt:lpstr>Diapositive 12</vt:lpstr>
      <vt:lpstr>Diapositive 13</vt:lpstr>
      <vt:lpstr>Diapositive 14</vt:lpstr>
      <vt:lpstr>Diapositive 15</vt:lpstr>
      <vt:lpstr>Diapositive 16</vt:lpstr>
      <vt:lpstr>القدرات الإبداعية</vt:lpstr>
      <vt:lpstr>مطلب الثالث: سيرورة ونظام الإبداع</vt:lpstr>
      <vt:lpstr>Diapositive 19</vt:lpstr>
      <vt:lpstr>Diapositive 20</vt:lpstr>
      <vt:lpstr>Diapositive 21</vt:lpstr>
      <vt:lpstr>Diapositive 22</vt:lpstr>
      <vt:lpstr>Diapositive 23</vt:lpstr>
      <vt:lpstr>المطلب الثاني : أساليب تفعيل القدرات الإبداعية  في المنظمات الحديثة</vt:lpstr>
      <vt:lpstr>المفاتيح الستة لتنمية القدرات الإبداعية</vt:lpstr>
      <vt:lpstr>Diapositive 26</vt:lpstr>
      <vt:lpstr>الأساليب الأساسية</vt:lpstr>
      <vt:lpstr>Diapositive 28</vt:lpstr>
      <vt:lpstr>Diapositive 29</vt:lpstr>
      <vt:lpstr>Diapositive 30</vt:lpstr>
      <vt:lpstr>الأساليب الحديثة</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babayaga</dc:creator>
  <cp:lastModifiedBy>djalab_samir</cp:lastModifiedBy>
  <cp:revision>92</cp:revision>
  <dcterms:created xsi:type="dcterms:W3CDTF">2016-12-04T12:32:49Z</dcterms:created>
  <dcterms:modified xsi:type="dcterms:W3CDTF">2017-04-10T06:20:13Z</dcterms:modified>
</cp:coreProperties>
</file>