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43" r:id="rId2"/>
    <p:sldId id="364" r:id="rId3"/>
    <p:sldId id="365" r:id="rId4"/>
    <p:sldId id="335" r:id="rId5"/>
    <p:sldId id="368" r:id="rId6"/>
    <p:sldId id="260" r:id="rId7"/>
    <p:sldId id="369" r:id="rId8"/>
    <p:sldId id="334" r:id="rId9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94" autoAdjust="0"/>
    <p:restoredTop sz="94660"/>
  </p:normalViewPr>
  <p:slideViewPr>
    <p:cSldViewPr snapToGrid="0">
      <p:cViewPr varScale="1">
        <p:scale>
          <a:sx n="59" d="100"/>
          <a:sy n="59" d="100"/>
        </p:scale>
        <p:origin x="72" y="1446"/>
      </p:cViewPr>
      <p:guideLst>
        <p:guide orient="horz" pos="2160"/>
        <p:guide pos="38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85324-4A4B-4111-825E-6A15E803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7DB9CD-418F-4E90-B422-028EBB53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ABF659-1574-44A8-BDFC-91429CC0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595587-78D0-4BD3-8D47-4049FF32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9CCF2D-7735-457B-B57A-62DF8795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CDE0C-42DE-4362-8212-AD25650E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A6AEFB-7810-46AC-BBC6-094D7594F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897E13-CCD3-4D84-AE8C-DD0E7A77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5C5AA-1A49-4A72-9882-F906CB8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D7DBFD-3A4C-4488-8867-E745CFCC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0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EF2C8B-EF93-41A4-A724-748073256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C2A984-868F-4887-BD3B-6494E2A7A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186B80-29BD-476C-B5D8-DBEF2513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92CBDD-CC95-4E8F-92B4-3079FE7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8F68CE-5061-46B1-9B69-6734191B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3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2F224-963F-40AF-B0D3-3DA1433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7D7E4-586E-4976-A30E-1F40A06E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BEC46A-3052-4DA4-B32D-D3C60392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A7874B-536B-4A10-82A2-8B90BC9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755734-459D-4183-A082-5E4EBB9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A3704-FFD4-4E2B-AB3F-0EE4571E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229EC5-0CC6-45D5-98BB-48935578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F43EDA-0D42-41BC-A81D-863B639E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4493C3-80B3-4198-A84A-6076F8C1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8F403F-95E6-4B4E-8D73-20AA6DC5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7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1F2DE-85ED-4CF7-BA2F-5428CE3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818E28-CAE9-45CD-B841-2707A5AD9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8AF64E-C6D3-40D1-B36D-050AC7BC2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37C87C-EAB6-4A35-904D-969BC6B6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233834-260B-4816-B6A5-B970BBFD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987C20-3D4D-4433-95C5-AFBB8A4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3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A41B7-847F-4B60-992F-ECDD92E6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B5B16E-21BB-493E-8395-B529C0908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2CCA84-1124-4F43-AA71-36145CFA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570F5A-3AF6-48CA-B49E-4DB193EF9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A66AD5-D769-402E-8D04-F3CAF1B37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C0AE0E-D6BD-45DF-8C66-1EE6279C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13D00A-D4EF-4946-B6B7-3EBC7463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9B308B-42B0-48EA-B9A6-A24BFE1C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EFB6A-8B3C-400D-BE17-CA55570D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389DD1-9F93-483A-995F-4CA51658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939AE2-3ED7-42FB-B58F-21D4769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1E1D5F-E5CB-4E06-A4E3-9285650CE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0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857826-4EC8-4319-BB88-0FC3F93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0D2653-8E51-40E3-872A-08BF8B6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D8406E-EE22-4E8E-8B4E-B3DF4127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435B4-C41B-46FC-B4D2-90C0D417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1D79C-5FC9-400A-AF2C-741EB8BC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42E074-A494-40B8-9F1C-D1584B099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F1042C-D898-4411-88C3-238BF611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3807AA-C9FA-4B10-840D-FE55F2E7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6B2352-7B39-4D78-8F05-9A6649BE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4566F-1025-4476-B344-9FB9EF64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355062-4A30-45E7-9406-995B82EC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38D978-255C-4144-BD90-CA1950E3A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B3E44E-D9F3-445C-B49C-6BC97D6B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D2FA18-B72F-4928-927E-2D8BAF02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24C611-6C3C-4C61-B1D3-26F45C7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DE78FE-BAEF-425E-A9F0-92671070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D5678B-CFF9-4A4B-B347-00E35DFA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9EEFB5-A043-4EDE-AD71-CB516B3BC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6624F0-592E-4447-9BDE-4E9875C98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FC0C0-0E49-4A9C-AF69-4D944FB7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: Top Corners Rounded 48">
            <a:extLst>
              <a:ext uri="{FF2B5EF4-FFF2-40B4-BE49-F238E27FC236}">
                <a16:creationId xmlns:a16="http://schemas.microsoft.com/office/drawing/2014/main" id="{AF239901-94CF-4ABE-BBCE-0880166EF05C}"/>
              </a:ext>
            </a:extLst>
          </p:cNvPr>
          <p:cNvSpPr/>
          <p:nvPr/>
        </p:nvSpPr>
        <p:spPr>
          <a:xfrm rot="2700000">
            <a:off x="3516408" y="22136"/>
            <a:ext cx="488470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Rectangle: Top Corners Rounded 49">
            <a:extLst>
              <a:ext uri="{FF2B5EF4-FFF2-40B4-BE49-F238E27FC236}">
                <a16:creationId xmlns:a16="http://schemas.microsoft.com/office/drawing/2014/main" id="{E73ABF64-45C7-4486-B5FD-16691C00E47C}"/>
              </a:ext>
            </a:extLst>
          </p:cNvPr>
          <p:cNvSpPr/>
          <p:nvPr/>
        </p:nvSpPr>
        <p:spPr>
          <a:xfrm rot="2700000">
            <a:off x="7243827" y="103716"/>
            <a:ext cx="257727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Rectangle: Top Corners Rounded 50">
            <a:extLst>
              <a:ext uri="{FF2B5EF4-FFF2-40B4-BE49-F238E27FC236}">
                <a16:creationId xmlns:a16="http://schemas.microsoft.com/office/drawing/2014/main" id="{4A875B98-0151-4C03-B2EB-BD359068FDE6}"/>
              </a:ext>
            </a:extLst>
          </p:cNvPr>
          <p:cNvSpPr/>
          <p:nvPr/>
        </p:nvSpPr>
        <p:spPr>
          <a:xfrm rot="2700000">
            <a:off x="3538267" y="2261454"/>
            <a:ext cx="369080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Rectangle: Top Corners Rounded 51">
            <a:extLst>
              <a:ext uri="{FF2B5EF4-FFF2-40B4-BE49-F238E27FC236}">
                <a16:creationId xmlns:a16="http://schemas.microsoft.com/office/drawing/2014/main" id="{FF013AC9-1AAB-4AB8-8994-AD801E568F46}"/>
              </a:ext>
            </a:extLst>
          </p:cNvPr>
          <p:cNvSpPr/>
          <p:nvPr/>
        </p:nvSpPr>
        <p:spPr>
          <a:xfrm rot="2700000" flipH="1" flipV="1">
            <a:off x="8652333" y="4171802"/>
            <a:ext cx="430637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Rectangle: Top Corners Rounded 52">
            <a:extLst>
              <a:ext uri="{FF2B5EF4-FFF2-40B4-BE49-F238E27FC236}">
                <a16:creationId xmlns:a16="http://schemas.microsoft.com/office/drawing/2014/main" id="{1A9D2E4F-ACE1-495C-9123-13B9CA198E8A}"/>
              </a:ext>
            </a:extLst>
          </p:cNvPr>
          <p:cNvSpPr/>
          <p:nvPr/>
        </p:nvSpPr>
        <p:spPr>
          <a:xfrm rot="2700000" flipH="1" flipV="1">
            <a:off x="8792713" y="1606253"/>
            <a:ext cx="257727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Rectangle: Top Corners Rounded 53">
            <a:extLst>
              <a:ext uri="{FF2B5EF4-FFF2-40B4-BE49-F238E27FC236}">
                <a16:creationId xmlns:a16="http://schemas.microsoft.com/office/drawing/2014/main" id="{321412B4-0D31-4CA2-87AF-37A70ECE7324}"/>
              </a:ext>
            </a:extLst>
          </p:cNvPr>
          <p:cNvSpPr/>
          <p:nvPr/>
        </p:nvSpPr>
        <p:spPr>
          <a:xfrm rot="2700000" flipH="1" flipV="1">
            <a:off x="3780337" y="4192273"/>
            <a:ext cx="507570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Rectangle: Top Corners Rounded 54">
            <a:extLst>
              <a:ext uri="{FF2B5EF4-FFF2-40B4-BE49-F238E27FC236}">
                <a16:creationId xmlns:a16="http://schemas.microsoft.com/office/drawing/2014/main" id="{C72E0D7B-05B4-4538-AA2D-22CCE081E27F}"/>
              </a:ext>
            </a:extLst>
          </p:cNvPr>
          <p:cNvSpPr/>
          <p:nvPr/>
        </p:nvSpPr>
        <p:spPr>
          <a:xfrm rot="2700000">
            <a:off x="5933750" y="129943"/>
            <a:ext cx="189663" cy="1665697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6" name="Rectangle: Top Corners Rounded 55">
            <a:extLst>
              <a:ext uri="{FF2B5EF4-FFF2-40B4-BE49-F238E27FC236}">
                <a16:creationId xmlns:a16="http://schemas.microsoft.com/office/drawing/2014/main" id="{BC9F75B3-A49D-4958-8730-6E30CA4D11FF}"/>
              </a:ext>
            </a:extLst>
          </p:cNvPr>
          <p:cNvSpPr/>
          <p:nvPr/>
        </p:nvSpPr>
        <p:spPr>
          <a:xfrm rot="2700000" flipH="1" flipV="1">
            <a:off x="5717377" y="5192002"/>
            <a:ext cx="189663" cy="1665697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C1CB3B1C-AB75-4093-B107-5E821FE62F56}"/>
              </a:ext>
            </a:extLst>
          </p:cNvPr>
          <p:cNvSpPr/>
          <p:nvPr/>
        </p:nvSpPr>
        <p:spPr>
          <a:xfrm>
            <a:off x="10737492" y="295602"/>
            <a:ext cx="1454508" cy="1968197"/>
          </a:xfrm>
          <a:custGeom>
            <a:avLst/>
            <a:gdLst>
              <a:gd name="connsiteX0" fmla="*/ 1454508 w 1454508"/>
              <a:gd name="connsiteY0" fmla="*/ 0 h 1968197"/>
              <a:gd name="connsiteX1" fmla="*/ 1454508 w 1454508"/>
              <a:gd name="connsiteY1" fmla="*/ 1027378 h 1968197"/>
              <a:gd name="connsiteX2" fmla="*/ 620078 w 1454508"/>
              <a:gd name="connsiteY2" fmla="*/ 1861808 h 1968197"/>
              <a:gd name="connsiteX3" fmla="*/ 106389 w 1454508"/>
              <a:gd name="connsiteY3" fmla="*/ 1861808 h 1968197"/>
              <a:gd name="connsiteX4" fmla="*/ 106389 w 1454508"/>
              <a:gd name="connsiteY4" fmla="*/ 1348119 h 1968197"/>
              <a:gd name="connsiteX5" fmla="*/ 1454508 w 1454508"/>
              <a:gd name="connsiteY5" fmla="*/ 0 h 1968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4508" h="1968197">
                <a:moveTo>
                  <a:pt x="1454508" y="0"/>
                </a:moveTo>
                <a:lnTo>
                  <a:pt x="1454508" y="1027378"/>
                </a:lnTo>
                <a:lnTo>
                  <a:pt x="620078" y="1861808"/>
                </a:lnTo>
                <a:cubicBezTo>
                  <a:pt x="478227" y="2003660"/>
                  <a:pt x="248240" y="2003660"/>
                  <a:pt x="106389" y="1861808"/>
                </a:cubicBezTo>
                <a:cubicBezTo>
                  <a:pt x="-35462" y="1719957"/>
                  <a:pt x="-35462" y="1489970"/>
                  <a:pt x="106389" y="1348119"/>
                </a:cubicBezTo>
                <a:lnTo>
                  <a:pt x="1454508" y="0"/>
                </a:ln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139B3FC7-C104-48E3-A936-E0D36DBBE924}"/>
              </a:ext>
            </a:extLst>
          </p:cNvPr>
          <p:cNvSpPr/>
          <p:nvPr/>
        </p:nvSpPr>
        <p:spPr>
          <a:xfrm>
            <a:off x="0" y="923048"/>
            <a:ext cx="1991880" cy="2747432"/>
          </a:xfrm>
          <a:custGeom>
            <a:avLst/>
            <a:gdLst>
              <a:gd name="connsiteX0" fmla="*/ 1457624 w 1991880"/>
              <a:gd name="connsiteY0" fmla="*/ 0 h 2747432"/>
              <a:gd name="connsiteX1" fmla="*/ 1835400 w 1991880"/>
              <a:gd name="connsiteY1" fmla="*/ 156479 h 2747432"/>
              <a:gd name="connsiteX2" fmla="*/ 1835400 w 1991880"/>
              <a:gd name="connsiteY2" fmla="*/ 912031 h 2747432"/>
              <a:gd name="connsiteX3" fmla="*/ 0 w 1991880"/>
              <a:gd name="connsiteY3" fmla="*/ 2747432 h 2747432"/>
              <a:gd name="connsiteX4" fmla="*/ 0 w 1991880"/>
              <a:gd name="connsiteY4" fmla="*/ 1236328 h 2747432"/>
              <a:gd name="connsiteX5" fmla="*/ 1079848 w 1991880"/>
              <a:gd name="connsiteY5" fmla="*/ 156479 h 2747432"/>
              <a:gd name="connsiteX6" fmla="*/ 1457624 w 1991880"/>
              <a:gd name="connsiteY6" fmla="*/ 0 h 274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91880" h="2747432">
                <a:moveTo>
                  <a:pt x="1457624" y="0"/>
                </a:moveTo>
                <a:cubicBezTo>
                  <a:pt x="1594353" y="0"/>
                  <a:pt x="1731081" y="52160"/>
                  <a:pt x="1835400" y="156479"/>
                </a:cubicBezTo>
                <a:cubicBezTo>
                  <a:pt x="2044040" y="365119"/>
                  <a:pt x="2044040" y="703392"/>
                  <a:pt x="1835400" y="912031"/>
                </a:cubicBezTo>
                <a:lnTo>
                  <a:pt x="0" y="2747432"/>
                </a:lnTo>
                <a:lnTo>
                  <a:pt x="0" y="1236328"/>
                </a:lnTo>
                <a:lnTo>
                  <a:pt x="1079848" y="156479"/>
                </a:lnTo>
                <a:cubicBezTo>
                  <a:pt x="1184168" y="52160"/>
                  <a:pt x="1320896" y="0"/>
                  <a:pt x="1457624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F796F4F0-4829-4647-83C3-A88700989A8B}"/>
              </a:ext>
            </a:extLst>
          </p:cNvPr>
          <p:cNvSpPr/>
          <p:nvPr/>
        </p:nvSpPr>
        <p:spPr>
          <a:xfrm>
            <a:off x="10020130" y="3084511"/>
            <a:ext cx="2171870" cy="2927423"/>
          </a:xfrm>
          <a:custGeom>
            <a:avLst/>
            <a:gdLst>
              <a:gd name="connsiteX0" fmla="*/ 2171870 w 2171870"/>
              <a:gd name="connsiteY0" fmla="*/ 0 h 2927423"/>
              <a:gd name="connsiteX1" fmla="*/ 2171870 w 2171870"/>
              <a:gd name="connsiteY1" fmla="*/ 1511105 h 2927423"/>
              <a:gd name="connsiteX2" fmla="*/ 912032 w 2171870"/>
              <a:gd name="connsiteY2" fmla="*/ 2770943 h 2927423"/>
              <a:gd name="connsiteX3" fmla="*/ 156480 w 2171870"/>
              <a:gd name="connsiteY3" fmla="*/ 2770943 h 2927423"/>
              <a:gd name="connsiteX4" fmla="*/ 156480 w 2171870"/>
              <a:gd name="connsiteY4" fmla="*/ 2015391 h 2927423"/>
              <a:gd name="connsiteX5" fmla="*/ 2171870 w 2171870"/>
              <a:gd name="connsiteY5" fmla="*/ 0 h 2927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71870" h="2927423">
                <a:moveTo>
                  <a:pt x="2171870" y="0"/>
                </a:moveTo>
                <a:lnTo>
                  <a:pt x="2171870" y="1511105"/>
                </a:lnTo>
                <a:lnTo>
                  <a:pt x="912032" y="2770943"/>
                </a:lnTo>
                <a:cubicBezTo>
                  <a:pt x="703392" y="2979583"/>
                  <a:pt x="365119" y="2979583"/>
                  <a:pt x="156480" y="2770943"/>
                </a:cubicBezTo>
                <a:cubicBezTo>
                  <a:pt x="-52160" y="2562303"/>
                  <a:pt x="-52160" y="2224031"/>
                  <a:pt x="156480" y="2015391"/>
                </a:cubicBezTo>
                <a:lnTo>
                  <a:pt x="2171870" y="0"/>
                </a:ln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40489BC6-9B9F-4D28-8670-9A9F68D5BB8F}"/>
              </a:ext>
            </a:extLst>
          </p:cNvPr>
          <p:cNvSpPr/>
          <p:nvPr/>
        </p:nvSpPr>
        <p:spPr>
          <a:xfrm>
            <a:off x="0" y="4834030"/>
            <a:ext cx="1120108" cy="1633797"/>
          </a:xfrm>
          <a:custGeom>
            <a:avLst/>
            <a:gdLst>
              <a:gd name="connsiteX0" fmla="*/ 756876 w 1120108"/>
              <a:gd name="connsiteY0" fmla="*/ 0 h 1633797"/>
              <a:gd name="connsiteX1" fmla="*/ 1013720 w 1120108"/>
              <a:gd name="connsiteY1" fmla="*/ 106388 h 1633797"/>
              <a:gd name="connsiteX2" fmla="*/ 1013720 w 1120108"/>
              <a:gd name="connsiteY2" fmla="*/ 620077 h 1633797"/>
              <a:gd name="connsiteX3" fmla="*/ 0 w 1120108"/>
              <a:gd name="connsiteY3" fmla="*/ 1633797 h 1633797"/>
              <a:gd name="connsiteX4" fmla="*/ 0 w 1120108"/>
              <a:gd name="connsiteY4" fmla="*/ 606419 h 1633797"/>
              <a:gd name="connsiteX5" fmla="*/ 500031 w 1120108"/>
              <a:gd name="connsiteY5" fmla="*/ 106388 h 1633797"/>
              <a:gd name="connsiteX6" fmla="*/ 756876 w 1120108"/>
              <a:gd name="connsiteY6" fmla="*/ 0 h 1633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0108" h="1633797">
                <a:moveTo>
                  <a:pt x="756876" y="0"/>
                </a:moveTo>
                <a:cubicBezTo>
                  <a:pt x="849835" y="0"/>
                  <a:pt x="942795" y="35463"/>
                  <a:pt x="1013720" y="106388"/>
                </a:cubicBezTo>
                <a:cubicBezTo>
                  <a:pt x="1155571" y="248239"/>
                  <a:pt x="1155571" y="478226"/>
                  <a:pt x="1013720" y="620077"/>
                </a:cubicBezTo>
                <a:lnTo>
                  <a:pt x="0" y="1633797"/>
                </a:lnTo>
                <a:lnTo>
                  <a:pt x="0" y="606419"/>
                </a:lnTo>
                <a:lnTo>
                  <a:pt x="500031" y="106388"/>
                </a:lnTo>
                <a:cubicBezTo>
                  <a:pt x="570957" y="35463"/>
                  <a:pt x="663916" y="0"/>
                  <a:pt x="756876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2C1D329A-6758-465A-882F-4F99C7551023}"/>
              </a:ext>
            </a:extLst>
          </p:cNvPr>
          <p:cNvCxnSpPr/>
          <p:nvPr/>
        </p:nvCxnSpPr>
        <p:spPr>
          <a:xfrm flipV="1">
            <a:off x="952500" y="1618761"/>
            <a:ext cx="1894735" cy="1810239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AF880A37-9DB6-458F-B77E-B4C38D7191DE}"/>
              </a:ext>
            </a:extLst>
          </p:cNvPr>
          <p:cNvCxnSpPr/>
          <p:nvPr/>
        </p:nvCxnSpPr>
        <p:spPr>
          <a:xfrm flipV="1">
            <a:off x="3477877" y="744813"/>
            <a:ext cx="1894735" cy="1810239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9CBED65B-6C3F-4924-BDC5-BB03199A17F4}"/>
              </a:ext>
            </a:extLst>
          </p:cNvPr>
          <p:cNvCxnSpPr/>
          <p:nvPr/>
        </p:nvCxnSpPr>
        <p:spPr>
          <a:xfrm flipV="1">
            <a:off x="995940" y="4502056"/>
            <a:ext cx="1894735" cy="1810239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047821DD-9E38-4A7B-B8A2-1D9B3E9ADEC4}"/>
              </a:ext>
            </a:extLst>
          </p:cNvPr>
          <p:cNvCxnSpPr/>
          <p:nvPr/>
        </p:nvCxnSpPr>
        <p:spPr>
          <a:xfrm flipV="1">
            <a:off x="5893860" y="1661190"/>
            <a:ext cx="1894735" cy="1810239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8EBFCA4-C10A-4B14-9677-0AE9D51D5819}"/>
              </a:ext>
            </a:extLst>
          </p:cNvPr>
          <p:cNvCxnSpPr>
            <a:cxnSpLocks/>
          </p:cNvCxnSpPr>
          <p:nvPr/>
        </p:nvCxnSpPr>
        <p:spPr>
          <a:xfrm flipV="1">
            <a:off x="5078269" y="1110294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CE0053A8-93C6-40C3-897E-D0192859409F}"/>
              </a:ext>
            </a:extLst>
          </p:cNvPr>
          <p:cNvCxnSpPr>
            <a:cxnSpLocks/>
          </p:cNvCxnSpPr>
          <p:nvPr/>
        </p:nvCxnSpPr>
        <p:spPr>
          <a:xfrm flipH="1">
            <a:off x="9868133" y="812466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45C9DAD0-0B9B-4C29-834B-3107202367B7}"/>
              </a:ext>
            </a:extLst>
          </p:cNvPr>
          <p:cNvCxnSpPr>
            <a:cxnSpLocks/>
          </p:cNvCxnSpPr>
          <p:nvPr/>
        </p:nvCxnSpPr>
        <p:spPr>
          <a:xfrm flipH="1">
            <a:off x="10355596" y="2782099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326AA14-AFF0-48F2-86A2-3DF0C80DCBE4}"/>
              </a:ext>
            </a:extLst>
          </p:cNvPr>
          <p:cNvCxnSpPr>
            <a:cxnSpLocks/>
          </p:cNvCxnSpPr>
          <p:nvPr/>
        </p:nvCxnSpPr>
        <p:spPr>
          <a:xfrm flipH="1">
            <a:off x="8691741" y="5368882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162B3518-6DB0-43A5-B617-8A230ED6EC08}"/>
              </a:ext>
            </a:extLst>
          </p:cNvPr>
          <p:cNvCxnSpPr>
            <a:cxnSpLocks/>
          </p:cNvCxnSpPr>
          <p:nvPr/>
        </p:nvCxnSpPr>
        <p:spPr>
          <a:xfrm flipH="1">
            <a:off x="6314521" y="5325580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>
            <a:extLst>
              <a:ext uri="{FF2B5EF4-FFF2-40B4-BE49-F238E27FC236}">
                <a16:creationId xmlns:a16="http://schemas.microsoft.com/office/drawing/2014/main" id="{CE9A6CD7-A388-4049-8ADB-FB623D3289EF}"/>
              </a:ext>
            </a:extLst>
          </p:cNvPr>
          <p:cNvSpPr/>
          <p:nvPr/>
        </p:nvSpPr>
        <p:spPr>
          <a:xfrm rot="18900000" flipV="1">
            <a:off x="2347991" y="4709011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4B27541F-E6EE-46A8-A29B-A6581E48909D}"/>
              </a:ext>
            </a:extLst>
          </p:cNvPr>
          <p:cNvSpPr/>
          <p:nvPr/>
        </p:nvSpPr>
        <p:spPr>
          <a:xfrm rot="18900000" flipV="1">
            <a:off x="4544413" y="5019998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FF0EA65-D1A6-433B-8CDD-116E99E90F70}"/>
              </a:ext>
            </a:extLst>
          </p:cNvPr>
          <p:cNvSpPr/>
          <p:nvPr/>
        </p:nvSpPr>
        <p:spPr>
          <a:xfrm rot="18900000" flipV="1">
            <a:off x="8062915" y="955041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1BE2E9E-694C-4717-822B-3A763FC22EE0}"/>
              </a:ext>
            </a:extLst>
          </p:cNvPr>
          <p:cNvSpPr/>
          <p:nvPr/>
        </p:nvSpPr>
        <p:spPr>
          <a:xfrm rot="18900000" flipV="1">
            <a:off x="7997953" y="3101421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CA146700-903F-4552-944F-2E47DB8E230B}"/>
              </a:ext>
            </a:extLst>
          </p:cNvPr>
          <p:cNvSpPr/>
          <p:nvPr/>
        </p:nvSpPr>
        <p:spPr>
          <a:xfrm rot="18900000" flipV="1">
            <a:off x="-167312" y="3900894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DCEFA7F5-A0B8-4239-9E17-D718E833BECD}"/>
              </a:ext>
            </a:extLst>
          </p:cNvPr>
          <p:cNvSpPr/>
          <p:nvPr/>
        </p:nvSpPr>
        <p:spPr>
          <a:xfrm>
            <a:off x="2630782" y="844646"/>
            <a:ext cx="375231" cy="375231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39E309A8-AC60-4B13-B6EB-B02903C6817F}"/>
              </a:ext>
            </a:extLst>
          </p:cNvPr>
          <p:cNvSpPr/>
          <p:nvPr/>
        </p:nvSpPr>
        <p:spPr>
          <a:xfrm>
            <a:off x="5221009" y="262769"/>
            <a:ext cx="308397" cy="308397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F5E21A8-BFA9-4AD2-94EA-D9B6294512B3}"/>
              </a:ext>
            </a:extLst>
          </p:cNvPr>
          <p:cNvSpPr/>
          <p:nvPr/>
        </p:nvSpPr>
        <p:spPr>
          <a:xfrm>
            <a:off x="2623515" y="2908496"/>
            <a:ext cx="487782" cy="4877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B59435F0-370F-41A2-BA32-76936D67262F}"/>
              </a:ext>
            </a:extLst>
          </p:cNvPr>
          <p:cNvSpPr/>
          <p:nvPr/>
        </p:nvSpPr>
        <p:spPr>
          <a:xfrm>
            <a:off x="4796668" y="2956271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77BA2C2E-DC7B-4A87-AEB4-F04DBA7C141C}"/>
              </a:ext>
            </a:extLst>
          </p:cNvPr>
          <p:cNvSpPr/>
          <p:nvPr/>
        </p:nvSpPr>
        <p:spPr>
          <a:xfrm>
            <a:off x="6882603" y="3200548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59933B1B-D33C-4766-BBA5-3D5EBE253EFA}"/>
              </a:ext>
            </a:extLst>
          </p:cNvPr>
          <p:cNvSpPr/>
          <p:nvPr/>
        </p:nvSpPr>
        <p:spPr>
          <a:xfrm>
            <a:off x="8094806" y="1481799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4B7E9BBB-6CE5-4C7E-B301-8CF81AFE84F2}"/>
              </a:ext>
            </a:extLst>
          </p:cNvPr>
          <p:cNvSpPr/>
          <p:nvPr/>
        </p:nvSpPr>
        <p:spPr>
          <a:xfrm>
            <a:off x="5308404" y="4754039"/>
            <a:ext cx="308397" cy="308397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0838A26-006A-435F-A47D-24C4F6BA618A}"/>
              </a:ext>
            </a:extLst>
          </p:cNvPr>
          <p:cNvSpPr/>
          <p:nvPr/>
        </p:nvSpPr>
        <p:spPr>
          <a:xfrm>
            <a:off x="1675274" y="6159430"/>
            <a:ext cx="308397" cy="308397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E3B73D62-7115-4CD9-9673-6E6354221951}"/>
              </a:ext>
            </a:extLst>
          </p:cNvPr>
          <p:cNvSpPr/>
          <p:nvPr/>
        </p:nvSpPr>
        <p:spPr>
          <a:xfrm>
            <a:off x="7590123" y="4903827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CA1D21CD-8A9E-4341-A251-986E894D8876}"/>
              </a:ext>
            </a:extLst>
          </p:cNvPr>
          <p:cNvSpPr/>
          <p:nvPr/>
        </p:nvSpPr>
        <p:spPr>
          <a:xfrm>
            <a:off x="9913057" y="3318389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8CD62BD-D546-4C11-B09C-DA014C64E70A}"/>
              </a:ext>
            </a:extLst>
          </p:cNvPr>
          <p:cNvSpPr/>
          <p:nvPr/>
        </p:nvSpPr>
        <p:spPr>
          <a:xfrm>
            <a:off x="11706317" y="2242134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C9C567AB-CB2A-4E4C-9F92-D2E4B3593475}"/>
              </a:ext>
            </a:extLst>
          </p:cNvPr>
          <p:cNvSpPr/>
          <p:nvPr/>
        </p:nvSpPr>
        <p:spPr>
          <a:xfrm>
            <a:off x="9615498" y="6194454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FE0D65D0-4C83-4B8F-B3C4-EB5BB76C45FB}"/>
              </a:ext>
            </a:extLst>
          </p:cNvPr>
          <p:cNvSpPr/>
          <p:nvPr/>
        </p:nvSpPr>
        <p:spPr>
          <a:xfrm>
            <a:off x="11538797" y="6026934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5D8A1893-495C-49DD-B6A7-D819EBB19F06}"/>
              </a:ext>
            </a:extLst>
          </p:cNvPr>
          <p:cNvSpPr/>
          <p:nvPr/>
        </p:nvSpPr>
        <p:spPr>
          <a:xfrm>
            <a:off x="570597" y="3311686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66585B35-D45F-49FB-96DB-4EF46384E20E}"/>
              </a:ext>
            </a:extLst>
          </p:cNvPr>
          <p:cNvSpPr/>
          <p:nvPr/>
        </p:nvSpPr>
        <p:spPr>
          <a:xfrm>
            <a:off x="6133125" y="1983803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84E2ED9C-BF23-4916-BF84-87747CD11667}"/>
              </a:ext>
            </a:extLst>
          </p:cNvPr>
          <p:cNvSpPr/>
          <p:nvPr/>
        </p:nvSpPr>
        <p:spPr>
          <a:xfrm>
            <a:off x="3950362" y="4828052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F5E20094-4607-44F8-ADA1-95B5522344CA}"/>
              </a:ext>
            </a:extLst>
          </p:cNvPr>
          <p:cNvSpPr/>
          <p:nvPr/>
        </p:nvSpPr>
        <p:spPr>
          <a:xfrm>
            <a:off x="8663921" y="2523880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3830387B-4673-46C0-BADF-0BF3FB6D41F1}"/>
              </a:ext>
            </a:extLst>
          </p:cNvPr>
          <p:cNvSpPr/>
          <p:nvPr/>
        </p:nvSpPr>
        <p:spPr>
          <a:xfrm>
            <a:off x="10337406" y="565502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9E382AEB-E7BF-44DF-8D7C-F84006A33278}"/>
              </a:ext>
            </a:extLst>
          </p:cNvPr>
          <p:cNvSpPr/>
          <p:nvPr/>
        </p:nvSpPr>
        <p:spPr>
          <a:xfrm>
            <a:off x="4548942" y="3075057"/>
            <a:ext cx="36038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Y" sz="4000" b="1" dirty="0">
                <a:solidFill>
                  <a:schemeClr val="bg1"/>
                </a:solidFill>
                <a:latin typeface="Economica" panose="02000506040000020004" pitchFamily="2" charset="0"/>
              </a:rPr>
              <a:t>رؤية المملكة 2030</a:t>
            </a:r>
          </a:p>
        </p:txBody>
      </p:sp>
    </p:spTree>
    <p:extLst>
      <p:ext uri="{BB962C8B-B14F-4D97-AF65-F5344CB8AC3E}">
        <p14:creationId xmlns:p14="http://schemas.microsoft.com/office/powerpoint/2010/main" val="2466684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decel="2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83FFDE3-A923-41F2-A292-16180518DD06}"/>
              </a:ext>
            </a:extLst>
          </p:cNvPr>
          <p:cNvSpPr/>
          <p:nvPr/>
        </p:nvSpPr>
        <p:spPr>
          <a:xfrm>
            <a:off x="8655166" y="58533"/>
            <a:ext cx="785265" cy="6799467"/>
          </a:xfrm>
          <a:prstGeom prst="rect">
            <a:avLst/>
          </a:prstGeom>
          <a:gradFill>
            <a:gsLst>
              <a:gs pos="0">
                <a:srgbClr val="D9D9D9">
                  <a:alpha val="0"/>
                </a:srgbClr>
              </a:gs>
              <a:gs pos="93000">
                <a:schemeClr val="tx1">
                  <a:alpha val="44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97F41BB-0C1A-4B12-9E40-47DFC069B94D}"/>
              </a:ext>
            </a:extLst>
          </p:cNvPr>
          <p:cNvGrpSpPr/>
          <p:nvPr/>
        </p:nvGrpSpPr>
        <p:grpSpPr>
          <a:xfrm>
            <a:off x="3251200" y="797866"/>
            <a:ext cx="6647946" cy="1735147"/>
            <a:chOff x="2398487" y="739333"/>
            <a:chExt cx="5481203" cy="175008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EFE4211-0FE1-430D-B479-B426CB39E854}"/>
                </a:ext>
              </a:extLst>
            </p:cNvPr>
            <p:cNvGrpSpPr/>
            <p:nvPr/>
          </p:nvGrpSpPr>
          <p:grpSpPr>
            <a:xfrm>
              <a:off x="2398487" y="739333"/>
              <a:ext cx="5096212" cy="1750084"/>
              <a:chOff x="2398487" y="739333"/>
              <a:chExt cx="5096212" cy="1750084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F0BB28A2-D5C7-4A4A-B9AA-8597AE8EBAD8}"/>
                  </a:ext>
                </a:extLst>
              </p:cNvPr>
              <p:cNvSpPr/>
              <p:nvPr/>
            </p:nvSpPr>
            <p:spPr>
              <a:xfrm>
                <a:off x="2421069" y="923556"/>
                <a:ext cx="5042809" cy="1565861"/>
              </a:xfrm>
              <a:custGeom>
                <a:avLst/>
                <a:gdLst>
                  <a:gd name="connsiteX0" fmla="*/ 1092890 w 4996069"/>
                  <a:gd name="connsiteY0" fmla="*/ 236 h 1969067"/>
                  <a:gd name="connsiteX1" fmla="*/ 4996069 w 4996069"/>
                  <a:gd name="connsiteY1" fmla="*/ 239099 h 1969067"/>
                  <a:gd name="connsiteX2" fmla="*/ 4996069 w 4996069"/>
                  <a:gd name="connsiteY2" fmla="*/ 1729969 h 1969067"/>
                  <a:gd name="connsiteX3" fmla="*/ 156127 w 4996069"/>
                  <a:gd name="connsiteY3" fmla="*/ 1659448 h 1969067"/>
                  <a:gd name="connsiteX4" fmla="*/ 18127 w 4996069"/>
                  <a:gd name="connsiteY4" fmla="*/ 1721781 h 1969067"/>
                  <a:gd name="connsiteX5" fmla="*/ 742120 w 4996069"/>
                  <a:gd name="connsiteY5" fmla="*/ 997788 h 1969067"/>
                  <a:gd name="connsiteX6" fmla="*/ 0 w 4996069"/>
                  <a:gd name="connsiteY6" fmla="*/ 255667 h 1969067"/>
                  <a:gd name="connsiteX7" fmla="*/ 0 w 4996069"/>
                  <a:gd name="connsiteY7" fmla="*/ 239099 h 1969067"/>
                  <a:gd name="connsiteX8" fmla="*/ 1092890 w 4996069"/>
                  <a:gd name="connsiteY8" fmla="*/ 236 h 1969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96069" h="1969067">
                    <a:moveTo>
                      <a:pt x="1092890" y="236"/>
                    </a:moveTo>
                    <a:cubicBezTo>
                      <a:pt x="2393950" y="16666"/>
                      <a:pt x="3695010" y="886178"/>
                      <a:pt x="4996069" y="239099"/>
                    </a:cubicBezTo>
                    <a:lnTo>
                      <a:pt x="4996069" y="1729969"/>
                    </a:lnTo>
                    <a:cubicBezTo>
                      <a:pt x="3382756" y="2532347"/>
                      <a:pt x="1769441" y="1002814"/>
                      <a:pt x="156127" y="1659448"/>
                    </a:cubicBezTo>
                    <a:lnTo>
                      <a:pt x="18127" y="1721781"/>
                    </a:lnTo>
                    <a:lnTo>
                      <a:pt x="742120" y="997788"/>
                    </a:lnTo>
                    <a:lnTo>
                      <a:pt x="0" y="255667"/>
                    </a:lnTo>
                    <a:lnTo>
                      <a:pt x="0" y="239099"/>
                    </a:lnTo>
                    <a:cubicBezTo>
                      <a:pt x="364297" y="57917"/>
                      <a:pt x="728593" y="-4364"/>
                      <a:pt x="1092890" y="236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172C23CD-8A5B-4335-B43F-2166D497B68C}"/>
                  </a:ext>
                </a:extLst>
              </p:cNvPr>
              <p:cNvSpPr/>
              <p:nvPr/>
            </p:nvSpPr>
            <p:spPr>
              <a:xfrm>
                <a:off x="2398487" y="739333"/>
                <a:ext cx="5096212" cy="1489053"/>
              </a:xfrm>
              <a:custGeom>
                <a:avLst/>
                <a:gdLst>
                  <a:gd name="connsiteX0" fmla="*/ 1092890 w 4996069"/>
                  <a:gd name="connsiteY0" fmla="*/ 236 h 1969067"/>
                  <a:gd name="connsiteX1" fmla="*/ 4996069 w 4996069"/>
                  <a:gd name="connsiteY1" fmla="*/ 239099 h 1969067"/>
                  <a:gd name="connsiteX2" fmla="*/ 4996069 w 4996069"/>
                  <a:gd name="connsiteY2" fmla="*/ 1729969 h 1969067"/>
                  <a:gd name="connsiteX3" fmla="*/ 156127 w 4996069"/>
                  <a:gd name="connsiteY3" fmla="*/ 1659448 h 1969067"/>
                  <a:gd name="connsiteX4" fmla="*/ 18127 w 4996069"/>
                  <a:gd name="connsiteY4" fmla="*/ 1721781 h 1969067"/>
                  <a:gd name="connsiteX5" fmla="*/ 742120 w 4996069"/>
                  <a:gd name="connsiteY5" fmla="*/ 997788 h 1969067"/>
                  <a:gd name="connsiteX6" fmla="*/ 0 w 4996069"/>
                  <a:gd name="connsiteY6" fmla="*/ 255667 h 1969067"/>
                  <a:gd name="connsiteX7" fmla="*/ 0 w 4996069"/>
                  <a:gd name="connsiteY7" fmla="*/ 239099 h 1969067"/>
                  <a:gd name="connsiteX8" fmla="*/ 1092890 w 4996069"/>
                  <a:gd name="connsiteY8" fmla="*/ 236 h 1969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96069" h="1969067">
                    <a:moveTo>
                      <a:pt x="1092890" y="236"/>
                    </a:moveTo>
                    <a:cubicBezTo>
                      <a:pt x="2393950" y="16666"/>
                      <a:pt x="3695010" y="886178"/>
                      <a:pt x="4996069" y="239099"/>
                    </a:cubicBezTo>
                    <a:lnTo>
                      <a:pt x="4996069" y="1729969"/>
                    </a:lnTo>
                    <a:cubicBezTo>
                      <a:pt x="3382756" y="2532347"/>
                      <a:pt x="1769441" y="1002814"/>
                      <a:pt x="156127" y="1659448"/>
                    </a:cubicBezTo>
                    <a:lnTo>
                      <a:pt x="18127" y="1721781"/>
                    </a:lnTo>
                    <a:lnTo>
                      <a:pt x="742120" y="997788"/>
                    </a:lnTo>
                    <a:lnTo>
                      <a:pt x="0" y="255667"/>
                    </a:lnTo>
                    <a:lnTo>
                      <a:pt x="0" y="239099"/>
                    </a:lnTo>
                    <a:cubicBezTo>
                      <a:pt x="364297" y="57917"/>
                      <a:pt x="728593" y="-4364"/>
                      <a:pt x="1092890" y="23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CC00"/>
                  </a:gs>
                  <a:gs pos="100000">
                    <a:srgbClr val="FF9900"/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outerShdw blurRad="76200" dist="889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389D086-7115-43AB-8EE3-7F88744BFC76}"/>
                </a:ext>
              </a:extLst>
            </p:cNvPr>
            <p:cNvSpPr txBox="1"/>
            <p:nvPr/>
          </p:nvSpPr>
          <p:spPr>
            <a:xfrm>
              <a:off x="3561286" y="1258820"/>
              <a:ext cx="4318404" cy="5898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chemeClr val="bg1"/>
                  </a:solidFill>
                </a:rPr>
                <a:t>رؤية المملكة 2030</a:t>
              </a:r>
              <a:endParaRPr lang="en-US" sz="32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40F8AA7-3541-4B6C-A2C9-D5AF3C93465D}"/>
              </a:ext>
            </a:extLst>
          </p:cNvPr>
          <p:cNvGrpSpPr/>
          <p:nvPr/>
        </p:nvGrpSpPr>
        <p:grpSpPr>
          <a:xfrm>
            <a:off x="3553139" y="2859068"/>
            <a:ext cx="5931808" cy="1735145"/>
            <a:chOff x="2404439" y="2800534"/>
            <a:chExt cx="5143152" cy="175008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B88E973-E747-492B-BB65-1C254B005B2C}"/>
                </a:ext>
              </a:extLst>
            </p:cNvPr>
            <p:cNvGrpSpPr/>
            <p:nvPr/>
          </p:nvGrpSpPr>
          <p:grpSpPr>
            <a:xfrm>
              <a:off x="2404439" y="2800534"/>
              <a:ext cx="5143152" cy="1750082"/>
              <a:chOff x="2404439" y="2800534"/>
              <a:chExt cx="5143152" cy="1750082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E2511CCB-44C3-44D0-92B5-937D69E7A2B1}"/>
                  </a:ext>
                </a:extLst>
              </p:cNvPr>
              <p:cNvSpPr/>
              <p:nvPr/>
            </p:nvSpPr>
            <p:spPr>
              <a:xfrm>
                <a:off x="2404439" y="2984755"/>
                <a:ext cx="5042809" cy="1565861"/>
              </a:xfrm>
              <a:custGeom>
                <a:avLst/>
                <a:gdLst>
                  <a:gd name="connsiteX0" fmla="*/ 1092890 w 4996069"/>
                  <a:gd name="connsiteY0" fmla="*/ 236 h 1969067"/>
                  <a:gd name="connsiteX1" fmla="*/ 4996069 w 4996069"/>
                  <a:gd name="connsiteY1" fmla="*/ 239099 h 1969067"/>
                  <a:gd name="connsiteX2" fmla="*/ 4996069 w 4996069"/>
                  <a:gd name="connsiteY2" fmla="*/ 1729969 h 1969067"/>
                  <a:gd name="connsiteX3" fmla="*/ 156127 w 4996069"/>
                  <a:gd name="connsiteY3" fmla="*/ 1659448 h 1969067"/>
                  <a:gd name="connsiteX4" fmla="*/ 18127 w 4996069"/>
                  <a:gd name="connsiteY4" fmla="*/ 1721781 h 1969067"/>
                  <a:gd name="connsiteX5" fmla="*/ 742120 w 4996069"/>
                  <a:gd name="connsiteY5" fmla="*/ 997788 h 1969067"/>
                  <a:gd name="connsiteX6" fmla="*/ 0 w 4996069"/>
                  <a:gd name="connsiteY6" fmla="*/ 255667 h 1969067"/>
                  <a:gd name="connsiteX7" fmla="*/ 0 w 4996069"/>
                  <a:gd name="connsiteY7" fmla="*/ 239099 h 1969067"/>
                  <a:gd name="connsiteX8" fmla="*/ 1092890 w 4996069"/>
                  <a:gd name="connsiteY8" fmla="*/ 236 h 1969067"/>
                  <a:gd name="connsiteX0" fmla="*/ 1092890 w 4996069"/>
                  <a:gd name="connsiteY0" fmla="*/ 236 h 1969067"/>
                  <a:gd name="connsiteX1" fmla="*/ 4996069 w 4996069"/>
                  <a:gd name="connsiteY1" fmla="*/ 239099 h 1969067"/>
                  <a:gd name="connsiteX2" fmla="*/ 4996069 w 4996069"/>
                  <a:gd name="connsiteY2" fmla="*/ 1729969 h 1969067"/>
                  <a:gd name="connsiteX3" fmla="*/ 156127 w 4996069"/>
                  <a:gd name="connsiteY3" fmla="*/ 1659448 h 1969067"/>
                  <a:gd name="connsiteX4" fmla="*/ 18127 w 4996069"/>
                  <a:gd name="connsiteY4" fmla="*/ 1721781 h 1969067"/>
                  <a:gd name="connsiteX5" fmla="*/ 463374 w 4996069"/>
                  <a:gd name="connsiteY5" fmla="*/ 590888 h 1969067"/>
                  <a:gd name="connsiteX6" fmla="*/ 0 w 4996069"/>
                  <a:gd name="connsiteY6" fmla="*/ 255667 h 1969067"/>
                  <a:gd name="connsiteX7" fmla="*/ 0 w 4996069"/>
                  <a:gd name="connsiteY7" fmla="*/ 239099 h 1969067"/>
                  <a:gd name="connsiteX8" fmla="*/ 1092890 w 4996069"/>
                  <a:gd name="connsiteY8" fmla="*/ 236 h 1969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96069" h="1969067">
                    <a:moveTo>
                      <a:pt x="1092890" y="236"/>
                    </a:moveTo>
                    <a:cubicBezTo>
                      <a:pt x="2393950" y="16666"/>
                      <a:pt x="3695010" y="886178"/>
                      <a:pt x="4996069" y="239099"/>
                    </a:cubicBezTo>
                    <a:lnTo>
                      <a:pt x="4996069" y="1729969"/>
                    </a:lnTo>
                    <a:cubicBezTo>
                      <a:pt x="3382756" y="2532347"/>
                      <a:pt x="1769441" y="1002814"/>
                      <a:pt x="156127" y="1659448"/>
                    </a:cubicBezTo>
                    <a:lnTo>
                      <a:pt x="18127" y="1721781"/>
                    </a:lnTo>
                    <a:lnTo>
                      <a:pt x="463374" y="590888"/>
                    </a:lnTo>
                    <a:lnTo>
                      <a:pt x="0" y="255667"/>
                    </a:lnTo>
                    <a:lnTo>
                      <a:pt x="0" y="239099"/>
                    </a:lnTo>
                    <a:cubicBezTo>
                      <a:pt x="364297" y="57917"/>
                      <a:pt x="728593" y="-4364"/>
                      <a:pt x="1092890" y="236"/>
                    </a:cubicBez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72ADCF25-7E98-4730-9ED8-FCAB72426CB5}"/>
                  </a:ext>
                </a:extLst>
              </p:cNvPr>
              <p:cNvSpPr/>
              <p:nvPr/>
            </p:nvSpPr>
            <p:spPr>
              <a:xfrm>
                <a:off x="2451379" y="2800534"/>
                <a:ext cx="5096212" cy="1489053"/>
              </a:xfrm>
              <a:custGeom>
                <a:avLst/>
                <a:gdLst>
                  <a:gd name="connsiteX0" fmla="*/ 1092890 w 4996069"/>
                  <a:gd name="connsiteY0" fmla="*/ 236 h 1969067"/>
                  <a:gd name="connsiteX1" fmla="*/ 4996069 w 4996069"/>
                  <a:gd name="connsiteY1" fmla="*/ 239099 h 1969067"/>
                  <a:gd name="connsiteX2" fmla="*/ 4996069 w 4996069"/>
                  <a:gd name="connsiteY2" fmla="*/ 1729969 h 1969067"/>
                  <a:gd name="connsiteX3" fmla="*/ 156127 w 4996069"/>
                  <a:gd name="connsiteY3" fmla="*/ 1659448 h 1969067"/>
                  <a:gd name="connsiteX4" fmla="*/ 18127 w 4996069"/>
                  <a:gd name="connsiteY4" fmla="*/ 1721781 h 1969067"/>
                  <a:gd name="connsiteX5" fmla="*/ 742120 w 4996069"/>
                  <a:gd name="connsiteY5" fmla="*/ 997788 h 1969067"/>
                  <a:gd name="connsiteX6" fmla="*/ 0 w 4996069"/>
                  <a:gd name="connsiteY6" fmla="*/ 255667 h 1969067"/>
                  <a:gd name="connsiteX7" fmla="*/ 0 w 4996069"/>
                  <a:gd name="connsiteY7" fmla="*/ 239099 h 1969067"/>
                  <a:gd name="connsiteX8" fmla="*/ 1092890 w 4996069"/>
                  <a:gd name="connsiteY8" fmla="*/ 236 h 1969067"/>
                  <a:gd name="connsiteX0" fmla="*/ 1092890 w 4996069"/>
                  <a:gd name="connsiteY0" fmla="*/ 236 h 1969067"/>
                  <a:gd name="connsiteX1" fmla="*/ 4996069 w 4996069"/>
                  <a:gd name="connsiteY1" fmla="*/ 239099 h 1969067"/>
                  <a:gd name="connsiteX2" fmla="*/ 4996069 w 4996069"/>
                  <a:gd name="connsiteY2" fmla="*/ 1729969 h 1969067"/>
                  <a:gd name="connsiteX3" fmla="*/ 156127 w 4996069"/>
                  <a:gd name="connsiteY3" fmla="*/ 1659448 h 1969067"/>
                  <a:gd name="connsiteX4" fmla="*/ 18127 w 4996069"/>
                  <a:gd name="connsiteY4" fmla="*/ 1721781 h 1969067"/>
                  <a:gd name="connsiteX5" fmla="*/ 287008 w 4996069"/>
                  <a:gd name="connsiteY5" fmla="*/ 923378 h 1969067"/>
                  <a:gd name="connsiteX6" fmla="*/ 0 w 4996069"/>
                  <a:gd name="connsiteY6" fmla="*/ 255667 h 1969067"/>
                  <a:gd name="connsiteX7" fmla="*/ 0 w 4996069"/>
                  <a:gd name="connsiteY7" fmla="*/ 239099 h 1969067"/>
                  <a:gd name="connsiteX8" fmla="*/ 1092890 w 4996069"/>
                  <a:gd name="connsiteY8" fmla="*/ 236 h 1969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96069" h="1969067">
                    <a:moveTo>
                      <a:pt x="1092890" y="236"/>
                    </a:moveTo>
                    <a:cubicBezTo>
                      <a:pt x="2393950" y="16666"/>
                      <a:pt x="3695010" y="886178"/>
                      <a:pt x="4996069" y="239099"/>
                    </a:cubicBezTo>
                    <a:lnTo>
                      <a:pt x="4996069" y="1729969"/>
                    </a:lnTo>
                    <a:cubicBezTo>
                      <a:pt x="3382756" y="2532347"/>
                      <a:pt x="1769441" y="1002814"/>
                      <a:pt x="156127" y="1659448"/>
                    </a:cubicBezTo>
                    <a:lnTo>
                      <a:pt x="18127" y="1721781"/>
                    </a:lnTo>
                    <a:lnTo>
                      <a:pt x="287008" y="923378"/>
                    </a:lnTo>
                    <a:lnTo>
                      <a:pt x="0" y="255667"/>
                    </a:lnTo>
                    <a:lnTo>
                      <a:pt x="0" y="239099"/>
                    </a:lnTo>
                    <a:cubicBezTo>
                      <a:pt x="364297" y="57917"/>
                      <a:pt x="728593" y="-4364"/>
                      <a:pt x="1092890" y="23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CC99"/>
                  </a:gs>
                  <a:gs pos="100000">
                    <a:srgbClr val="006666"/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outerShdw blurRad="76200" dist="889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998C5FB-104D-48CD-995D-33E7BC59FBA1}"/>
                </a:ext>
              </a:extLst>
            </p:cNvPr>
            <p:cNvSpPr txBox="1"/>
            <p:nvPr/>
          </p:nvSpPr>
          <p:spPr>
            <a:xfrm>
              <a:off x="2797944" y="3246070"/>
              <a:ext cx="4488215" cy="713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</a:rPr>
                <a:t>الرؤيـــة: هي الخطة التي تســـاعد علـــى تحقيق أهداف نريدها في المســـتقبل أنحاء المملكة العربية السعودية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9D0C04B-E8E9-4C3D-9016-3D8D72C18C07}"/>
              </a:ext>
            </a:extLst>
          </p:cNvPr>
          <p:cNvGrpSpPr/>
          <p:nvPr/>
        </p:nvGrpSpPr>
        <p:grpSpPr>
          <a:xfrm>
            <a:off x="2621786" y="4920265"/>
            <a:ext cx="6859790" cy="1735147"/>
            <a:chOff x="662358" y="4861732"/>
            <a:chExt cx="6881855" cy="175008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2DB1E44-CA9C-44B0-978D-4C04755B5D44}"/>
                </a:ext>
              </a:extLst>
            </p:cNvPr>
            <p:cNvGrpSpPr/>
            <p:nvPr/>
          </p:nvGrpSpPr>
          <p:grpSpPr>
            <a:xfrm>
              <a:off x="662358" y="4861732"/>
              <a:ext cx="6881855" cy="1750084"/>
              <a:chOff x="662358" y="4861732"/>
              <a:chExt cx="6881855" cy="1750084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EA23F34B-28D9-4391-8EEC-D7258E21FCED}"/>
                  </a:ext>
                </a:extLst>
              </p:cNvPr>
              <p:cNvSpPr/>
              <p:nvPr/>
            </p:nvSpPr>
            <p:spPr>
              <a:xfrm>
                <a:off x="711245" y="5045955"/>
                <a:ext cx="6759945" cy="1565861"/>
              </a:xfrm>
              <a:custGeom>
                <a:avLst/>
                <a:gdLst>
                  <a:gd name="connsiteX0" fmla="*/ 1092890 w 4996069"/>
                  <a:gd name="connsiteY0" fmla="*/ 236 h 1969067"/>
                  <a:gd name="connsiteX1" fmla="*/ 4996069 w 4996069"/>
                  <a:gd name="connsiteY1" fmla="*/ 239099 h 1969067"/>
                  <a:gd name="connsiteX2" fmla="*/ 4996069 w 4996069"/>
                  <a:gd name="connsiteY2" fmla="*/ 1729969 h 1969067"/>
                  <a:gd name="connsiteX3" fmla="*/ 156127 w 4996069"/>
                  <a:gd name="connsiteY3" fmla="*/ 1659448 h 1969067"/>
                  <a:gd name="connsiteX4" fmla="*/ 18127 w 4996069"/>
                  <a:gd name="connsiteY4" fmla="*/ 1721781 h 1969067"/>
                  <a:gd name="connsiteX5" fmla="*/ 742120 w 4996069"/>
                  <a:gd name="connsiteY5" fmla="*/ 997788 h 1969067"/>
                  <a:gd name="connsiteX6" fmla="*/ 0 w 4996069"/>
                  <a:gd name="connsiteY6" fmla="*/ 255667 h 1969067"/>
                  <a:gd name="connsiteX7" fmla="*/ 0 w 4996069"/>
                  <a:gd name="connsiteY7" fmla="*/ 239099 h 1969067"/>
                  <a:gd name="connsiteX8" fmla="*/ 1092890 w 4996069"/>
                  <a:gd name="connsiteY8" fmla="*/ 236 h 1969067"/>
                  <a:gd name="connsiteX0" fmla="*/ 1092890 w 4996069"/>
                  <a:gd name="connsiteY0" fmla="*/ 236 h 1969067"/>
                  <a:gd name="connsiteX1" fmla="*/ 4996069 w 4996069"/>
                  <a:gd name="connsiteY1" fmla="*/ 239099 h 1969067"/>
                  <a:gd name="connsiteX2" fmla="*/ 4996069 w 4996069"/>
                  <a:gd name="connsiteY2" fmla="*/ 1729969 h 1969067"/>
                  <a:gd name="connsiteX3" fmla="*/ 156127 w 4996069"/>
                  <a:gd name="connsiteY3" fmla="*/ 1659448 h 1969067"/>
                  <a:gd name="connsiteX4" fmla="*/ 18127 w 4996069"/>
                  <a:gd name="connsiteY4" fmla="*/ 1721781 h 1969067"/>
                  <a:gd name="connsiteX5" fmla="*/ 407625 w 4996069"/>
                  <a:gd name="connsiteY5" fmla="*/ 1095444 h 1969067"/>
                  <a:gd name="connsiteX6" fmla="*/ 0 w 4996069"/>
                  <a:gd name="connsiteY6" fmla="*/ 255667 h 1969067"/>
                  <a:gd name="connsiteX7" fmla="*/ 0 w 4996069"/>
                  <a:gd name="connsiteY7" fmla="*/ 239099 h 1969067"/>
                  <a:gd name="connsiteX8" fmla="*/ 1092890 w 4996069"/>
                  <a:gd name="connsiteY8" fmla="*/ 236 h 1969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96069" h="1969067">
                    <a:moveTo>
                      <a:pt x="1092890" y="236"/>
                    </a:moveTo>
                    <a:cubicBezTo>
                      <a:pt x="2393950" y="16666"/>
                      <a:pt x="3695010" y="886178"/>
                      <a:pt x="4996069" y="239099"/>
                    </a:cubicBezTo>
                    <a:lnTo>
                      <a:pt x="4996069" y="1729969"/>
                    </a:lnTo>
                    <a:cubicBezTo>
                      <a:pt x="3382756" y="2532347"/>
                      <a:pt x="1769441" y="1002814"/>
                      <a:pt x="156127" y="1659448"/>
                    </a:cubicBezTo>
                    <a:lnTo>
                      <a:pt x="18127" y="1721781"/>
                    </a:lnTo>
                    <a:lnTo>
                      <a:pt x="407625" y="1095444"/>
                    </a:lnTo>
                    <a:lnTo>
                      <a:pt x="0" y="255667"/>
                    </a:lnTo>
                    <a:lnTo>
                      <a:pt x="0" y="239099"/>
                    </a:lnTo>
                    <a:cubicBezTo>
                      <a:pt x="364297" y="57917"/>
                      <a:pt x="728593" y="-4364"/>
                      <a:pt x="1092890" y="236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7E7435A3-2DBA-45F8-A2B0-F01CDE6B6A05}"/>
                  </a:ext>
                </a:extLst>
              </p:cNvPr>
              <p:cNvSpPr/>
              <p:nvPr/>
            </p:nvSpPr>
            <p:spPr>
              <a:xfrm>
                <a:off x="662358" y="4861732"/>
                <a:ext cx="6881855" cy="1489053"/>
              </a:xfrm>
              <a:custGeom>
                <a:avLst/>
                <a:gdLst>
                  <a:gd name="connsiteX0" fmla="*/ 1092890 w 4996069"/>
                  <a:gd name="connsiteY0" fmla="*/ 236 h 1969067"/>
                  <a:gd name="connsiteX1" fmla="*/ 4996069 w 4996069"/>
                  <a:gd name="connsiteY1" fmla="*/ 239099 h 1969067"/>
                  <a:gd name="connsiteX2" fmla="*/ 4996069 w 4996069"/>
                  <a:gd name="connsiteY2" fmla="*/ 1729969 h 1969067"/>
                  <a:gd name="connsiteX3" fmla="*/ 156127 w 4996069"/>
                  <a:gd name="connsiteY3" fmla="*/ 1659448 h 1969067"/>
                  <a:gd name="connsiteX4" fmla="*/ 18127 w 4996069"/>
                  <a:gd name="connsiteY4" fmla="*/ 1721781 h 1969067"/>
                  <a:gd name="connsiteX5" fmla="*/ 742120 w 4996069"/>
                  <a:gd name="connsiteY5" fmla="*/ 997788 h 1969067"/>
                  <a:gd name="connsiteX6" fmla="*/ 0 w 4996069"/>
                  <a:gd name="connsiteY6" fmla="*/ 255667 h 1969067"/>
                  <a:gd name="connsiteX7" fmla="*/ 0 w 4996069"/>
                  <a:gd name="connsiteY7" fmla="*/ 239099 h 1969067"/>
                  <a:gd name="connsiteX8" fmla="*/ 1092890 w 4996069"/>
                  <a:gd name="connsiteY8" fmla="*/ 236 h 1969067"/>
                  <a:gd name="connsiteX0" fmla="*/ 1136872 w 5040051"/>
                  <a:gd name="connsiteY0" fmla="*/ 236 h 1969067"/>
                  <a:gd name="connsiteX1" fmla="*/ 5040051 w 5040051"/>
                  <a:gd name="connsiteY1" fmla="*/ 239099 h 1969067"/>
                  <a:gd name="connsiteX2" fmla="*/ 5040051 w 5040051"/>
                  <a:gd name="connsiteY2" fmla="*/ 1729969 h 1969067"/>
                  <a:gd name="connsiteX3" fmla="*/ 200109 w 5040051"/>
                  <a:gd name="connsiteY3" fmla="*/ 1659448 h 1969067"/>
                  <a:gd name="connsiteX4" fmla="*/ 62109 w 5040051"/>
                  <a:gd name="connsiteY4" fmla="*/ 1721781 h 1969067"/>
                  <a:gd name="connsiteX5" fmla="*/ 0 w 5040051"/>
                  <a:gd name="connsiteY5" fmla="*/ 923378 h 1969067"/>
                  <a:gd name="connsiteX6" fmla="*/ 43982 w 5040051"/>
                  <a:gd name="connsiteY6" fmla="*/ 255667 h 1969067"/>
                  <a:gd name="connsiteX7" fmla="*/ 43982 w 5040051"/>
                  <a:gd name="connsiteY7" fmla="*/ 239099 h 1969067"/>
                  <a:gd name="connsiteX8" fmla="*/ 1136872 w 5040051"/>
                  <a:gd name="connsiteY8" fmla="*/ 236 h 1969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40051" h="1969067">
                    <a:moveTo>
                      <a:pt x="1136872" y="236"/>
                    </a:moveTo>
                    <a:cubicBezTo>
                      <a:pt x="2437932" y="16666"/>
                      <a:pt x="3738992" y="886178"/>
                      <a:pt x="5040051" y="239099"/>
                    </a:cubicBezTo>
                    <a:lnTo>
                      <a:pt x="5040051" y="1729969"/>
                    </a:lnTo>
                    <a:cubicBezTo>
                      <a:pt x="3426738" y="2532347"/>
                      <a:pt x="1813423" y="1002814"/>
                      <a:pt x="200109" y="1659448"/>
                    </a:cubicBezTo>
                    <a:lnTo>
                      <a:pt x="62109" y="1721781"/>
                    </a:lnTo>
                    <a:lnTo>
                      <a:pt x="0" y="923378"/>
                    </a:lnTo>
                    <a:lnTo>
                      <a:pt x="43982" y="255667"/>
                    </a:lnTo>
                    <a:lnTo>
                      <a:pt x="43982" y="239099"/>
                    </a:lnTo>
                    <a:cubicBezTo>
                      <a:pt x="408279" y="57917"/>
                      <a:pt x="772575" y="-4364"/>
                      <a:pt x="1136872" y="23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33CC"/>
                  </a:gs>
                  <a:gs pos="100000">
                    <a:srgbClr val="660066"/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outerShdw blurRad="76200" dist="889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9335349-4CCC-4EEE-9C18-8220ECBCA476}"/>
                </a:ext>
              </a:extLst>
            </p:cNvPr>
            <p:cNvSpPr txBox="1"/>
            <p:nvPr/>
          </p:nvSpPr>
          <p:spPr>
            <a:xfrm>
              <a:off x="722189" y="5199691"/>
              <a:ext cx="6409348" cy="1024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</a:rPr>
                <a:t>في عام 1437 ه -2016 م - أطلـــق خـــادم الحرمين عـــام الشـــريفين الملـــك ســـلمان بـــن عبدالعزيـــز آل ســـعود  رؤية  2030 لتطوير المملكة العربية السعودية</a:t>
              </a:r>
              <a:endParaRPr lang="en-US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 useBgFill="1">
        <p:nvSpPr>
          <p:cNvPr id="4" name="Rectangle 3">
            <a:extLst>
              <a:ext uri="{FF2B5EF4-FFF2-40B4-BE49-F238E27FC236}">
                <a16:creationId xmlns:a16="http://schemas.microsoft.com/office/drawing/2014/main" id="{78E39D27-82BF-4EB5-925E-C14161165C38}"/>
              </a:ext>
            </a:extLst>
          </p:cNvPr>
          <p:cNvSpPr/>
          <p:nvPr/>
        </p:nvSpPr>
        <p:spPr>
          <a:xfrm>
            <a:off x="9414822" y="58533"/>
            <a:ext cx="2777178" cy="6799467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6BB4F5-DC4A-4DBA-8B5E-5873F8EE4BF8}"/>
              </a:ext>
            </a:extLst>
          </p:cNvPr>
          <p:cNvGrpSpPr/>
          <p:nvPr/>
        </p:nvGrpSpPr>
        <p:grpSpPr>
          <a:xfrm>
            <a:off x="9059708" y="536836"/>
            <a:ext cx="2620553" cy="1727752"/>
            <a:chOff x="7105860" y="478302"/>
            <a:chExt cx="2628983" cy="1742625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1577F64-6FF2-4C8A-810B-4E5641319F57}"/>
                </a:ext>
              </a:extLst>
            </p:cNvPr>
            <p:cNvSpPr/>
            <p:nvPr/>
          </p:nvSpPr>
          <p:spPr>
            <a:xfrm flipH="1">
              <a:off x="7507714" y="655066"/>
              <a:ext cx="2227129" cy="1565861"/>
            </a:xfrm>
            <a:custGeom>
              <a:avLst/>
              <a:gdLst>
                <a:gd name="connsiteX0" fmla="*/ 482669 w 2206487"/>
                <a:gd name="connsiteY0" fmla="*/ 236 h 1969067"/>
                <a:gd name="connsiteX1" fmla="*/ 0 w 2206487"/>
                <a:gd name="connsiteY1" fmla="*/ 239099 h 1969067"/>
                <a:gd name="connsiteX2" fmla="*/ 0 w 2206487"/>
                <a:gd name="connsiteY2" fmla="*/ 260828 h 1969067"/>
                <a:gd name="connsiteX3" fmla="*/ 62959 w 2206487"/>
                <a:gd name="connsiteY3" fmla="*/ 366090 h 1969067"/>
                <a:gd name="connsiteX4" fmla="*/ 199904 w 2206487"/>
                <a:gd name="connsiteY4" fmla="*/ 984534 h 1969067"/>
                <a:gd name="connsiteX5" fmla="*/ 62959 w 2206487"/>
                <a:gd name="connsiteY5" fmla="*/ 1602978 h 1969067"/>
                <a:gd name="connsiteX6" fmla="*/ 0 w 2206487"/>
                <a:gd name="connsiteY6" fmla="*/ 1708240 h 1969067"/>
                <a:gd name="connsiteX7" fmla="*/ 0 w 2206487"/>
                <a:gd name="connsiteY7" fmla="*/ 1729969 h 1969067"/>
                <a:gd name="connsiteX8" fmla="*/ 2206487 w 2206487"/>
                <a:gd name="connsiteY8" fmla="*/ 1729969 h 1969067"/>
                <a:gd name="connsiteX9" fmla="*/ 2206487 w 2206487"/>
                <a:gd name="connsiteY9" fmla="*/ 239099 h 1969067"/>
                <a:gd name="connsiteX10" fmla="*/ 482669 w 2206487"/>
                <a:gd name="connsiteY10" fmla="*/ 236 h 196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06487" h="1969067">
                  <a:moveTo>
                    <a:pt x="482669" y="236"/>
                  </a:moveTo>
                  <a:cubicBezTo>
                    <a:pt x="321779" y="-4364"/>
                    <a:pt x="160890" y="57917"/>
                    <a:pt x="0" y="239099"/>
                  </a:cubicBezTo>
                  <a:lnTo>
                    <a:pt x="0" y="260828"/>
                  </a:lnTo>
                  <a:lnTo>
                    <a:pt x="62959" y="366090"/>
                  </a:lnTo>
                  <a:cubicBezTo>
                    <a:pt x="149419" y="542628"/>
                    <a:pt x="199904" y="755448"/>
                    <a:pt x="199904" y="984534"/>
                  </a:cubicBezTo>
                  <a:cubicBezTo>
                    <a:pt x="199904" y="1213620"/>
                    <a:pt x="149419" y="1426440"/>
                    <a:pt x="62959" y="1602978"/>
                  </a:cubicBezTo>
                  <a:lnTo>
                    <a:pt x="0" y="1708240"/>
                  </a:lnTo>
                  <a:lnTo>
                    <a:pt x="0" y="1729969"/>
                  </a:lnTo>
                  <a:cubicBezTo>
                    <a:pt x="735496" y="901708"/>
                    <a:pt x="1470991" y="2558230"/>
                    <a:pt x="2206487" y="1729969"/>
                  </a:cubicBezTo>
                  <a:lnTo>
                    <a:pt x="2206487" y="239099"/>
                  </a:lnTo>
                  <a:cubicBezTo>
                    <a:pt x="1631881" y="886178"/>
                    <a:pt x="1057275" y="16666"/>
                    <a:pt x="482669" y="236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B4C5057-A82E-465E-A563-BE0ACA39CC62}"/>
                </a:ext>
              </a:extLst>
            </p:cNvPr>
            <p:cNvSpPr/>
            <p:nvPr/>
          </p:nvSpPr>
          <p:spPr>
            <a:xfrm flipH="1">
              <a:off x="7253296" y="478302"/>
              <a:ext cx="2248340" cy="1565861"/>
            </a:xfrm>
            <a:custGeom>
              <a:avLst/>
              <a:gdLst>
                <a:gd name="connsiteX0" fmla="*/ 482669 w 2206487"/>
                <a:gd name="connsiteY0" fmla="*/ 236 h 1969067"/>
                <a:gd name="connsiteX1" fmla="*/ 0 w 2206487"/>
                <a:gd name="connsiteY1" fmla="*/ 239099 h 1969067"/>
                <a:gd name="connsiteX2" fmla="*/ 0 w 2206487"/>
                <a:gd name="connsiteY2" fmla="*/ 260828 h 1969067"/>
                <a:gd name="connsiteX3" fmla="*/ 62959 w 2206487"/>
                <a:gd name="connsiteY3" fmla="*/ 366090 h 1969067"/>
                <a:gd name="connsiteX4" fmla="*/ 199904 w 2206487"/>
                <a:gd name="connsiteY4" fmla="*/ 984534 h 1969067"/>
                <a:gd name="connsiteX5" fmla="*/ 62959 w 2206487"/>
                <a:gd name="connsiteY5" fmla="*/ 1602978 h 1969067"/>
                <a:gd name="connsiteX6" fmla="*/ 0 w 2206487"/>
                <a:gd name="connsiteY6" fmla="*/ 1708240 h 1969067"/>
                <a:gd name="connsiteX7" fmla="*/ 0 w 2206487"/>
                <a:gd name="connsiteY7" fmla="*/ 1729969 h 1969067"/>
                <a:gd name="connsiteX8" fmla="*/ 2206487 w 2206487"/>
                <a:gd name="connsiteY8" fmla="*/ 1729969 h 1969067"/>
                <a:gd name="connsiteX9" fmla="*/ 2206487 w 2206487"/>
                <a:gd name="connsiteY9" fmla="*/ 239099 h 1969067"/>
                <a:gd name="connsiteX10" fmla="*/ 482669 w 2206487"/>
                <a:gd name="connsiteY10" fmla="*/ 236 h 1969067"/>
                <a:gd name="connsiteX0" fmla="*/ 482669 w 2206487"/>
                <a:gd name="connsiteY0" fmla="*/ 236 h 1969067"/>
                <a:gd name="connsiteX1" fmla="*/ 0 w 2206487"/>
                <a:gd name="connsiteY1" fmla="*/ 239099 h 1969067"/>
                <a:gd name="connsiteX2" fmla="*/ 0 w 2206487"/>
                <a:gd name="connsiteY2" fmla="*/ 260828 h 1969067"/>
                <a:gd name="connsiteX3" fmla="*/ 62959 w 2206487"/>
                <a:gd name="connsiteY3" fmla="*/ 366090 h 1969067"/>
                <a:gd name="connsiteX4" fmla="*/ 199904 w 2206487"/>
                <a:gd name="connsiteY4" fmla="*/ 984534 h 1969067"/>
                <a:gd name="connsiteX5" fmla="*/ 62959 w 2206487"/>
                <a:gd name="connsiteY5" fmla="*/ 1602978 h 1969067"/>
                <a:gd name="connsiteX6" fmla="*/ 0 w 2206487"/>
                <a:gd name="connsiteY6" fmla="*/ 1708240 h 1969067"/>
                <a:gd name="connsiteX7" fmla="*/ 0 w 2206487"/>
                <a:gd name="connsiteY7" fmla="*/ 1729969 h 1969067"/>
                <a:gd name="connsiteX8" fmla="*/ 2206487 w 2206487"/>
                <a:gd name="connsiteY8" fmla="*/ 1729969 h 1969067"/>
                <a:gd name="connsiteX9" fmla="*/ 1999054 w 2206487"/>
                <a:gd name="connsiteY9" fmla="*/ 247566 h 1969067"/>
                <a:gd name="connsiteX10" fmla="*/ 482669 w 2206487"/>
                <a:gd name="connsiteY10" fmla="*/ 236 h 1969067"/>
                <a:gd name="connsiteX0" fmla="*/ 482669 w 2227501"/>
                <a:gd name="connsiteY0" fmla="*/ 236 h 1969067"/>
                <a:gd name="connsiteX1" fmla="*/ 0 w 2227501"/>
                <a:gd name="connsiteY1" fmla="*/ 239099 h 1969067"/>
                <a:gd name="connsiteX2" fmla="*/ 0 w 2227501"/>
                <a:gd name="connsiteY2" fmla="*/ 260828 h 1969067"/>
                <a:gd name="connsiteX3" fmla="*/ 62959 w 2227501"/>
                <a:gd name="connsiteY3" fmla="*/ 366090 h 1969067"/>
                <a:gd name="connsiteX4" fmla="*/ 199904 w 2227501"/>
                <a:gd name="connsiteY4" fmla="*/ 984534 h 1969067"/>
                <a:gd name="connsiteX5" fmla="*/ 62959 w 2227501"/>
                <a:gd name="connsiteY5" fmla="*/ 1602978 h 1969067"/>
                <a:gd name="connsiteX6" fmla="*/ 0 w 2227501"/>
                <a:gd name="connsiteY6" fmla="*/ 1708240 h 1969067"/>
                <a:gd name="connsiteX7" fmla="*/ 0 w 2227501"/>
                <a:gd name="connsiteY7" fmla="*/ 1729969 h 1969067"/>
                <a:gd name="connsiteX8" fmla="*/ 2206487 w 2227501"/>
                <a:gd name="connsiteY8" fmla="*/ 1729969 h 1969067"/>
                <a:gd name="connsiteX9" fmla="*/ 1999054 w 2227501"/>
                <a:gd name="connsiteY9" fmla="*/ 247566 h 1969067"/>
                <a:gd name="connsiteX10" fmla="*/ 482669 w 2227501"/>
                <a:gd name="connsiteY10" fmla="*/ 236 h 196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7501" h="1969067">
                  <a:moveTo>
                    <a:pt x="482669" y="236"/>
                  </a:moveTo>
                  <a:cubicBezTo>
                    <a:pt x="321779" y="-4364"/>
                    <a:pt x="160890" y="57917"/>
                    <a:pt x="0" y="239099"/>
                  </a:cubicBezTo>
                  <a:lnTo>
                    <a:pt x="0" y="260828"/>
                  </a:lnTo>
                  <a:lnTo>
                    <a:pt x="62959" y="366090"/>
                  </a:lnTo>
                  <a:cubicBezTo>
                    <a:pt x="149419" y="542628"/>
                    <a:pt x="199904" y="755448"/>
                    <a:pt x="199904" y="984534"/>
                  </a:cubicBezTo>
                  <a:cubicBezTo>
                    <a:pt x="199904" y="1213620"/>
                    <a:pt x="149419" y="1426440"/>
                    <a:pt x="62959" y="1602978"/>
                  </a:cubicBezTo>
                  <a:lnTo>
                    <a:pt x="0" y="1708240"/>
                  </a:lnTo>
                  <a:lnTo>
                    <a:pt x="0" y="1729969"/>
                  </a:lnTo>
                  <a:cubicBezTo>
                    <a:pt x="735496" y="901708"/>
                    <a:pt x="1470991" y="2558230"/>
                    <a:pt x="2206487" y="1729969"/>
                  </a:cubicBezTo>
                  <a:cubicBezTo>
                    <a:pt x="2206487" y="1233012"/>
                    <a:pt x="2325021" y="253456"/>
                    <a:pt x="1999054" y="247566"/>
                  </a:cubicBezTo>
                  <a:cubicBezTo>
                    <a:pt x="1424448" y="894645"/>
                    <a:pt x="1057275" y="16666"/>
                    <a:pt x="482669" y="23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C00"/>
                </a:gs>
                <a:gs pos="90300">
                  <a:srgbClr val="FF9E00"/>
                </a:gs>
                <a:gs pos="100000">
                  <a:srgbClr val="D67F00"/>
                </a:gs>
              </a:gsLst>
              <a:lin ang="0" scaled="1"/>
              <a:tileRect/>
            </a:gradFill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Graphic 27" descr="Stopwatch">
              <a:extLst>
                <a:ext uri="{FF2B5EF4-FFF2-40B4-BE49-F238E27FC236}">
                  <a16:creationId xmlns:a16="http://schemas.microsoft.com/office/drawing/2014/main" id="{8A43EBE2-4365-4567-95D4-4F8C27572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508236" y="876441"/>
              <a:ext cx="548640" cy="548640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9C884D4-CAA0-4AA2-94B0-6C324C76194D}"/>
                </a:ext>
              </a:extLst>
            </p:cNvPr>
            <p:cNvSpPr txBox="1"/>
            <p:nvPr/>
          </p:nvSpPr>
          <p:spPr>
            <a:xfrm>
              <a:off x="7633863" y="882267"/>
              <a:ext cx="7877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8D2ABAB-28AC-4FCF-AEF4-D1134075AA6A}"/>
                </a:ext>
              </a:extLst>
            </p:cNvPr>
            <p:cNvSpPr txBox="1"/>
            <p:nvPr/>
          </p:nvSpPr>
          <p:spPr>
            <a:xfrm>
              <a:off x="7105860" y="1461403"/>
              <a:ext cx="16842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أولا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BD706D3-5055-4296-9750-EC8C0C5A438C}"/>
              </a:ext>
            </a:extLst>
          </p:cNvPr>
          <p:cNvGrpSpPr/>
          <p:nvPr/>
        </p:nvGrpSpPr>
        <p:grpSpPr>
          <a:xfrm>
            <a:off x="8971951" y="2598036"/>
            <a:ext cx="2634548" cy="1727752"/>
            <a:chOff x="7018102" y="2539502"/>
            <a:chExt cx="2643023" cy="1742625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729D18-DA29-4C1C-9AEC-CDE3FDFD4F97}"/>
                </a:ext>
              </a:extLst>
            </p:cNvPr>
            <p:cNvSpPr/>
            <p:nvPr/>
          </p:nvSpPr>
          <p:spPr>
            <a:xfrm flipH="1">
              <a:off x="7433996" y="2716266"/>
              <a:ext cx="2227129" cy="1565861"/>
            </a:xfrm>
            <a:custGeom>
              <a:avLst/>
              <a:gdLst>
                <a:gd name="connsiteX0" fmla="*/ 482669 w 2206487"/>
                <a:gd name="connsiteY0" fmla="*/ 236 h 1969067"/>
                <a:gd name="connsiteX1" fmla="*/ 0 w 2206487"/>
                <a:gd name="connsiteY1" fmla="*/ 239099 h 1969067"/>
                <a:gd name="connsiteX2" fmla="*/ 0 w 2206487"/>
                <a:gd name="connsiteY2" fmla="*/ 260828 h 1969067"/>
                <a:gd name="connsiteX3" fmla="*/ 62959 w 2206487"/>
                <a:gd name="connsiteY3" fmla="*/ 366090 h 1969067"/>
                <a:gd name="connsiteX4" fmla="*/ 199904 w 2206487"/>
                <a:gd name="connsiteY4" fmla="*/ 984534 h 1969067"/>
                <a:gd name="connsiteX5" fmla="*/ 62959 w 2206487"/>
                <a:gd name="connsiteY5" fmla="*/ 1602978 h 1969067"/>
                <a:gd name="connsiteX6" fmla="*/ 0 w 2206487"/>
                <a:gd name="connsiteY6" fmla="*/ 1708240 h 1969067"/>
                <a:gd name="connsiteX7" fmla="*/ 0 w 2206487"/>
                <a:gd name="connsiteY7" fmla="*/ 1729969 h 1969067"/>
                <a:gd name="connsiteX8" fmla="*/ 2206487 w 2206487"/>
                <a:gd name="connsiteY8" fmla="*/ 1729969 h 1969067"/>
                <a:gd name="connsiteX9" fmla="*/ 2206487 w 2206487"/>
                <a:gd name="connsiteY9" fmla="*/ 239099 h 1969067"/>
                <a:gd name="connsiteX10" fmla="*/ 482669 w 2206487"/>
                <a:gd name="connsiteY10" fmla="*/ 236 h 196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06487" h="1969067">
                  <a:moveTo>
                    <a:pt x="482669" y="236"/>
                  </a:moveTo>
                  <a:cubicBezTo>
                    <a:pt x="321779" y="-4364"/>
                    <a:pt x="160890" y="57917"/>
                    <a:pt x="0" y="239099"/>
                  </a:cubicBezTo>
                  <a:lnTo>
                    <a:pt x="0" y="260828"/>
                  </a:lnTo>
                  <a:lnTo>
                    <a:pt x="62959" y="366090"/>
                  </a:lnTo>
                  <a:cubicBezTo>
                    <a:pt x="149419" y="542628"/>
                    <a:pt x="199904" y="755448"/>
                    <a:pt x="199904" y="984534"/>
                  </a:cubicBezTo>
                  <a:cubicBezTo>
                    <a:pt x="199904" y="1213620"/>
                    <a:pt x="149419" y="1426440"/>
                    <a:pt x="62959" y="1602978"/>
                  </a:cubicBezTo>
                  <a:lnTo>
                    <a:pt x="0" y="1708240"/>
                  </a:lnTo>
                  <a:lnTo>
                    <a:pt x="0" y="1729969"/>
                  </a:lnTo>
                  <a:cubicBezTo>
                    <a:pt x="735496" y="901708"/>
                    <a:pt x="1470991" y="2558230"/>
                    <a:pt x="2206487" y="1729969"/>
                  </a:cubicBezTo>
                  <a:lnTo>
                    <a:pt x="2206487" y="239099"/>
                  </a:lnTo>
                  <a:cubicBezTo>
                    <a:pt x="1631881" y="886178"/>
                    <a:pt x="1057275" y="16666"/>
                    <a:pt x="482669" y="236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732228B-36A4-4D66-BBA8-FB46F667A880}"/>
                </a:ext>
              </a:extLst>
            </p:cNvPr>
            <p:cNvSpPr/>
            <p:nvPr/>
          </p:nvSpPr>
          <p:spPr>
            <a:xfrm flipH="1">
              <a:off x="7179578" y="2539502"/>
              <a:ext cx="2248340" cy="1565861"/>
            </a:xfrm>
            <a:custGeom>
              <a:avLst/>
              <a:gdLst>
                <a:gd name="connsiteX0" fmla="*/ 482669 w 2206487"/>
                <a:gd name="connsiteY0" fmla="*/ 236 h 1969067"/>
                <a:gd name="connsiteX1" fmla="*/ 0 w 2206487"/>
                <a:gd name="connsiteY1" fmla="*/ 239099 h 1969067"/>
                <a:gd name="connsiteX2" fmla="*/ 0 w 2206487"/>
                <a:gd name="connsiteY2" fmla="*/ 260828 h 1969067"/>
                <a:gd name="connsiteX3" fmla="*/ 62959 w 2206487"/>
                <a:gd name="connsiteY3" fmla="*/ 366090 h 1969067"/>
                <a:gd name="connsiteX4" fmla="*/ 199904 w 2206487"/>
                <a:gd name="connsiteY4" fmla="*/ 984534 h 1969067"/>
                <a:gd name="connsiteX5" fmla="*/ 62959 w 2206487"/>
                <a:gd name="connsiteY5" fmla="*/ 1602978 h 1969067"/>
                <a:gd name="connsiteX6" fmla="*/ 0 w 2206487"/>
                <a:gd name="connsiteY6" fmla="*/ 1708240 h 1969067"/>
                <a:gd name="connsiteX7" fmla="*/ 0 w 2206487"/>
                <a:gd name="connsiteY7" fmla="*/ 1729969 h 1969067"/>
                <a:gd name="connsiteX8" fmla="*/ 2206487 w 2206487"/>
                <a:gd name="connsiteY8" fmla="*/ 1729969 h 1969067"/>
                <a:gd name="connsiteX9" fmla="*/ 2206487 w 2206487"/>
                <a:gd name="connsiteY9" fmla="*/ 239099 h 1969067"/>
                <a:gd name="connsiteX10" fmla="*/ 482669 w 2206487"/>
                <a:gd name="connsiteY10" fmla="*/ 236 h 1969067"/>
                <a:gd name="connsiteX0" fmla="*/ 482669 w 2206487"/>
                <a:gd name="connsiteY0" fmla="*/ 236 h 1969067"/>
                <a:gd name="connsiteX1" fmla="*/ 0 w 2206487"/>
                <a:gd name="connsiteY1" fmla="*/ 239099 h 1969067"/>
                <a:gd name="connsiteX2" fmla="*/ 0 w 2206487"/>
                <a:gd name="connsiteY2" fmla="*/ 260828 h 1969067"/>
                <a:gd name="connsiteX3" fmla="*/ 62959 w 2206487"/>
                <a:gd name="connsiteY3" fmla="*/ 366090 h 1969067"/>
                <a:gd name="connsiteX4" fmla="*/ 199904 w 2206487"/>
                <a:gd name="connsiteY4" fmla="*/ 984534 h 1969067"/>
                <a:gd name="connsiteX5" fmla="*/ 62959 w 2206487"/>
                <a:gd name="connsiteY5" fmla="*/ 1602978 h 1969067"/>
                <a:gd name="connsiteX6" fmla="*/ 0 w 2206487"/>
                <a:gd name="connsiteY6" fmla="*/ 1708240 h 1969067"/>
                <a:gd name="connsiteX7" fmla="*/ 0 w 2206487"/>
                <a:gd name="connsiteY7" fmla="*/ 1729969 h 1969067"/>
                <a:gd name="connsiteX8" fmla="*/ 2206487 w 2206487"/>
                <a:gd name="connsiteY8" fmla="*/ 1729969 h 1969067"/>
                <a:gd name="connsiteX9" fmla="*/ 1999054 w 2206487"/>
                <a:gd name="connsiteY9" fmla="*/ 247566 h 1969067"/>
                <a:gd name="connsiteX10" fmla="*/ 482669 w 2206487"/>
                <a:gd name="connsiteY10" fmla="*/ 236 h 1969067"/>
                <a:gd name="connsiteX0" fmla="*/ 482669 w 2227501"/>
                <a:gd name="connsiteY0" fmla="*/ 236 h 1969067"/>
                <a:gd name="connsiteX1" fmla="*/ 0 w 2227501"/>
                <a:gd name="connsiteY1" fmla="*/ 239099 h 1969067"/>
                <a:gd name="connsiteX2" fmla="*/ 0 w 2227501"/>
                <a:gd name="connsiteY2" fmla="*/ 260828 h 1969067"/>
                <a:gd name="connsiteX3" fmla="*/ 62959 w 2227501"/>
                <a:gd name="connsiteY3" fmla="*/ 366090 h 1969067"/>
                <a:gd name="connsiteX4" fmla="*/ 199904 w 2227501"/>
                <a:gd name="connsiteY4" fmla="*/ 984534 h 1969067"/>
                <a:gd name="connsiteX5" fmla="*/ 62959 w 2227501"/>
                <a:gd name="connsiteY5" fmla="*/ 1602978 h 1969067"/>
                <a:gd name="connsiteX6" fmla="*/ 0 w 2227501"/>
                <a:gd name="connsiteY6" fmla="*/ 1708240 h 1969067"/>
                <a:gd name="connsiteX7" fmla="*/ 0 w 2227501"/>
                <a:gd name="connsiteY7" fmla="*/ 1729969 h 1969067"/>
                <a:gd name="connsiteX8" fmla="*/ 2206487 w 2227501"/>
                <a:gd name="connsiteY8" fmla="*/ 1729969 h 1969067"/>
                <a:gd name="connsiteX9" fmla="*/ 1999054 w 2227501"/>
                <a:gd name="connsiteY9" fmla="*/ 247566 h 1969067"/>
                <a:gd name="connsiteX10" fmla="*/ 482669 w 2227501"/>
                <a:gd name="connsiteY10" fmla="*/ 236 h 196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7501" h="1969067">
                  <a:moveTo>
                    <a:pt x="482669" y="236"/>
                  </a:moveTo>
                  <a:cubicBezTo>
                    <a:pt x="321779" y="-4364"/>
                    <a:pt x="160890" y="57917"/>
                    <a:pt x="0" y="239099"/>
                  </a:cubicBezTo>
                  <a:lnTo>
                    <a:pt x="0" y="260828"/>
                  </a:lnTo>
                  <a:lnTo>
                    <a:pt x="62959" y="366090"/>
                  </a:lnTo>
                  <a:cubicBezTo>
                    <a:pt x="149419" y="542628"/>
                    <a:pt x="199904" y="755448"/>
                    <a:pt x="199904" y="984534"/>
                  </a:cubicBezTo>
                  <a:cubicBezTo>
                    <a:pt x="199904" y="1213620"/>
                    <a:pt x="149419" y="1426440"/>
                    <a:pt x="62959" y="1602978"/>
                  </a:cubicBezTo>
                  <a:lnTo>
                    <a:pt x="0" y="1708240"/>
                  </a:lnTo>
                  <a:lnTo>
                    <a:pt x="0" y="1729969"/>
                  </a:lnTo>
                  <a:cubicBezTo>
                    <a:pt x="735496" y="901708"/>
                    <a:pt x="1470991" y="2558230"/>
                    <a:pt x="2206487" y="1729969"/>
                  </a:cubicBezTo>
                  <a:cubicBezTo>
                    <a:pt x="2206487" y="1233012"/>
                    <a:pt x="2325021" y="253456"/>
                    <a:pt x="1999054" y="247566"/>
                  </a:cubicBezTo>
                  <a:cubicBezTo>
                    <a:pt x="1424448" y="894645"/>
                    <a:pt x="1057275" y="16666"/>
                    <a:pt x="482669" y="23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CC99"/>
                </a:gs>
                <a:gs pos="100000">
                  <a:srgbClr val="006666"/>
                </a:gs>
              </a:gsLst>
              <a:lin ang="0" scaled="1"/>
              <a:tileRect/>
            </a:gradFill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Graphic 29" descr="User network">
              <a:extLst>
                <a:ext uri="{FF2B5EF4-FFF2-40B4-BE49-F238E27FC236}">
                  <a16:creationId xmlns:a16="http://schemas.microsoft.com/office/drawing/2014/main" id="{8E50171C-C123-421B-8F6A-D573FF8E44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547560" y="2938893"/>
              <a:ext cx="548640" cy="548640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03F0DB4-D963-4110-B4B4-BC3726FC31B7}"/>
                </a:ext>
              </a:extLst>
            </p:cNvPr>
            <p:cNvSpPr txBox="1"/>
            <p:nvPr/>
          </p:nvSpPr>
          <p:spPr>
            <a:xfrm>
              <a:off x="7521596" y="2958837"/>
              <a:ext cx="7877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03A2590-2B5F-4E18-B0C0-99F11174A81F}"/>
                </a:ext>
              </a:extLst>
            </p:cNvPr>
            <p:cNvSpPr txBox="1"/>
            <p:nvPr/>
          </p:nvSpPr>
          <p:spPr>
            <a:xfrm>
              <a:off x="7018102" y="3521201"/>
              <a:ext cx="16842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ثانيا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15CA080-E4CE-4A68-AD23-709C08C763D9}"/>
              </a:ext>
            </a:extLst>
          </p:cNvPr>
          <p:cNvGrpSpPr/>
          <p:nvPr/>
        </p:nvGrpSpPr>
        <p:grpSpPr>
          <a:xfrm>
            <a:off x="8937317" y="4659235"/>
            <a:ext cx="2662855" cy="1687576"/>
            <a:chOff x="6983469" y="4600701"/>
            <a:chExt cx="2671421" cy="1702103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BE45EDD-7CB1-4341-BD2F-9E3DA2C9FF12}"/>
                </a:ext>
              </a:extLst>
            </p:cNvPr>
            <p:cNvSpPr/>
            <p:nvPr/>
          </p:nvSpPr>
          <p:spPr>
            <a:xfrm flipH="1">
              <a:off x="7427761" y="4736943"/>
              <a:ext cx="2227129" cy="1565861"/>
            </a:xfrm>
            <a:custGeom>
              <a:avLst/>
              <a:gdLst>
                <a:gd name="connsiteX0" fmla="*/ 482669 w 2206487"/>
                <a:gd name="connsiteY0" fmla="*/ 236 h 1969067"/>
                <a:gd name="connsiteX1" fmla="*/ 0 w 2206487"/>
                <a:gd name="connsiteY1" fmla="*/ 239099 h 1969067"/>
                <a:gd name="connsiteX2" fmla="*/ 0 w 2206487"/>
                <a:gd name="connsiteY2" fmla="*/ 260828 h 1969067"/>
                <a:gd name="connsiteX3" fmla="*/ 62959 w 2206487"/>
                <a:gd name="connsiteY3" fmla="*/ 366090 h 1969067"/>
                <a:gd name="connsiteX4" fmla="*/ 199904 w 2206487"/>
                <a:gd name="connsiteY4" fmla="*/ 984534 h 1969067"/>
                <a:gd name="connsiteX5" fmla="*/ 62959 w 2206487"/>
                <a:gd name="connsiteY5" fmla="*/ 1602978 h 1969067"/>
                <a:gd name="connsiteX6" fmla="*/ 0 w 2206487"/>
                <a:gd name="connsiteY6" fmla="*/ 1708240 h 1969067"/>
                <a:gd name="connsiteX7" fmla="*/ 0 w 2206487"/>
                <a:gd name="connsiteY7" fmla="*/ 1729969 h 1969067"/>
                <a:gd name="connsiteX8" fmla="*/ 2206487 w 2206487"/>
                <a:gd name="connsiteY8" fmla="*/ 1729969 h 1969067"/>
                <a:gd name="connsiteX9" fmla="*/ 2206487 w 2206487"/>
                <a:gd name="connsiteY9" fmla="*/ 239099 h 1969067"/>
                <a:gd name="connsiteX10" fmla="*/ 482669 w 2206487"/>
                <a:gd name="connsiteY10" fmla="*/ 236 h 196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06487" h="1969067">
                  <a:moveTo>
                    <a:pt x="482669" y="236"/>
                  </a:moveTo>
                  <a:cubicBezTo>
                    <a:pt x="321779" y="-4364"/>
                    <a:pt x="160890" y="57917"/>
                    <a:pt x="0" y="239099"/>
                  </a:cubicBezTo>
                  <a:lnTo>
                    <a:pt x="0" y="260828"/>
                  </a:lnTo>
                  <a:lnTo>
                    <a:pt x="62959" y="366090"/>
                  </a:lnTo>
                  <a:cubicBezTo>
                    <a:pt x="149419" y="542628"/>
                    <a:pt x="199904" y="755448"/>
                    <a:pt x="199904" y="984534"/>
                  </a:cubicBezTo>
                  <a:cubicBezTo>
                    <a:pt x="199904" y="1213620"/>
                    <a:pt x="149419" y="1426440"/>
                    <a:pt x="62959" y="1602978"/>
                  </a:cubicBezTo>
                  <a:lnTo>
                    <a:pt x="0" y="1708240"/>
                  </a:lnTo>
                  <a:lnTo>
                    <a:pt x="0" y="1729969"/>
                  </a:lnTo>
                  <a:cubicBezTo>
                    <a:pt x="735496" y="901708"/>
                    <a:pt x="1470991" y="2558230"/>
                    <a:pt x="2206487" y="1729969"/>
                  </a:cubicBezTo>
                  <a:lnTo>
                    <a:pt x="2206487" y="239099"/>
                  </a:lnTo>
                  <a:cubicBezTo>
                    <a:pt x="1631881" y="886178"/>
                    <a:pt x="1057275" y="16666"/>
                    <a:pt x="482669" y="236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42D785E-6F7C-416D-B56E-E84725256CAF}"/>
                </a:ext>
              </a:extLst>
            </p:cNvPr>
            <p:cNvSpPr/>
            <p:nvPr/>
          </p:nvSpPr>
          <p:spPr>
            <a:xfrm flipH="1">
              <a:off x="7105860" y="4600701"/>
              <a:ext cx="2248340" cy="1565861"/>
            </a:xfrm>
            <a:custGeom>
              <a:avLst/>
              <a:gdLst>
                <a:gd name="connsiteX0" fmla="*/ 482669 w 2206487"/>
                <a:gd name="connsiteY0" fmla="*/ 236 h 1969067"/>
                <a:gd name="connsiteX1" fmla="*/ 0 w 2206487"/>
                <a:gd name="connsiteY1" fmla="*/ 239099 h 1969067"/>
                <a:gd name="connsiteX2" fmla="*/ 0 w 2206487"/>
                <a:gd name="connsiteY2" fmla="*/ 260828 h 1969067"/>
                <a:gd name="connsiteX3" fmla="*/ 62959 w 2206487"/>
                <a:gd name="connsiteY3" fmla="*/ 366090 h 1969067"/>
                <a:gd name="connsiteX4" fmla="*/ 199904 w 2206487"/>
                <a:gd name="connsiteY4" fmla="*/ 984534 h 1969067"/>
                <a:gd name="connsiteX5" fmla="*/ 62959 w 2206487"/>
                <a:gd name="connsiteY5" fmla="*/ 1602978 h 1969067"/>
                <a:gd name="connsiteX6" fmla="*/ 0 w 2206487"/>
                <a:gd name="connsiteY6" fmla="*/ 1708240 h 1969067"/>
                <a:gd name="connsiteX7" fmla="*/ 0 w 2206487"/>
                <a:gd name="connsiteY7" fmla="*/ 1729969 h 1969067"/>
                <a:gd name="connsiteX8" fmla="*/ 2206487 w 2206487"/>
                <a:gd name="connsiteY8" fmla="*/ 1729969 h 1969067"/>
                <a:gd name="connsiteX9" fmla="*/ 2206487 w 2206487"/>
                <a:gd name="connsiteY9" fmla="*/ 239099 h 1969067"/>
                <a:gd name="connsiteX10" fmla="*/ 482669 w 2206487"/>
                <a:gd name="connsiteY10" fmla="*/ 236 h 1969067"/>
                <a:gd name="connsiteX0" fmla="*/ 482669 w 2206487"/>
                <a:gd name="connsiteY0" fmla="*/ 236 h 1969067"/>
                <a:gd name="connsiteX1" fmla="*/ 0 w 2206487"/>
                <a:gd name="connsiteY1" fmla="*/ 239099 h 1969067"/>
                <a:gd name="connsiteX2" fmla="*/ 0 w 2206487"/>
                <a:gd name="connsiteY2" fmla="*/ 260828 h 1969067"/>
                <a:gd name="connsiteX3" fmla="*/ 62959 w 2206487"/>
                <a:gd name="connsiteY3" fmla="*/ 366090 h 1969067"/>
                <a:gd name="connsiteX4" fmla="*/ 199904 w 2206487"/>
                <a:gd name="connsiteY4" fmla="*/ 984534 h 1969067"/>
                <a:gd name="connsiteX5" fmla="*/ 62959 w 2206487"/>
                <a:gd name="connsiteY5" fmla="*/ 1602978 h 1969067"/>
                <a:gd name="connsiteX6" fmla="*/ 0 w 2206487"/>
                <a:gd name="connsiteY6" fmla="*/ 1708240 h 1969067"/>
                <a:gd name="connsiteX7" fmla="*/ 0 w 2206487"/>
                <a:gd name="connsiteY7" fmla="*/ 1729969 h 1969067"/>
                <a:gd name="connsiteX8" fmla="*/ 2206487 w 2206487"/>
                <a:gd name="connsiteY8" fmla="*/ 1729969 h 1969067"/>
                <a:gd name="connsiteX9" fmla="*/ 1999054 w 2206487"/>
                <a:gd name="connsiteY9" fmla="*/ 247566 h 1969067"/>
                <a:gd name="connsiteX10" fmla="*/ 482669 w 2206487"/>
                <a:gd name="connsiteY10" fmla="*/ 236 h 1969067"/>
                <a:gd name="connsiteX0" fmla="*/ 482669 w 2227501"/>
                <a:gd name="connsiteY0" fmla="*/ 236 h 1969067"/>
                <a:gd name="connsiteX1" fmla="*/ 0 w 2227501"/>
                <a:gd name="connsiteY1" fmla="*/ 239099 h 1969067"/>
                <a:gd name="connsiteX2" fmla="*/ 0 w 2227501"/>
                <a:gd name="connsiteY2" fmla="*/ 260828 h 1969067"/>
                <a:gd name="connsiteX3" fmla="*/ 62959 w 2227501"/>
                <a:gd name="connsiteY3" fmla="*/ 366090 h 1969067"/>
                <a:gd name="connsiteX4" fmla="*/ 199904 w 2227501"/>
                <a:gd name="connsiteY4" fmla="*/ 984534 h 1969067"/>
                <a:gd name="connsiteX5" fmla="*/ 62959 w 2227501"/>
                <a:gd name="connsiteY5" fmla="*/ 1602978 h 1969067"/>
                <a:gd name="connsiteX6" fmla="*/ 0 w 2227501"/>
                <a:gd name="connsiteY6" fmla="*/ 1708240 h 1969067"/>
                <a:gd name="connsiteX7" fmla="*/ 0 w 2227501"/>
                <a:gd name="connsiteY7" fmla="*/ 1729969 h 1969067"/>
                <a:gd name="connsiteX8" fmla="*/ 2206487 w 2227501"/>
                <a:gd name="connsiteY8" fmla="*/ 1729969 h 1969067"/>
                <a:gd name="connsiteX9" fmla="*/ 1999054 w 2227501"/>
                <a:gd name="connsiteY9" fmla="*/ 247566 h 1969067"/>
                <a:gd name="connsiteX10" fmla="*/ 482669 w 2227501"/>
                <a:gd name="connsiteY10" fmla="*/ 236 h 196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7501" h="1969067">
                  <a:moveTo>
                    <a:pt x="482669" y="236"/>
                  </a:moveTo>
                  <a:cubicBezTo>
                    <a:pt x="321779" y="-4364"/>
                    <a:pt x="160890" y="57917"/>
                    <a:pt x="0" y="239099"/>
                  </a:cubicBezTo>
                  <a:lnTo>
                    <a:pt x="0" y="260828"/>
                  </a:lnTo>
                  <a:lnTo>
                    <a:pt x="62959" y="366090"/>
                  </a:lnTo>
                  <a:cubicBezTo>
                    <a:pt x="149419" y="542628"/>
                    <a:pt x="199904" y="755448"/>
                    <a:pt x="199904" y="984534"/>
                  </a:cubicBezTo>
                  <a:cubicBezTo>
                    <a:pt x="199904" y="1213620"/>
                    <a:pt x="149419" y="1426440"/>
                    <a:pt x="62959" y="1602978"/>
                  </a:cubicBezTo>
                  <a:lnTo>
                    <a:pt x="0" y="1708240"/>
                  </a:lnTo>
                  <a:lnTo>
                    <a:pt x="0" y="1729969"/>
                  </a:lnTo>
                  <a:cubicBezTo>
                    <a:pt x="735496" y="901708"/>
                    <a:pt x="1470991" y="2558230"/>
                    <a:pt x="2206487" y="1729969"/>
                  </a:cubicBezTo>
                  <a:cubicBezTo>
                    <a:pt x="2206487" y="1233012"/>
                    <a:pt x="2325021" y="253456"/>
                    <a:pt x="1999054" y="247566"/>
                  </a:cubicBezTo>
                  <a:cubicBezTo>
                    <a:pt x="1424448" y="894645"/>
                    <a:pt x="1057275" y="16666"/>
                    <a:pt x="482669" y="23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33CC"/>
                </a:gs>
                <a:gs pos="100000">
                  <a:srgbClr val="660066"/>
                </a:gs>
              </a:gsLst>
              <a:lin ang="0" scaled="1"/>
              <a:tileRect/>
            </a:gradFill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Graphic 31" descr="Wallet">
              <a:extLst>
                <a:ext uri="{FF2B5EF4-FFF2-40B4-BE49-F238E27FC236}">
                  <a16:creationId xmlns:a16="http://schemas.microsoft.com/office/drawing/2014/main" id="{1801A0D1-68D3-49EC-9655-C3003F73BB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458594" y="5045955"/>
              <a:ext cx="548640" cy="548640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E0AEEA8-0071-4E62-9027-38165A36AC6E}"/>
                </a:ext>
              </a:extLst>
            </p:cNvPr>
            <p:cNvSpPr txBox="1"/>
            <p:nvPr/>
          </p:nvSpPr>
          <p:spPr>
            <a:xfrm>
              <a:off x="7444686" y="5104209"/>
              <a:ext cx="7877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923FB38-F776-4473-A151-A5CB3289EB4E}"/>
                </a:ext>
              </a:extLst>
            </p:cNvPr>
            <p:cNvSpPr txBox="1"/>
            <p:nvPr/>
          </p:nvSpPr>
          <p:spPr>
            <a:xfrm>
              <a:off x="6983469" y="5646519"/>
              <a:ext cx="16842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ثالثا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058" y="2557772"/>
            <a:ext cx="2244048" cy="1669805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746095" y="1481634"/>
            <a:ext cx="2140050" cy="1037584"/>
            <a:chOff x="746095" y="1481634"/>
            <a:chExt cx="2140050" cy="1037584"/>
          </a:xfrm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746095" y="1524734"/>
              <a:ext cx="2140050" cy="930773"/>
            </a:xfrm>
            <a:prstGeom prst="trapezoid">
              <a:avLst>
                <a:gd name="adj" fmla="val 80867"/>
              </a:avLst>
            </a:prstGeom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0">
                  <a:schemeClr val="bg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649066" y="1481634"/>
              <a:ext cx="30008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Century Gothic" panose="020B0502020202020204" pitchFamily="34" charset="0"/>
                </a:rPr>
                <a:t>1</a:t>
              </a: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148001" y="1872887"/>
              <a:ext cx="1473786" cy="646331"/>
              <a:chOff x="3659640" y="5330678"/>
              <a:chExt cx="1473786" cy="646331"/>
            </a:xfrm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59640" y="5330678"/>
                <a:ext cx="130221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b="1" dirty="0">
                    <a:latin typeface="Century Gothic" panose="020B0502020202020204" pitchFamily="34" charset="0"/>
                  </a:rPr>
                  <a:t>رؤية المملكة 2030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700683" y="5558859"/>
                <a:ext cx="14327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1200" dirty="0">
                  <a:latin typeface="Century Gothic" panose="020B0502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94495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83FFDE3-A923-41F2-A292-16180518DD06}"/>
              </a:ext>
            </a:extLst>
          </p:cNvPr>
          <p:cNvSpPr/>
          <p:nvPr/>
        </p:nvSpPr>
        <p:spPr>
          <a:xfrm>
            <a:off x="8655166" y="58533"/>
            <a:ext cx="785265" cy="6799467"/>
          </a:xfrm>
          <a:prstGeom prst="rect">
            <a:avLst/>
          </a:prstGeom>
          <a:gradFill>
            <a:gsLst>
              <a:gs pos="0">
                <a:srgbClr val="D9D9D9">
                  <a:alpha val="0"/>
                </a:srgbClr>
              </a:gs>
              <a:gs pos="93000">
                <a:schemeClr val="tx1">
                  <a:alpha val="44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97F41BB-0C1A-4B12-9E40-47DFC069B94D}"/>
              </a:ext>
            </a:extLst>
          </p:cNvPr>
          <p:cNvGrpSpPr/>
          <p:nvPr/>
        </p:nvGrpSpPr>
        <p:grpSpPr>
          <a:xfrm>
            <a:off x="3251200" y="797866"/>
            <a:ext cx="6351773" cy="1735148"/>
            <a:chOff x="2398487" y="739333"/>
            <a:chExt cx="5237010" cy="175008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EFE4211-0FE1-430D-B479-B426CB39E854}"/>
                </a:ext>
              </a:extLst>
            </p:cNvPr>
            <p:cNvGrpSpPr/>
            <p:nvPr/>
          </p:nvGrpSpPr>
          <p:grpSpPr>
            <a:xfrm>
              <a:off x="2398487" y="739333"/>
              <a:ext cx="5096212" cy="1750084"/>
              <a:chOff x="2398487" y="739333"/>
              <a:chExt cx="5096212" cy="1750084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F0BB28A2-D5C7-4A4A-B9AA-8597AE8EBAD8}"/>
                  </a:ext>
                </a:extLst>
              </p:cNvPr>
              <p:cNvSpPr/>
              <p:nvPr/>
            </p:nvSpPr>
            <p:spPr>
              <a:xfrm>
                <a:off x="2421069" y="923556"/>
                <a:ext cx="5042809" cy="1565861"/>
              </a:xfrm>
              <a:custGeom>
                <a:avLst/>
                <a:gdLst>
                  <a:gd name="connsiteX0" fmla="*/ 1092890 w 4996069"/>
                  <a:gd name="connsiteY0" fmla="*/ 236 h 1969067"/>
                  <a:gd name="connsiteX1" fmla="*/ 4996069 w 4996069"/>
                  <a:gd name="connsiteY1" fmla="*/ 239099 h 1969067"/>
                  <a:gd name="connsiteX2" fmla="*/ 4996069 w 4996069"/>
                  <a:gd name="connsiteY2" fmla="*/ 1729969 h 1969067"/>
                  <a:gd name="connsiteX3" fmla="*/ 156127 w 4996069"/>
                  <a:gd name="connsiteY3" fmla="*/ 1659448 h 1969067"/>
                  <a:gd name="connsiteX4" fmla="*/ 18127 w 4996069"/>
                  <a:gd name="connsiteY4" fmla="*/ 1721781 h 1969067"/>
                  <a:gd name="connsiteX5" fmla="*/ 742120 w 4996069"/>
                  <a:gd name="connsiteY5" fmla="*/ 997788 h 1969067"/>
                  <a:gd name="connsiteX6" fmla="*/ 0 w 4996069"/>
                  <a:gd name="connsiteY6" fmla="*/ 255667 h 1969067"/>
                  <a:gd name="connsiteX7" fmla="*/ 0 w 4996069"/>
                  <a:gd name="connsiteY7" fmla="*/ 239099 h 1969067"/>
                  <a:gd name="connsiteX8" fmla="*/ 1092890 w 4996069"/>
                  <a:gd name="connsiteY8" fmla="*/ 236 h 1969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96069" h="1969067">
                    <a:moveTo>
                      <a:pt x="1092890" y="236"/>
                    </a:moveTo>
                    <a:cubicBezTo>
                      <a:pt x="2393950" y="16666"/>
                      <a:pt x="3695010" y="886178"/>
                      <a:pt x="4996069" y="239099"/>
                    </a:cubicBezTo>
                    <a:lnTo>
                      <a:pt x="4996069" y="1729969"/>
                    </a:lnTo>
                    <a:cubicBezTo>
                      <a:pt x="3382756" y="2532347"/>
                      <a:pt x="1769441" y="1002814"/>
                      <a:pt x="156127" y="1659448"/>
                    </a:cubicBezTo>
                    <a:lnTo>
                      <a:pt x="18127" y="1721781"/>
                    </a:lnTo>
                    <a:lnTo>
                      <a:pt x="742120" y="997788"/>
                    </a:lnTo>
                    <a:lnTo>
                      <a:pt x="0" y="255667"/>
                    </a:lnTo>
                    <a:lnTo>
                      <a:pt x="0" y="239099"/>
                    </a:lnTo>
                    <a:cubicBezTo>
                      <a:pt x="364297" y="57917"/>
                      <a:pt x="728593" y="-4364"/>
                      <a:pt x="1092890" y="236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172C23CD-8A5B-4335-B43F-2166D497B68C}"/>
                  </a:ext>
                </a:extLst>
              </p:cNvPr>
              <p:cNvSpPr/>
              <p:nvPr/>
            </p:nvSpPr>
            <p:spPr>
              <a:xfrm>
                <a:off x="2398487" y="739333"/>
                <a:ext cx="5096212" cy="1489053"/>
              </a:xfrm>
              <a:custGeom>
                <a:avLst/>
                <a:gdLst>
                  <a:gd name="connsiteX0" fmla="*/ 1092890 w 4996069"/>
                  <a:gd name="connsiteY0" fmla="*/ 236 h 1969067"/>
                  <a:gd name="connsiteX1" fmla="*/ 4996069 w 4996069"/>
                  <a:gd name="connsiteY1" fmla="*/ 239099 h 1969067"/>
                  <a:gd name="connsiteX2" fmla="*/ 4996069 w 4996069"/>
                  <a:gd name="connsiteY2" fmla="*/ 1729969 h 1969067"/>
                  <a:gd name="connsiteX3" fmla="*/ 156127 w 4996069"/>
                  <a:gd name="connsiteY3" fmla="*/ 1659448 h 1969067"/>
                  <a:gd name="connsiteX4" fmla="*/ 18127 w 4996069"/>
                  <a:gd name="connsiteY4" fmla="*/ 1721781 h 1969067"/>
                  <a:gd name="connsiteX5" fmla="*/ 742120 w 4996069"/>
                  <a:gd name="connsiteY5" fmla="*/ 997788 h 1969067"/>
                  <a:gd name="connsiteX6" fmla="*/ 0 w 4996069"/>
                  <a:gd name="connsiteY6" fmla="*/ 255667 h 1969067"/>
                  <a:gd name="connsiteX7" fmla="*/ 0 w 4996069"/>
                  <a:gd name="connsiteY7" fmla="*/ 239099 h 1969067"/>
                  <a:gd name="connsiteX8" fmla="*/ 1092890 w 4996069"/>
                  <a:gd name="connsiteY8" fmla="*/ 236 h 1969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96069" h="1969067">
                    <a:moveTo>
                      <a:pt x="1092890" y="236"/>
                    </a:moveTo>
                    <a:cubicBezTo>
                      <a:pt x="2393950" y="16666"/>
                      <a:pt x="3695010" y="886178"/>
                      <a:pt x="4996069" y="239099"/>
                    </a:cubicBezTo>
                    <a:lnTo>
                      <a:pt x="4996069" y="1729969"/>
                    </a:lnTo>
                    <a:cubicBezTo>
                      <a:pt x="3382756" y="2532347"/>
                      <a:pt x="1769441" y="1002814"/>
                      <a:pt x="156127" y="1659448"/>
                    </a:cubicBezTo>
                    <a:lnTo>
                      <a:pt x="18127" y="1721781"/>
                    </a:lnTo>
                    <a:lnTo>
                      <a:pt x="742120" y="997788"/>
                    </a:lnTo>
                    <a:lnTo>
                      <a:pt x="0" y="255667"/>
                    </a:lnTo>
                    <a:lnTo>
                      <a:pt x="0" y="239099"/>
                    </a:lnTo>
                    <a:cubicBezTo>
                      <a:pt x="364297" y="57917"/>
                      <a:pt x="728593" y="-4364"/>
                      <a:pt x="1092890" y="23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CC00"/>
                  </a:gs>
                  <a:gs pos="100000">
                    <a:srgbClr val="FF9900"/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outerShdw blurRad="76200" dist="889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389D086-7115-43AB-8EE3-7F88744BFC76}"/>
                </a:ext>
              </a:extLst>
            </p:cNvPr>
            <p:cNvSpPr txBox="1"/>
            <p:nvPr/>
          </p:nvSpPr>
          <p:spPr>
            <a:xfrm>
              <a:off x="3317093" y="1106265"/>
              <a:ext cx="4318404" cy="8381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solidFill>
                    <a:schemeClr val="bg1"/>
                  </a:solidFill>
                </a:rPr>
                <a:t>أطلق الملك عبدالعزيز مشروع توطين البادية وإنشاء الهجر في أول تأسيس المملكة. </a:t>
              </a:r>
              <a:endParaRPr lang="en-US" sz="24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40F8AA7-3541-4B6C-A2C9-D5AF3C93465D}"/>
              </a:ext>
            </a:extLst>
          </p:cNvPr>
          <p:cNvGrpSpPr/>
          <p:nvPr/>
        </p:nvGrpSpPr>
        <p:grpSpPr>
          <a:xfrm>
            <a:off x="3553139" y="2859068"/>
            <a:ext cx="6489280" cy="1735145"/>
            <a:chOff x="2404439" y="2800534"/>
            <a:chExt cx="5626506" cy="175008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B88E973-E747-492B-BB65-1C254B005B2C}"/>
                </a:ext>
              </a:extLst>
            </p:cNvPr>
            <p:cNvGrpSpPr/>
            <p:nvPr/>
          </p:nvGrpSpPr>
          <p:grpSpPr>
            <a:xfrm>
              <a:off x="2404439" y="2800534"/>
              <a:ext cx="5143152" cy="1750082"/>
              <a:chOff x="2404439" y="2800534"/>
              <a:chExt cx="5143152" cy="1750082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E2511CCB-44C3-44D0-92B5-937D69E7A2B1}"/>
                  </a:ext>
                </a:extLst>
              </p:cNvPr>
              <p:cNvSpPr/>
              <p:nvPr/>
            </p:nvSpPr>
            <p:spPr>
              <a:xfrm>
                <a:off x="2404439" y="2984755"/>
                <a:ext cx="5042809" cy="1565861"/>
              </a:xfrm>
              <a:custGeom>
                <a:avLst/>
                <a:gdLst>
                  <a:gd name="connsiteX0" fmla="*/ 1092890 w 4996069"/>
                  <a:gd name="connsiteY0" fmla="*/ 236 h 1969067"/>
                  <a:gd name="connsiteX1" fmla="*/ 4996069 w 4996069"/>
                  <a:gd name="connsiteY1" fmla="*/ 239099 h 1969067"/>
                  <a:gd name="connsiteX2" fmla="*/ 4996069 w 4996069"/>
                  <a:gd name="connsiteY2" fmla="*/ 1729969 h 1969067"/>
                  <a:gd name="connsiteX3" fmla="*/ 156127 w 4996069"/>
                  <a:gd name="connsiteY3" fmla="*/ 1659448 h 1969067"/>
                  <a:gd name="connsiteX4" fmla="*/ 18127 w 4996069"/>
                  <a:gd name="connsiteY4" fmla="*/ 1721781 h 1969067"/>
                  <a:gd name="connsiteX5" fmla="*/ 742120 w 4996069"/>
                  <a:gd name="connsiteY5" fmla="*/ 997788 h 1969067"/>
                  <a:gd name="connsiteX6" fmla="*/ 0 w 4996069"/>
                  <a:gd name="connsiteY6" fmla="*/ 255667 h 1969067"/>
                  <a:gd name="connsiteX7" fmla="*/ 0 w 4996069"/>
                  <a:gd name="connsiteY7" fmla="*/ 239099 h 1969067"/>
                  <a:gd name="connsiteX8" fmla="*/ 1092890 w 4996069"/>
                  <a:gd name="connsiteY8" fmla="*/ 236 h 1969067"/>
                  <a:gd name="connsiteX0" fmla="*/ 1092890 w 4996069"/>
                  <a:gd name="connsiteY0" fmla="*/ 236 h 1969067"/>
                  <a:gd name="connsiteX1" fmla="*/ 4996069 w 4996069"/>
                  <a:gd name="connsiteY1" fmla="*/ 239099 h 1969067"/>
                  <a:gd name="connsiteX2" fmla="*/ 4996069 w 4996069"/>
                  <a:gd name="connsiteY2" fmla="*/ 1729969 h 1969067"/>
                  <a:gd name="connsiteX3" fmla="*/ 156127 w 4996069"/>
                  <a:gd name="connsiteY3" fmla="*/ 1659448 h 1969067"/>
                  <a:gd name="connsiteX4" fmla="*/ 18127 w 4996069"/>
                  <a:gd name="connsiteY4" fmla="*/ 1721781 h 1969067"/>
                  <a:gd name="connsiteX5" fmla="*/ 463374 w 4996069"/>
                  <a:gd name="connsiteY5" fmla="*/ 590888 h 1969067"/>
                  <a:gd name="connsiteX6" fmla="*/ 0 w 4996069"/>
                  <a:gd name="connsiteY6" fmla="*/ 255667 h 1969067"/>
                  <a:gd name="connsiteX7" fmla="*/ 0 w 4996069"/>
                  <a:gd name="connsiteY7" fmla="*/ 239099 h 1969067"/>
                  <a:gd name="connsiteX8" fmla="*/ 1092890 w 4996069"/>
                  <a:gd name="connsiteY8" fmla="*/ 236 h 1969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96069" h="1969067">
                    <a:moveTo>
                      <a:pt x="1092890" y="236"/>
                    </a:moveTo>
                    <a:cubicBezTo>
                      <a:pt x="2393950" y="16666"/>
                      <a:pt x="3695010" y="886178"/>
                      <a:pt x="4996069" y="239099"/>
                    </a:cubicBezTo>
                    <a:lnTo>
                      <a:pt x="4996069" y="1729969"/>
                    </a:lnTo>
                    <a:cubicBezTo>
                      <a:pt x="3382756" y="2532347"/>
                      <a:pt x="1769441" y="1002814"/>
                      <a:pt x="156127" y="1659448"/>
                    </a:cubicBezTo>
                    <a:lnTo>
                      <a:pt x="18127" y="1721781"/>
                    </a:lnTo>
                    <a:lnTo>
                      <a:pt x="463374" y="590888"/>
                    </a:lnTo>
                    <a:lnTo>
                      <a:pt x="0" y="255667"/>
                    </a:lnTo>
                    <a:lnTo>
                      <a:pt x="0" y="239099"/>
                    </a:lnTo>
                    <a:cubicBezTo>
                      <a:pt x="364297" y="57917"/>
                      <a:pt x="728593" y="-4364"/>
                      <a:pt x="1092890" y="236"/>
                    </a:cubicBez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72ADCF25-7E98-4730-9ED8-FCAB72426CB5}"/>
                  </a:ext>
                </a:extLst>
              </p:cNvPr>
              <p:cNvSpPr/>
              <p:nvPr/>
            </p:nvSpPr>
            <p:spPr>
              <a:xfrm>
                <a:off x="2451379" y="2800534"/>
                <a:ext cx="5096212" cy="1489053"/>
              </a:xfrm>
              <a:custGeom>
                <a:avLst/>
                <a:gdLst>
                  <a:gd name="connsiteX0" fmla="*/ 1092890 w 4996069"/>
                  <a:gd name="connsiteY0" fmla="*/ 236 h 1969067"/>
                  <a:gd name="connsiteX1" fmla="*/ 4996069 w 4996069"/>
                  <a:gd name="connsiteY1" fmla="*/ 239099 h 1969067"/>
                  <a:gd name="connsiteX2" fmla="*/ 4996069 w 4996069"/>
                  <a:gd name="connsiteY2" fmla="*/ 1729969 h 1969067"/>
                  <a:gd name="connsiteX3" fmla="*/ 156127 w 4996069"/>
                  <a:gd name="connsiteY3" fmla="*/ 1659448 h 1969067"/>
                  <a:gd name="connsiteX4" fmla="*/ 18127 w 4996069"/>
                  <a:gd name="connsiteY4" fmla="*/ 1721781 h 1969067"/>
                  <a:gd name="connsiteX5" fmla="*/ 742120 w 4996069"/>
                  <a:gd name="connsiteY5" fmla="*/ 997788 h 1969067"/>
                  <a:gd name="connsiteX6" fmla="*/ 0 w 4996069"/>
                  <a:gd name="connsiteY6" fmla="*/ 255667 h 1969067"/>
                  <a:gd name="connsiteX7" fmla="*/ 0 w 4996069"/>
                  <a:gd name="connsiteY7" fmla="*/ 239099 h 1969067"/>
                  <a:gd name="connsiteX8" fmla="*/ 1092890 w 4996069"/>
                  <a:gd name="connsiteY8" fmla="*/ 236 h 1969067"/>
                  <a:gd name="connsiteX0" fmla="*/ 1092890 w 4996069"/>
                  <a:gd name="connsiteY0" fmla="*/ 236 h 1969067"/>
                  <a:gd name="connsiteX1" fmla="*/ 4996069 w 4996069"/>
                  <a:gd name="connsiteY1" fmla="*/ 239099 h 1969067"/>
                  <a:gd name="connsiteX2" fmla="*/ 4996069 w 4996069"/>
                  <a:gd name="connsiteY2" fmla="*/ 1729969 h 1969067"/>
                  <a:gd name="connsiteX3" fmla="*/ 156127 w 4996069"/>
                  <a:gd name="connsiteY3" fmla="*/ 1659448 h 1969067"/>
                  <a:gd name="connsiteX4" fmla="*/ 18127 w 4996069"/>
                  <a:gd name="connsiteY4" fmla="*/ 1721781 h 1969067"/>
                  <a:gd name="connsiteX5" fmla="*/ 287008 w 4996069"/>
                  <a:gd name="connsiteY5" fmla="*/ 923378 h 1969067"/>
                  <a:gd name="connsiteX6" fmla="*/ 0 w 4996069"/>
                  <a:gd name="connsiteY6" fmla="*/ 255667 h 1969067"/>
                  <a:gd name="connsiteX7" fmla="*/ 0 w 4996069"/>
                  <a:gd name="connsiteY7" fmla="*/ 239099 h 1969067"/>
                  <a:gd name="connsiteX8" fmla="*/ 1092890 w 4996069"/>
                  <a:gd name="connsiteY8" fmla="*/ 236 h 1969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96069" h="1969067">
                    <a:moveTo>
                      <a:pt x="1092890" y="236"/>
                    </a:moveTo>
                    <a:cubicBezTo>
                      <a:pt x="2393950" y="16666"/>
                      <a:pt x="3695010" y="886178"/>
                      <a:pt x="4996069" y="239099"/>
                    </a:cubicBezTo>
                    <a:lnTo>
                      <a:pt x="4996069" y="1729969"/>
                    </a:lnTo>
                    <a:cubicBezTo>
                      <a:pt x="3382756" y="2532347"/>
                      <a:pt x="1769441" y="1002814"/>
                      <a:pt x="156127" y="1659448"/>
                    </a:cubicBezTo>
                    <a:lnTo>
                      <a:pt x="18127" y="1721781"/>
                    </a:lnTo>
                    <a:lnTo>
                      <a:pt x="287008" y="923378"/>
                    </a:lnTo>
                    <a:lnTo>
                      <a:pt x="0" y="255667"/>
                    </a:lnTo>
                    <a:lnTo>
                      <a:pt x="0" y="239099"/>
                    </a:lnTo>
                    <a:cubicBezTo>
                      <a:pt x="364297" y="57917"/>
                      <a:pt x="728593" y="-4364"/>
                      <a:pt x="1092890" y="23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CC99"/>
                  </a:gs>
                  <a:gs pos="100000">
                    <a:srgbClr val="006666"/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outerShdw blurRad="76200" dist="889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998C5FB-104D-48CD-995D-33E7BC59FBA1}"/>
                </a:ext>
              </a:extLst>
            </p:cNvPr>
            <p:cNvSpPr txBox="1"/>
            <p:nvPr/>
          </p:nvSpPr>
          <p:spPr>
            <a:xfrm>
              <a:off x="3542730" y="3375372"/>
              <a:ext cx="4488215" cy="4656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solidFill>
                    <a:schemeClr val="bg1"/>
                  </a:solidFill>
                </a:rPr>
                <a:t>أ- ما الهدف من هذا المشروع؟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9D0C04B-E8E9-4C3D-9016-3D8D72C18C07}"/>
              </a:ext>
            </a:extLst>
          </p:cNvPr>
          <p:cNvGrpSpPr/>
          <p:nvPr/>
        </p:nvGrpSpPr>
        <p:grpSpPr>
          <a:xfrm>
            <a:off x="2621786" y="4920269"/>
            <a:ext cx="6859790" cy="1735143"/>
            <a:chOff x="662358" y="4861736"/>
            <a:chExt cx="6881855" cy="175008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2DB1E44-CA9C-44B0-978D-4C04755B5D44}"/>
                </a:ext>
              </a:extLst>
            </p:cNvPr>
            <p:cNvGrpSpPr/>
            <p:nvPr/>
          </p:nvGrpSpPr>
          <p:grpSpPr>
            <a:xfrm>
              <a:off x="662358" y="4861736"/>
              <a:ext cx="6881855" cy="1750080"/>
              <a:chOff x="662358" y="4861736"/>
              <a:chExt cx="6881855" cy="1750080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EA23F34B-28D9-4391-8EEC-D7258E21FCED}"/>
                  </a:ext>
                </a:extLst>
              </p:cNvPr>
              <p:cNvSpPr/>
              <p:nvPr/>
            </p:nvSpPr>
            <p:spPr>
              <a:xfrm>
                <a:off x="711245" y="5045955"/>
                <a:ext cx="6759945" cy="1565861"/>
              </a:xfrm>
              <a:custGeom>
                <a:avLst/>
                <a:gdLst>
                  <a:gd name="connsiteX0" fmla="*/ 1092890 w 4996069"/>
                  <a:gd name="connsiteY0" fmla="*/ 236 h 1969067"/>
                  <a:gd name="connsiteX1" fmla="*/ 4996069 w 4996069"/>
                  <a:gd name="connsiteY1" fmla="*/ 239099 h 1969067"/>
                  <a:gd name="connsiteX2" fmla="*/ 4996069 w 4996069"/>
                  <a:gd name="connsiteY2" fmla="*/ 1729969 h 1969067"/>
                  <a:gd name="connsiteX3" fmla="*/ 156127 w 4996069"/>
                  <a:gd name="connsiteY3" fmla="*/ 1659448 h 1969067"/>
                  <a:gd name="connsiteX4" fmla="*/ 18127 w 4996069"/>
                  <a:gd name="connsiteY4" fmla="*/ 1721781 h 1969067"/>
                  <a:gd name="connsiteX5" fmla="*/ 742120 w 4996069"/>
                  <a:gd name="connsiteY5" fmla="*/ 997788 h 1969067"/>
                  <a:gd name="connsiteX6" fmla="*/ 0 w 4996069"/>
                  <a:gd name="connsiteY6" fmla="*/ 255667 h 1969067"/>
                  <a:gd name="connsiteX7" fmla="*/ 0 w 4996069"/>
                  <a:gd name="connsiteY7" fmla="*/ 239099 h 1969067"/>
                  <a:gd name="connsiteX8" fmla="*/ 1092890 w 4996069"/>
                  <a:gd name="connsiteY8" fmla="*/ 236 h 1969067"/>
                  <a:gd name="connsiteX0" fmla="*/ 1092890 w 4996069"/>
                  <a:gd name="connsiteY0" fmla="*/ 236 h 1969067"/>
                  <a:gd name="connsiteX1" fmla="*/ 4996069 w 4996069"/>
                  <a:gd name="connsiteY1" fmla="*/ 239099 h 1969067"/>
                  <a:gd name="connsiteX2" fmla="*/ 4996069 w 4996069"/>
                  <a:gd name="connsiteY2" fmla="*/ 1729969 h 1969067"/>
                  <a:gd name="connsiteX3" fmla="*/ 156127 w 4996069"/>
                  <a:gd name="connsiteY3" fmla="*/ 1659448 h 1969067"/>
                  <a:gd name="connsiteX4" fmla="*/ 18127 w 4996069"/>
                  <a:gd name="connsiteY4" fmla="*/ 1721781 h 1969067"/>
                  <a:gd name="connsiteX5" fmla="*/ 407625 w 4996069"/>
                  <a:gd name="connsiteY5" fmla="*/ 1095444 h 1969067"/>
                  <a:gd name="connsiteX6" fmla="*/ 0 w 4996069"/>
                  <a:gd name="connsiteY6" fmla="*/ 255667 h 1969067"/>
                  <a:gd name="connsiteX7" fmla="*/ 0 w 4996069"/>
                  <a:gd name="connsiteY7" fmla="*/ 239099 h 1969067"/>
                  <a:gd name="connsiteX8" fmla="*/ 1092890 w 4996069"/>
                  <a:gd name="connsiteY8" fmla="*/ 236 h 1969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96069" h="1969067">
                    <a:moveTo>
                      <a:pt x="1092890" y="236"/>
                    </a:moveTo>
                    <a:cubicBezTo>
                      <a:pt x="2393950" y="16666"/>
                      <a:pt x="3695010" y="886178"/>
                      <a:pt x="4996069" y="239099"/>
                    </a:cubicBezTo>
                    <a:lnTo>
                      <a:pt x="4996069" y="1729969"/>
                    </a:lnTo>
                    <a:cubicBezTo>
                      <a:pt x="3382756" y="2532347"/>
                      <a:pt x="1769441" y="1002814"/>
                      <a:pt x="156127" y="1659448"/>
                    </a:cubicBezTo>
                    <a:lnTo>
                      <a:pt x="18127" y="1721781"/>
                    </a:lnTo>
                    <a:lnTo>
                      <a:pt x="407625" y="1095444"/>
                    </a:lnTo>
                    <a:lnTo>
                      <a:pt x="0" y="255667"/>
                    </a:lnTo>
                    <a:lnTo>
                      <a:pt x="0" y="239099"/>
                    </a:lnTo>
                    <a:cubicBezTo>
                      <a:pt x="364297" y="57917"/>
                      <a:pt x="728593" y="-4364"/>
                      <a:pt x="1092890" y="236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7E7435A3-2DBA-45F8-A2B0-F01CDE6B6A05}"/>
                  </a:ext>
                </a:extLst>
              </p:cNvPr>
              <p:cNvSpPr/>
              <p:nvPr/>
            </p:nvSpPr>
            <p:spPr>
              <a:xfrm>
                <a:off x="662358" y="4861736"/>
                <a:ext cx="6881855" cy="1489053"/>
              </a:xfrm>
              <a:custGeom>
                <a:avLst/>
                <a:gdLst>
                  <a:gd name="connsiteX0" fmla="*/ 1092890 w 4996069"/>
                  <a:gd name="connsiteY0" fmla="*/ 236 h 1969067"/>
                  <a:gd name="connsiteX1" fmla="*/ 4996069 w 4996069"/>
                  <a:gd name="connsiteY1" fmla="*/ 239099 h 1969067"/>
                  <a:gd name="connsiteX2" fmla="*/ 4996069 w 4996069"/>
                  <a:gd name="connsiteY2" fmla="*/ 1729969 h 1969067"/>
                  <a:gd name="connsiteX3" fmla="*/ 156127 w 4996069"/>
                  <a:gd name="connsiteY3" fmla="*/ 1659448 h 1969067"/>
                  <a:gd name="connsiteX4" fmla="*/ 18127 w 4996069"/>
                  <a:gd name="connsiteY4" fmla="*/ 1721781 h 1969067"/>
                  <a:gd name="connsiteX5" fmla="*/ 742120 w 4996069"/>
                  <a:gd name="connsiteY5" fmla="*/ 997788 h 1969067"/>
                  <a:gd name="connsiteX6" fmla="*/ 0 w 4996069"/>
                  <a:gd name="connsiteY6" fmla="*/ 255667 h 1969067"/>
                  <a:gd name="connsiteX7" fmla="*/ 0 w 4996069"/>
                  <a:gd name="connsiteY7" fmla="*/ 239099 h 1969067"/>
                  <a:gd name="connsiteX8" fmla="*/ 1092890 w 4996069"/>
                  <a:gd name="connsiteY8" fmla="*/ 236 h 1969067"/>
                  <a:gd name="connsiteX0" fmla="*/ 1136872 w 5040051"/>
                  <a:gd name="connsiteY0" fmla="*/ 236 h 1969067"/>
                  <a:gd name="connsiteX1" fmla="*/ 5040051 w 5040051"/>
                  <a:gd name="connsiteY1" fmla="*/ 239099 h 1969067"/>
                  <a:gd name="connsiteX2" fmla="*/ 5040051 w 5040051"/>
                  <a:gd name="connsiteY2" fmla="*/ 1729969 h 1969067"/>
                  <a:gd name="connsiteX3" fmla="*/ 200109 w 5040051"/>
                  <a:gd name="connsiteY3" fmla="*/ 1659448 h 1969067"/>
                  <a:gd name="connsiteX4" fmla="*/ 62109 w 5040051"/>
                  <a:gd name="connsiteY4" fmla="*/ 1721781 h 1969067"/>
                  <a:gd name="connsiteX5" fmla="*/ 0 w 5040051"/>
                  <a:gd name="connsiteY5" fmla="*/ 923378 h 1969067"/>
                  <a:gd name="connsiteX6" fmla="*/ 43982 w 5040051"/>
                  <a:gd name="connsiteY6" fmla="*/ 255667 h 1969067"/>
                  <a:gd name="connsiteX7" fmla="*/ 43982 w 5040051"/>
                  <a:gd name="connsiteY7" fmla="*/ 239099 h 1969067"/>
                  <a:gd name="connsiteX8" fmla="*/ 1136872 w 5040051"/>
                  <a:gd name="connsiteY8" fmla="*/ 236 h 1969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40051" h="1969067">
                    <a:moveTo>
                      <a:pt x="1136872" y="236"/>
                    </a:moveTo>
                    <a:cubicBezTo>
                      <a:pt x="2437932" y="16666"/>
                      <a:pt x="3738992" y="886178"/>
                      <a:pt x="5040051" y="239099"/>
                    </a:cubicBezTo>
                    <a:lnTo>
                      <a:pt x="5040051" y="1729969"/>
                    </a:lnTo>
                    <a:cubicBezTo>
                      <a:pt x="3426738" y="2532347"/>
                      <a:pt x="1813423" y="1002814"/>
                      <a:pt x="200109" y="1659448"/>
                    </a:cubicBezTo>
                    <a:lnTo>
                      <a:pt x="62109" y="1721781"/>
                    </a:lnTo>
                    <a:lnTo>
                      <a:pt x="0" y="923378"/>
                    </a:lnTo>
                    <a:lnTo>
                      <a:pt x="43982" y="255667"/>
                    </a:lnTo>
                    <a:lnTo>
                      <a:pt x="43982" y="239099"/>
                    </a:lnTo>
                    <a:cubicBezTo>
                      <a:pt x="408279" y="57917"/>
                      <a:pt x="772575" y="-4364"/>
                      <a:pt x="1136872" y="23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33CC"/>
                  </a:gs>
                  <a:gs pos="100000">
                    <a:srgbClr val="660066"/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outerShdw blurRad="76200" dist="889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9335349-4CCC-4EEE-9C18-8220ECBCA476}"/>
                </a:ext>
              </a:extLst>
            </p:cNvPr>
            <p:cNvSpPr txBox="1"/>
            <p:nvPr/>
          </p:nvSpPr>
          <p:spPr>
            <a:xfrm>
              <a:off x="722189" y="5199691"/>
              <a:ext cx="6409348" cy="1024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>
                  <a:solidFill>
                    <a:schemeClr val="bg1"/>
                  </a:solidFill>
                  <a:latin typeface="Century Gothic" panose="020B0502020202020204" pitchFamily="34" charset="0"/>
                </a:rPr>
                <a:t>لتحقيق الوحدة الوطنية التي تساهم في الأمن و الاستقرار و تحقيق مبدأ العدل و التكافل بين المواطنين و تحسين أحوالهم</a:t>
              </a:r>
            </a:p>
            <a:p>
              <a:pPr algn="ctr"/>
              <a:endParaRPr lang="en-US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 useBgFill="1">
        <p:nvSpPr>
          <p:cNvPr id="4" name="Rectangle 3">
            <a:extLst>
              <a:ext uri="{FF2B5EF4-FFF2-40B4-BE49-F238E27FC236}">
                <a16:creationId xmlns:a16="http://schemas.microsoft.com/office/drawing/2014/main" id="{78E39D27-82BF-4EB5-925E-C14161165C38}"/>
              </a:ext>
            </a:extLst>
          </p:cNvPr>
          <p:cNvSpPr/>
          <p:nvPr/>
        </p:nvSpPr>
        <p:spPr>
          <a:xfrm>
            <a:off x="9414822" y="58533"/>
            <a:ext cx="2777178" cy="6799467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6BB4F5-DC4A-4DBA-8B5E-5873F8EE4BF8}"/>
              </a:ext>
            </a:extLst>
          </p:cNvPr>
          <p:cNvGrpSpPr/>
          <p:nvPr/>
        </p:nvGrpSpPr>
        <p:grpSpPr>
          <a:xfrm>
            <a:off x="9059708" y="536836"/>
            <a:ext cx="2620553" cy="1727752"/>
            <a:chOff x="7105860" y="478302"/>
            <a:chExt cx="2628983" cy="1742625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1577F64-6FF2-4C8A-810B-4E5641319F57}"/>
                </a:ext>
              </a:extLst>
            </p:cNvPr>
            <p:cNvSpPr/>
            <p:nvPr/>
          </p:nvSpPr>
          <p:spPr>
            <a:xfrm flipH="1">
              <a:off x="7507714" y="655066"/>
              <a:ext cx="2227129" cy="1565861"/>
            </a:xfrm>
            <a:custGeom>
              <a:avLst/>
              <a:gdLst>
                <a:gd name="connsiteX0" fmla="*/ 482669 w 2206487"/>
                <a:gd name="connsiteY0" fmla="*/ 236 h 1969067"/>
                <a:gd name="connsiteX1" fmla="*/ 0 w 2206487"/>
                <a:gd name="connsiteY1" fmla="*/ 239099 h 1969067"/>
                <a:gd name="connsiteX2" fmla="*/ 0 w 2206487"/>
                <a:gd name="connsiteY2" fmla="*/ 260828 h 1969067"/>
                <a:gd name="connsiteX3" fmla="*/ 62959 w 2206487"/>
                <a:gd name="connsiteY3" fmla="*/ 366090 h 1969067"/>
                <a:gd name="connsiteX4" fmla="*/ 199904 w 2206487"/>
                <a:gd name="connsiteY4" fmla="*/ 984534 h 1969067"/>
                <a:gd name="connsiteX5" fmla="*/ 62959 w 2206487"/>
                <a:gd name="connsiteY5" fmla="*/ 1602978 h 1969067"/>
                <a:gd name="connsiteX6" fmla="*/ 0 w 2206487"/>
                <a:gd name="connsiteY6" fmla="*/ 1708240 h 1969067"/>
                <a:gd name="connsiteX7" fmla="*/ 0 w 2206487"/>
                <a:gd name="connsiteY7" fmla="*/ 1729969 h 1969067"/>
                <a:gd name="connsiteX8" fmla="*/ 2206487 w 2206487"/>
                <a:gd name="connsiteY8" fmla="*/ 1729969 h 1969067"/>
                <a:gd name="connsiteX9" fmla="*/ 2206487 w 2206487"/>
                <a:gd name="connsiteY9" fmla="*/ 239099 h 1969067"/>
                <a:gd name="connsiteX10" fmla="*/ 482669 w 2206487"/>
                <a:gd name="connsiteY10" fmla="*/ 236 h 196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06487" h="1969067">
                  <a:moveTo>
                    <a:pt x="482669" y="236"/>
                  </a:moveTo>
                  <a:cubicBezTo>
                    <a:pt x="321779" y="-4364"/>
                    <a:pt x="160890" y="57917"/>
                    <a:pt x="0" y="239099"/>
                  </a:cubicBezTo>
                  <a:lnTo>
                    <a:pt x="0" y="260828"/>
                  </a:lnTo>
                  <a:lnTo>
                    <a:pt x="62959" y="366090"/>
                  </a:lnTo>
                  <a:cubicBezTo>
                    <a:pt x="149419" y="542628"/>
                    <a:pt x="199904" y="755448"/>
                    <a:pt x="199904" y="984534"/>
                  </a:cubicBezTo>
                  <a:cubicBezTo>
                    <a:pt x="199904" y="1213620"/>
                    <a:pt x="149419" y="1426440"/>
                    <a:pt x="62959" y="1602978"/>
                  </a:cubicBezTo>
                  <a:lnTo>
                    <a:pt x="0" y="1708240"/>
                  </a:lnTo>
                  <a:lnTo>
                    <a:pt x="0" y="1729969"/>
                  </a:lnTo>
                  <a:cubicBezTo>
                    <a:pt x="735496" y="901708"/>
                    <a:pt x="1470991" y="2558230"/>
                    <a:pt x="2206487" y="1729969"/>
                  </a:cubicBezTo>
                  <a:lnTo>
                    <a:pt x="2206487" y="239099"/>
                  </a:lnTo>
                  <a:cubicBezTo>
                    <a:pt x="1631881" y="886178"/>
                    <a:pt x="1057275" y="16666"/>
                    <a:pt x="482669" y="236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B4C5057-A82E-465E-A563-BE0ACA39CC62}"/>
                </a:ext>
              </a:extLst>
            </p:cNvPr>
            <p:cNvSpPr/>
            <p:nvPr/>
          </p:nvSpPr>
          <p:spPr>
            <a:xfrm flipH="1">
              <a:off x="7253296" y="478302"/>
              <a:ext cx="2248340" cy="1565861"/>
            </a:xfrm>
            <a:custGeom>
              <a:avLst/>
              <a:gdLst>
                <a:gd name="connsiteX0" fmla="*/ 482669 w 2206487"/>
                <a:gd name="connsiteY0" fmla="*/ 236 h 1969067"/>
                <a:gd name="connsiteX1" fmla="*/ 0 w 2206487"/>
                <a:gd name="connsiteY1" fmla="*/ 239099 h 1969067"/>
                <a:gd name="connsiteX2" fmla="*/ 0 w 2206487"/>
                <a:gd name="connsiteY2" fmla="*/ 260828 h 1969067"/>
                <a:gd name="connsiteX3" fmla="*/ 62959 w 2206487"/>
                <a:gd name="connsiteY3" fmla="*/ 366090 h 1969067"/>
                <a:gd name="connsiteX4" fmla="*/ 199904 w 2206487"/>
                <a:gd name="connsiteY4" fmla="*/ 984534 h 1969067"/>
                <a:gd name="connsiteX5" fmla="*/ 62959 w 2206487"/>
                <a:gd name="connsiteY5" fmla="*/ 1602978 h 1969067"/>
                <a:gd name="connsiteX6" fmla="*/ 0 w 2206487"/>
                <a:gd name="connsiteY6" fmla="*/ 1708240 h 1969067"/>
                <a:gd name="connsiteX7" fmla="*/ 0 w 2206487"/>
                <a:gd name="connsiteY7" fmla="*/ 1729969 h 1969067"/>
                <a:gd name="connsiteX8" fmla="*/ 2206487 w 2206487"/>
                <a:gd name="connsiteY8" fmla="*/ 1729969 h 1969067"/>
                <a:gd name="connsiteX9" fmla="*/ 2206487 w 2206487"/>
                <a:gd name="connsiteY9" fmla="*/ 239099 h 1969067"/>
                <a:gd name="connsiteX10" fmla="*/ 482669 w 2206487"/>
                <a:gd name="connsiteY10" fmla="*/ 236 h 1969067"/>
                <a:gd name="connsiteX0" fmla="*/ 482669 w 2206487"/>
                <a:gd name="connsiteY0" fmla="*/ 236 h 1969067"/>
                <a:gd name="connsiteX1" fmla="*/ 0 w 2206487"/>
                <a:gd name="connsiteY1" fmla="*/ 239099 h 1969067"/>
                <a:gd name="connsiteX2" fmla="*/ 0 w 2206487"/>
                <a:gd name="connsiteY2" fmla="*/ 260828 h 1969067"/>
                <a:gd name="connsiteX3" fmla="*/ 62959 w 2206487"/>
                <a:gd name="connsiteY3" fmla="*/ 366090 h 1969067"/>
                <a:gd name="connsiteX4" fmla="*/ 199904 w 2206487"/>
                <a:gd name="connsiteY4" fmla="*/ 984534 h 1969067"/>
                <a:gd name="connsiteX5" fmla="*/ 62959 w 2206487"/>
                <a:gd name="connsiteY5" fmla="*/ 1602978 h 1969067"/>
                <a:gd name="connsiteX6" fmla="*/ 0 w 2206487"/>
                <a:gd name="connsiteY6" fmla="*/ 1708240 h 1969067"/>
                <a:gd name="connsiteX7" fmla="*/ 0 w 2206487"/>
                <a:gd name="connsiteY7" fmla="*/ 1729969 h 1969067"/>
                <a:gd name="connsiteX8" fmla="*/ 2206487 w 2206487"/>
                <a:gd name="connsiteY8" fmla="*/ 1729969 h 1969067"/>
                <a:gd name="connsiteX9" fmla="*/ 1999054 w 2206487"/>
                <a:gd name="connsiteY9" fmla="*/ 247566 h 1969067"/>
                <a:gd name="connsiteX10" fmla="*/ 482669 w 2206487"/>
                <a:gd name="connsiteY10" fmla="*/ 236 h 1969067"/>
                <a:gd name="connsiteX0" fmla="*/ 482669 w 2227501"/>
                <a:gd name="connsiteY0" fmla="*/ 236 h 1969067"/>
                <a:gd name="connsiteX1" fmla="*/ 0 w 2227501"/>
                <a:gd name="connsiteY1" fmla="*/ 239099 h 1969067"/>
                <a:gd name="connsiteX2" fmla="*/ 0 w 2227501"/>
                <a:gd name="connsiteY2" fmla="*/ 260828 h 1969067"/>
                <a:gd name="connsiteX3" fmla="*/ 62959 w 2227501"/>
                <a:gd name="connsiteY3" fmla="*/ 366090 h 1969067"/>
                <a:gd name="connsiteX4" fmla="*/ 199904 w 2227501"/>
                <a:gd name="connsiteY4" fmla="*/ 984534 h 1969067"/>
                <a:gd name="connsiteX5" fmla="*/ 62959 w 2227501"/>
                <a:gd name="connsiteY5" fmla="*/ 1602978 h 1969067"/>
                <a:gd name="connsiteX6" fmla="*/ 0 w 2227501"/>
                <a:gd name="connsiteY6" fmla="*/ 1708240 h 1969067"/>
                <a:gd name="connsiteX7" fmla="*/ 0 w 2227501"/>
                <a:gd name="connsiteY7" fmla="*/ 1729969 h 1969067"/>
                <a:gd name="connsiteX8" fmla="*/ 2206487 w 2227501"/>
                <a:gd name="connsiteY8" fmla="*/ 1729969 h 1969067"/>
                <a:gd name="connsiteX9" fmla="*/ 1999054 w 2227501"/>
                <a:gd name="connsiteY9" fmla="*/ 247566 h 1969067"/>
                <a:gd name="connsiteX10" fmla="*/ 482669 w 2227501"/>
                <a:gd name="connsiteY10" fmla="*/ 236 h 196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7501" h="1969067">
                  <a:moveTo>
                    <a:pt x="482669" y="236"/>
                  </a:moveTo>
                  <a:cubicBezTo>
                    <a:pt x="321779" y="-4364"/>
                    <a:pt x="160890" y="57917"/>
                    <a:pt x="0" y="239099"/>
                  </a:cubicBezTo>
                  <a:lnTo>
                    <a:pt x="0" y="260828"/>
                  </a:lnTo>
                  <a:lnTo>
                    <a:pt x="62959" y="366090"/>
                  </a:lnTo>
                  <a:cubicBezTo>
                    <a:pt x="149419" y="542628"/>
                    <a:pt x="199904" y="755448"/>
                    <a:pt x="199904" y="984534"/>
                  </a:cubicBezTo>
                  <a:cubicBezTo>
                    <a:pt x="199904" y="1213620"/>
                    <a:pt x="149419" y="1426440"/>
                    <a:pt x="62959" y="1602978"/>
                  </a:cubicBezTo>
                  <a:lnTo>
                    <a:pt x="0" y="1708240"/>
                  </a:lnTo>
                  <a:lnTo>
                    <a:pt x="0" y="1729969"/>
                  </a:lnTo>
                  <a:cubicBezTo>
                    <a:pt x="735496" y="901708"/>
                    <a:pt x="1470991" y="2558230"/>
                    <a:pt x="2206487" y="1729969"/>
                  </a:cubicBezTo>
                  <a:cubicBezTo>
                    <a:pt x="2206487" y="1233012"/>
                    <a:pt x="2325021" y="253456"/>
                    <a:pt x="1999054" y="247566"/>
                  </a:cubicBezTo>
                  <a:cubicBezTo>
                    <a:pt x="1424448" y="894645"/>
                    <a:pt x="1057275" y="16666"/>
                    <a:pt x="482669" y="23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C00"/>
                </a:gs>
                <a:gs pos="90300">
                  <a:srgbClr val="FF9E00"/>
                </a:gs>
                <a:gs pos="100000">
                  <a:srgbClr val="D67F00"/>
                </a:gs>
              </a:gsLst>
              <a:lin ang="0" scaled="1"/>
              <a:tileRect/>
            </a:gradFill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Graphic 27" descr="Stopwatch">
              <a:extLst>
                <a:ext uri="{FF2B5EF4-FFF2-40B4-BE49-F238E27FC236}">
                  <a16:creationId xmlns:a16="http://schemas.microsoft.com/office/drawing/2014/main" id="{8A43EBE2-4365-4567-95D4-4F8C27572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508236" y="876441"/>
              <a:ext cx="548640" cy="548640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9C884D4-CAA0-4AA2-94B0-6C324C76194D}"/>
                </a:ext>
              </a:extLst>
            </p:cNvPr>
            <p:cNvSpPr txBox="1"/>
            <p:nvPr/>
          </p:nvSpPr>
          <p:spPr>
            <a:xfrm>
              <a:off x="7633863" y="882267"/>
              <a:ext cx="7877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8D2ABAB-28AC-4FCF-AEF4-D1134075AA6A}"/>
                </a:ext>
              </a:extLst>
            </p:cNvPr>
            <p:cNvSpPr txBox="1"/>
            <p:nvPr/>
          </p:nvSpPr>
          <p:spPr>
            <a:xfrm>
              <a:off x="7105860" y="1461403"/>
              <a:ext cx="16842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نشاط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BD706D3-5055-4296-9750-EC8C0C5A438C}"/>
              </a:ext>
            </a:extLst>
          </p:cNvPr>
          <p:cNvGrpSpPr/>
          <p:nvPr/>
        </p:nvGrpSpPr>
        <p:grpSpPr>
          <a:xfrm>
            <a:off x="8971951" y="2598036"/>
            <a:ext cx="2634548" cy="1727752"/>
            <a:chOff x="7018102" y="2539502"/>
            <a:chExt cx="2643023" cy="1742625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729D18-DA29-4C1C-9AEC-CDE3FDFD4F97}"/>
                </a:ext>
              </a:extLst>
            </p:cNvPr>
            <p:cNvSpPr/>
            <p:nvPr/>
          </p:nvSpPr>
          <p:spPr>
            <a:xfrm flipH="1">
              <a:off x="7433996" y="2716266"/>
              <a:ext cx="2227129" cy="1565861"/>
            </a:xfrm>
            <a:custGeom>
              <a:avLst/>
              <a:gdLst>
                <a:gd name="connsiteX0" fmla="*/ 482669 w 2206487"/>
                <a:gd name="connsiteY0" fmla="*/ 236 h 1969067"/>
                <a:gd name="connsiteX1" fmla="*/ 0 w 2206487"/>
                <a:gd name="connsiteY1" fmla="*/ 239099 h 1969067"/>
                <a:gd name="connsiteX2" fmla="*/ 0 w 2206487"/>
                <a:gd name="connsiteY2" fmla="*/ 260828 h 1969067"/>
                <a:gd name="connsiteX3" fmla="*/ 62959 w 2206487"/>
                <a:gd name="connsiteY3" fmla="*/ 366090 h 1969067"/>
                <a:gd name="connsiteX4" fmla="*/ 199904 w 2206487"/>
                <a:gd name="connsiteY4" fmla="*/ 984534 h 1969067"/>
                <a:gd name="connsiteX5" fmla="*/ 62959 w 2206487"/>
                <a:gd name="connsiteY5" fmla="*/ 1602978 h 1969067"/>
                <a:gd name="connsiteX6" fmla="*/ 0 w 2206487"/>
                <a:gd name="connsiteY6" fmla="*/ 1708240 h 1969067"/>
                <a:gd name="connsiteX7" fmla="*/ 0 w 2206487"/>
                <a:gd name="connsiteY7" fmla="*/ 1729969 h 1969067"/>
                <a:gd name="connsiteX8" fmla="*/ 2206487 w 2206487"/>
                <a:gd name="connsiteY8" fmla="*/ 1729969 h 1969067"/>
                <a:gd name="connsiteX9" fmla="*/ 2206487 w 2206487"/>
                <a:gd name="connsiteY9" fmla="*/ 239099 h 1969067"/>
                <a:gd name="connsiteX10" fmla="*/ 482669 w 2206487"/>
                <a:gd name="connsiteY10" fmla="*/ 236 h 196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06487" h="1969067">
                  <a:moveTo>
                    <a:pt x="482669" y="236"/>
                  </a:moveTo>
                  <a:cubicBezTo>
                    <a:pt x="321779" y="-4364"/>
                    <a:pt x="160890" y="57917"/>
                    <a:pt x="0" y="239099"/>
                  </a:cubicBezTo>
                  <a:lnTo>
                    <a:pt x="0" y="260828"/>
                  </a:lnTo>
                  <a:lnTo>
                    <a:pt x="62959" y="366090"/>
                  </a:lnTo>
                  <a:cubicBezTo>
                    <a:pt x="149419" y="542628"/>
                    <a:pt x="199904" y="755448"/>
                    <a:pt x="199904" y="984534"/>
                  </a:cubicBezTo>
                  <a:cubicBezTo>
                    <a:pt x="199904" y="1213620"/>
                    <a:pt x="149419" y="1426440"/>
                    <a:pt x="62959" y="1602978"/>
                  </a:cubicBezTo>
                  <a:lnTo>
                    <a:pt x="0" y="1708240"/>
                  </a:lnTo>
                  <a:lnTo>
                    <a:pt x="0" y="1729969"/>
                  </a:lnTo>
                  <a:cubicBezTo>
                    <a:pt x="735496" y="901708"/>
                    <a:pt x="1470991" y="2558230"/>
                    <a:pt x="2206487" y="1729969"/>
                  </a:cubicBezTo>
                  <a:lnTo>
                    <a:pt x="2206487" y="239099"/>
                  </a:lnTo>
                  <a:cubicBezTo>
                    <a:pt x="1631881" y="886178"/>
                    <a:pt x="1057275" y="16666"/>
                    <a:pt x="482669" y="236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732228B-36A4-4D66-BBA8-FB46F667A880}"/>
                </a:ext>
              </a:extLst>
            </p:cNvPr>
            <p:cNvSpPr/>
            <p:nvPr/>
          </p:nvSpPr>
          <p:spPr>
            <a:xfrm flipH="1">
              <a:off x="7179578" y="2539502"/>
              <a:ext cx="2248340" cy="1565861"/>
            </a:xfrm>
            <a:custGeom>
              <a:avLst/>
              <a:gdLst>
                <a:gd name="connsiteX0" fmla="*/ 482669 w 2206487"/>
                <a:gd name="connsiteY0" fmla="*/ 236 h 1969067"/>
                <a:gd name="connsiteX1" fmla="*/ 0 w 2206487"/>
                <a:gd name="connsiteY1" fmla="*/ 239099 h 1969067"/>
                <a:gd name="connsiteX2" fmla="*/ 0 w 2206487"/>
                <a:gd name="connsiteY2" fmla="*/ 260828 h 1969067"/>
                <a:gd name="connsiteX3" fmla="*/ 62959 w 2206487"/>
                <a:gd name="connsiteY3" fmla="*/ 366090 h 1969067"/>
                <a:gd name="connsiteX4" fmla="*/ 199904 w 2206487"/>
                <a:gd name="connsiteY4" fmla="*/ 984534 h 1969067"/>
                <a:gd name="connsiteX5" fmla="*/ 62959 w 2206487"/>
                <a:gd name="connsiteY5" fmla="*/ 1602978 h 1969067"/>
                <a:gd name="connsiteX6" fmla="*/ 0 w 2206487"/>
                <a:gd name="connsiteY6" fmla="*/ 1708240 h 1969067"/>
                <a:gd name="connsiteX7" fmla="*/ 0 w 2206487"/>
                <a:gd name="connsiteY7" fmla="*/ 1729969 h 1969067"/>
                <a:gd name="connsiteX8" fmla="*/ 2206487 w 2206487"/>
                <a:gd name="connsiteY8" fmla="*/ 1729969 h 1969067"/>
                <a:gd name="connsiteX9" fmla="*/ 2206487 w 2206487"/>
                <a:gd name="connsiteY9" fmla="*/ 239099 h 1969067"/>
                <a:gd name="connsiteX10" fmla="*/ 482669 w 2206487"/>
                <a:gd name="connsiteY10" fmla="*/ 236 h 1969067"/>
                <a:gd name="connsiteX0" fmla="*/ 482669 w 2206487"/>
                <a:gd name="connsiteY0" fmla="*/ 236 h 1969067"/>
                <a:gd name="connsiteX1" fmla="*/ 0 w 2206487"/>
                <a:gd name="connsiteY1" fmla="*/ 239099 h 1969067"/>
                <a:gd name="connsiteX2" fmla="*/ 0 w 2206487"/>
                <a:gd name="connsiteY2" fmla="*/ 260828 h 1969067"/>
                <a:gd name="connsiteX3" fmla="*/ 62959 w 2206487"/>
                <a:gd name="connsiteY3" fmla="*/ 366090 h 1969067"/>
                <a:gd name="connsiteX4" fmla="*/ 199904 w 2206487"/>
                <a:gd name="connsiteY4" fmla="*/ 984534 h 1969067"/>
                <a:gd name="connsiteX5" fmla="*/ 62959 w 2206487"/>
                <a:gd name="connsiteY5" fmla="*/ 1602978 h 1969067"/>
                <a:gd name="connsiteX6" fmla="*/ 0 w 2206487"/>
                <a:gd name="connsiteY6" fmla="*/ 1708240 h 1969067"/>
                <a:gd name="connsiteX7" fmla="*/ 0 w 2206487"/>
                <a:gd name="connsiteY7" fmla="*/ 1729969 h 1969067"/>
                <a:gd name="connsiteX8" fmla="*/ 2206487 w 2206487"/>
                <a:gd name="connsiteY8" fmla="*/ 1729969 h 1969067"/>
                <a:gd name="connsiteX9" fmla="*/ 1999054 w 2206487"/>
                <a:gd name="connsiteY9" fmla="*/ 247566 h 1969067"/>
                <a:gd name="connsiteX10" fmla="*/ 482669 w 2206487"/>
                <a:gd name="connsiteY10" fmla="*/ 236 h 1969067"/>
                <a:gd name="connsiteX0" fmla="*/ 482669 w 2227501"/>
                <a:gd name="connsiteY0" fmla="*/ 236 h 1969067"/>
                <a:gd name="connsiteX1" fmla="*/ 0 w 2227501"/>
                <a:gd name="connsiteY1" fmla="*/ 239099 h 1969067"/>
                <a:gd name="connsiteX2" fmla="*/ 0 w 2227501"/>
                <a:gd name="connsiteY2" fmla="*/ 260828 h 1969067"/>
                <a:gd name="connsiteX3" fmla="*/ 62959 w 2227501"/>
                <a:gd name="connsiteY3" fmla="*/ 366090 h 1969067"/>
                <a:gd name="connsiteX4" fmla="*/ 199904 w 2227501"/>
                <a:gd name="connsiteY4" fmla="*/ 984534 h 1969067"/>
                <a:gd name="connsiteX5" fmla="*/ 62959 w 2227501"/>
                <a:gd name="connsiteY5" fmla="*/ 1602978 h 1969067"/>
                <a:gd name="connsiteX6" fmla="*/ 0 w 2227501"/>
                <a:gd name="connsiteY6" fmla="*/ 1708240 h 1969067"/>
                <a:gd name="connsiteX7" fmla="*/ 0 w 2227501"/>
                <a:gd name="connsiteY7" fmla="*/ 1729969 h 1969067"/>
                <a:gd name="connsiteX8" fmla="*/ 2206487 w 2227501"/>
                <a:gd name="connsiteY8" fmla="*/ 1729969 h 1969067"/>
                <a:gd name="connsiteX9" fmla="*/ 1999054 w 2227501"/>
                <a:gd name="connsiteY9" fmla="*/ 247566 h 1969067"/>
                <a:gd name="connsiteX10" fmla="*/ 482669 w 2227501"/>
                <a:gd name="connsiteY10" fmla="*/ 236 h 196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7501" h="1969067">
                  <a:moveTo>
                    <a:pt x="482669" y="236"/>
                  </a:moveTo>
                  <a:cubicBezTo>
                    <a:pt x="321779" y="-4364"/>
                    <a:pt x="160890" y="57917"/>
                    <a:pt x="0" y="239099"/>
                  </a:cubicBezTo>
                  <a:lnTo>
                    <a:pt x="0" y="260828"/>
                  </a:lnTo>
                  <a:lnTo>
                    <a:pt x="62959" y="366090"/>
                  </a:lnTo>
                  <a:cubicBezTo>
                    <a:pt x="149419" y="542628"/>
                    <a:pt x="199904" y="755448"/>
                    <a:pt x="199904" y="984534"/>
                  </a:cubicBezTo>
                  <a:cubicBezTo>
                    <a:pt x="199904" y="1213620"/>
                    <a:pt x="149419" y="1426440"/>
                    <a:pt x="62959" y="1602978"/>
                  </a:cubicBezTo>
                  <a:lnTo>
                    <a:pt x="0" y="1708240"/>
                  </a:lnTo>
                  <a:lnTo>
                    <a:pt x="0" y="1729969"/>
                  </a:lnTo>
                  <a:cubicBezTo>
                    <a:pt x="735496" y="901708"/>
                    <a:pt x="1470991" y="2558230"/>
                    <a:pt x="2206487" y="1729969"/>
                  </a:cubicBezTo>
                  <a:cubicBezTo>
                    <a:pt x="2206487" y="1233012"/>
                    <a:pt x="2325021" y="253456"/>
                    <a:pt x="1999054" y="247566"/>
                  </a:cubicBezTo>
                  <a:cubicBezTo>
                    <a:pt x="1424448" y="894645"/>
                    <a:pt x="1057275" y="16666"/>
                    <a:pt x="482669" y="23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CC99"/>
                </a:gs>
                <a:gs pos="100000">
                  <a:srgbClr val="006666"/>
                </a:gs>
              </a:gsLst>
              <a:lin ang="0" scaled="1"/>
              <a:tileRect/>
            </a:gradFill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Graphic 29" descr="User network">
              <a:extLst>
                <a:ext uri="{FF2B5EF4-FFF2-40B4-BE49-F238E27FC236}">
                  <a16:creationId xmlns:a16="http://schemas.microsoft.com/office/drawing/2014/main" id="{8E50171C-C123-421B-8F6A-D573FF8E44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547560" y="2938893"/>
              <a:ext cx="548640" cy="548640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03A2590-2B5F-4E18-B0C0-99F11174A81F}"/>
                </a:ext>
              </a:extLst>
            </p:cNvPr>
            <p:cNvSpPr txBox="1"/>
            <p:nvPr/>
          </p:nvSpPr>
          <p:spPr>
            <a:xfrm>
              <a:off x="7018102" y="3521201"/>
              <a:ext cx="16842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السؤال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15CA080-E4CE-4A68-AD23-709C08C763D9}"/>
              </a:ext>
            </a:extLst>
          </p:cNvPr>
          <p:cNvGrpSpPr/>
          <p:nvPr/>
        </p:nvGrpSpPr>
        <p:grpSpPr>
          <a:xfrm>
            <a:off x="8937317" y="4659235"/>
            <a:ext cx="2662855" cy="1687576"/>
            <a:chOff x="6983469" y="4600701"/>
            <a:chExt cx="2671421" cy="1702103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BE45EDD-7CB1-4341-BD2F-9E3DA2C9FF12}"/>
                </a:ext>
              </a:extLst>
            </p:cNvPr>
            <p:cNvSpPr/>
            <p:nvPr/>
          </p:nvSpPr>
          <p:spPr>
            <a:xfrm flipH="1">
              <a:off x="7427761" y="4736943"/>
              <a:ext cx="2227129" cy="1565861"/>
            </a:xfrm>
            <a:custGeom>
              <a:avLst/>
              <a:gdLst>
                <a:gd name="connsiteX0" fmla="*/ 482669 w 2206487"/>
                <a:gd name="connsiteY0" fmla="*/ 236 h 1969067"/>
                <a:gd name="connsiteX1" fmla="*/ 0 w 2206487"/>
                <a:gd name="connsiteY1" fmla="*/ 239099 h 1969067"/>
                <a:gd name="connsiteX2" fmla="*/ 0 w 2206487"/>
                <a:gd name="connsiteY2" fmla="*/ 260828 h 1969067"/>
                <a:gd name="connsiteX3" fmla="*/ 62959 w 2206487"/>
                <a:gd name="connsiteY3" fmla="*/ 366090 h 1969067"/>
                <a:gd name="connsiteX4" fmla="*/ 199904 w 2206487"/>
                <a:gd name="connsiteY4" fmla="*/ 984534 h 1969067"/>
                <a:gd name="connsiteX5" fmla="*/ 62959 w 2206487"/>
                <a:gd name="connsiteY5" fmla="*/ 1602978 h 1969067"/>
                <a:gd name="connsiteX6" fmla="*/ 0 w 2206487"/>
                <a:gd name="connsiteY6" fmla="*/ 1708240 h 1969067"/>
                <a:gd name="connsiteX7" fmla="*/ 0 w 2206487"/>
                <a:gd name="connsiteY7" fmla="*/ 1729969 h 1969067"/>
                <a:gd name="connsiteX8" fmla="*/ 2206487 w 2206487"/>
                <a:gd name="connsiteY8" fmla="*/ 1729969 h 1969067"/>
                <a:gd name="connsiteX9" fmla="*/ 2206487 w 2206487"/>
                <a:gd name="connsiteY9" fmla="*/ 239099 h 1969067"/>
                <a:gd name="connsiteX10" fmla="*/ 482669 w 2206487"/>
                <a:gd name="connsiteY10" fmla="*/ 236 h 196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06487" h="1969067">
                  <a:moveTo>
                    <a:pt x="482669" y="236"/>
                  </a:moveTo>
                  <a:cubicBezTo>
                    <a:pt x="321779" y="-4364"/>
                    <a:pt x="160890" y="57917"/>
                    <a:pt x="0" y="239099"/>
                  </a:cubicBezTo>
                  <a:lnTo>
                    <a:pt x="0" y="260828"/>
                  </a:lnTo>
                  <a:lnTo>
                    <a:pt x="62959" y="366090"/>
                  </a:lnTo>
                  <a:cubicBezTo>
                    <a:pt x="149419" y="542628"/>
                    <a:pt x="199904" y="755448"/>
                    <a:pt x="199904" y="984534"/>
                  </a:cubicBezTo>
                  <a:cubicBezTo>
                    <a:pt x="199904" y="1213620"/>
                    <a:pt x="149419" y="1426440"/>
                    <a:pt x="62959" y="1602978"/>
                  </a:cubicBezTo>
                  <a:lnTo>
                    <a:pt x="0" y="1708240"/>
                  </a:lnTo>
                  <a:lnTo>
                    <a:pt x="0" y="1729969"/>
                  </a:lnTo>
                  <a:cubicBezTo>
                    <a:pt x="735496" y="901708"/>
                    <a:pt x="1470991" y="2558230"/>
                    <a:pt x="2206487" y="1729969"/>
                  </a:cubicBezTo>
                  <a:lnTo>
                    <a:pt x="2206487" y="239099"/>
                  </a:lnTo>
                  <a:cubicBezTo>
                    <a:pt x="1631881" y="886178"/>
                    <a:pt x="1057275" y="16666"/>
                    <a:pt x="482669" y="236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42D785E-6F7C-416D-B56E-E84725256CAF}"/>
                </a:ext>
              </a:extLst>
            </p:cNvPr>
            <p:cNvSpPr/>
            <p:nvPr/>
          </p:nvSpPr>
          <p:spPr>
            <a:xfrm flipH="1">
              <a:off x="7105860" y="4600701"/>
              <a:ext cx="2248340" cy="1565861"/>
            </a:xfrm>
            <a:custGeom>
              <a:avLst/>
              <a:gdLst>
                <a:gd name="connsiteX0" fmla="*/ 482669 w 2206487"/>
                <a:gd name="connsiteY0" fmla="*/ 236 h 1969067"/>
                <a:gd name="connsiteX1" fmla="*/ 0 w 2206487"/>
                <a:gd name="connsiteY1" fmla="*/ 239099 h 1969067"/>
                <a:gd name="connsiteX2" fmla="*/ 0 w 2206487"/>
                <a:gd name="connsiteY2" fmla="*/ 260828 h 1969067"/>
                <a:gd name="connsiteX3" fmla="*/ 62959 w 2206487"/>
                <a:gd name="connsiteY3" fmla="*/ 366090 h 1969067"/>
                <a:gd name="connsiteX4" fmla="*/ 199904 w 2206487"/>
                <a:gd name="connsiteY4" fmla="*/ 984534 h 1969067"/>
                <a:gd name="connsiteX5" fmla="*/ 62959 w 2206487"/>
                <a:gd name="connsiteY5" fmla="*/ 1602978 h 1969067"/>
                <a:gd name="connsiteX6" fmla="*/ 0 w 2206487"/>
                <a:gd name="connsiteY6" fmla="*/ 1708240 h 1969067"/>
                <a:gd name="connsiteX7" fmla="*/ 0 w 2206487"/>
                <a:gd name="connsiteY7" fmla="*/ 1729969 h 1969067"/>
                <a:gd name="connsiteX8" fmla="*/ 2206487 w 2206487"/>
                <a:gd name="connsiteY8" fmla="*/ 1729969 h 1969067"/>
                <a:gd name="connsiteX9" fmla="*/ 2206487 w 2206487"/>
                <a:gd name="connsiteY9" fmla="*/ 239099 h 1969067"/>
                <a:gd name="connsiteX10" fmla="*/ 482669 w 2206487"/>
                <a:gd name="connsiteY10" fmla="*/ 236 h 1969067"/>
                <a:gd name="connsiteX0" fmla="*/ 482669 w 2206487"/>
                <a:gd name="connsiteY0" fmla="*/ 236 h 1969067"/>
                <a:gd name="connsiteX1" fmla="*/ 0 w 2206487"/>
                <a:gd name="connsiteY1" fmla="*/ 239099 h 1969067"/>
                <a:gd name="connsiteX2" fmla="*/ 0 w 2206487"/>
                <a:gd name="connsiteY2" fmla="*/ 260828 h 1969067"/>
                <a:gd name="connsiteX3" fmla="*/ 62959 w 2206487"/>
                <a:gd name="connsiteY3" fmla="*/ 366090 h 1969067"/>
                <a:gd name="connsiteX4" fmla="*/ 199904 w 2206487"/>
                <a:gd name="connsiteY4" fmla="*/ 984534 h 1969067"/>
                <a:gd name="connsiteX5" fmla="*/ 62959 w 2206487"/>
                <a:gd name="connsiteY5" fmla="*/ 1602978 h 1969067"/>
                <a:gd name="connsiteX6" fmla="*/ 0 w 2206487"/>
                <a:gd name="connsiteY6" fmla="*/ 1708240 h 1969067"/>
                <a:gd name="connsiteX7" fmla="*/ 0 w 2206487"/>
                <a:gd name="connsiteY7" fmla="*/ 1729969 h 1969067"/>
                <a:gd name="connsiteX8" fmla="*/ 2206487 w 2206487"/>
                <a:gd name="connsiteY8" fmla="*/ 1729969 h 1969067"/>
                <a:gd name="connsiteX9" fmla="*/ 1999054 w 2206487"/>
                <a:gd name="connsiteY9" fmla="*/ 247566 h 1969067"/>
                <a:gd name="connsiteX10" fmla="*/ 482669 w 2206487"/>
                <a:gd name="connsiteY10" fmla="*/ 236 h 1969067"/>
                <a:gd name="connsiteX0" fmla="*/ 482669 w 2227501"/>
                <a:gd name="connsiteY0" fmla="*/ 236 h 1969067"/>
                <a:gd name="connsiteX1" fmla="*/ 0 w 2227501"/>
                <a:gd name="connsiteY1" fmla="*/ 239099 h 1969067"/>
                <a:gd name="connsiteX2" fmla="*/ 0 w 2227501"/>
                <a:gd name="connsiteY2" fmla="*/ 260828 h 1969067"/>
                <a:gd name="connsiteX3" fmla="*/ 62959 w 2227501"/>
                <a:gd name="connsiteY3" fmla="*/ 366090 h 1969067"/>
                <a:gd name="connsiteX4" fmla="*/ 199904 w 2227501"/>
                <a:gd name="connsiteY4" fmla="*/ 984534 h 1969067"/>
                <a:gd name="connsiteX5" fmla="*/ 62959 w 2227501"/>
                <a:gd name="connsiteY5" fmla="*/ 1602978 h 1969067"/>
                <a:gd name="connsiteX6" fmla="*/ 0 w 2227501"/>
                <a:gd name="connsiteY6" fmla="*/ 1708240 h 1969067"/>
                <a:gd name="connsiteX7" fmla="*/ 0 w 2227501"/>
                <a:gd name="connsiteY7" fmla="*/ 1729969 h 1969067"/>
                <a:gd name="connsiteX8" fmla="*/ 2206487 w 2227501"/>
                <a:gd name="connsiteY8" fmla="*/ 1729969 h 1969067"/>
                <a:gd name="connsiteX9" fmla="*/ 1999054 w 2227501"/>
                <a:gd name="connsiteY9" fmla="*/ 247566 h 1969067"/>
                <a:gd name="connsiteX10" fmla="*/ 482669 w 2227501"/>
                <a:gd name="connsiteY10" fmla="*/ 236 h 196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7501" h="1969067">
                  <a:moveTo>
                    <a:pt x="482669" y="236"/>
                  </a:moveTo>
                  <a:cubicBezTo>
                    <a:pt x="321779" y="-4364"/>
                    <a:pt x="160890" y="57917"/>
                    <a:pt x="0" y="239099"/>
                  </a:cubicBezTo>
                  <a:lnTo>
                    <a:pt x="0" y="260828"/>
                  </a:lnTo>
                  <a:lnTo>
                    <a:pt x="62959" y="366090"/>
                  </a:lnTo>
                  <a:cubicBezTo>
                    <a:pt x="149419" y="542628"/>
                    <a:pt x="199904" y="755448"/>
                    <a:pt x="199904" y="984534"/>
                  </a:cubicBezTo>
                  <a:cubicBezTo>
                    <a:pt x="199904" y="1213620"/>
                    <a:pt x="149419" y="1426440"/>
                    <a:pt x="62959" y="1602978"/>
                  </a:cubicBezTo>
                  <a:lnTo>
                    <a:pt x="0" y="1708240"/>
                  </a:lnTo>
                  <a:lnTo>
                    <a:pt x="0" y="1729969"/>
                  </a:lnTo>
                  <a:cubicBezTo>
                    <a:pt x="735496" y="901708"/>
                    <a:pt x="1470991" y="2558230"/>
                    <a:pt x="2206487" y="1729969"/>
                  </a:cubicBezTo>
                  <a:cubicBezTo>
                    <a:pt x="2206487" y="1233012"/>
                    <a:pt x="2325021" y="253456"/>
                    <a:pt x="1999054" y="247566"/>
                  </a:cubicBezTo>
                  <a:cubicBezTo>
                    <a:pt x="1424448" y="894645"/>
                    <a:pt x="1057275" y="16666"/>
                    <a:pt x="482669" y="23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33CC"/>
                </a:gs>
                <a:gs pos="100000">
                  <a:srgbClr val="660066"/>
                </a:gs>
              </a:gsLst>
              <a:lin ang="0" scaled="1"/>
              <a:tileRect/>
            </a:gradFill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Graphic 31" descr="Wallet">
              <a:extLst>
                <a:ext uri="{FF2B5EF4-FFF2-40B4-BE49-F238E27FC236}">
                  <a16:creationId xmlns:a16="http://schemas.microsoft.com/office/drawing/2014/main" id="{1801A0D1-68D3-49EC-9655-C3003F73BB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458594" y="5045955"/>
              <a:ext cx="548640" cy="548640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923FB38-F776-4473-A151-A5CB3289EB4E}"/>
                </a:ext>
              </a:extLst>
            </p:cNvPr>
            <p:cNvSpPr txBox="1"/>
            <p:nvPr/>
          </p:nvSpPr>
          <p:spPr>
            <a:xfrm>
              <a:off x="6983469" y="5646519"/>
              <a:ext cx="16842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الجواب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058" y="2557772"/>
            <a:ext cx="2244048" cy="1669805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746095" y="1481634"/>
            <a:ext cx="2140050" cy="1037584"/>
            <a:chOff x="746095" y="1481634"/>
            <a:chExt cx="2140050" cy="1037584"/>
          </a:xfrm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746095" y="1524734"/>
              <a:ext cx="2140050" cy="930773"/>
            </a:xfrm>
            <a:prstGeom prst="trapezoid">
              <a:avLst>
                <a:gd name="adj" fmla="val 80867"/>
              </a:avLst>
            </a:prstGeom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0">
                  <a:schemeClr val="bg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649066" y="1481634"/>
              <a:ext cx="30008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Century Gothic" panose="020B0502020202020204" pitchFamily="34" charset="0"/>
                </a:rPr>
                <a:t>1</a:t>
              </a: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148001" y="1872887"/>
              <a:ext cx="1473786" cy="646331"/>
              <a:chOff x="3659640" y="5330678"/>
              <a:chExt cx="1473786" cy="646331"/>
            </a:xfrm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59640" y="5330678"/>
                <a:ext cx="130221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b="1" dirty="0">
                    <a:latin typeface="Century Gothic" panose="020B0502020202020204" pitchFamily="34" charset="0"/>
                  </a:rPr>
                  <a:t>رؤية المملكة 2030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700683" y="5558859"/>
                <a:ext cx="14327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1200" dirty="0">
                  <a:latin typeface="Century Gothic" panose="020B0502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3726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78C89443-501A-45F0-8C9A-A907104571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676" y="1326777"/>
            <a:ext cx="10118953" cy="5414963"/>
          </a:xfrm>
        </p:spPr>
      </p:pic>
      <p:sp>
        <p:nvSpPr>
          <p:cNvPr id="6" name="عنوان 1">
            <a:extLst>
              <a:ext uri="{FF2B5EF4-FFF2-40B4-BE49-F238E27FC236}">
                <a16:creationId xmlns:a16="http://schemas.microsoft.com/office/drawing/2014/main" id="{3B4624C5-3D51-4B81-BFD5-9D4BB29DEE6A}"/>
              </a:ext>
            </a:extLst>
          </p:cNvPr>
          <p:cNvSpPr txBox="1">
            <a:spLocks/>
          </p:cNvSpPr>
          <p:nvPr/>
        </p:nvSpPr>
        <p:spPr>
          <a:xfrm>
            <a:off x="4912363" y="1214"/>
            <a:ext cx="71472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ar-SA" sz="7200" b="1" dirty="0"/>
              <a:t>تجدنا  في جوجل</a:t>
            </a:r>
            <a:endParaRPr lang="en-US" sz="7200" b="1" dirty="0"/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39FD50A2-38F7-4395-81AF-DD99793CB3DB}"/>
              </a:ext>
            </a:extLst>
          </p:cNvPr>
          <p:cNvGrpSpPr/>
          <p:nvPr/>
        </p:nvGrpSpPr>
        <p:grpSpPr>
          <a:xfrm>
            <a:off x="1940676" y="391708"/>
            <a:ext cx="3149600" cy="858981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9091E8F4-D2A9-4FE8-89B1-96C0D0B8E53B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9A69CCEA-85C2-4E55-A8CC-F4E7691A3D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456" y="238846"/>
              <a:ext cx="2932055" cy="7955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0714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F875EEA2-4A0E-4FE5-A70E-3F690FCF2577}"/>
              </a:ext>
            </a:extLst>
          </p:cNvPr>
          <p:cNvCxnSpPr/>
          <p:nvPr/>
        </p:nvCxnSpPr>
        <p:spPr>
          <a:xfrm flipV="1">
            <a:off x="6167852" y="1575582"/>
            <a:ext cx="0" cy="404334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AD1F9B1-D80B-4F12-8303-433B22B4689D}"/>
              </a:ext>
            </a:extLst>
          </p:cNvPr>
          <p:cNvCxnSpPr/>
          <p:nvPr/>
        </p:nvCxnSpPr>
        <p:spPr>
          <a:xfrm flipV="1">
            <a:off x="9004466" y="1575582"/>
            <a:ext cx="0" cy="404334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8F52F199-D566-4614-BF91-6506E2D3FBA7}"/>
              </a:ext>
            </a:extLst>
          </p:cNvPr>
          <p:cNvSpPr txBox="1"/>
          <p:nvPr/>
        </p:nvSpPr>
        <p:spPr>
          <a:xfrm>
            <a:off x="0" y="459918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عوامل نجاح رؤية 2030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D42D67D1-6E30-4773-B8C0-12B78E96934D}"/>
              </a:ext>
            </a:extLst>
          </p:cNvPr>
          <p:cNvSpPr/>
          <p:nvPr/>
        </p:nvSpPr>
        <p:spPr>
          <a:xfrm flipH="1">
            <a:off x="9169698" y="5282418"/>
            <a:ext cx="3022302" cy="1239078"/>
          </a:xfrm>
          <a:custGeom>
            <a:avLst/>
            <a:gdLst>
              <a:gd name="connsiteX0" fmla="*/ 0 w 3022302"/>
              <a:gd name="connsiteY0" fmla="*/ 0 h 1239078"/>
              <a:gd name="connsiteX1" fmla="*/ 2687635 w 3022302"/>
              <a:gd name="connsiteY1" fmla="*/ 0 h 1239078"/>
              <a:gd name="connsiteX2" fmla="*/ 3022302 w 3022302"/>
              <a:gd name="connsiteY2" fmla="*/ 619539 h 1239078"/>
              <a:gd name="connsiteX3" fmla="*/ 2687635 w 3022302"/>
              <a:gd name="connsiteY3" fmla="*/ 1239078 h 1239078"/>
              <a:gd name="connsiteX4" fmla="*/ 0 w 3022302"/>
              <a:gd name="connsiteY4" fmla="*/ 1239078 h 1239078"/>
              <a:gd name="connsiteX5" fmla="*/ 0 w 3022302"/>
              <a:gd name="connsiteY5" fmla="*/ 0 h 1239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2302" h="1239078">
                <a:moveTo>
                  <a:pt x="0" y="0"/>
                </a:moveTo>
                <a:lnTo>
                  <a:pt x="2687635" y="0"/>
                </a:lnTo>
                <a:lnTo>
                  <a:pt x="3022302" y="619539"/>
                </a:lnTo>
                <a:lnTo>
                  <a:pt x="2687635" y="1239078"/>
                </a:lnTo>
                <a:lnTo>
                  <a:pt x="0" y="1239078"/>
                </a:lnTo>
                <a:lnTo>
                  <a:pt x="0" y="0"/>
                </a:lnTo>
                <a:close/>
              </a:path>
            </a:pathLst>
          </a:custGeom>
          <a:solidFill>
            <a:srgbClr val="1B68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4" name="Graphic 73">
            <a:extLst>
              <a:ext uri="{FF2B5EF4-FFF2-40B4-BE49-F238E27FC236}">
                <a16:creationId xmlns:a16="http://schemas.microsoft.com/office/drawing/2014/main" id="{704A1C22-0FD7-4FEB-BC9D-D75DCBF3AD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741625" y="4575556"/>
            <a:ext cx="2233754" cy="1251564"/>
          </a:xfrm>
          <a:prstGeom prst="rect">
            <a:avLst/>
          </a:prstGeom>
        </p:spPr>
      </p:pic>
      <p:sp>
        <p:nvSpPr>
          <p:cNvPr id="75" name="Oval 74">
            <a:extLst>
              <a:ext uri="{FF2B5EF4-FFF2-40B4-BE49-F238E27FC236}">
                <a16:creationId xmlns:a16="http://schemas.microsoft.com/office/drawing/2014/main" id="{3829E032-6080-4E1B-BA6F-DE30D0B2648F}"/>
              </a:ext>
            </a:extLst>
          </p:cNvPr>
          <p:cNvSpPr/>
          <p:nvPr/>
        </p:nvSpPr>
        <p:spPr>
          <a:xfrm flipH="1">
            <a:off x="9311389" y="5712510"/>
            <a:ext cx="2943494" cy="359484"/>
          </a:xfrm>
          <a:prstGeom prst="ellipse">
            <a:avLst/>
          </a:prstGeom>
          <a:gradFill flip="none" rotWithShape="1">
            <a:gsLst>
              <a:gs pos="17000">
                <a:schemeClr val="tx1">
                  <a:alpha val="55000"/>
                </a:schemeClr>
              </a:gs>
              <a:gs pos="100000">
                <a:srgbClr val="1B6893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228BD94B-D949-4221-B7E1-0228F1687E03}"/>
              </a:ext>
            </a:extLst>
          </p:cNvPr>
          <p:cNvGrpSpPr/>
          <p:nvPr/>
        </p:nvGrpSpPr>
        <p:grpSpPr>
          <a:xfrm flipH="1">
            <a:off x="8939463" y="1680746"/>
            <a:ext cx="3315420" cy="2464718"/>
            <a:chOff x="823280" y="1477109"/>
            <a:chExt cx="3315420" cy="2464718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B7181B89-50B0-4603-A0B5-AD0302F2218D}"/>
                </a:ext>
              </a:extLst>
            </p:cNvPr>
            <p:cNvSpPr txBox="1"/>
            <p:nvPr/>
          </p:nvSpPr>
          <p:spPr>
            <a:xfrm>
              <a:off x="823280" y="1477109"/>
              <a:ext cx="5854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732ABDE-95A9-4572-BCA3-29CE5E070EC8}"/>
                </a:ext>
              </a:extLst>
            </p:cNvPr>
            <p:cNvSpPr txBox="1"/>
            <p:nvPr/>
          </p:nvSpPr>
          <p:spPr>
            <a:xfrm>
              <a:off x="823280" y="1904130"/>
              <a:ext cx="22948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Y" sz="24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عامل النجاح الأول</a:t>
              </a:r>
              <a:endParaRPr lang="en-US" sz="2400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0564694-3368-4A4D-8FF3-E7789DC5E9FC}"/>
                </a:ext>
              </a:extLst>
            </p:cNvPr>
            <p:cNvSpPr txBox="1"/>
            <p:nvPr/>
          </p:nvSpPr>
          <p:spPr>
            <a:xfrm>
              <a:off x="1116397" y="2310611"/>
              <a:ext cx="3022303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solidFill>
                    <a:schemeClr val="bg1"/>
                  </a:solidFill>
                </a:rPr>
                <a:t>وجـــود الحرميـــن الشـــريفين، أطهـــر بقـــاع الأرض، وكون الكعبة المشـــرفة فـــي مكـــة المكرمـــة قبلـــة أكثـــر من مليار مســـلم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488E41FF-4183-4B63-8B30-ACCDAC0AB772}"/>
              </a:ext>
            </a:extLst>
          </p:cNvPr>
          <p:cNvSpPr/>
          <p:nvPr/>
        </p:nvSpPr>
        <p:spPr>
          <a:xfrm flipH="1">
            <a:off x="6378113" y="5282418"/>
            <a:ext cx="2821469" cy="1239078"/>
          </a:xfrm>
          <a:custGeom>
            <a:avLst/>
            <a:gdLst>
              <a:gd name="connsiteX0" fmla="*/ 0 w 2188569"/>
              <a:gd name="connsiteY0" fmla="*/ 0 h 1239078"/>
              <a:gd name="connsiteX1" fmla="*/ 1853902 w 2188569"/>
              <a:gd name="connsiteY1" fmla="*/ 0 h 1239078"/>
              <a:gd name="connsiteX2" fmla="*/ 2188569 w 2188569"/>
              <a:gd name="connsiteY2" fmla="*/ 619539 h 1239078"/>
              <a:gd name="connsiteX3" fmla="*/ 1853902 w 2188569"/>
              <a:gd name="connsiteY3" fmla="*/ 1239078 h 1239078"/>
              <a:gd name="connsiteX4" fmla="*/ 0 w 2188569"/>
              <a:gd name="connsiteY4" fmla="*/ 1239078 h 1239078"/>
              <a:gd name="connsiteX5" fmla="*/ 334667 w 2188569"/>
              <a:gd name="connsiteY5" fmla="*/ 619539 h 1239078"/>
              <a:gd name="connsiteX6" fmla="*/ 0 w 2188569"/>
              <a:gd name="connsiteY6" fmla="*/ 0 h 1239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88569" h="1239078">
                <a:moveTo>
                  <a:pt x="0" y="0"/>
                </a:moveTo>
                <a:lnTo>
                  <a:pt x="1853902" y="0"/>
                </a:lnTo>
                <a:lnTo>
                  <a:pt x="2188569" y="619539"/>
                </a:lnTo>
                <a:lnTo>
                  <a:pt x="1853902" y="1239078"/>
                </a:lnTo>
                <a:lnTo>
                  <a:pt x="0" y="1239078"/>
                </a:lnTo>
                <a:lnTo>
                  <a:pt x="334667" y="619539"/>
                </a:lnTo>
                <a:lnTo>
                  <a:pt x="0" y="0"/>
                </a:lnTo>
                <a:close/>
              </a:path>
            </a:pathLst>
          </a:custGeom>
          <a:solidFill>
            <a:srgbClr val="2188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2" name="Graphic 81">
            <a:extLst>
              <a:ext uri="{FF2B5EF4-FFF2-40B4-BE49-F238E27FC236}">
                <a16:creationId xmlns:a16="http://schemas.microsoft.com/office/drawing/2014/main" id="{B2F3DE9A-7A47-4D8B-979F-28CDF547B1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6746712" y="4593076"/>
            <a:ext cx="1977637" cy="1234044"/>
          </a:xfrm>
          <a:prstGeom prst="rect">
            <a:avLst/>
          </a:prstGeom>
        </p:spPr>
      </p:pic>
      <p:sp>
        <p:nvSpPr>
          <p:cNvPr id="83" name="Oval 82">
            <a:extLst>
              <a:ext uri="{FF2B5EF4-FFF2-40B4-BE49-F238E27FC236}">
                <a16:creationId xmlns:a16="http://schemas.microsoft.com/office/drawing/2014/main" id="{B5706836-09C5-43CF-8CA4-BB448708F2C7}"/>
              </a:ext>
            </a:extLst>
          </p:cNvPr>
          <p:cNvSpPr/>
          <p:nvPr/>
        </p:nvSpPr>
        <p:spPr>
          <a:xfrm flipH="1">
            <a:off x="6822189" y="5707342"/>
            <a:ext cx="1902160" cy="359484"/>
          </a:xfrm>
          <a:prstGeom prst="ellipse">
            <a:avLst/>
          </a:prstGeom>
          <a:gradFill flip="none" rotWithShape="1">
            <a:gsLst>
              <a:gs pos="17000">
                <a:schemeClr val="tx1">
                  <a:alpha val="55000"/>
                </a:schemeClr>
              </a:gs>
              <a:gs pos="100000">
                <a:srgbClr val="1B6893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87B1E3FB-CBD7-4ACC-83EF-B997873160D6}"/>
              </a:ext>
            </a:extLst>
          </p:cNvPr>
          <p:cNvGrpSpPr/>
          <p:nvPr/>
        </p:nvGrpSpPr>
        <p:grpSpPr>
          <a:xfrm flipH="1">
            <a:off x="6316094" y="1668336"/>
            <a:ext cx="2823098" cy="2532312"/>
            <a:chOff x="823280" y="1477109"/>
            <a:chExt cx="2823098" cy="2532312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A3C44A3-3C9D-46B1-A5F9-A0348635CA5C}"/>
                </a:ext>
              </a:extLst>
            </p:cNvPr>
            <p:cNvSpPr txBox="1"/>
            <p:nvPr/>
          </p:nvSpPr>
          <p:spPr>
            <a:xfrm>
              <a:off x="823280" y="1477109"/>
              <a:ext cx="5854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24C5921C-9B9E-445A-A9DE-BFAFCA4EC4E3}"/>
                </a:ext>
              </a:extLst>
            </p:cNvPr>
            <p:cNvSpPr txBox="1"/>
            <p:nvPr/>
          </p:nvSpPr>
          <p:spPr>
            <a:xfrm>
              <a:off x="1053990" y="1910999"/>
              <a:ext cx="25923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عامل النجاح الثاني: </a:t>
              </a:r>
              <a:endParaRPr lang="en-US" sz="2400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83CA971-A355-4D7A-B0B9-49493C5E3F8F}"/>
                </a:ext>
              </a:extLst>
            </p:cNvPr>
            <p:cNvSpPr txBox="1"/>
            <p:nvPr/>
          </p:nvSpPr>
          <p:spPr>
            <a:xfrm>
              <a:off x="1003965" y="2378205"/>
              <a:ext cx="2465106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solidFill>
                    <a:schemeClr val="bg1"/>
                  </a:solidFill>
                </a:rPr>
                <a:t>امتـــلاك المملكة العربية الســـعودية قدرات استثماريـــــة ضخمـــة ُّتعُد داعمة للاقتصاد ومـــوردا إضافياً للبلاد.</a:t>
              </a:r>
            </a:p>
          </p:txBody>
        </p:sp>
      </p:grp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882E5984-88CB-4F75-A285-EBEE064253B7}"/>
              </a:ext>
            </a:extLst>
          </p:cNvPr>
          <p:cNvCxnSpPr/>
          <p:nvPr/>
        </p:nvCxnSpPr>
        <p:spPr>
          <a:xfrm flipV="1">
            <a:off x="3422228" y="1452168"/>
            <a:ext cx="0" cy="404334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7E0CFEBF-8602-40FB-B9B8-58F7416CCF75}"/>
              </a:ext>
            </a:extLst>
          </p:cNvPr>
          <p:cNvSpPr/>
          <p:nvPr/>
        </p:nvSpPr>
        <p:spPr>
          <a:xfrm flipH="1">
            <a:off x="3327399" y="5282418"/>
            <a:ext cx="3027733" cy="1239078"/>
          </a:xfrm>
          <a:custGeom>
            <a:avLst/>
            <a:gdLst>
              <a:gd name="connsiteX0" fmla="*/ 0 w 2188569"/>
              <a:gd name="connsiteY0" fmla="*/ 0 h 1239078"/>
              <a:gd name="connsiteX1" fmla="*/ 1853902 w 2188569"/>
              <a:gd name="connsiteY1" fmla="*/ 0 h 1239078"/>
              <a:gd name="connsiteX2" fmla="*/ 2188569 w 2188569"/>
              <a:gd name="connsiteY2" fmla="*/ 619539 h 1239078"/>
              <a:gd name="connsiteX3" fmla="*/ 1853902 w 2188569"/>
              <a:gd name="connsiteY3" fmla="*/ 1239078 h 1239078"/>
              <a:gd name="connsiteX4" fmla="*/ 0 w 2188569"/>
              <a:gd name="connsiteY4" fmla="*/ 1239078 h 1239078"/>
              <a:gd name="connsiteX5" fmla="*/ 334667 w 2188569"/>
              <a:gd name="connsiteY5" fmla="*/ 619539 h 1239078"/>
              <a:gd name="connsiteX6" fmla="*/ 0 w 2188569"/>
              <a:gd name="connsiteY6" fmla="*/ 0 h 1239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88569" h="1239078">
                <a:moveTo>
                  <a:pt x="0" y="0"/>
                </a:moveTo>
                <a:lnTo>
                  <a:pt x="1853902" y="0"/>
                </a:lnTo>
                <a:lnTo>
                  <a:pt x="2188569" y="619539"/>
                </a:lnTo>
                <a:lnTo>
                  <a:pt x="1853902" y="1239078"/>
                </a:lnTo>
                <a:lnTo>
                  <a:pt x="0" y="1239078"/>
                </a:lnTo>
                <a:lnTo>
                  <a:pt x="334667" y="619539"/>
                </a:lnTo>
                <a:lnTo>
                  <a:pt x="0" y="0"/>
                </a:lnTo>
                <a:close/>
              </a:path>
            </a:pathLst>
          </a:custGeom>
          <a:solidFill>
            <a:srgbClr val="2188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1" name="Graphic 90">
            <a:extLst>
              <a:ext uri="{FF2B5EF4-FFF2-40B4-BE49-F238E27FC236}">
                <a16:creationId xmlns:a16="http://schemas.microsoft.com/office/drawing/2014/main" id="{735A3EE5-4903-4CAD-A8E8-DF3AF99DEB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4048814" y="4500521"/>
            <a:ext cx="1399032" cy="1316965"/>
          </a:xfrm>
          <a:prstGeom prst="rect">
            <a:avLst/>
          </a:prstGeom>
        </p:spPr>
      </p:pic>
      <p:sp>
        <p:nvSpPr>
          <p:cNvPr id="92" name="Oval 91">
            <a:extLst>
              <a:ext uri="{FF2B5EF4-FFF2-40B4-BE49-F238E27FC236}">
                <a16:creationId xmlns:a16="http://schemas.microsoft.com/office/drawing/2014/main" id="{FF5AD0DF-CBA6-40E2-ACED-DD913B3E7902}"/>
              </a:ext>
            </a:extLst>
          </p:cNvPr>
          <p:cNvSpPr/>
          <p:nvPr/>
        </p:nvSpPr>
        <p:spPr>
          <a:xfrm flipH="1">
            <a:off x="3886334" y="5623964"/>
            <a:ext cx="1902160" cy="359484"/>
          </a:xfrm>
          <a:prstGeom prst="ellipse">
            <a:avLst/>
          </a:prstGeom>
          <a:gradFill flip="none" rotWithShape="1">
            <a:gsLst>
              <a:gs pos="17000">
                <a:schemeClr val="tx1">
                  <a:alpha val="55000"/>
                </a:schemeClr>
              </a:gs>
              <a:gs pos="100000">
                <a:srgbClr val="1B6893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61DA6808-D6A7-4ECD-8227-7C09686E5FE8}"/>
              </a:ext>
            </a:extLst>
          </p:cNvPr>
          <p:cNvGrpSpPr/>
          <p:nvPr/>
        </p:nvGrpSpPr>
        <p:grpSpPr>
          <a:xfrm flipH="1">
            <a:off x="3507529" y="1622800"/>
            <a:ext cx="2823098" cy="2840088"/>
            <a:chOff x="823280" y="1477109"/>
            <a:chExt cx="2823098" cy="2840088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B74B6DE-3300-4BCA-9072-9BB2E1205883}"/>
                </a:ext>
              </a:extLst>
            </p:cNvPr>
            <p:cNvSpPr txBox="1"/>
            <p:nvPr/>
          </p:nvSpPr>
          <p:spPr>
            <a:xfrm>
              <a:off x="823280" y="1477109"/>
              <a:ext cx="5854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93662502-6E50-45D9-BE5D-2C7BDFC5A52A}"/>
                </a:ext>
              </a:extLst>
            </p:cNvPr>
            <p:cNvSpPr txBox="1"/>
            <p:nvPr/>
          </p:nvSpPr>
          <p:spPr>
            <a:xfrm>
              <a:off x="1053990" y="1910999"/>
              <a:ext cx="25923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عامل النجاح الثالث: </a:t>
              </a:r>
              <a:endParaRPr lang="en-US" sz="2400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03822556-9D5F-4042-A997-82CABBE7F1B2}"/>
                </a:ext>
              </a:extLst>
            </p:cNvPr>
            <p:cNvSpPr txBox="1"/>
            <p:nvPr/>
          </p:nvSpPr>
          <p:spPr>
            <a:xfrm>
              <a:off x="1003965" y="2378205"/>
              <a:ext cx="2465106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solidFill>
                    <a:schemeClr val="bg1"/>
                  </a:solidFill>
                </a:rPr>
                <a:t>الموقـــع الجغرافي الإســـتراتيجي للمملكة العربيـــة الســـعودية، فهـــي مركـــز ربـــط للقارات الثلاث، وتحيـــط بها أكثر المعابر المائيـــة أهمية.</a:t>
              </a:r>
            </a:p>
          </p:txBody>
        </p:sp>
      </p:grp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59D2AA8F-3847-4D1F-B805-9F2B5C049ABE}"/>
              </a:ext>
            </a:extLst>
          </p:cNvPr>
          <p:cNvSpPr/>
          <p:nvPr/>
        </p:nvSpPr>
        <p:spPr>
          <a:xfrm flipH="1">
            <a:off x="-26643" y="5277655"/>
            <a:ext cx="3361879" cy="1243841"/>
          </a:xfrm>
          <a:custGeom>
            <a:avLst/>
            <a:gdLst>
              <a:gd name="connsiteX0" fmla="*/ 0 w 3415795"/>
              <a:gd name="connsiteY0" fmla="*/ 0 h 1239078"/>
              <a:gd name="connsiteX1" fmla="*/ 3415795 w 3415795"/>
              <a:gd name="connsiteY1" fmla="*/ 0 h 1239078"/>
              <a:gd name="connsiteX2" fmla="*/ 3415795 w 3415795"/>
              <a:gd name="connsiteY2" fmla="*/ 1239078 h 1239078"/>
              <a:gd name="connsiteX3" fmla="*/ 0 w 3415795"/>
              <a:gd name="connsiteY3" fmla="*/ 1239078 h 1239078"/>
              <a:gd name="connsiteX4" fmla="*/ 334667 w 3415795"/>
              <a:gd name="connsiteY4" fmla="*/ 619539 h 1239078"/>
              <a:gd name="connsiteX5" fmla="*/ 0 w 3415795"/>
              <a:gd name="connsiteY5" fmla="*/ 0 h 1239078"/>
              <a:gd name="connsiteX0" fmla="*/ 0 w 3536725"/>
              <a:gd name="connsiteY0" fmla="*/ 14287 h 1239078"/>
              <a:gd name="connsiteX1" fmla="*/ 3536725 w 3536725"/>
              <a:gd name="connsiteY1" fmla="*/ 0 h 1239078"/>
              <a:gd name="connsiteX2" fmla="*/ 3536725 w 3536725"/>
              <a:gd name="connsiteY2" fmla="*/ 1239078 h 1239078"/>
              <a:gd name="connsiteX3" fmla="*/ 120930 w 3536725"/>
              <a:gd name="connsiteY3" fmla="*/ 1239078 h 1239078"/>
              <a:gd name="connsiteX4" fmla="*/ 455597 w 3536725"/>
              <a:gd name="connsiteY4" fmla="*/ 619539 h 1239078"/>
              <a:gd name="connsiteX5" fmla="*/ 0 w 3536725"/>
              <a:gd name="connsiteY5" fmla="*/ 14287 h 1239078"/>
              <a:gd name="connsiteX0" fmla="*/ 20155 w 3556880"/>
              <a:gd name="connsiteY0" fmla="*/ 14287 h 1243841"/>
              <a:gd name="connsiteX1" fmla="*/ 3556880 w 3556880"/>
              <a:gd name="connsiteY1" fmla="*/ 0 h 1243841"/>
              <a:gd name="connsiteX2" fmla="*/ 3556880 w 3556880"/>
              <a:gd name="connsiteY2" fmla="*/ 1239078 h 1243841"/>
              <a:gd name="connsiteX3" fmla="*/ 0 w 3556880"/>
              <a:gd name="connsiteY3" fmla="*/ 1243841 h 1243841"/>
              <a:gd name="connsiteX4" fmla="*/ 475752 w 3556880"/>
              <a:gd name="connsiteY4" fmla="*/ 619539 h 1243841"/>
              <a:gd name="connsiteX5" fmla="*/ 20155 w 3556880"/>
              <a:gd name="connsiteY5" fmla="*/ 14287 h 1243841"/>
              <a:gd name="connsiteX0" fmla="*/ 0 w 3556880"/>
              <a:gd name="connsiteY0" fmla="*/ 4762 h 1243841"/>
              <a:gd name="connsiteX1" fmla="*/ 3556880 w 3556880"/>
              <a:gd name="connsiteY1" fmla="*/ 0 h 1243841"/>
              <a:gd name="connsiteX2" fmla="*/ 3556880 w 3556880"/>
              <a:gd name="connsiteY2" fmla="*/ 1239078 h 1243841"/>
              <a:gd name="connsiteX3" fmla="*/ 0 w 3556880"/>
              <a:gd name="connsiteY3" fmla="*/ 1243841 h 1243841"/>
              <a:gd name="connsiteX4" fmla="*/ 475752 w 3556880"/>
              <a:gd name="connsiteY4" fmla="*/ 619539 h 1243841"/>
              <a:gd name="connsiteX5" fmla="*/ 0 w 3556880"/>
              <a:gd name="connsiteY5" fmla="*/ 4762 h 1243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56880" h="1243841">
                <a:moveTo>
                  <a:pt x="0" y="4762"/>
                </a:moveTo>
                <a:lnTo>
                  <a:pt x="3556880" y="0"/>
                </a:lnTo>
                <a:lnTo>
                  <a:pt x="3556880" y="1239078"/>
                </a:lnTo>
                <a:lnTo>
                  <a:pt x="0" y="1243841"/>
                </a:lnTo>
                <a:lnTo>
                  <a:pt x="475752" y="619539"/>
                </a:lnTo>
                <a:lnTo>
                  <a:pt x="0" y="4762"/>
                </a:lnTo>
                <a:close/>
              </a:path>
            </a:pathLst>
          </a:cu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8" name="Graphic 97">
            <a:extLst>
              <a:ext uri="{FF2B5EF4-FFF2-40B4-BE49-F238E27FC236}">
                <a16:creationId xmlns:a16="http://schemas.microsoft.com/office/drawing/2014/main" id="{BF5BC5DB-7A6D-4F99-9783-B211734789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870" y="4257675"/>
            <a:ext cx="2556250" cy="1577822"/>
          </a:xfrm>
          <a:prstGeom prst="rect">
            <a:avLst/>
          </a:prstGeom>
        </p:spPr>
      </p:pic>
      <p:sp>
        <p:nvSpPr>
          <p:cNvPr id="99" name="Oval 98">
            <a:extLst>
              <a:ext uri="{FF2B5EF4-FFF2-40B4-BE49-F238E27FC236}">
                <a16:creationId xmlns:a16="http://schemas.microsoft.com/office/drawing/2014/main" id="{F9E5883D-2B41-45A0-B72D-A52FDD6CE7FA}"/>
              </a:ext>
            </a:extLst>
          </p:cNvPr>
          <p:cNvSpPr/>
          <p:nvPr/>
        </p:nvSpPr>
        <p:spPr>
          <a:xfrm flipH="1">
            <a:off x="464915" y="5728771"/>
            <a:ext cx="1902160" cy="359484"/>
          </a:xfrm>
          <a:prstGeom prst="ellipse">
            <a:avLst/>
          </a:prstGeom>
          <a:gradFill flip="none" rotWithShape="1">
            <a:gsLst>
              <a:gs pos="17000">
                <a:schemeClr val="tx1">
                  <a:alpha val="55000"/>
                </a:schemeClr>
              </a:gs>
              <a:gs pos="100000">
                <a:srgbClr val="1B6893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C50105A7-95E2-433F-8CD3-4B1B1D8DB558}"/>
              </a:ext>
            </a:extLst>
          </p:cNvPr>
          <p:cNvGrpSpPr/>
          <p:nvPr/>
        </p:nvGrpSpPr>
        <p:grpSpPr>
          <a:xfrm flipH="1">
            <a:off x="675904" y="1622800"/>
            <a:ext cx="2753700" cy="2216080"/>
            <a:chOff x="798108" y="1431573"/>
            <a:chExt cx="2753700" cy="2216080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BF5412A2-FF8A-477A-BDCD-402D8D632097}"/>
                </a:ext>
              </a:extLst>
            </p:cNvPr>
            <p:cNvSpPr txBox="1"/>
            <p:nvPr/>
          </p:nvSpPr>
          <p:spPr>
            <a:xfrm>
              <a:off x="824033" y="1431573"/>
              <a:ext cx="5854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4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1F4569A5-DE0A-4AD3-ACD0-D6813E27F808}"/>
                </a:ext>
              </a:extLst>
            </p:cNvPr>
            <p:cNvSpPr txBox="1"/>
            <p:nvPr/>
          </p:nvSpPr>
          <p:spPr>
            <a:xfrm>
              <a:off x="823280" y="1860167"/>
              <a:ext cx="22497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عامل النجاح الرابع:</a:t>
              </a:r>
              <a:endParaRPr lang="en-US" sz="2400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B34F462A-B784-4EE8-97E6-F6B4524CC304}"/>
                </a:ext>
              </a:extLst>
            </p:cNvPr>
            <p:cNvSpPr txBox="1"/>
            <p:nvPr/>
          </p:nvSpPr>
          <p:spPr>
            <a:xfrm>
              <a:off x="798108" y="2324214"/>
              <a:ext cx="27537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solidFill>
                    <a:schemeClr val="bg1"/>
                  </a:solidFill>
                </a:rPr>
                <a:t>قـــدرات المواطنيـــن الســـعوديين واستعدادهـــــــــم للإسهــــــام فــي تحقيـــق ريـــادة الوطـــن.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1013D3D8-BA78-42B2-99DC-761E4E10121B}"/>
              </a:ext>
            </a:extLst>
          </p:cNvPr>
          <p:cNvCxnSpPr/>
          <p:nvPr/>
        </p:nvCxnSpPr>
        <p:spPr>
          <a:xfrm flipV="1">
            <a:off x="11975379" y="1407330"/>
            <a:ext cx="0" cy="404334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446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"/>
                            </p:stCondLst>
                            <p:childTnLst>
                              <p:par>
                                <p:cTn id="125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75" grpId="0" animBg="1"/>
      <p:bldP spid="81" grpId="0" animBg="1"/>
      <p:bldP spid="83" grpId="0" animBg="1"/>
      <p:bldP spid="90" grpId="0" animBg="1"/>
      <p:bldP spid="92" grpId="0" animBg="1"/>
      <p:bldP spid="97" grpId="0" animBg="1"/>
      <p:bldP spid="9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apezoid 4">
            <a:extLst>
              <a:ext uri="{FF2B5EF4-FFF2-40B4-BE49-F238E27FC236}">
                <a16:creationId xmlns:a16="http://schemas.microsoft.com/office/drawing/2014/main" id="{6B0F68B0-9799-4DA6-9C84-6F4945FABDDF}"/>
              </a:ext>
            </a:extLst>
          </p:cNvPr>
          <p:cNvSpPr/>
          <p:nvPr/>
        </p:nvSpPr>
        <p:spPr>
          <a:xfrm rot="5400000">
            <a:off x="2525728" y="-2492249"/>
            <a:ext cx="6148737" cy="11229225"/>
          </a:xfrm>
          <a:custGeom>
            <a:avLst/>
            <a:gdLst>
              <a:gd name="connsiteX0" fmla="*/ 0 w 4760688"/>
              <a:gd name="connsiteY0" fmla="*/ 9224394 h 9224394"/>
              <a:gd name="connsiteX1" fmla="*/ 1944931 w 4760688"/>
              <a:gd name="connsiteY1" fmla="*/ 0 h 9224394"/>
              <a:gd name="connsiteX2" fmla="*/ 2815757 w 4760688"/>
              <a:gd name="connsiteY2" fmla="*/ 0 h 9224394"/>
              <a:gd name="connsiteX3" fmla="*/ 4760688 w 4760688"/>
              <a:gd name="connsiteY3" fmla="*/ 9224394 h 9224394"/>
              <a:gd name="connsiteX4" fmla="*/ 0 w 4760688"/>
              <a:gd name="connsiteY4" fmla="*/ 9224394 h 9224394"/>
              <a:gd name="connsiteX0" fmla="*/ 0 w 4760688"/>
              <a:gd name="connsiteY0" fmla="*/ 9384051 h 9384051"/>
              <a:gd name="connsiteX1" fmla="*/ 1146645 w 4760688"/>
              <a:gd name="connsiteY1" fmla="*/ 0 h 9384051"/>
              <a:gd name="connsiteX2" fmla="*/ 2815757 w 4760688"/>
              <a:gd name="connsiteY2" fmla="*/ 159657 h 9384051"/>
              <a:gd name="connsiteX3" fmla="*/ 4760688 w 4760688"/>
              <a:gd name="connsiteY3" fmla="*/ 9384051 h 9384051"/>
              <a:gd name="connsiteX4" fmla="*/ 0 w 4760688"/>
              <a:gd name="connsiteY4" fmla="*/ 9384051 h 9384051"/>
              <a:gd name="connsiteX0" fmla="*/ 0 w 4760688"/>
              <a:gd name="connsiteY0" fmla="*/ 9804968 h 9804968"/>
              <a:gd name="connsiteX1" fmla="*/ 1146645 w 4760688"/>
              <a:gd name="connsiteY1" fmla="*/ 420917 h 9804968"/>
              <a:gd name="connsiteX2" fmla="*/ 1465928 w 4760688"/>
              <a:gd name="connsiteY2" fmla="*/ 0 h 9804968"/>
              <a:gd name="connsiteX3" fmla="*/ 4760688 w 4760688"/>
              <a:gd name="connsiteY3" fmla="*/ 9804968 h 9804968"/>
              <a:gd name="connsiteX4" fmla="*/ 0 w 4760688"/>
              <a:gd name="connsiteY4" fmla="*/ 9804968 h 9804968"/>
              <a:gd name="connsiteX0" fmla="*/ 0 w 4760688"/>
              <a:gd name="connsiteY0" fmla="*/ 9804968 h 9804968"/>
              <a:gd name="connsiteX1" fmla="*/ 1146645 w 4760688"/>
              <a:gd name="connsiteY1" fmla="*/ 420917 h 9804968"/>
              <a:gd name="connsiteX2" fmla="*/ 1465928 w 4760688"/>
              <a:gd name="connsiteY2" fmla="*/ 0 h 9804968"/>
              <a:gd name="connsiteX3" fmla="*/ 4760688 w 4760688"/>
              <a:gd name="connsiteY3" fmla="*/ 9804968 h 9804968"/>
              <a:gd name="connsiteX4" fmla="*/ 0 w 4760688"/>
              <a:gd name="connsiteY4" fmla="*/ 9804968 h 9804968"/>
              <a:gd name="connsiteX0" fmla="*/ 0 w 4808456"/>
              <a:gd name="connsiteY0" fmla="*/ 9804968 h 9804968"/>
              <a:gd name="connsiteX1" fmla="*/ 1146645 w 4808456"/>
              <a:gd name="connsiteY1" fmla="*/ 420917 h 9804968"/>
              <a:gd name="connsiteX2" fmla="*/ 1465928 w 4808456"/>
              <a:gd name="connsiteY2" fmla="*/ 0 h 9804968"/>
              <a:gd name="connsiteX3" fmla="*/ 4760688 w 4808456"/>
              <a:gd name="connsiteY3" fmla="*/ 9804968 h 9804968"/>
              <a:gd name="connsiteX4" fmla="*/ 0 w 4808456"/>
              <a:gd name="connsiteY4" fmla="*/ 9804968 h 9804968"/>
              <a:gd name="connsiteX0" fmla="*/ 0 w 4808456"/>
              <a:gd name="connsiteY0" fmla="*/ 9804968 h 9804968"/>
              <a:gd name="connsiteX1" fmla="*/ 1146645 w 4808456"/>
              <a:gd name="connsiteY1" fmla="*/ 420917 h 9804968"/>
              <a:gd name="connsiteX2" fmla="*/ 1465928 w 4808456"/>
              <a:gd name="connsiteY2" fmla="*/ 0 h 9804968"/>
              <a:gd name="connsiteX3" fmla="*/ 4760688 w 4808456"/>
              <a:gd name="connsiteY3" fmla="*/ 9804968 h 9804968"/>
              <a:gd name="connsiteX4" fmla="*/ 0 w 4808456"/>
              <a:gd name="connsiteY4" fmla="*/ 9804968 h 9804968"/>
              <a:gd name="connsiteX0" fmla="*/ 0 w 4808456"/>
              <a:gd name="connsiteY0" fmla="*/ 9804968 h 9804968"/>
              <a:gd name="connsiteX1" fmla="*/ 1146645 w 4808456"/>
              <a:gd name="connsiteY1" fmla="*/ 420917 h 9804968"/>
              <a:gd name="connsiteX2" fmla="*/ 1465928 w 4808456"/>
              <a:gd name="connsiteY2" fmla="*/ 0 h 9804968"/>
              <a:gd name="connsiteX3" fmla="*/ 4760688 w 4808456"/>
              <a:gd name="connsiteY3" fmla="*/ 9804968 h 9804968"/>
              <a:gd name="connsiteX4" fmla="*/ 0 w 4808456"/>
              <a:gd name="connsiteY4" fmla="*/ 9804968 h 9804968"/>
              <a:gd name="connsiteX0" fmla="*/ 0 w 5258399"/>
              <a:gd name="connsiteY0" fmla="*/ 9819483 h 9819483"/>
              <a:gd name="connsiteX1" fmla="*/ 1596588 w 5258399"/>
              <a:gd name="connsiteY1" fmla="*/ 420917 h 9819483"/>
              <a:gd name="connsiteX2" fmla="*/ 1915871 w 5258399"/>
              <a:gd name="connsiteY2" fmla="*/ 0 h 9819483"/>
              <a:gd name="connsiteX3" fmla="*/ 5210631 w 5258399"/>
              <a:gd name="connsiteY3" fmla="*/ 9804968 h 9819483"/>
              <a:gd name="connsiteX4" fmla="*/ 0 w 5258399"/>
              <a:gd name="connsiteY4" fmla="*/ 9819483 h 9819483"/>
              <a:gd name="connsiteX0" fmla="*/ 0 w 5258399"/>
              <a:gd name="connsiteY0" fmla="*/ 9819483 h 9819483"/>
              <a:gd name="connsiteX1" fmla="*/ 1596588 w 5258399"/>
              <a:gd name="connsiteY1" fmla="*/ 420917 h 9819483"/>
              <a:gd name="connsiteX2" fmla="*/ 1915871 w 5258399"/>
              <a:gd name="connsiteY2" fmla="*/ 0 h 9819483"/>
              <a:gd name="connsiteX3" fmla="*/ 5210631 w 5258399"/>
              <a:gd name="connsiteY3" fmla="*/ 9804968 h 9819483"/>
              <a:gd name="connsiteX4" fmla="*/ 0 w 5258399"/>
              <a:gd name="connsiteY4" fmla="*/ 9819483 h 9819483"/>
              <a:gd name="connsiteX0" fmla="*/ 0 w 5258399"/>
              <a:gd name="connsiteY0" fmla="*/ 9819483 h 9819483"/>
              <a:gd name="connsiteX1" fmla="*/ 1596588 w 5258399"/>
              <a:gd name="connsiteY1" fmla="*/ 420917 h 9819483"/>
              <a:gd name="connsiteX2" fmla="*/ 1915871 w 5258399"/>
              <a:gd name="connsiteY2" fmla="*/ 0 h 9819483"/>
              <a:gd name="connsiteX3" fmla="*/ 5210631 w 5258399"/>
              <a:gd name="connsiteY3" fmla="*/ 9804968 h 9819483"/>
              <a:gd name="connsiteX4" fmla="*/ 0 w 5258399"/>
              <a:gd name="connsiteY4" fmla="*/ 9819483 h 9819483"/>
              <a:gd name="connsiteX0" fmla="*/ 0 w 5261793"/>
              <a:gd name="connsiteY0" fmla="*/ 9834370 h 9834370"/>
              <a:gd name="connsiteX1" fmla="*/ 1596588 w 5261793"/>
              <a:gd name="connsiteY1" fmla="*/ 435804 h 9834370"/>
              <a:gd name="connsiteX2" fmla="*/ 1915871 w 5261793"/>
              <a:gd name="connsiteY2" fmla="*/ 14887 h 9834370"/>
              <a:gd name="connsiteX3" fmla="*/ 5210631 w 5261793"/>
              <a:gd name="connsiteY3" fmla="*/ 9819855 h 9834370"/>
              <a:gd name="connsiteX4" fmla="*/ 0 w 5261793"/>
              <a:gd name="connsiteY4" fmla="*/ 9834370 h 9834370"/>
              <a:gd name="connsiteX0" fmla="*/ 0 w 5250533"/>
              <a:gd name="connsiteY0" fmla="*/ 10033452 h 10033452"/>
              <a:gd name="connsiteX1" fmla="*/ 1596588 w 5250533"/>
              <a:gd name="connsiteY1" fmla="*/ 634886 h 10033452"/>
              <a:gd name="connsiteX2" fmla="*/ 1732142 w 5250533"/>
              <a:gd name="connsiteY2" fmla="*/ 14516 h 10033452"/>
              <a:gd name="connsiteX3" fmla="*/ 5210631 w 5250533"/>
              <a:gd name="connsiteY3" fmla="*/ 10018937 h 10033452"/>
              <a:gd name="connsiteX4" fmla="*/ 0 w 5250533"/>
              <a:gd name="connsiteY4" fmla="*/ 10033452 h 10033452"/>
              <a:gd name="connsiteX0" fmla="*/ 0 w 5250533"/>
              <a:gd name="connsiteY0" fmla="*/ 10033452 h 10033452"/>
              <a:gd name="connsiteX1" fmla="*/ 1711419 w 5250533"/>
              <a:gd name="connsiteY1" fmla="*/ 508917 h 10033452"/>
              <a:gd name="connsiteX2" fmla="*/ 1732142 w 5250533"/>
              <a:gd name="connsiteY2" fmla="*/ 14516 h 10033452"/>
              <a:gd name="connsiteX3" fmla="*/ 5210631 w 5250533"/>
              <a:gd name="connsiteY3" fmla="*/ 10018937 h 10033452"/>
              <a:gd name="connsiteX4" fmla="*/ 0 w 5250533"/>
              <a:gd name="connsiteY4" fmla="*/ 10033452 h 10033452"/>
              <a:gd name="connsiteX0" fmla="*/ 0 w 5258049"/>
              <a:gd name="connsiteY0" fmla="*/ 10018936 h 10018936"/>
              <a:gd name="connsiteX1" fmla="*/ 1711419 w 5258049"/>
              <a:gd name="connsiteY1" fmla="*/ 494401 h 10018936"/>
              <a:gd name="connsiteX2" fmla="*/ 1732142 w 5258049"/>
              <a:gd name="connsiteY2" fmla="*/ 0 h 10018936"/>
              <a:gd name="connsiteX3" fmla="*/ 5210631 w 5258049"/>
              <a:gd name="connsiteY3" fmla="*/ 10004421 h 10018936"/>
              <a:gd name="connsiteX4" fmla="*/ 0 w 5258049"/>
              <a:gd name="connsiteY4" fmla="*/ 10018936 h 10018936"/>
              <a:gd name="connsiteX0" fmla="*/ 0 w 5322289"/>
              <a:gd name="connsiteY0" fmla="*/ 9696143 h 9696143"/>
              <a:gd name="connsiteX1" fmla="*/ 1711419 w 5322289"/>
              <a:gd name="connsiteY1" fmla="*/ 171608 h 9696143"/>
              <a:gd name="connsiteX2" fmla="*/ 2291939 w 5322289"/>
              <a:gd name="connsiteY2" fmla="*/ 0 h 9696143"/>
              <a:gd name="connsiteX3" fmla="*/ 5210631 w 5322289"/>
              <a:gd name="connsiteY3" fmla="*/ 9681628 h 9696143"/>
              <a:gd name="connsiteX4" fmla="*/ 0 w 5322289"/>
              <a:gd name="connsiteY4" fmla="*/ 9696143 h 9696143"/>
              <a:gd name="connsiteX0" fmla="*/ 0 w 5262151"/>
              <a:gd name="connsiteY0" fmla="*/ 9696143 h 9696143"/>
              <a:gd name="connsiteX1" fmla="*/ 1711419 w 5262151"/>
              <a:gd name="connsiteY1" fmla="*/ 171608 h 9696143"/>
              <a:gd name="connsiteX2" fmla="*/ 2291939 w 5262151"/>
              <a:gd name="connsiteY2" fmla="*/ 0 h 9696143"/>
              <a:gd name="connsiteX3" fmla="*/ 5210631 w 5262151"/>
              <a:gd name="connsiteY3" fmla="*/ 9681628 h 9696143"/>
              <a:gd name="connsiteX4" fmla="*/ 0 w 5262151"/>
              <a:gd name="connsiteY4" fmla="*/ 9696143 h 9696143"/>
              <a:gd name="connsiteX0" fmla="*/ 0 w 5262151"/>
              <a:gd name="connsiteY0" fmla="*/ 9696143 h 9696143"/>
              <a:gd name="connsiteX1" fmla="*/ 1823379 w 5262151"/>
              <a:gd name="connsiteY1" fmla="*/ 935295 h 9696143"/>
              <a:gd name="connsiteX2" fmla="*/ 2291939 w 5262151"/>
              <a:gd name="connsiteY2" fmla="*/ 0 h 9696143"/>
              <a:gd name="connsiteX3" fmla="*/ 5210631 w 5262151"/>
              <a:gd name="connsiteY3" fmla="*/ 9681628 h 9696143"/>
              <a:gd name="connsiteX4" fmla="*/ 0 w 5262151"/>
              <a:gd name="connsiteY4" fmla="*/ 9696143 h 9696143"/>
              <a:gd name="connsiteX0" fmla="*/ 0 w 5250675"/>
              <a:gd name="connsiteY0" fmla="*/ 9184394 h 9184394"/>
              <a:gd name="connsiteX1" fmla="*/ 1823379 w 5250675"/>
              <a:gd name="connsiteY1" fmla="*/ 423546 h 9184394"/>
              <a:gd name="connsiteX2" fmla="*/ 2111081 w 5250675"/>
              <a:gd name="connsiteY2" fmla="*/ 0 h 9184394"/>
              <a:gd name="connsiteX3" fmla="*/ 5210631 w 5250675"/>
              <a:gd name="connsiteY3" fmla="*/ 9169879 h 9184394"/>
              <a:gd name="connsiteX4" fmla="*/ 0 w 5250675"/>
              <a:gd name="connsiteY4" fmla="*/ 9184394 h 9184394"/>
              <a:gd name="connsiteX0" fmla="*/ 0 w 5266344"/>
              <a:gd name="connsiteY0" fmla="*/ 9236639 h 9236639"/>
              <a:gd name="connsiteX1" fmla="*/ 1823379 w 5266344"/>
              <a:gd name="connsiteY1" fmla="*/ 475791 h 9236639"/>
              <a:gd name="connsiteX2" fmla="*/ 2111081 w 5266344"/>
              <a:gd name="connsiteY2" fmla="*/ 52245 h 9236639"/>
              <a:gd name="connsiteX3" fmla="*/ 5210631 w 5266344"/>
              <a:gd name="connsiteY3" fmla="*/ 9222124 h 9236639"/>
              <a:gd name="connsiteX4" fmla="*/ 0 w 5266344"/>
              <a:gd name="connsiteY4" fmla="*/ 9236639 h 9236639"/>
              <a:gd name="connsiteX0" fmla="*/ 0 w 5266344"/>
              <a:gd name="connsiteY0" fmla="*/ 9236639 h 9236639"/>
              <a:gd name="connsiteX1" fmla="*/ 1445023 w 5266344"/>
              <a:gd name="connsiteY1" fmla="*/ 655137 h 9236639"/>
              <a:gd name="connsiteX2" fmla="*/ 2111081 w 5266344"/>
              <a:gd name="connsiteY2" fmla="*/ 52245 h 9236639"/>
              <a:gd name="connsiteX3" fmla="*/ 5210631 w 5266344"/>
              <a:gd name="connsiteY3" fmla="*/ 9222124 h 9236639"/>
              <a:gd name="connsiteX4" fmla="*/ 0 w 5266344"/>
              <a:gd name="connsiteY4" fmla="*/ 9236639 h 9236639"/>
              <a:gd name="connsiteX0" fmla="*/ 0 w 5239707"/>
              <a:gd name="connsiteY0" fmla="*/ 9184394 h 9184394"/>
              <a:gd name="connsiteX1" fmla="*/ 1445023 w 5239707"/>
              <a:gd name="connsiteY1" fmla="*/ 602892 h 9184394"/>
              <a:gd name="connsiteX2" fmla="*/ 2111081 w 5239707"/>
              <a:gd name="connsiteY2" fmla="*/ 0 h 9184394"/>
              <a:gd name="connsiteX3" fmla="*/ 5210631 w 5239707"/>
              <a:gd name="connsiteY3" fmla="*/ 9169879 h 9184394"/>
              <a:gd name="connsiteX4" fmla="*/ 0 w 5239707"/>
              <a:gd name="connsiteY4" fmla="*/ 9184394 h 9184394"/>
              <a:gd name="connsiteX0" fmla="*/ 0 w 5239707"/>
              <a:gd name="connsiteY0" fmla="*/ 9184394 h 9184394"/>
              <a:gd name="connsiteX1" fmla="*/ 1667656 w 5239707"/>
              <a:gd name="connsiteY1" fmla="*/ 377338 h 9184394"/>
              <a:gd name="connsiteX2" fmla="*/ 2111081 w 5239707"/>
              <a:gd name="connsiteY2" fmla="*/ 0 h 9184394"/>
              <a:gd name="connsiteX3" fmla="*/ 5210631 w 5239707"/>
              <a:gd name="connsiteY3" fmla="*/ 9169879 h 9184394"/>
              <a:gd name="connsiteX4" fmla="*/ 0 w 5239707"/>
              <a:gd name="connsiteY4" fmla="*/ 9184394 h 9184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9707" h="9184394">
                <a:moveTo>
                  <a:pt x="0" y="9184394"/>
                </a:moveTo>
                <a:cubicBezTo>
                  <a:pt x="1949758" y="7086890"/>
                  <a:pt x="3549669" y="3563413"/>
                  <a:pt x="1667656" y="377338"/>
                </a:cubicBezTo>
                <a:lnTo>
                  <a:pt x="2111081" y="0"/>
                </a:lnTo>
                <a:cubicBezTo>
                  <a:pt x="4788274" y="572467"/>
                  <a:pt x="5389635" y="6467613"/>
                  <a:pt x="5210631" y="9169879"/>
                </a:cubicBezTo>
                <a:lnTo>
                  <a:pt x="0" y="9184394"/>
                </a:lnTo>
                <a:close/>
              </a:path>
            </a:pathLst>
          </a:custGeom>
          <a:solidFill>
            <a:srgbClr val="9BB0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CABBD538-A45B-44CD-9993-91B98D9D331A}"/>
              </a:ext>
            </a:extLst>
          </p:cNvPr>
          <p:cNvSpPr/>
          <p:nvPr/>
        </p:nvSpPr>
        <p:spPr>
          <a:xfrm rot="5400000">
            <a:off x="10413874" y="2237850"/>
            <a:ext cx="628136" cy="658053"/>
          </a:xfrm>
          <a:custGeom>
            <a:avLst/>
            <a:gdLst>
              <a:gd name="connsiteX0" fmla="*/ 0 w 885552"/>
              <a:gd name="connsiteY0" fmla="*/ 420917 h 927729"/>
              <a:gd name="connsiteX1" fmla="*/ 319283 w 885552"/>
              <a:gd name="connsiteY1" fmla="*/ 0 h 927729"/>
              <a:gd name="connsiteX2" fmla="*/ 619973 w 885552"/>
              <a:gd name="connsiteY2" fmla="*/ 218622 h 927729"/>
              <a:gd name="connsiteX3" fmla="*/ 885552 w 885552"/>
              <a:gd name="connsiteY3" fmla="*/ 437387 h 927729"/>
              <a:gd name="connsiteX4" fmla="*/ 265244 w 885552"/>
              <a:gd name="connsiteY4" fmla="*/ 927729 h 927729"/>
              <a:gd name="connsiteX5" fmla="*/ 166537 w 885552"/>
              <a:gd name="connsiteY5" fmla="*/ 722243 h 927729"/>
              <a:gd name="connsiteX6" fmla="*/ 0 w 885552"/>
              <a:gd name="connsiteY6" fmla="*/ 420917 h 927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5552" h="927729">
                <a:moveTo>
                  <a:pt x="0" y="420917"/>
                </a:moveTo>
                <a:lnTo>
                  <a:pt x="319283" y="0"/>
                </a:lnTo>
                <a:cubicBezTo>
                  <a:pt x="422546" y="70385"/>
                  <a:pt x="522748" y="143307"/>
                  <a:pt x="619973" y="218622"/>
                </a:cubicBezTo>
                <a:lnTo>
                  <a:pt x="885552" y="437387"/>
                </a:lnTo>
                <a:lnTo>
                  <a:pt x="265244" y="927729"/>
                </a:lnTo>
                <a:lnTo>
                  <a:pt x="166537" y="722243"/>
                </a:lnTo>
                <a:cubicBezTo>
                  <a:pt x="114295" y="620954"/>
                  <a:pt x="58813" y="520482"/>
                  <a:pt x="0" y="420917"/>
                </a:cubicBezTo>
                <a:close/>
              </a:path>
            </a:pathLst>
          </a:custGeom>
          <a:gradFill flip="none" rotWithShape="1">
            <a:gsLst>
              <a:gs pos="60000">
                <a:schemeClr val="bg1">
                  <a:alpha val="0"/>
                </a:schemeClr>
              </a:gs>
              <a:gs pos="36000">
                <a:srgbClr val="FFFF00"/>
              </a:gs>
            </a:gsLst>
            <a:lin ang="3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E7A8F73-85B3-4C8C-B179-4FD71593EC4E}"/>
              </a:ext>
            </a:extLst>
          </p:cNvPr>
          <p:cNvGrpSpPr/>
          <p:nvPr/>
        </p:nvGrpSpPr>
        <p:grpSpPr>
          <a:xfrm rot="2255230">
            <a:off x="10653079" y="848600"/>
            <a:ext cx="1436892" cy="1841436"/>
            <a:chOff x="8889380" y="216764"/>
            <a:chExt cx="2025742" cy="2596072"/>
          </a:xfrm>
        </p:grpSpPr>
        <p:sp>
          <p:nvSpPr>
            <p:cNvPr id="2" name="Trapezoid 1">
              <a:extLst>
                <a:ext uri="{FF2B5EF4-FFF2-40B4-BE49-F238E27FC236}">
                  <a16:creationId xmlns:a16="http://schemas.microsoft.com/office/drawing/2014/main" id="{BF199B96-2F00-44A4-847D-9D14034740D4}"/>
                </a:ext>
              </a:extLst>
            </p:cNvPr>
            <p:cNvSpPr/>
            <p:nvPr/>
          </p:nvSpPr>
          <p:spPr>
            <a:xfrm>
              <a:off x="9537929" y="2523016"/>
              <a:ext cx="728644" cy="116874"/>
            </a:xfrm>
            <a:prstGeom prst="trapezoid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2F9BB4AB-9C08-49C2-99A1-E3F765AA4E01}"/>
                </a:ext>
              </a:extLst>
            </p:cNvPr>
            <p:cNvGrpSpPr/>
            <p:nvPr/>
          </p:nvGrpSpPr>
          <p:grpSpPr>
            <a:xfrm>
              <a:off x="8889380" y="216764"/>
              <a:ext cx="2025742" cy="2596072"/>
              <a:chOff x="4846319" y="1195753"/>
              <a:chExt cx="2499364" cy="3203039"/>
            </a:xfrm>
          </p:grpSpPr>
          <p:sp>
            <p:nvSpPr>
              <p:cNvPr id="12" name="Right Triangle 11">
                <a:extLst>
                  <a:ext uri="{FF2B5EF4-FFF2-40B4-BE49-F238E27FC236}">
                    <a16:creationId xmlns:a16="http://schemas.microsoft.com/office/drawing/2014/main" id="{F5B427AD-84A8-40DB-A02C-69494228BA93}"/>
                  </a:ext>
                </a:extLst>
              </p:cNvPr>
              <p:cNvSpPr/>
              <p:nvPr/>
            </p:nvSpPr>
            <p:spPr>
              <a:xfrm flipH="1">
                <a:off x="4846319" y="2560320"/>
                <a:ext cx="829994" cy="1316862"/>
              </a:xfrm>
              <a:prstGeom prst="rt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63500" dist="2159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ight Triangle 12">
                <a:extLst>
                  <a:ext uri="{FF2B5EF4-FFF2-40B4-BE49-F238E27FC236}">
                    <a16:creationId xmlns:a16="http://schemas.microsoft.com/office/drawing/2014/main" id="{58B00823-2899-4DCE-A31F-9DFF4425C511}"/>
                  </a:ext>
                </a:extLst>
              </p:cNvPr>
              <p:cNvSpPr/>
              <p:nvPr/>
            </p:nvSpPr>
            <p:spPr>
              <a:xfrm>
                <a:off x="6515689" y="2560320"/>
                <a:ext cx="829994" cy="1316862"/>
              </a:xfrm>
              <a:prstGeom prst="rtTriangl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63500" dist="2159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C7725A11-4E98-4DBF-B070-E52494BB0B74}"/>
                  </a:ext>
                </a:extLst>
              </p:cNvPr>
              <p:cNvSpPr/>
              <p:nvPr/>
            </p:nvSpPr>
            <p:spPr>
              <a:xfrm>
                <a:off x="5445092" y="1856935"/>
                <a:ext cx="1301816" cy="2242892"/>
              </a:xfrm>
              <a:custGeom>
                <a:avLst/>
                <a:gdLst>
                  <a:gd name="connsiteX0" fmla="*/ 278392 w 1301816"/>
                  <a:gd name="connsiteY0" fmla="*/ 0 h 2242892"/>
                  <a:gd name="connsiteX1" fmla="*/ 650908 w 1301816"/>
                  <a:gd name="connsiteY1" fmla="*/ 0 h 2242892"/>
                  <a:gd name="connsiteX2" fmla="*/ 1023424 w 1301816"/>
                  <a:gd name="connsiteY2" fmla="*/ 0 h 2242892"/>
                  <a:gd name="connsiteX3" fmla="*/ 1153550 w 1301816"/>
                  <a:gd name="connsiteY3" fmla="*/ 2236762 h 2242892"/>
                  <a:gd name="connsiteX4" fmla="*/ 650908 w 1301816"/>
                  <a:gd name="connsiteY4" fmla="*/ 2242892 h 2242892"/>
                  <a:gd name="connsiteX5" fmla="*/ 148266 w 1301816"/>
                  <a:gd name="connsiteY5" fmla="*/ 2236762 h 2242892"/>
                  <a:gd name="connsiteX6" fmla="*/ 278392 w 1301816"/>
                  <a:gd name="connsiteY6" fmla="*/ 0 h 2242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01816" h="2242892">
                    <a:moveTo>
                      <a:pt x="278392" y="0"/>
                    </a:moveTo>
                    <a:lnTo>
                      <a:pt x="650908" y="0"/>
                    </a:lnTo>
                    <a:lnTo>
                      <a:pt x="1023424" y="0"/>
                    </a:lnTo>
                    <a:cubicBezTo>
                      <a:pt x="1376288" y="722141"/>
                      <a:pt x="1363393" y="1528688"/>
                      <a:pt x="1153550" y="2236762"/>
                    </a:cubicBezTo>
                    <a:lnTo>
                      <a:pt x="650908" y="2242892"/>
                    </a:lnTo>
                    <a:lnTo>
                      <a:pt x="148266" y="2236762"/>
                    </a:lnTo>
                    <a:cubicBezTo>
                      <a:pt x="-61577" y="1528688"/>
                      <a:pt x="-74472" y="722141"/>
                      <a:pt x="27839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Isosceles Triangle 8">
                <a:extLst>
                  <a:ext uri="{FF2B5EF4-FFF2-40B4-BE49-F238E27FC236}">
                    <a16:creationId xmlns:a16="http://schemas.microsoft.com/office/drawing/2014/main" id="{489A2B44-7C87-4746-A086-1321F67CD188}"/>
                  </a:ext>
                </a:extLst>
              </p:cNvPr>
              <p:cNvSpPr/>
              <p:nvPr/>
            </p:nvSpPr>
            <p:spPr>
              <a:xfrm>
                <a:off x="5727940" y="1195753"/>
                <a:ext cx="741872" cy="661181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093EDA23-89FE-4861-B545-FFADEFF6E1EA}"/>
                  </a:ext>
                </a:extLst>
              </p:cNvPr>
              <p:cNvSpPr/>
              <p:nvPr/>
            </p:nvSpPr>
            <p:spPr>
              <a:xfrm>
                <a:off x="5905511" y="2006604"/>
                <a:ext cx="380977" cy="380977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762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E730F0C-C265-4397-9BD9-28C33296539B}"/>
                  </a:ext>
                </a:extLst>
              </p:cNvPr>
              <p:cNvSpPr/>
              <p:nvPr/>
            </p:nvSpPr>
            <p:spPr>
              <a:xfrm>
                <a:off x="5536553" y="3877181"/>
                <a:ext cx="1116242" cy="69118"/>
              </a:xfrm>
              <a:custGeom>
                <a:avLst/>
                <a:gdLst>
                  <a:gd name="connsiteX0" fmla="*/ 0 w 1116242"/>
                  <a:gd name="connsiteY0" fmla="*/ 0 h 69118"/>
                  <a:gd name="connsiteX1" fmla="*/ 1116242 w 1116242"/>
                  <a:gd name="connsiteY1" fmla="*/ 0 h 69118"/>
                  <a:gd name="connsiteX2" fmla="*/ 1098532 w 1116242"/>
                  <a:gd name="connsiteY2" fmla="*/ 69118 h 69118"/>
                  <a:gd name="connsiteX3" fmla="*/ 17711 w 1116242"/>
                  <a:gd name="connsiteY3" fmla="*/ 69118 h 69118"/>
                  <a:gd name="connsiteX4" fmla="*/ 0 w 1116242"/>
                  <a:gd name="connsiteY4" fmla="*/ 0 h 69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6242" h="69118">
                    <a:moveTo>
                      <a:pt x="0" y="0"/>
                    </a:moveTo>
                    <a:lnTo>
                      <a:pt x="1116242" y="0"/>
                    </a:lnTo>
                    <a:lnTo>
                      <a:pt x="1098532" y="69118"/>
                    </a:lnTo>
                    <a:lnTo>
                      <a:pt x="17711" y="691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B3D22BD-52F0-4267-BC9F-441BDA08DDEE}"/>
                  </a:ext>
                </a:extLst>
              </p:cNvPr>
              <p:cNvSpPr/>
              <p:nvPr/>
            </p:nvSpPr>
            <p:spPr>
              <a:xfrm>
                <a:off x="5575894" y="4030710"/>
                <a:ext cx="1037563" cy="69117"/>
              </a:xfrm>
              <a:custGeom>
                <a:avLst/>
                <a:gdLst>
                  <a:gd name="connsiteX0" fmla="*/ 0 w 1037563"/>
                  <a:gd name="connsiteY0" fmla="*/ 0 h 69117"/>
                  <a:gd name="connsiteX1" fmla="*/ 1037563 w 1037563"/>
                  <a:gd name="connsiteY1" fmla="*/ 0 h 69117"/>
                  <a:gd name="connsiteX2" fmla="*/ 1021423 w 1037563"/>
                  <a:gd name="connsiteY2" fmla="*/ 62987 h 69117"/>
                  <a:gd name="connsiteX3" fmla="*/ 518781 w 1037563"/>
                  <a:gd name="connsiteY3" fmla="*/ 69117 h 69117"/>
                  <a:gd name="connsiteX4" fmla="*/ 16139 w 1037563"/>
                  <a:gd name="connsiteY4" fmla="*/ 62987 h 69117"/>
                  <a:gd name="connsiteX5" fmla="*/ 0 w 1037563"/>
                  <a:gd name="connsiteY5" fmla="*/ 0 h 6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7563" h="69117">
                    <a:moveTo>
                      <a:pt x="0" y="0"/>
                    </a:moveTo>
                    <a:lnTo>
                      <a:pt x="1037563" y="0"/>
                    </a:lnTo>
                    <a:lnTo>
                      <a:pt x="1021423" y="62987"/>
                    </a:lnTo>
                    <a:lnTo>
                      <a:pt x="518781" y="69117"/>
                    </a:lnTo>
                    <a:lnTo>
                      <a:pt x="16139" y="6298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rapezoid 14">
                <a:extLst>
                  <a:ext uri="{FF2B5EF4-FFF2-40B4-BE49-F238E27FC236}">
                    <a16:creationId xmlns:a16="http://schemas.microsoft.com/office/drawing/2014/main" id="{1BE96A3B-1D30-483C-9AD6-89353F1168C3}"/>
                  </a:ext>
                </a:extLst>
              </p:cNvPr>
              <p:cNvSpPr/>
              <p:nvPr/>
            </p:nvSpPr>
            <p:spPr>
              <a:xfrm>
                <a:off x="5988602" y="3147122"/>
                <a:ext cx="165739" cy="1251670"/>
              </a:xfrm>
              <a:prstGeom prst="trapezoid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7B9E298-DB9F-46EC-AF04-06BD3521D5FC}"/>
              </a:ext>
            </a:extLst>
          </p:cNvPr>
          <p:cNvSpPr/>
          <p:nvPr/>
        </p:nvSpPr>
        <p:spPr>
          <a:xfrm>
            <a:off x="1595069" y="923925"/>
            <a:ext cx="1635542" cy="5886082"/>
          </a:xfrm>
          <a:custGeom>
            <a:avLst/>
            <a:gdLst>
              <a:gd name="connsiteX0" fmla="*/ 669890 w 1635542"/>
              <a:gd name="connsiteY0" fmla="*/ 0 h 5188620"/>
              <a:gd name="connsiteX1" fmla="*/ 1635542 w 1635542"/>
              <a:gd name="connsiteY1" fmla="*/ 2594310 h 5188620"/>
              <a:gd name="connsiteX2" fmla="*/ 669890 w 1635542"/>
              <a:gd name="connsiteY2" fmla="*/ 5188620 h 5188620"/>
              <a:gd name="connsiteX3" fmla="*/ 55646 w 1635542"/>
              <a:gd name="connsiteY3" fmla="*/ 4596206 h 5188620"/>
              <a:gd name="connsiteX4" fmla="*/ 0 w 1635542"/>
              <a:gd name="connsiteY4" fmla="*/ 4460335 h 5188620"/>
              <a:gd name="connsiteX5" fmla="*/ 31014 w 1635542"/>
              <a:gd name="connsiteY5" fmla="*/ 4502430 h 5188620"/>
              <a:gd name="connsiteX6" fmla="*/ 355223 w 1635542"/>
              <a:gd name="connsiteY6" fmla="*/ 4666106 h 5188620"/>
              <a:gd name="connsiteX7" fmla="*/ 1188140 w 1635542"/>
              <a:gd name="connsiteY7" fmla="*/ 2583306 h 5188620"/>
              <a:gd name="connsiteX8" fmla="*/ 355223 w 1635542"/>
              <a:gd name="connsiteY8" fmla="*/ 500506 h 5188620"/>
              <a:gd name="connsiteX9" fmla="*/ 31014 w 1635542"/>
              <a:gd name="connsiteY9" fmla="*/ 664183 h 5188620"/>
              <a:gd name="connsiteX10" fmla="*/ 20295 w 1635542"/>
              <a:gd name="connsiteY10" fmla="*/ 678733 h 5188620"/>
              <a:gd name="connsiteX11" fmla="*/ 55646 w 1635542"/>
              <a:gd name="connsiteY11" fmla="*/ 592414 h 5188620"/>
              <a:gd name="connsiteX12" fmla="*/ 669890 w 1635542"/>
              <a:gd name="connsiteY12" fmla="*/ 0 h 5188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35542" h="5188620">
                <a:moveTo>
                  <a:pt x="669890" y="0"/>
                </a:moveTo>
                <a:cubicBezTo>
                  <a:pt x="1203205" y="0"/>
                  <a:pt x="1635542" y="1161512"/>
                  <a:pt x="1635542" y="2594310"/>
                </a:cubicBezTo>
                <a:cubicBezTo>
                  <a:pt x="1635542" y="4027108"/>
                  <a:pt x="1203205" y="5188620"/>
                  <a:pt x="669890" y="5188620"/>
                </a:cubicBezTo>
                <a:cubicBezTo>
                  <a:pt x="436565" y="5188620"/>
                  <a:pt x="222567" y="4966300"/>
                  <a:pt x="55646" y="4596206"/>
                </a:cubicBezTo>
                <a:lnTo>
                  <a:pt x="0" y="4460335"/>
                </a:lnTo>
                <a:lnTo>
                  <a:pt x="31014" y="4502430"/>
                </a:lnTo>
                <a:cubicBezTo>
                  <a:pt x="130663" y="4607825"/>
                  <a:pt x="240221" y="4666106"/>
                  <a:pt x="355223" y="4666106"/>
                </a:cubicBezTo>
                <a:cubicBezTo>
                  <a:pt x="815230" y="4666106"/>
                  <a:pt x="1188140" y="3733605"/>
                  <a:pt x="1188140" y="2583306"/>
                </a:cubicBezTo>
                <a:cubicBezTo>
                  <a:pt x="1188140" y="1433007"/>
                  <a:pt x="815230" y="500506"/>
                  <a:pt x="355223" y="500506"/>
                </a:cubicBezTo>
                <a:cubicBezTo>
                  <a:pt x="240221" y="500506"/>
                  <a:pt x="130663" y="558787"/>
                  <a:pt x="31014" y="664183"/>
                </a:cubicBezTo>
                <a:lnTo>
                  <a:pt x="20295" y="678733"/>
                </a:lnTo>
                <a:lnTo>
                  <a:pt x="55646" y="592414"/>
                </a:lnTo>
                <a:cubicBezTo>
                  <a:pt x="222567" y="222321"/>
                  <a:pt x="436565" y="0"/>
                  <a:pt x="66989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4C96105-9B9B-4B01-A5B8-E4A3E745C9B2}"/>
              </a:ext>
            </a:extLst>
          </p:cNvPr>
          <p:cNvSpPr/>
          <p:nvPr/>
        </p:nvSpPr>
        <p:spPr>
          <a:xfrm>
            <a:off x="5553449" y="2590975"/>
            <a:ext cx="1635542" cy="3516829"/>
          </a:xfrm>
          <a:custGeom>
            <a:avLst/>
            <a:gdLst>
              <a:gd name="connsiteX0" fmla="*/ 669890 w 1635542"/>
              <a:gd name="connsiteY0" fmla="*/ 0 h 5188620"/>
              <a:gd name="connsiteX1" fmla="*/ 1635542 w 1635542"/>
              <a:gd name="connsiteY1" fmla="*/ 2594310 h 5188620"/>
              <a:gd name="connsiteX2" fmla="*/ 669890 w 1635542"/>
              <a:gd name="connsiteY2" fmla="*/ 5188620 h 5188620"/>
              <a:gd name="connsiteX3" fmla="*/ 55646 w 1635542"/>
              <a:gd name="connsiteY3" fmla="*/ 4596206 h 5188620"/>
              <a:gd name="connsiteX4" fmla="*/ 0 w 1635542"/>
              <a:gd name="connsiteY4" fmla="*/ 4460335 h 5188620"/>
              <a:gd name="connsiteX5" fmla="*/ 31014 w 1635542"/>
              <a:gd name="connsiteY5" fmla="*/ 4502430 h 5188620"/>
              <a:gd name="connsiteX6" fmla="*/ 355223 w 1635542"/>
              <a:gd name="connsiteY6" fmla="*/ 4666106 h 5188620"/>
              <a:gd name="connsiteX7" fmla="*/ 1188140 w 1635542"/>
              <a:gd name="connsiteY7" fmla="*/ 2583306 h 5188620"/>
              <a:gd name="connsiteX8" fmla="*/ 355223 w 1635542"/>
              <a:gd name="connsiteY8" fmla="*/ 500506 h 5188620"/>
              <a:gd name="connsiteX9" fmla="*/ 31014 w 1635542"/>
              <a:gd name="connsiteY9" fmla="*/ 664183 h 5188620"/>
              <a:gd name="connsiteX10" fmla="*/ 20295 w 1635542"/>
              <a:gd name="connsiteY10" fmla="*/ 678733 h 5188620"/>
              <a:gd name="connsiteX11" fmla="*/ 55646 w 1635542"/>
              <a:gd name="connsiteY11" fmla="*/ 592414 h 5188620"/>
              <a:gd name="connsiteX12" fmla="*/ 669890 w 1635542"/>
              <a:gd name="connsiteY12" fmla="*/ 0 h 5188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35542" h="5188620">
                <a:moveTo>
                  <a:pt x="669890" y="0"/>
                </a:moveTo>
                <a:cubicBezTo>
                  <a:pt x="1203205" y="0"/>
                  <a:pt x="1635542" y="1161512"/>
                  <a:pt x="1635542" y="2594310"/>
                </a:cubicBezTo>
                <a:cubicBezTo>
                  <a:pt x="1635542" y="4027108"/>
                  <a:pt x="1203205" y="5188620"/>
                  <a:pt x="669890" y="5188620"/>
                </a:cubicBezTo>
                <a:cubicBezTo>
                  <a:pt x="436565" y="5188620"/>
                  <a:pt x="222567" y="4966300"/>
                  <a:pt x="55646" y="4596206"/>
                </a:cubicBezTo>
                <a:lnTo>
                  <a:pt x="0" y="4460335"/>
                </a:lnTo>
                <a:lnTo>
                  <a:pt x="31014" y="4502430"/>
                </a:lnTo>
                <a:cubicBezTo>
                  <a:pt x="130663" y="4607825"/>
                  <a:pt x="240221" y="4666106"/>
                  <a:pt x="355223" y="4666106"/>
                </a:cubicBezTo>
                <a:cubicBezTo>
                  <a:pt x="815230" y="4666106"/>
                  <a:pt x="1188140" y="3733605"/>
                  <a:pt x="1188140" y="2583306"/>
                </a:cubicBezTo>
                <a:cubicBezTo>
                  <a:pt x="1188140" y="1433007"/>
                  <a:pt x="815230" y="500506"/>
                  <a:pt x="355223" y="500506"/>
                </a:cubicBezTo>
                <a:cubicBezTo>
                  <a:pt x="240221" y="500506"/>
                  <a:pt x="130663" y="558787"/>
                  <a:pt x="31014" y="664183"/>
                </a:cubicBezTo>
                <a:lnTo>
                  <a:pt x="20295" y="678733"/>
                </a:lnTo>
                <a:lnTo>
                  <a:pt x="55646" y="592414"/>
                </a:lnTo>
                <a:cubicBezTo>
                  <a:pt x="222567" y="222321"/>
                  <a:pt x="436565" y="0"/>
                  <a:pt x="66989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8C82D09-5824-4353-A7D4-A8DF3E6E3BD6}"/>
              </a:ext>
            </a:extLst>
          </p:cNvPr>
          <p:cNvGrpSpPr/>
          <p:nvPr/>
        </p:nvGrpSpPr>
        <p:grpSpPr>
          <a:xfrm>
            <a:off x="326690" y="2162770"/>
            <a:ext cx="2556024" cy="3521244"/>
            <a:chOff x="326690" y="2162770"/>
            <a:chExt cx="2556024" cy="352124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EB3194B-B96C-4EF3-A153-BFD6F37128D8}"/>
                </a:ext>
              </a:extLst>
            </p:cNvPr>
            <p:cNvSpPr txBox="1"/>
            <p:nvPr/>
          </p:nvSpPr>
          <p:spPr>
            <a:xfrm>
              <a:off x="1025956" y="2162770"/>
              <a:ext cx="87633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rPr>
                <a:t>1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9162219-A1BF-4B6A-A371-C7D198135049}"/>
                </a:ext>
              </a:extLst>
            </p:cNvPr>
            <p:cNvSpPr txBox="1"/>
            <p:nvPr/>
          </p:nvSpPr>
          <p:spPr>
            <a:xfrm>
              <a:off x="326690" y="2628520"/>
              <a:ext cx="2438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dirty="0">
                  <a:solidFill>
                    <a:schemeClr val="accent2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rPr>
                <a:t>مجتمع حيوي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689F333-5E06-4FB0-9985-050E22F15080}"/>
                </a:ext>
              </a:extLst>
            </p:cNvPr>
            <p:cNvSpPr txBox="1"/>
            <p:nvPr/>
          </p:nvSpPr>
          <p:spPr>
            <a:xfrm>
              <a:off x="374990" y="3114080"/>
              <a:ext cx="2507724" cy="2569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FF0000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rPr>
                <a:t>قيم راسخة </a:t>
              </a:r>
              <a:endParaRPr lang="ar-SY" sz="1050" dirty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  <a:p>
              <a:pPr algn="ctr"/>
              <a:r>
                <a:rPr lang="ar-SY" sz="1600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الإسلام          الوحدة الوطنية</a:t>
              </a:r>
            </a:p>
            <a:p>
              <a:pPr algn="ctr"/>
              <a:endParaRPr lang="ar-SY" sz="1050" dirty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  <a:p>
              <a:pPr algn="ctr"/>
              <a:r>
                <a:rPr lang="ar-SY" sz="1050" dirty="0">
                  <a:solidFill>
                    <a:srgbClr val="FF0000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rPr>
                <a:t> </a:t>
              </a:r>
              <a:r>
                <a:rPr lang="ar-SY" sz="2000" dirty="0">
                  <a:solidFill>
                    <a:srgbClr val="FF0000"/>
                  </a:solidFill>
                  <a:ea typeface="Hand Of Sean" panose="02000500000000000000" pitchFamily="2" charset="-128"/>
                </a:rPr>
                <a:t>بيئة عامرة </a:t>
              </a:r>
              <a:endParaRPr lang="ar-SY" sz="1050" dirty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  <a:p>
              <a:pPr algn="ctr"/>
              <a:r>
                <a:rPr lang="ar-SY" sz="1600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ثقافة وترفيه      حياة صحية     بيئة مستدامة </a:t>
              </a:r>
            </a:p>
            <a:p>
              <a:pPr algn="ctr"/>
              <a:r>
                <a:rPr lang="ar-SY" sz="1050" dirty="0">
                  <a:solidFill>
                    <a:schemeClr val="bg1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rPr>
                <a:t> </a:t>
              </a:r>
            </a:p>
            <a:p>
              <a:pPr algn="ctr"/>
              <a:r>
                <a:rPr lang="ar-SY" sz="2000" dirty="0">
                  <a:solidFill>
                    <a:srgbClr val="FF0000"/>
                  </a:solidFill>
                  <a:ea typeface="Hand Of Sean" panose="02000500000000000000" pitchFamily="2" charset="-128"/>
                </a:rPr>
                <a:t>بنيان متين</a:t>
              </a:r>
            </a:p>
            <a:p>
              <a:pPr algn="ctr"/>
              <a:r>
                <a:rPr lang="ar-SY" sz="1600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       الأســـــــرة      الشخصية</a:t>
              </a:r>
            </a:p>
            <a:p>
              <a:pPr algn="ctr"/>
              <a:r>
                <a:rPr lang="ar-SY" sz="1600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          المجتمع</a:t>
              </a:r>
              <a:r>
                <a:rPr lang="en-US" sz="1600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                                  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C6E89D4-4BD8-4D0E-B925-556D815D96F4}"/>
              </a:ext>
            </a:extLst>
          </p:cNvPr>
          <p:cNvGrpSpPr/>
          <p:nvPr/>
        </p:nvGrpSpPr>
        <p:grpSpPr>
          <a:xfrm>
            <a:off x="2927118" y="2801390"/>
            <a:ext cx="3721176" cy="2815153"/>
            <a:chOff x="2927118" y="2801390"/>
            <a:chExt cx="3721176" cy="281515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E404BF3-6559-4F38-BE99-A2EED317F50F}"/>
                </a:ext>
              </a:extLst>
            </p:cNvPr>
            <p:cNvSpPr txBox="1"/>
            <p:nvPr/>
          </p:nvSpPr>
          <p:spPr>
            <a:xfrm>
              <a:off x="4349536" y="2801390"/>
              <a:ext cx="8763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rPr>
                <a:t>2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69C6BCA-05EF-4E2D-AA9C-8335797CA0F1}"/>
                </a:ext>
              </a:extLst>
            </p:cNvPr>
            <p:cNvSpPr txBox="1"/>
            <p:nvPr/>
          </p:nvSpPr>
          <p:spPr>
            <a:xfrm>
              <a:off x="3437525" y="3004535"/>
              <a:ext cx="2438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dirty="0">
                  <a:solidFill>
                    <a:schemeClr val="accent2"/>
                  </a:solidFill>
                  <a:ea typeface="Hand Of Sean" panose="02000500000000000000" pitchFamily="2" charset="-128"/>
                </a:rPr>
                <a:t>اقتصاد مزدهر </a:t>
              </a:r>
              <a:endParaRPr lang="en-US" sz="2400" dirty="0">
                <a:solidFill>
                  <a:schemeClr val="accent2"/>
                </a:solidFill>
                <a:ea typeface="Hand Of Sean" panose="02000500000000000000" pitchFamily="2" charset="-128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432E538-A533-4FB1-8104-C9A2B6A56138}"/>
                </a:ext>
              </a:extLst>
            </p:cNvPr>
            <p:cNvSpPr txBox="1"/>
            <p:nvPr/>
          </p:nvSpPr>
          <p:spPr>
            <a:xfrm>
              <a:off x="2927118" y="3431329"/>
              <a:ext cx="3721176" cy="2185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solidFill>
                    <a:srgbClr val="FF0000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rPr>
                <a:t>استغلال الموقع </a:t>
              </a:r>
            </a:p>
            <a:p>
              <a:pPr algn="ctr"/>
              <a:r>
                <a:rPr lang="ar-SY" sz="1600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خدمات                       تكامل</a:t>
              </a:r>
            </a:p>
            <a:p>
              <a:pPr algn="ctr"/>
              <a:r>
                <a:rPr lang="ar-SY" dirty="0">
                  <a:solidFill>
                    <a:srgbClr val="FF0000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rPr>
                <a:t>تنافس جاذب </a:t>
              </a:r>
              <a:endParaRPr lang="en-US" dirty="0">
                <a:solidFill>
                  <a:srgbClr val="FF0000"/>
                </a:solidFill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  <a:p>
              <a:pPr algn="ctr"/>
              <a:r>
                <a:rPr lang="ar-SY" sz="1600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بيئة عمل        طاقة       مدن اقتصادية</a:t>
              </a:r>
            </a:p>
            <a:p>
              <a:pPr algn="ctr"/>
              <a:r>
                <a:rPr lang="ar-SY" dirty="0">
                  <a:solidFill>
                    <a:srgbClr val="FF0000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rPr>
                <a:t>استثمار فاعل</a:t>
              </a:r>
            </a:p>
            <a:p>
              <a:pPr algn="ctr"/>
              <a:r>
                <a:rPr lang="ar-SY" sz="1600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تخصيص     قدرات استثمارية   قطاعات واعدة</a:t>
              </a:r>
            </a:p>
            <a:p>
              <a:pPr algn="ctr"/>
              <a:r>
                <a:rPr lang="ar-SY" dirty="0">
                  <a:solidFill>
                    <a:srgbClr val="FF0000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rPr>
                <a:t>فرص مثمرة</a:t>
              </a:r>
            </a:p>
            <a:p>
              <a:pPr algn="ctr"/>
              <a:r>
                <a:rPr lang="ar-SY" sz="1600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كفاءات        أسر منتجة منشآت        تعليم وتدريب</a:t>
              </a:r>
              <a:endParaRPr lang="en-US" sz="1600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6B59628-C6AC-4D61-A253-9557D0B05C6D}"/>
              </a:ext>
            </a:extLst>
          </p:cNvPr>
          <p:cNvGrpSpPr/>
          <p:nvPr/>
        </p:nvGrpSpPr>
        <p:grpSpPr>
          <a:xfrm>
            <a:off x="6315121" y="2727296"/>
            <a:ext cx="4822482" cy="2127765"/>
            <a:chOff x="6394950" y="3044805"/>
            <a:chExt cx="4822482" cy="212776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96219B8-A05C-40E4-B583-7D013F980D08}"/>
                </a:ext>
              </a:extLst>
            </p:cNvPr>
            <p:cNvSpPr txBox="1"/>
            <p:nvPr/>
          </p:nvSpPr>
          <p:spPr>
            <a:xfrm>
              <a:off x="8451830" y="3044805"/>
              <a:ext cx="87633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>
                  <a:solidFill>
                    <a:schemeClr val="bg1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rPr>
                <a:t>3</a:t>
              </a:r>
              <a:endParaRPr lang="en-US" sz="2000" dirty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5CE7A54-1FBC-47D2-9621-C58D02E3262A}"/>
                </a:ext>
              </a:extLst>
            </p:cNvPr>
            <p:cNvSpPr txBox="1"/>
            <p:nvPr/>
          </p:nvSpPr>
          <p:spPr>
            <a:xfrm rot="33748">
              <a:off x="7813629" y="3213699"/>
              <a:ext cx="19851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dirty="0">
                  <a:solidFill>
                    <a:schemeClr val="accent2"/>
                  </a:solidFill>
                  <a:ea typeface="Hand Of Sean" panose="02000500000000000000" pitchFamily="2" charset="-128"/>
                </a:rPr>
                <a:t>وطن طموح</a:t>
              </a:r>
              <a:endParaRPr lang="en-US" sz="2400" dirty="0">
                <a:solidFill>
                  <a:schemeClr val="accent2"/>
                </a:solidFill>
                <a:ea typeface="Hand Of Sean" panose="02000500000000000000" pitchFamily="2" charset="-128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AC173EE-59E1-4BE7-B706-871DD3CFBC21}"/>
                </a:ext>
              </a:extLst>
            </p:cNvPr>
            <p:cNvSpPr txBox="1"/>
            <p:nvPr/>
          </p:nvSpPr>
          <p:spPr>
            <a:xfrm>
              <a:off x="6394950" y="3541354"/>
              <a:ext cx="4822482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solidFill>
                    <a:srgbClr val="FF0000"/>
                  </a:solidFill>
                  <a:ea typeface="Hand Of Sean" panose="02000500000000000000" pitchFamily="2" charset="-128"/>
                </a:rPr>
                <a:t>حكومة فاعلة</a:t>
              </a:r>
            </a:p>
            <a:p>
              <a:pPr algn="ctr"/>
              <a:r>
                <a:rPr lang="ar-SY" sz="1600" dirty="0">
                  <a:ea typeface="Hand Of Sean" panose="02000500000000000000" pitchFamily="2" charset="-128"/>
                </a:rPr>
                <a:t>    شفافية    كفاءة إنفاق     مخزونات إستراتيجية </a:t>
              </a:r>
            </a:p>
            <a:p>
              <a:pPr algn="ctr"/>
              <a:r>
                <a:rPr lang="ar-SY" sz="1600" dirty="0">
                  <a:ea typeface="Hand Of Sean" panose="02000500000000000000" pitchFamily="2" charset="-128"/>
                </a:rPr>
                <a:t>تعزيز خدمة المواطن</a:t>
              </a:r>
            </a:p>
            <a:p>
              <a:pPr algn="ctr"/>
              <a:r>
                <a:rPr lang="ar-SY" dirty="0">
                  <a:solidFill>
                    <a:srgbClr val="FF0000"/>
                  </a:solidFill>
                  <a:ea typeface="Hand Of Sean" panose="02000500000000000000" pitchFamily="2" charset="-128"/>
                </a:rPr>
                <a:t>مواطن مسؤول</a:t>
              </a:r>
            </a:p>
            <a:p>
              <a:pPr algn="ctr"/>
              <a:r>
                <a:rPr lang="ar-SY" sz="1600" dirty="0">
                  <a:ea typeface="Hand Of Sean" panose="02000500000000000000" pitchFamily="2" charset="-128"/>
                </a:rPr>
                <a:t>                 مسؤولية في الحياة    مسؤولية في العمل     </a:t>
              </a:r>
            </a:p>
            <a:p>
              <a:pPr algn="ctr"/>
              <a:r>
                <a:rPr lang="ar-SY" sz="1600" dirty="0">
                  <a:ea typeface="Hand Of Sean" panose="02000500000000000000" pitchFamily="2" charset="-128"/>
                </a:rPr>
                <a:t>  مسؤولية في المجتمع</a:t>
              </a:r>
            </a:p>
          </p:txBody>
        </p:sp>
      </p:grp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F11979C-C71E-4DD7-BB21-00C2737021BF}"/>
              </a:ext>
            </a:extLst>
          </p:cNvPr>
          <p:cNvSpPr/>
          <p:nvPr/>
        </p:nvSpPr>
        <p:spPr>
          <a:xfrm rot="774286">
            <a:off x="-1204767" y="793835"/>
            <a:ext cx="1946219" cy="5074803"/>
          </a:xfrm>
          <a:custGeom>
            <a:avLst/>
            <a:gdLst>
              <a:gd name="connsiteX0" fmla="*/ 306602 w 1946219"/>
              <a:gd name="connsiteY0" fmla="*/ 7644 h 5074803"/>
              <a:gd name="connsiteX1" fmla="*/ 878059 w 1946219"/>
              <a:gd name="connsiteY1" fmla="*/ 539843 h 5074803"/>
              <a:gd name="connsiteX2" fmla="*/ 892332 w 1946219"/>
              <a:gd name="connsiteY2" fmla="*/ 630011 h 5074803"/>
              <a:gd name="connsiteX3" fmla="*/ 899169 w 1946219"/>
              <a:gd name="connsiteY3" fmla="*/ 631427 h 5074803"/>
              <a:gd name="connsiteX4" fmla="*/ 1293036 w 1946219"/>
              <a:gd name="connsiteY4" fmla="*/ 1152202 h 5074803"/>
              <a:gd name="connsiteX5" fmla="*/ 1313452 w 1946219"/>
              <a:gd name="connsiteY5" fmla="*/ 1281168 h 5074803"/>
              <a:gd name="connsiteX6" fmla="*/ 1313923 w 1946219"/>
              <a:gd name="connsiteY6" fmla="*/ 1307617 h 5074803"/>
              <a:gd name="connsiteX7" fmla="*/ 1391662 w 1946219"/>
              <a:gd name="connsiteY7" fmla="*/ 1334100 h 5074803"/>
              <a:gd name="connsiteX8" fmla="*/ 1656103 w 1946219"/>
              <a:gd name="connsiteY8" fmla="*/ 1673358 h 5074803"/>
              <a:gd name="connsiteX9" fmla="*/ 1646076 w 1946219"/>
              <a:gd name="connsiteY9" fmla="*/ 1945257 h 5074803"/>
              <a:gd name="connsiteX10" fmla="*/ 1640564 w 1946219"/>
              <a:gd name="connsiteY10" fmla="*/ 1958227 h 5074803"/>
              <a:gd name="connsiteX11" fmla="*/ 1689715 w 1946219"/>
              <a:gd name="connsiteY11" fmla="*/ 2017960 h 5074803"/>
              <a:gd name="connsiteX12" fmla="*/ 1843563 w 1946219"/>
              <a:gd name="connsiteY12" fmla="*/ 2373774 h 5074803"/>
              <a:gd name="connsiteX13" fmla="*/ 1792422 w 1946219"/>
              <a:gd name="connsiteY13" fmla="*/ 2965479 h 5074803"/>
              <a:gd name="connsiteX14" fmla="*/ 1785877 w 1946219"/>
              <a:gd name="connsiteY14" fmla="*/ 2974750 h 5074803"/>
              <a:gd name="connsiteX15" fmla="*/ 1806755 w 1946219"/>
              <a:gd name="connsiteY15" fmla="*/ 2992695 h 5074803"/>
              <a:gd name="connsiteX16" fmla="*/ 1933120 w 1946219"/>
              <a:gd name="connsiteY16" fmla="*/ 3228553 h 5074803"/>
              <a:gd name="connsiteX17" fmla="*/ 1782376 w 1946219"/>
              <a:gd name="connsiteY17" fmla="*/ 3699499 h 5074803"/>
              <a:gd name="connsiteX18" fmla="*/ 1779379 w 1946219"/>
              <a:gd name="connsiteY18" fmla="*/ 3700937 h 5074803"/>
              <a:gd name="connsiteX19" fmla="*/ 1793302 w 1946219"/>
              <a:gd name="connsiteY19" fmla="*/ 3728443 h 5074803"/>
              <a:gd name="connsiteX20" fmla="*/ 1852455 w 1946219"/>
              <a:gd name="connsiteY20" fmla="*/ 4044073 h 5074803"/>
              <a:gd name="connsiteX21" fmla="*/ 1640914 w 1946219"/>
              <a:gd name="connsiteY21" fmla="*/ 4564232 h 5074803"/>
              <a:gd name="connsiteX22" fmla="*/ 1587926 w 1946219"/>
              <a:gd name="connsiteY22" fmla="*/ 4581668 h 5074803"/>
              <a:gd name="connsiteX23" fmla="*/ 1581508 w 1946219"/>
              <a:gd name="connsiteY23" fmla="*/ 4673937 h 5074803"/>
              <a:gd name="connsiteX24" fmla="*/ 1242186 w 1946219"/>
              <a:gd name="connsiteY24" fmla="*/ 5074803 h 5074803"/>
              <a:gd name="connsiteX25" fmla="*/ 895827 w 1946219"/>
              <a:gd name="connsiteY25" fmla="*/ 4572757 h 5074803"/>
              <a:gd name="connsiteX26" fmla="*/ 1107368 w 1946219"/>
              <a:gd name="connsiteY26" fmla="*/ 4110164 h 5074803"/>
              <a:gd name="connsiteX27" fmla="*/ 1162821 w 1946219"/>
              <a:gd name="connsiteY27" fmla="*/ 4093936 h 5074803"/>
              <a:gd name="connsiteX28" fmla="*/ 1159737 w 1946219"/>
              <a:gd name="connsiteY28" fmla="*/ 4044073 h 5074803"/>
              <a:gd name="connsiteX29" fmla="*/ 1218890 w 1946219"/>
              <a:gd name="connsiteY29" fmla="*/ 3728443 h 5074803"/>
              <a:gd name="connsiteX30" fmla="*/ 1257861 w 1946219"/>
              <a:gd name="connsiteY30" fmla="*/ 3651458 h 5074803"/>
              <a:gd name="connsiteX31" fmla="*/ 1254756 w 1946219"/>
              <a:gd name="connsiteY31" fmla="*/ 3648789 h 5074803"/>
              <a:gd name="connsiteX32" fmla="*/ 1128392 w 1946219"/>
              <a:gd name="connsiteY32" fmla="*/ 3412931 h 5074803"/>
              <a:gd name="connsiteX33" fmla="*/ 1220294 w 1946219"/>
              <a:gd name="connsiteY33" fmla="*/ 2999134 h 5074803"/>
              <a:gd name="connsiteX34" fmla="*/ 1243898 w 1946219"/>
              <a:gd name="connsiteY34" fmla="*/ 2976208 h 5074803"/>
              <a:gd name="connsiteX35" fmla="*/ 1192683 w 1946219"/>
              <a:gd name="connsiteY35" fmla="*/ 2913967 h 5074803"/>
              <a:gd name="connsiteX36" fmla="*/ 1038835 w 1946219"/>
              <a:gd name="connsiteY36" fmla="*/ 2558152 h 5074803"/>
              <a:gd name="connsiteX37" fmla="*/ 1022421 w 1946219"/>
              <a:gd name="connsiteY37" fmla="*/ 2170849 h 5074803"/>
              <a:gd name="connsiteX38" fmla="*/ 1029218 w 1946219"/>
              <a:gd name="connsiteY38" fmla="*/ 2142839 h 5074803"/>
              <a:gd name="connsiteX39" fmla="*/ 1018187 w 1946219"/>
              <a:gd name="connsiteY39" fmla="*/ 2135079 h 5074803"/>
              <a:gd name="connsiteX40" fmla="*/ 880705 w 1946219"/>
              <a:gd name="connsiteY40" fmla="*/ 1948196 h 5074803"/>
              <a:gd name="connsiteX41" fmla="*/ 856527 w 1946219"/>
              <a:gd name="connsiteY41" fmla="*/ 1873625 h 5074803"/>
              <a:gd name="connsiteX42" fmla="*/ 832702 w 1946219"/>
              <a:gd name="connsiteY42" fmla="*/ 1868691 h 5074803"/>
              <a:gd name="connsiteX43" fmla="*/ 438836 w 1946219"/>
              <a:gd name="connsiteY43" fmla="*/ 1347915 h 5074803"/>
              <a:gd name="connsiteX44" fmla="*/ 424562 w 1946219"/>
              <a:gd name="connsiteY44" fmla="*/ 1257747 h 5074803"/>
              <a:gd name="connsiteX45" fmla="*/ 417725 w 1946219"/>
              <a:gd name="connsiteY45" fmla="*/ 1256331 h 5074803"/>
              <a:gd name="connsiteX46" fmla="*/ 23858 w 1946219"/>
              <a:gd name="connsiteY46" fmla="*/ 735555 h 5074803"/>
              <a:gd name="connsiteX47" fmla="*/ 306602 w 1946219"/>
              <a:gd name="connsiteY47" fmla="*/ 7644 h 5074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946219" h="5074803">
                <a:moveTo>
                  <a:pt x="306602" y="7644"/>
                </a:moveTo>
                <a:cubicBezTo>
                  <a:pt x="542482" y="-46401"/>
                  <a:pt x="798332" y="191873"/>
                  <a:pt x="878059" y="539843"/>
                </a:cubicBezTo>
                <a:lnTo>
                  <a:pt x="892332" y="630011"/>
                </a:lnTo>
                <a:lnTo>
                  <a:pt x="899169" y="631427"/>
                </a:lnTo>
                <a:cubicBezTo>
                  <a:pt x="1074377" y="691952"/>
                  <a:pt x="1233241" y="891225"/>
                  <a:pt x="1293036" y="1152202"/>
                </a:cubicBezTo>
                <a:cubicBezTo>
                  <a:pt x="1303002" y="1195698"/>
                  <a:pt x="1309744" y="1238850"/>
                  <a:pt x="1313452" y="1281168"/>
                </a:cubicBezTo>
                <a:lnTo>
                  <a:pt x="1313923" y="1307617"/>
                </a:lnTo>
                <a:lnTo>
                  <a:pt x="1391662" y="1334100"/>
                </a:lnTo>
                <a:cubicBezTo>
                  <a:pt x="1517556" y="1391910"/>
                  <a:pt x="1619870" y="1515216"/>
                  <a:pt x="1656103" y="1673358"/>
                </a:cubicBezTo>
                <a:cubicBezTo>
                  <a:pt x="1677843" y="1768243"/>
                  <a:pt x="1672707" y="1862196"/>
                  <a:pt x="1646076" y="1945257"/>
                </a:cubicBezTo>
                <a:lnTo>
                  <a:pt x="1640564" y="1958227"/>
                </a:lnTo>
                <a:lnTo>
                  <a:pt x="1689715" y="2017960"/>
                </a:lnTo>
                <a:cubicBezTo>
                  <a:pt x="1757400" y="2114083"/>
                  <a:pt x="1812028" y="2236140"/>
                  <a:pt x="1843563" y="2373774"/>
                </a:cubicBezTo>
                <a:cubicBezTo>
                  <a:pt x="1896120" y="2603164"/>
                  <a:pt x="1872089" y="2821531"/>
                  <a:pt x="1792422" y="2965479"/>
                </a:cubicBezTo>
                <a:lnTo>
                  <a:pt x="1785877" y="2974750"/>
                </a:lnTo>
                <a:lnTo>
                  <a:pt x="1806755" y="2992695"/>
                </a:lnTo>
                <a:cubicBezTo>
                  <a:pt x="1866596" y="3054576"/>
                  <a:pt x="1911766" y="3135354"/>
                  <a:pt x="1933120" y="3228553"/>
                </a:cubicBezTo>
                <a:cubicBezTo>
                  <a:pt x="1975827" y="3414951"/>
                  <a:pt x="1911138" y="3598097"/>
                  <a:pt x="1782376" y="3699499"/>
                </a:cubicBezTo>
                <a:lnTo>
                  <a:pt x="1779379" y="3700937"/>
                </a:lnTo>
                <a:lnTo>
                  <a:pt x="1793302" y="3728443"/>
                </a:lnTo>
                <a:cubicBezTo>
                  <a:pt x="1830648" y="3818541"/>
                  <a:pt x="1852455" y="3927156"/>
                  <a:pt x="1852455" y="4044073"/>
                </a:cubicBezTo>
                <a:cubicBezTo>
                  <a:pt x="1852454" y="4277905"/>
                  <a:pt x="1765228" y="4478533"/>
                  <a:pt x="1640914" y="4564232"/>
                </a:cubicBezTo>
                <a:lnTo>
                  <a:pt x="1587926" y="4581668"/>
                </a:lnTo>
                <a:lnTo>
                  <a:pt x="1581508" y="4673937"/>
                </a:lnTo>
                <a:cubicBezTo>
                  <a:pt x="1549212" y="4902710"/>
                  <a:pt x="1409564" y="5074803"/>
                  <a:pt x="1242186" y="5074803"/>
                </a:cubicBezTo>
                <a:cubicBezTo>
                  <a:pt x="1050897" y="5074803"/>
                  <a:pt x="895827" y="4850029"/>
                  <a:pt x="895827" y="4572757"/>
                </a:cubicBezTo>
                <a:cubicBezTo>
                  <a:pt x="895826" y="4364803"/>
                  <a:pt x="983054" y="4186379"/>
                  <a:pt x="1107368" y="4110164"/>
                </a:cubicBezTo>
                <a:lnTo>
                  <a:pt x="1162821" y="4093936"/>
                </a:lnTo>
                <a:lnTo>
                  <a:pt x="1159737" y="4044073"/>
                </a:lnTo>
                <a:cubicBezTo>
                  <a:pt x="1159737" y="3927156"/>
                  <a:pt x="1181544" y="3818541"/>
                  <a:pt x="1218890" y="3728443"/>
                </a:cubicBezTo>
                <a:lnTo>
                  <a:pt x="1257861" y="3651458"/>
                </a:lnTo>
                <a:lnTo>
                  <a:pt x="1254756" y="3648789"/>
                </a:lnTo>
                <a:cubicBezTo>
                  <a:pt x="1194915" y="3586907"/>
                  <a:pt x="1149745" y="3506130"/>
                  <a:pt x="1128392" y="3412931"/>
                </a:cubicBezTo>
                <a:cubicBezTo>
                  <a:pt x="1092802" y="3257599"/>
                  <a:pt x="1131793" y="3104525"/>
                  <a:pt x="1220294" y="2999134"/>
                </a:cubicBezTo>
                <a:lnTo>
                  <a:pt x="1243898" y="2976208"/>
                </a:lnTo>
                <a:lnTo>
                  <a:pt x="1192683" y="2913967"/>
                </a:lnTo>
                <a:cubicBezTo>
                  <a:pt x="1124997" y="2817843"/>
                  <a:pt x="1070369" y="2695786"/>
                  <a:pt x="1038835" y="2558152"/>
                </a:cubicBezTo>
                <a:cubicBezTo>
                  <a:pt x="1007300" y="2420518"/>
                  <a:pt x="1003338" y="2286852"/>
                  <a:pt x="1022421" y="2170849"/>
                </a:cubicBezTo>
                <a:lnTo>
                  <a:pt x="1029218" y="2142839"/>
                </a:lnTo>
                <a:lnTo>
                  <a:pt x="1018187" y="2135079"/>
                </a:lnTo>
                <a:cubicBezTo>
                  <a:pt x="960589" y="2087034"/>
                  <a:pt x="912711" y="2023261"/>
                  <a:pt x="880705" y="1948196"/>
                </a:cubicBezTo>
                <a:lnTo>
                  <a:pt x="856527" y="1873625"/>
                </a:lnTo>
                <a:lnTo>
                  <a:pt x="832702" y="1868691"/>
                </a:lnTo>
                <a:cubicBezTo>
                  <a:pt x="657495" y="1808166"/>
                  <a:pt x="498630" y="1608892"/>
                  <a:pt x="438836" y="1347915"/>
                </a:cubicBezTo>
                <a:lnTo>
                  <a:pt x="424562" y="1257747"/>
                </a:lnTo>
                <a:lnTo>
                  <a:pt x="417725" y="1256331"/>
                </a:lnTo>
                <a:cubicBezTo>
                  <a:pt x="242517" y="1195805"/>
                  <a:pt x="83653" y="996532"/>
                  <a:pt x="23858" y="735555"/>
                </a:cubicBezTo>
                <a:cubicBezTo>
                  <a:pt x="-55868" y="387586"/>
                  <a:pt x="70721" y="61689"/>
                  <a:pt x="306602" y="764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8F5F7886-792C-47B7-9565-118FB727438C}"/>
              </a:ext>
            </a:extLst>
          </p:cNvPr>
          <p:cNvSpPr/>
          <p:nvPr/>
        </p:nvSpPr>
        <p:spPr>
          <a:xfrm rot="774286">
            <a:off x="-865079" y="5115694"/>
            <a:ext cx="1455237" cy="1566604"/>
          </a:xfrm>
          <a:custGeom>
            <a:avLst/>
            <a:gdLst>
              <a:gd name="connsiteX0" fmla="*/ 306602 w 1946219"/>
              <a:gd name="connsiteY0" fmla="*/ 7644 h 5074803"/>
              <a:gd name="connsiteX1" fmla="*/ 878059 w 1946219"/>
              <a:gd name="connsiteY1" fmla="*/ 539843 h 5074803"/>
              <a:gd name="connsiteX2" fmla="*/ 892332 w 1946219"/>
              <a:gd name="connsiteY2" fmla="*/ 630011 h 5074803"/>
              <a:gd name="connsiteX3" fmla="*/ 899169 w 1946219"/>
              <a:gd name="connsiteY3" fmla="*/ 631427 h 5074803"/>
              <a:gd name="connsiteX4" fmla="*/ 1293036 w 1946219"/>
              <a:gd name="connsiteY4" fmla="*/ 1152202 h 5074803"/>
              <a:gd name="connsiteX5" fmla="*/ 1313452 w 1946219"/>
              <a:gd name="connsiteY5" fmla="*/ 1281168 h 5074803"/>
              <a:gd name="connsiteX6" fmla="*/ 1313923 w 1946219"/>
              <a:gd name="connsiteY6" fmla="*/ 1307617 h 5074803"/>
              <a:gd name="connsiteX7" fmla="*/ 1391662 w 1946219"/>
              <a:gd name="connsiteY7" fmla="*/ 1334100 h 5074803"/>
              <a:gd name="connsiteX8" fmla="*/ 1656103 w 1946219"/>
              <a:gd name="connsiteY8" fmla="*/ 1673358 h 5074803"/>
              <a:gd name="connsiteX9" fmla="*/ 1646076 w 1946219"/>
              <a:gd name="connsiteY9" fmla="*/ 1945257 h 5074803"/>
              <a:gd name="connsiteX10" fmla="*/ 1640564 w 1946219"/>
              <a:gd name="connsiteY10" fmla="*/ 1958227 h 5074803"/>
              <a:gd name="connsiteX11" fmla="*/ 1689715 w 1946219"/>
              <a:gd name="connsiteY11" fmla="*/ 2017960 h 5074803"/>
              <a:gd name="connsiteX12" fmla="*/ 1843563 w 1946219"/>
              <a:gd name="connsiteY12" fmla="*/ 2373774 h 5074803"/>
              <a:gd name="connsiteX13" fmla="*/ 1792422 w 1946219"/>
              <a:gd name="connsiteY13" fmla="*/ 2965479 h 5074803"/>
              <a:gd name="connsiteX14" fmla="*/ 1785877 w 1946219"/>
              <a:gd name="connsiteY14" fmla="*/ 2974750 h 5074803"/>
              <a:gd name="connsiteX15" fmla="*/ 1806755 w 1946219"/>
              <a:gd name="connsiteY15" fmla="*/ 2992695 h 5074803"/>
              <a:gd name="connsiteX16" fmla="*/ 1933120 w 1946219"/>
              <a:gd name="connsiteY16" fmla="*/ 3228553 h 5074803"/>
              <a:gd name="connsiteX17" fmla="*/ 1782376 w 1946219"/>
              <a:gd name="connsiteY17" fmla="*/ 3699499 h 5074803"/>
              <a:gd name="connsiteX18" fmla="*/ 1779379 w 1946219"/>
              <a:gd name="connsiteY18" fmla="*/ 3700937 h 5074803"/>
              <a:gd name="connsiteX19" fmla="*/ 1793302 w 1946219"/>
              <a:gd name="connsiteY19" fmla="*/ 3728443 h 5074803"/>
              <a:gd name="connsiteX20" fmla="*/ 1852455 w 1946219"/>
              <a:gd name="connsiteY20" fmla="*/ 4044073 h 5074803"/>
              <a:gd name="connsiteX21" fmla="*/ 1640914 w 1946219"/>
              <a:gd name="connsiteY21" fmla="*/ 4564232 h 5074803"/>
              <a:gd name="connsiteX22" fmla="*/ 1587926 w 1946219"/>
              <a:gd name="connsiteY22" fmla="*/ 4581668 h 5074803"/>
              <a:gd name="connsiteX23" fmla="*/ 1581508 w 1946219"/>
              <a:gd name="connsiteY23" fmla="*/ 4673937 h 5074803"/>
              <a:gd name="connsiteX24" fmla="*/ 1242186 w 1946219"/>
              <a:gd name="connsiteY24" fmla="*/ 5074803 h 5074803"/>
              <a:gd name="connsiteX25" fmla="*/ 895827 w 1946219"/>
              <a:gd name="connsiteY25" fmla="*/ 4572757 h 5074803"/>
              <a:gd name="connsiteX26" fmla="*/ 1107368 w 1946219"/>
              <a:gd name="connsiteY26" fmla="*/ 4110164 h 5074803"/>
              <a:gd name="connsiteX27" fmla="*/ 1162821 w 1946219"/>
              <a:gd name="connsiteY27" fmla="*/ 4093936 h 5074803"/>
              <a:gd name="connsiteX28" fmla="*/ 1159737 w 1946219"/>
              <a:gd name="connsiteY28" fmla="*/ 4044073 h 5074803"/>
              <a:gd name="connsiteX29" fmla="*/ 1218890 w 1946219"/>
              <a:gd name="connsiteY29" fmla="*/ 3728443 h 5074803"/>
              <a:gd name="connsiteX30" fmla="*/ 1257861 w 1946219"/>
              <a:gd name="connsiteY30" fmla="*/ 3651458 h 5074803"/>
              <a:gd name="connsiteX31" fmla="*/ 1254756 w 1946219"/>
              <a:gd name="connsiteY31" fmla="*/ 3648789 h 5074803"/>
              <a:gd name="connsiteX32" fmla="*/ 1128392 w 1946219"/>
              <a:gd name="connsiteY32" fmla="*/ 3412931 h 5074803"/>
              <a:gd name="connsiteX33" fmla="*/ 1220294 w 1946219"/>
              <a:gd name="connsiteY33" fmla="*/ 2999134 h 5074803"/>
              <a:gd name="connsiteX34" fmla="*/ 1243898 w 1946219"/>
              <a:gd name="connsiteY34" fmla="*/ 2976208 h 5074803"/>
              <a:gd name="connsiteX35" fmla="*/ 1192683 w 1946219"/>
              <a:gd name="connsiteY35" fmla="*/ 2913967 h 5074803"/>
              <a:gd name="connsiteX36" fmla="*/ 1038835 w 1946219"/>
              <a:gd name="connsiteY36" fmla="*/ 2558152 h 5074803"/>
              <a:gd name="connsiteX37" fmla="*/ 1022421 w 1946219"/>
              <a:gd name="connsiteY37" fmla="*/ 2170849 h 5074803"/>
              <a:gd name="connsiteX38" fmla="*/ 1029218 w 1946219"/>
              <a:gd name="connsiteY38" fmla="*/ 2142839 h 5074803"/>
              <a:gd name="connsiteX39" fmla="*/ 1018187 w 1946219"/>
              <a:gd name="connsiteY39" fmla="*/ 2135079 h 5074803"/>
              <a:gd name="connsiteX40" fmla="*/ 880705 w 1946219"/>
              <a:gd name="connsiteY40" fmla="*/ 1948196 h 5074803"/>
              <a:gd name="connsiteX41" fmla="*/ 856527 w 1946219"/>
              <a:gd name="connsiteY41" fmla="*/ 1873625 h 5074803"/>
              <a:gd name="connsiteX42" fmla="*/ 832702 w 1946219"/>
              <a:gd name="connsiteY42" fmla="*/ 1868691 h 5074803"/>
              <a:gd name="connsiteX43" fmla="*/ 438836 w 1946219"/>
              <a:gd name="connsiteY43" fmla="*/ 1347915 h 5074803"/>
              <a:gd name="connsiteX44" fmla="*/ 424562 w 1946219"/>
              <a:gd name="connsiteY44" fmla="*/ 1257747 h 5074803"/>
              <a:gd name="connsiteX45" fmla="*/ 417725 w 1946219"/>
              <a:gd name="connsiteY45" fmla="*/ 1256331 h 5074803"/>
              <a:gd name="connsiteX46" fmla="*/ 23858 w 1946219"/>
              <a:gd name="connsiteY46" fmla="*/ 735555 h 5074803"/>
              <a:gd name="connsiteX47" fmla="*/ 306602 w 1946219"/>
              <a:gd name="connsiteY47" fmla="*/ 7644 h 5074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946219" h="5074803">
                <a:moveTo>
                  <a:pt x="306602" y="7644"/>
                </a:moveTo>
                <a:cubicBezTo>
                  <a:pt x="542482" y="-46401"/>
                  <a:pt x="798332" y="191873"/>
                  <a:pt x="878059" y="539843"/>
                </a:cubicBezTo>
                <a:lnTo>
                  <a:pt x="892332" y="630011"/>
                </a:lnTo>
                <a:lnTo>
                  <a:pt x="899169" y="631427"/>
                </a:lnTo>
                <a:cubicBezTo>
                  <a:pt x="1074377" y="691952"/>
                  <a:pt x="1233241" y="891225"/>
                  <a:pt x="1293036" y="1152202"/>
                </a:cubicBezTo>
                <a:cubicBezTo>
                  <a:pt x="1303002" y="1195698"/>
                  <a:pt x="1309744" y="1238850"/>
                  <a:pt x="1313452" y="1281168"/>
                </a:cubicBezTo>
                <a:lnTo>
                  <a:pt x="1313923" y="1307617"/>
                </a:lnTo>
                <a:lnTo>
                  <a:pt x="1391662" y="1334100"/>
                </a:lnTo>
                <a:cubicBezTo>
                  <a:pt x="1517556" y="1391910"/>
                  <a:pt x="1619870" y="1515216"/>
                  <a:pt x="1656103" y="1673358"/>
                </a:cubicBezTo>
                <a:cubicBezTo>
                  <a:pt x="1677843" y="1768243"/>
                  <a:pt x="1672707" y="1862196"/>
                  <a:pt x="1646076" y="1945257"/>
                </a:cubicBezTo>
                <a:lnTo>
                  <a:pt x="1640564" y="1958227"/>
                </a:lnTo>
                <a:lnTo>
                  <a:pt x="1689715" y="2017960"/>
                </a:lnTo>
                <a:cubicBezTo>
                  <a:pt x="1757400" y="2114083"/>
                  <a:pt x="1812028" y="2236140"/>
                  <a:pt x="1843563" y="2373774"/>
                </a:cubicBezTo>
                <a:cubicBezTo>
                  <a:pt x="1896120" y="2603164"/>
                  <a:pt x="1872089" y="2821531"/>
                  <a:pt x="1792422" y="2965479"/>
                </a:cubicBezTo>
                <a:lnTo>
                  <a:pt x="1785877" y="2974750"/>
                </a:lnTo>
                <a:lnTo>
                  <a:pt x="1806755" y="2992695"/>
                </a:lnTo>
                <a:cubicBezTo>
                  <a:pt x="1866596" y="3054576"/>
                  <a:pt x="1911766" y="3135354"/>
                  <a:pt x="1933120" y="3228553"/>
                </a:cubicBezTo>
                <a:cubicBezTo>
                  <a:pt x="1975827" y="3414951"/>
                  <a:pt x="1911138" y="3598097"/>
                  <a:pt x="1782376" y="3699499"/>
                </a:cubicBezTo>
                <a:lnTo>
                  <a:pt x="1779379" y="3700937"/>
                </a:lnTo>
                <a:lnTo>
                  <a:pt x="1793302" y="3728443"/>
                </a:lnTo>
                <a:cubicBezTo>
                  <a:pt x="1830648" y="3818541"/>
                  <a:pt x="1852455" y="3927156"/>
                  <a:pt x="1852455" y="4044073"/>
                </a:cubicBezTo>
                <a:cubicBezTo>
                  <a:pt x="1852454" y="4277905"/>
                  <a:pt x="1765228" y="4478533"/>
                  <a:pt x="1640914" y="4564232"/>
                </a:cubicBezTo>
                <a:lnTo>
                  <a:pt x="1587926" y="4581668"/>
                </a:lnTo>
                <a:lnTo>
                  <a:pt x="1581508" y="4673937"/>
                </a:lnTo>
                <a:cubicBezTo>
                  <a:pt x="1549212" y="4902710"/>
                  <a:pt x="1409564" y="5074803"/>
                  <a:pt x="1242186" y="5074803"/>
                </a:cubicBezTo>
                <a:cubicBezTo>
                  <a:pt x="1050897" y="5074803"/>
                  <a:pt x="895827" y="4850029"/>
                  <a:pt x="895827" y="4572757"/>
                </a:cubicBezTo>
                <a:cubicBezTo>
                  <a:pt x="895826" y="4364803"/>
                  <a:pt x="983054" y="4186379"/>
                  <a:pt x="1107368" y="4110164"/>
                </a:cubicBezTo>
                <a:lnTo>
                  <a:pt x="1162821" y="4093936"/>
                </a:lnTo>
                <a:lnTo>
                  <a:pt x="1159737" y="4044073"/>
                </a:lnTo>
                <a:cubicBezTo>
                  <a:pt x="1159737" y="3927156"/>
                  <a:pt x="1181544" y="3818541"/>
                  <a:pt x="1218890" y="3728443"/>
                </a:cubicBezTo>
                <a:lnTo>
                  <a:pt x="1257861" y="3651458"/>
                </a:lnTo>
                <a:lnTo>
                  <a:pt x="1254756" y="3648789"/>
                </a:lnTo>
                <a:cubicBezTo>
                  <a:pt x="1194915" y="3586907"/>
                  <a:pt x="1149745" y="3506130"/>
                  <a:pt x="1128392" y="3412931"/>
                </a:cubicBezTo>
                <a:cubicBezTo>
                  <a:pt x="1092802" y="3257599"/>
                  <a:pt x="1131793" y="3104525"/>
                  <a:pt x="1220294" y="2999134"/>
                </a:cubicBezTo>
                <a:lnTo>
                  <a:pt x="1243898" y="2976208"/>
                </a:lnTo>
                <a:lnTo>
                  <a:pt x="1192683" y="2913967"/>
                </a:lnTo>
                <a:cubicBezTo>
                  <a:pt x="1124997" y="2817843"/>
                  <a:pt x="1070369" y="2695786"/>
                  <a:pt x="1038835" y="2558152"/>
                </a:cubicBezTo>
                <a:cubicBezTo>
                  <a:pt x="1007300" y="2420518"/>
                  <a:pt x="1003338" y="2286852"/>
                  <a:pt x="1022421" y="2170849"/>
                </a:cubicBezTo>
                <a:lnTo>
                  <a:pt x="1029218" y="2142839"/>
                </a:lnTo>
                <a:lnTo>
                  <a:pt x="1018187" y="2135079"/>
                </a:lnTo>
                <a:cubicBezTo>
                  <a:pt x="960589" y="2087034"/>
                  <a:pt x="912711" y="2023261"/>
                  <a:pt x="880705" y="1948196"/>
                </a:cubicBezTo>
                <a:lnTo>
                  <a:pt x="856527" y="1873625"/>
                </a:lnTo>
                <a:lnTo>
                  <a:pt x="832702" y="1868691"/>
                </a:lnTo>
                <a:cubicBezTo>
                  <a:pt x="657495" y="1808166"/>
                  <a:pt x="498630" y="1608892"/>
                  <a:pt x="438836" y="1347915"/>
                </a:cubicBezTo>
                <a:lnTo>
                  <a:pt x="424562" y="1257747"/>
                </a:lnTo>
                <a:lnTo>
                  <a:pt x="417725" y="1256331"/>
                </a:lnTo>
                <a:cubicBezTo>
                  <a:pt x="242517" y="1195805"/>
                  <a:pt x="83653" y="996532"/>
                  <a:pt x="23858" y="735555"/>
                </a:cubicBezTo>
                <a:cubicBezTo>
                  <a:pt x="-55868" y="387586"/>
                  <a:pt x="70721" y="61689"/>
                  <a:pt x="306602" y="764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CC3DAEBD-4F2D-4A32-9B9B-A442002B8C05}"/>
              </a:ext>
            </a:extLst>
          </p:cNvPr>
          <p:cNvSpPr/>
          <p:nvPr/>
        </p:nvSpPr>
        <p:spPr>
          <a:xfrm rot="774286">
            <a:off x="-706094" y="-43641"/>
            <a:ext cx="1500057" cy="1573831"/>
          </a:xfrm>
          <a:custGeom>
            <a:avLst/>
            <a:gdLst>
              <a:gd name="connsiteX0" fmla="*/ 306602 w 1946219"/>
              <a:gd name="connsiteY0" fmla="*/ 7644 h 5074803"/>
              <a:gd name="connsiteX1" fmla="*/ 878059 w 1946219"/>
              <a:gd name="connsiteY1" fmla="*/ 539843 h 5074803"/>
              <a:gd name="connsiteX2" fmla="*/ 892332 w 1946219"/>
              <a:gd name="connsiteY2" fmla="*/ 630011 h 5074803"/>
              <a:gd name="connsiteX3" fmla="*/ 899169 w 1946219"/>
              <a:gd name="connsiteY3" fmla="*/ 631427 h 5074803"/>
              <a:gd name="connsiteX4" fmla="*/ 1293036 w 1946219"/>
              <a:gd name="connsiteY4" fmla="*/ 1152202 h 5074803"/>
              <a:gd name="connsiteX5" fmla="*/ 1313452 w 1946219"/>
              <a:gd name="connsiteY5" fmla="*/ 1281168 h 5074803"/>
              <a:gd name="connsiteX6" fmla="*/ 1313923 w 1946219"/>
              <a:gd name="connsiteY6" fmla="*/ 1307617 h 5074803"/>
              <a:gd name="connsiteX7" fmla="*/ 1391662 w 1946219"/>
              <a:gd name="connsiteY7" fmla="*/ 1334100 h 5074803"/>
              <a:gd name="connsiteX8" fmla="*/ 1656103 w 1946219"/>
              <a:gd name="connsiteY8" fmla="*/ 1673358 h 5074803"/>
              <a:gd name="connsiteX9" fmla="*/ 1646076 w 1946219"/>
              <a:gd name="connsiteY9" fmla="*/ 1945257 h 5074803"/>
              <a:gd name="connsiteX10" fmla="*/ 1640564 w 1946219"/>
              <a:gd name="connsiteY10" fmla="*/ 1958227 h 5074803"/>
              <a:gd name="connsiteX11" fmla="*/ 1689715 w 1946219"/>
              <a:gd name="connsiteY11" fmla="*/ 2017960 h 5074803"/>
              <a:gd name="connsiteX12" fmla="*/ 1843563 w 1946219"/>
              <a:gd name="connsiteY12" fmla="*/ 2373774 h 5074803"/>
              <a:gd name="connsiteX13" fmla="*/ 1792422 w 1946219"/>
              <a:gd name="connsiteY13" fmla="*/ 2965479 h 5074803"/>
              <a:gd name="connsiteX14" fmla="*/ 1785877 w 1946219"/>
              <a:gd name="connsiteY14" fmla="*/ 2974750 h 5074803"/>
              <a:gd name="connsiteX15" fmla="*/ 1806755 w 1946219"/>
              <a:gd name="connsiteY15" fmla="*/ 2992695 h 5074803"/>
              <a:gd name="connsiteX16" fmla="*/ 1933120 w 1946219"/>
              <a:gd name="connsiteY16" fmla="*/ 3228553 h 5074803"/>
              <a:gd name="connsiteX17" fmla="*/ 1782376 w 1946219"/>
              <a:gd name="connsiteY17" fmla="*/ 3699499 h 5074803"/>
              <a:gd name="connsiteX18" fmla="*/ 1779379 w 1946219"/>
              <a:gd name="connsiteY18" fmla="*/ 3700937 h 5074803"/>
              <a:gd name="connsiteX19" fmla="*/ 1793302 w 1946219"/>
              <a:gd name="connsiteY19" fmla="*/ 3728443 h 5074803"/>
              <a:gd name="connsiteX20" fmla="*/ 1852455 w 1946219"/>
              <a:gd name="connsiteY20" fmla="*/ 4044073 h 5074803"/>
              <a:gd name="connsiteX21" fmla="*/ 1640914 w 1946219"/>
              <a:gd name="connsiteY21" fmla="*/ 4564232 h 5074803"/>
              <a:gd name="connsiteX22" fmla="*/ 1587926 w 1946219"/>
              <a:gd name="connsiteY22" fmla="*/ 4581668 h 5074803"/>
              <a:gd name="connsiteX23" fmla="*/ 1581508 w 1946219"/>
              <a:gd name="connsiteY23" fmla="*/ 4673937 h 5074803"/>
              <a:gd name="connsiteX24" fmla="*/ 1242186 w 1946219"/>
              <a:gd name="connsiteY24" fmla="*/ 5074803 h 5074803"/>
              <a:gd name="connsiteX25" fmla="*/ 895827 w 1946219"/>
              <a:gd name="connsiteY25" fmla="*/ 4572757 h 5074803"/>
              <a:gd name="connsiteX26" fmla="*/ 1107368 w 1946219"/>
              <a:gd name="connsiteY26" fmla="*/ 4110164 h 5074803"/>
              <a:gd name="connsiteX27" fmla="*/ 1162821 w 1946219"/>
              <a:gd name="connsiteY27" fmla="*/ 4093936 h 5074803"/>
              <a:gd name="connsiteX28" fmla="*/ 1159737 w 1946219"/>
              <a:gd name="connsiteY28" fmla="*/ 4044073 h 5074803"/>
              <a:gd name="connsiteX29" fmla="*/ 1218890 w 1946219"/>
              <a:gd name="connsiteY29" fmla="*/ 3728443 h 5074803"/>
              <a:gd name="connsiteX30" fmla="*/ 1257861 w 1946219"/>
              <a:gd name="connsiteY30" fmla="*/ 3651458 h 5074803"/>
              <a:gd name="connsiteX31" fmla="*/ 1254756 w 1946219"/>
              <a:gd name="connsiteY31" fmla="*/ 3648789 h 5074803"/>
              <a:gd name="connsiteX32" fmla="*/ 1128392 w 1946219"/>
              <a:gd name="connsiteY32" fmla="*/ 3412931 h 5074803"/>
              <a:gd name="connsiteX33" fmla="*/ 1220294 w 1946219"/>
              <a:gd name="connsiteY33" fmla="*/ 2999134 h 5074803"/>
              <a:gd name="connsiteX34" fmla="*/ 1243898 w 1946219"/>
              <a:gd name="connsiteY34" fmla="*/ 2976208 h 5074803"/>
              <a:gd name="connsiteX35" fmla="*/ 1192683 w 1946219"/>
              <a:gd name="connsiteY35" fmla="*/ 2913967 h 5074803"/>
              <a:gd name="connsiteX36" fmla="*/ 1038835 w 1946219"/>
              <a:gd name="connsiteY36" fmla="*/ 2558152 h 5074803"/>
              <a:gd name="connsiteX37" fmla="*/ 1022421 w 1946219"/>
              <a:gd name="connsiteY37" fmla="*/ 2170849 h 5074803"/>
              <a:gd name="connsiteX38" fmla="*/ 1029218 w 1946219"/>
              <a:gd name="connsiteY38" fmla="*/ 2142839 h 5074803"/>
              <a:gd name="connsiteX39" fmla="*/ 1018187 w 1946219"/>
              <a:gd name="connsiteY39" fmla="*/ 2135079 h 5074803"/>
              <a:gd name="connsiteX40" fmla="*/ 880705 w 1946219"/>
              <a:gd name="connsiteY40" fmla="*/ 1948196 h 5074803"/>
              <a:gd name="connsiteX41" fmla="*/ 856527 w 1946219"/>
              <a:gd name="connsiteY41" fmla="*/ 1873625 h 5074803"/>
              <a:gd name="connsiteX42" fmla="*/ 832702 w 1946219"/>
              <a:gd name="connsiteY42" fmla="*/ 1868691 h 5074803"/>
              <a:gd name="connsiteX43" fmla="*/ 438836 w 1946219"/>
              <a:gd name="connsiteY43" fmla="*/ 1347915 h 5074803"/>
              <a:gd name="connsiteX44" fmla="*/ 424562 w 1946219"/>
              <a:gd name="connsiteY44" fmla="*/ 1257747 h 5074803"/>
              <a:gd name="connsiteX45" fmla="*/ 417725 w 1946219"/>
              <a:gd name="connsiteY45" fmla="*/ 1256331 h 5074803"/>
              <a:gd name="connsiteX46" fmla="*/ 23858 w 1946219"/>
              <a:gd name="connsiteY46" fmla="*/ 735555 h 5074803"/>
              <a:gd name="connsiteX47" fmla="*/ 306602 w 1946219"/>
              <a:gd name="connsiteY47" fmla="*/ 7644 h 5074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946219" h="5074803">
                <a:moveTo>
                  <a:pt x="306602" y="7644"/>
                </a:moveTo>
                <a:cubicBezTo>
                  <a:pt x="542482" y="-46401"/>
                  <a:pt x="798332" y="191873"/>
                  <a:pt x="878059" y="539843"/>
                </a:cubicBezTo>
                <a:lnTo>
                  <a:pt x="892332" y="630011"/>
                </a:lnTo>
                <a:lnTo>
                  <a:pt x="899169" y="631427"/>
                </a:lnTo>
                <a:cubicBezTo>
                  <a:pt x="1074377" y="691952"/>
                  <a:pt x="1233241" y="891225"/>
                  <a:pt x="1293036" y="1152202"/>
                </a:cubicBezTo>
                <a:cubicBezTo>
                  <a:pt x="1303002" y="1195698"/>
                  <a:pt x="1309744" y="1238850"/>
                  <a:pt x="1313452" y="1281168"/>
                </a:cubicBezTo>
                <a:lnTo>
                  <a:pt x="1313923" y="1307617"/>
                </a:lnTo>
                <a:lnTo>
                  <a:pt x="1391662" y="1334100"/>
                </a:lnTo>
                <a:cubicBezTo>
                  <a:pt x="1517556" y="1391910"/>
                  <a:pt x="1619870" y="1515216"/>
                  <a:pt x="1656103" y="1673358"/>
                </a:cubicBezTo>
                <a:cubicBezTo>
                  <a:pt x="1677843" y="1768243"/>
                  <a:pt x="1672707" y="1862196"/>
                  <a:pt x="1646076" y="1945257"/>
                </a:cubicBezTo>
                <a:lnTo>
                  <a:pt x="1640564" y="1958227"/>
                </a:lnTo>
                <a:lnTo>
                  <a:pt x="1689715" y="2017960"/>
                </a:lnTo>
                <a:cubicBezTo>
                  <a:pt x="1757400" y="2114083"/>
                  <a:pt x="1812028" y="2236140"/>
                  <a:pt x="1843563" y="2373774"/>
                </a:cubicBezTo>
                <a:cubicBezTo>
                  <a:pt x="1896120" y="2603164"/>
                  <a:pt x="1872089" y="2821531"/>
                  <a:pt x="1792422" y="2965479"/>
                </a:cubicBezTo>
                <a:lnTo>
                  <a:pt x="1785877" y="2974750"/>
                </a:lnTo>
                <a:lnTo>
                  <a:pt x="1806755" y="2992695"/>
                </a:lnTo>
                <a:cubicBezTo>
                  <a:pt x="1866596" y="3054576"/>
                  <a:pt x="1911766" y="3135354"/>
                  <a:pt x="1933120" y="3228553"/>
                </a:cubicBezTo>
                <a:cubicBezTo>
                  <a:pt x="1975827" y="3414951"/>
                  <a:pt x="1911138" y="3598097"/>
                  <a:pt x="1782376" y="3699499"/>
                </a:cubicBezTo>
                <a:lnTo>
                  <a:pt x="1779379" y="3700937"/>
                </a:lnTo>
                <a:lnTo>
                  <a:pt x="1793302" y="3728443"/>
                </a:lnTo>
                <a:cubicBezTo>
                  <a:pt x="1830648" y="3818541"/>
                  <a:pt x="1852455" y="3927156"/>
                  <a:pt x="1852455" y="4044073"/>
                </a:cubicBezTo>
                <a:cubicBezTo>
                  <a:pt x="1852454" y="4277905"/>
                  <a:pt x="1765228" y="4478533"/>
                  <a:pt x="1640914" y="4564232"/>
                </a:cubicBezTo>
                <a:lnTo>
                  <a:pt x="1587926" y="4581668"/>
                </a:lnTo>
                <a:lnTo>
                  <a:pt x="1581508" y="4673937"/>
                </a:lnTo>
                <a:cubicBezTo>
                  <a:pt x="1549212" y="4902710"/>
                  <a:pt x="1409564" y="5074803"/>
                  <a:pt x="1242186" y="5074803"/>
                </a:cubicBezTo>
                <a:cubicBezTo>
                  <a:pt x="1050897" y="5074803"/>
                  <a:pt x="895827" y="4850029"/>
                  <a:pt x="895827" y="4572757"/>
                </a:cubicBezTo>
                <a:cubicBezTo>
                  <a:pt x="895826" y="4364803"/>
                  <a:pt x="983054" y="4186379"/>
                  <a:pt x="1107368" y="4110164"/>
                </a:cubicBezTo>
                <a:lnTo>
                  <a:pt x="1162821" y="4093936"/>
                </a:lnTo>
                <a:lnTo>
                  <a:pt x="1159737" y="4044073"/>
                </a:lnTo>
                <a:cubicBezTo>
                  <a:pt x="1159737" y="3927156"/>
                  <a:pt x="1181544" y="3818541"/>
                  <a:pt x="1218890" y="3728443"/>
                </a:cubicBezTo>
                <a:lnTo>
                  <a:pt x="1257861" y="3651458"/>
                </a:lnTo>
                <a:lnTo>
                  <a:pt x="1254756" y="3648789"/>
                </a:lnTo>
                <a:cubicBezTo>
                  <a:pt x="1194915" y="3586907"/>
                  <a:pt x="1149745" y="3506130"/>
                  <a:pt x="1128392" y="3412931"/>
                </a:cubicBezTo>
                <a:cubicBezTo>
                  <a:pt x="1092802" y="3257599"/>
                  <a:pt x="1131793" y="3104525"/>
                  <a:pt x="1220294" y="2999134"/>
                </a:cubicBezTo>
                <a:lnTo>
                  <a:pt x="1243898" y="2976208"/>
                </a:lnTo>
                <a:lnTo>
                  <a:pt x="1192683" y="2913967"/>
                </a:lnTo>
                <a:cubicBezTo>
                  <a:pt x="1124997" y="2817843"/>
                  <a:pt x="1070369" y="2695786"/>
                  <a:pt x="1038835" y="2558152"/>
                </a:cubicBezTo>
                <a:cubicBezTo>
                  <a:pt x="1007300" y="2420518"/>
                  <a:pt x="1003338" y="2286852"/>
                  <a:pt x="1022421" y="2170849"/>
                </a:cubicBezTo>
                <a:lnTo>
                  <a:pt x="1029218" y="2142839"/>
                </a:lnTo>
                <a:lnTo>
                  <a:pt x="1018187" y="2135079"/>
                </a:lnTo>
                <a:cubicBezTo>
                  <a:pt x="960589" y="2087034"/>
                  <a:pt x="912711" y="2023261"/>
                  <a:pt x="880705" y="1948196"/>
                </a:cubicBezTo>
                <a:lnTo>
                  <a:pt x="856527" y="1873625"/>
                </a:lnTo>
                <a:lnTo>
                  <a:pt x="832702" y="1868691"/>
                </a:lnTo>
                <a:cubicBezTo>
                  <a:pt x="657495" y="1808166"/>
                  <a:pt x="498630" y="1608892"/>
                  <a:pt x="438836" y="1347915"/>
                </a:cubicBezTo>
                <a:lnTo>
                  <a:pt x="424562" y="1257747"/>
                </a:lnTo>
                <a:lnTo>
                  <a:pt x="417725" y="1256331"/>
                </a:lnTo>
                <a:cubicBezTo>
                  <a:pt x="242517" y="1195805"/>
                  <a:pt x="83653" y="996532"/>
                  <a:pt x="23858" y="735555"/>
                </a:cubicBezTo>
                <a:cubicBezTo>
                  <a:pt x="-55868" y="387586"/>
                  <a:pt x="70721" y="61689"/>
                  <a:pt x="306602" y="764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8BB2569E-1201-406E-8460-51FB309E9E48}"/>
              </a:ext>
            </a:extLst>
          </p:cNvPr>
          <p:cNvSpPr/>
          <p:nvPr/>
        </p:nvSpPr>
        <p:spPr>
          <a:xfrm rot="20132430">
            <a:off x="9445790" y="2203376"/>
            <a:ext cx="1249825" cy="2030108"/>
          </a:xfrm>
          <a:custGeom>
            <a:avLst/>
            <a:gdLst>
              <a:gd name="connsiteX0" fmla="*/ 669890 w 1635542"/>
              <a:gd name="connsiteY0" fmla="*/ 0 h 5188620"/>
              <a:gd name="connsiteX1" fmla="*/ 1635542 w 1635542"/>
              <a:gd name="connsiteY1" fmla="*/ 2594310 h 5188620"/>
              <a:gd name="connsiteX2" fmla="*/ 669890 w 1635542"/>
              <a:gd name="connsiteY2" fmla="*/ 5188620 h 5188620"/>
              <a:gd name="connsiteX3" fmla="*/ 55646 w 1635542"/>
              <a:gd name="connsiteY3" fmla="*/ 4596206 h 5188620"/>
              <a:gd name="connsiteX4" fmla="*/ 0 w 1635542"/>
              <a:gd name="connsiteY4" fmla="*/ 4460335 h 5188620"/>
              <a:gd name="connsiteX5" fmla="*/ 31014 w 1635542"/>
              <a:gd name="connsiteY5" fmla="*/ 4502430 h 5188620"/>
              <a:gd name="connsiteX6" fmla="*/ 355223 w 1635542"/>
              <a:gd name="connsiteY6" fmla="*/ 4666106 h 5188620"/>
              <a:gd name="connsiteX7" fmla="*/ 1188140 w 1635542"/>
              <a:gd name="connsiteY7" fmla="*/ 2583306 h 5188620"/>
              <a:gd name="connsiteX8" fmla="*/ 355223 w 1635542"/>
              <a:gd name="connsiteY8" fmla="*/ 500506 h 5188620"/>
              <a:gd name="connsiteX9" fmla="*/ 31014 w 1635542"/>
              <a:gd name="connsiteY9" fmla="*/ 664183 h 5188620"/>
              <a:gd name="connsiteX10" fmla="*/ 20295 w 1635542"/>
              <a:gd name="connsiteY10" fmla="*/ 678733 h 5188620"/>
              <a:gd name="connsiteX11" fmla="*/ 55646 w 1635542"/>
              <a:gd name="connsiteY11" fmla="*/ 592414 h 5188620"/>
              <a:gd name="connsiteX12" fmla="*/ 669890 w 1635542"/>
              <a:gd name="connsiteY12" fmla="*/ 0 h 5188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35542" h="5188620">
                <a:moveTo>
                  <a:pt x="669890" y="0"/>
                </a:moveTo>
                <a:cubicBezTo>
                  <a:pt x="1203205" y="0"/>
                  <a:pt x="1635542" y="1161512"/>
                  <a:pt x="1635542" y="2594310"/>
                </a:cubicBezTo>
                <a:cubicBezTo>
                  <a:pt x="1635542" y="4027108"/>
                  <a:pt x="1203205" y="5188620"/>
                  <a:pt x="669890" y="5188620"/>
                </a:cubicBezTo>
                <a:cubicBezTo>
                  <a:pt x="436565" y="5188620"/>
                  <a:pt x="222567" y="4966300"/>
                  <a:pt x="55646" y="4596206"/>
                </a:cubicBezTo>
                <a:lnTo>
                  <a:pt x="0" y="4460335"/>
                </a:lnTo>
                <a:lnTo>
                  <a:pt x="31014" y="4502430"/>
                </a:lnTo>
                <a:cubicBezTo>
                  <a:pt x="130663" y="4607825"/>
                  <a:pt x="240221" y="4666106"/>
                  <a:pt x="355223" y="4666106"/>
                </a:cubicBezTo>
                <a:cubicBezTo>
                  <a:pt x="815230" y="4666106"/>
                  <a:pt x="1188140" y="3733605"/>
                  <a:pt x="1188140" y="2583306"/>
                </a:cubicBezTo>
                <a:cubicBezTo>
                  <a:pt x="1188140" y="1433007"/>
                  <a:pt x="815230" y="500506"/>
                  <a:pt x="355223" y="500506"/>
                </a:cubicBezTo>
                <a:cubicBezTo>
                  <a:pt x="240221" y="500506"/>
                  <a:pt x="130663" y="558787"/>
                  <a:pt x="31014" y="664183"/>
                </a:cubicBezTo>
                <a:lnTo>
                  <a:pt x="20295" y="678733"/>
                </a:lnTo>
                <a:lnTo>
                  <a:pt x="55646" y="592414"/>
                </a:lnTo>
                <a:cubicBezTo>
                  <a:pt x="222567" y="222321"/>
                  <a:pt x="436565" y="0"/>
                  <a:pt x="66989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01AE87-7875-42BD-94A6-9D631E6DA52E}"/>
              </a:ext>
            </a:extLst>
          </p:cNvPr>
          <p:cNvSpPr txBox="1"/>
          <p:nvPr/>
        </p:nvSpPr>
        <p:spPr>
          <a:xfrm>
            <a:off x="0" y="459918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أسس رؤية 2030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16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96901 0.2419 C -0.89505 0.29097 -0.83763 0.36181 -0.74817 0.38935 C -0.65911 0.4169 -0.52851 0.42454 -0.43255 0.40695 C -0.33685 0.38935 -0.20807 0.33079 -0.172 0.2838 C -0.13646 0.23727 -0.02812 0.09884 -0.00013 -1.85185E-6 " pathEditMode="relative" rAng="0" ptsTypes="AAAAA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438" y="-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2" grpId="0" animBg="1"/>
      <p:bldP spid="16" grpId="0" animBg="1"/>
      <p:bldP spid="17" grpId="0" animBg="1"/>
      <p:bldP spid="38" grpId="0" animBg="1"/>
      <p:bldP spid="39" grpId="0" animBg="1"/>
      <p:bldP spid="40" grpId="0" animBg="1"/>
      <p:bldP spid="7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: Top Corners Rounded 48">
            <a:extLst>
              <a:ext uri="{FF2B5EF4-FFF2-40B4-BE49-F238E27FC236}">
                <a16:creationId xmlns:a16="http://schemas.microsoft.com/office/drawing/2014/main" id="{AF239901-94CF-4ABE-BBCE-0880166EF05C}"/>
              </a:ext>
            </a:extLst>
          </p:cNvPr>
          <p:cNvSpPr/>
          <p:nvPr/>
        </p:nvSpPr>
        <p:spPr>
          <a:xfrm rot="2700000">
            <a:off x="3516408" y="22136"/>
            <a:ext cx="488470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Rectangle: Top Corners Rounded 49">
            <a:extLst>
              <a:ext uri="{FF2B5EF4-FFF2-40B4-BE49-F238E27FC236}">
                <a16:creationId xmlns:a16="http://schemas.microsoft.com/office/drawing/2014/main" id="{E73ABF64-45C7-4486-B5FD-16691C00E47C}"/>
              </a:ext>
            </a:extLst>
          </p:cNvPr>
          <p:cNvSpPr/>
          <p:nvPr/>
        </p:nvSpPr>
        <p:spPr>
          <a:xfrm rot="2700000">
            <a:off x="7243827" y="103716"/>
            <a:ext cx="257727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Rectangle: Top Corners Rounded 50">
            <a:extLst>
              <a:ext uri="{FF2B5EF4-FFF2-40B4-BE49-F238E27FC236}">
                <a16:creationId xmlns:a16="http://schemas.microsoft.com/office/drawing/2014/main" id="{4A875B98-0151-4C03-B2EB-BD359068FDE6}"/>
              </a:ext>
            </a:extLst>
          </p:cNvPr>
          <p:cNvSpPr/>
          <p:nvPr/>
        </p:nvSpPr>
        <p:spPr>
          <a:xfrm rot="2700000">
            <a:off x="3538267" y="2261454"/>
            <a:ext cx="369080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Rectangle: Top Corners Rounded 51">
            <a:extLst>
              <a:ext uri="{FF2B5EF4-FFF2-40B4-BE49-F238E27FC236}">
                <a16:creationId xmlns:a16="http://schemas.microsoft.com/office/drawing/2014/main" id="{FF013AC9-1AAB-4AB8-8994-AD801E568F46}"/>
              </a:ext>
            </a:extLst>
          </p:cNvPr>
          <p:cNvSpPr/>
          <p:nvPr/>
        </p:nvSpPr>
        <p:spPr>
          <a:xfrm rot="2700000" flipH="1" flipV="1">
            <a:off x="8652333" y="4171802"/>
            <a:ext cx="430637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Rectangle: Top Corners Rounded 52">
            <a:extLst>
              <a:ext uri="{FF2B5EF4-FFF2-40B4-BE49-F238E27FC236}">
                <a16:creationId xmlns:a16="http://schemas.microsoft.com/office/drawing/2014/main" id="{1A9D2E4F-ACE1-495C-9123-13B9CA198E8A}"/>
              </a:ext>
            </a:extLst>
          </p:cNvPr>
          <p:cNvSpPr/>
          <p:nvPr/>
        </p:nvSpPr>
        <p:spPr>
          <a:xfrm rot="2700000" flipH="1" flipV="1">
            <a:off x="8792713" y="1606253"/>
            <a:ext cx="257727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Rectangle: Top Corners Rounded 53">
            <a:extLst>
              <a:ext uri="{FF2B5EF4-FFF2-40B4-BE49-F238E27FC236}">
                <a16:creationId xmlns:a16="http://schemas.microsoft.com/office/drawing/2014/main" id="{321412B4-0D31-4CA2-87AF-37A70ECE7324}"/>
              </a:ext>
            </a:extLst>
          </p:cNvPr>
          <p:cNvSpPr/>
          <p:nvPr/>
        </p:nvSpPr>
        <p:spPr>
          <a:xfrm rot="2700000" flipH="1" flipV="1">
            <a:off x="3780337" y="4192273"/>
            <a:ext cx="507570" cy="2849452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Rectangle: Top Corners Rounded 54">
            <a:extLst>
              <a:ext uri="{FF2B5EF4-FFF2-40B4-BE49-F238E27FC236}">
                <a16:creationId xmlns:a16="http://schemas.microsoft.com/office/drawing/2014/main" id="{C72E0D7B-05B4-4538-AA2D-22CCE081E27F}"/>
              </a:ext>
            </a:extLst>
          </p:cNvPr>
          <p:cNvSpPr/>
          <p:nvPr/>
        </p:nvSpPr>
        <p:spPr>
          <a:xfrm rot="2700000">
            <a:off x="5933750" y="129943"/>
            <a:ext cx="189663" cy="1665697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6" name="Rectangle: Top Corners Rounded 55">
            <a:extLst>
              <a:ext uri="{FF2B5EF4-FFF2-40B4-BE49-F238E27FC236}">
                <a16:creationId xmlns:a16="http://schemas.microsoft.com/office/drawing/2014/main" id="{BC9F75B3-A49D-4958-8730-6E30CA4D11FF}"/>
              </a:ext>
            </a:extLst>
          </p:cNvPr>
          <p:cNvSpPr/>
          <p:nvPr/>
        </p:nvSpPr>
        <p:spPr>
          <a:xfrm rot="2700000" flipH="1" flipV="1">
            <a:off x="5717377" y="5192002"/>
            <a:ext cx="189663" cy="1665697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C1CB3B1C-AB75-4093-B107-5E821FE62F56}"/>
              </a:ext>
            </a:extLst>
          </p:cNvPr>
          <p:cNvSpPr/>
          <p:nvPr/>
        </p:nvSpPr>
        <p:spPr>
          <a:xfrm>
            <a:off x="10737492" y="295602"/>
            <a:ext cx="1454508" cy="1968197"/>
          </a:xfrm>
          <a:custGeom>
            <a:avLst/>
            <a:gdLst>
              <a:gd name="connsiteX0" fmla="*/ 1454508 w 1454508"/>
              <a:gd name="connsiteY0" fmla="*/ 0 h 1968197"/>
              <a:gd name="connsiteX1" fmla="*/ 1454508 w 1454508"/>
              <a:gd name="connsiteY1" fmla="*/ 1027378 h 1968197"/>
              <a:gd name="connsiteX2" fmla="*/ 620078 w 1454508"/>
              <a:gd name="connsiteY2" fmla="*/ 1861808 h 1968197"/>
              <a:gd name="connsiteX3" fmla="*/ 106389 w 1454508"/>
              <a:gd name="connsiteY3" fmla="*/ 1861808 h 1968197"/>
              <a:gd name="connsiteX4" fmla="*/ 106389 w 1454508"/>
              <a:gd name="connsiteY4" fmla="*/ 1348119 h 1968197"/>
              <a:gd name="connsiteX5" fmla="*/ 1454508 w 1454508"/>
              <a:gd name="connsiteY5" fmla="*/ 0 h 1968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4508" h="1968197">
                <a:moveTo>
                  <a:pt x="1454508" y="0"/>
                </a:moveTo>
                <a:lnTo>
                  <a:pt x="1454508" y="1027378"/>
                </a:lnTo>
                <a:lnTo>
                  <a:pt x="620078" y="1861808"/>
                </a:lnTo>
                <a:cubicBezTo>
                  <a:pt x="478227" y="2003660"/>
                  <a:pt x="248240" y="2003660"/>
                  <a:pt x="106389" y="1861808"/>
                </a:cubicBezTo>
                <a:cubicBezTo>
                  <a:pt x="-35462" y="1719957"/>
                  <a:pt x="-35462" y="1489970"/>
                  <a:pt x="106389" y="1348119"/>
                </a:cubicBezTo>
                <a:lnTo>
                  <a:pt x="1454508" y="0"/>
                </a:ln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139B3FC7-C104-48E3-A936-E0D36DBBE924}"/>
              </a:ext>
            </a:extLst>
          </p:cNvPr>
          <p:cNvSpPr/>
          <p:nvPr/>
        </p:nvSpPr>
        <p:spPr>
          <a:xfrm>
            <a:off x="0" y="923048"/>
            <a:ext cx="1991880" cy="2747432"/>
          </a:xfrm>
          <a:custGeom>
            <a:avLst/>
            <a:gdLst>
              <a:gd name="connsiteX0" fmla="*/ 1457624 w 1991880"/>
              <a:gd name="connsiteY0" fmla="*/ 0 h 2747432"/>
              <a:gd name="connsiteX1" fmla="*/ 1835400 w 1991880"/>
              <a:gd name="connsiteY1" fmla="*/ 156479 h 2747432"/>
              <a:gd name="connsiteX2" fmla="*/ 1835400 w 1991880"/>
              <a:gd name="connsiteY2" fmla="*/ 912031 h 2747432"/>
              <a:gd name="connsiteX3" fmla="*/ 0 w 1991880"/>
              <a:gd name="connsiteY3" fmla="*/ 2747432 h 2747432"/>
              <a:gd name="connsiteX4" fmla="*/ 0 w 1991880"/>
              <a:gd name="connsiteY4" fmla="*/ 1236328 h 2747432"/>
              <a:gd name="connsiteX5" fmla="*/ 1079848 w 1991880"/>
              <a:gd name="connsiteY5" fmla="*/ 156479 h 2747432"/>
              <a:gd name="connsiteX6" fmla="*/ 1457624 w 1991880"/>
              <a:gd name="connsiteY6" fmla="*/ 0 h 274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91880" h="2747432">
                <a:moveTo>
                  <a:pt x="1457624" y="0"/>
                </a:moveTo>
                <a:cubicBezTo>
                  <a:pt x="1594353" y="0"/>
                  <a:pt x="1731081" y="52160"/>
                  <a:pt x="1835400" y="156479"/>
                </a:cubicBezTo>
                <a:cubicBezTo>
                  <a:pt x="2044040" y="365119"/>
                  <a:pt x="2044040" y="703392"/>
                  <a:pt x="1835400" y="912031"/>
                </a:cubicBezTo>
                <a:lnTo>
                  <a:pt x="0" y="2747432"/>
                </a:lnTo>
                <a:lnTo>
                  <a:pt x="0" y="1236328"/>
                </a:lnTo>
                <a:lnTo>
                  <a:pt x="1079848" y="156479"/>
                </a:lnTo>
                <a:cubicBezTo>
                  <a:pt x="1184168" y="52160"/>
                  <a:pt x="1320896" y="0"/>
                  <a:pt x="1457624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F796F4F0-4829-4647-83C3-A88700989A8B}"/>
              </a:ext>
            </a:extLst>
          </p:cNvPr>
          <p:cNvSpPr/>
          <p:nvPr/>
        </p:nvSpPr>
        <p:spPr>
          <a:xfrm>
            <a:off x="10020130" y="3084511"/>
            <a:ext cx="2171870" cy="2927423"/>
          </a:xfrm>
          <a:custGeom>
            <a:avLst/>
            <a:gdLst>
              <a:gd name="connsiteX0" fmla="*/ 2171870 w 2171870"/>
              <a:gd name="connsiteY0" fmla="*/ 0 h 2927423"/>
              <a:gd name="connsiteX1" fmla="*/ 2171870 w 2171870"/>
              <a:gd name="connsiteY1" fmla="*/ 1511105 h 2927423"/>
              <a:gd name="connsiteX2" fmla="*/ 912032 w 2171870"/>
              <a:gd name="connsiteY2" fmla="*/ 2770943 h 2927423"/>
              <a:gd name="connsiteX3" fmla="*/ 156480 w 2171870"/>
              <a:gd name="connsiteY3" fmla="*/ 2770943 h 2927423"/>
              <a:gd name="connsiteX4" fmla="*/ 156480 w 2171870"/>
              <a:gd name="connsiteY4" fmla="*/ 2015391 h 2927423"/>
              <a:gd name="connsiteX5" fmla="*/ 2171870 w 2171870"/>
              <a:gd name="connsiteY5" fmla="*/ 0 h 2927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71870" h="2927423">
                <a:moveTo>
                  <a:pt x="2171870" y="0"/>
                </a:moveTo>
                <a:lnTo>
                  <a:pt x="2171870" y="1511105"/>
                </a:lnTo>
                <a:lnTo>
                  <a:pt x="912032" y="2770943"/>
                </a:lnTo>
                <a:cubicBezTo>
                  <a:pt x="703392" y="2979583"/>
                  <a:pt x="365119" y="2979583"/>
                  <a:pt x="156480" y="2770943"/>
                </a:cubicBezTo>
                <a:cubicBezTo>
                  <a:pt x="-52160" y="2562303"/>
                  <a:pt x="-52160" y="2224031"/>
                  <a:pt x="156480" y="2015391"/>
                </a:cubicBezTo>
                <a:lnTo>
                  <a:pt x="2171870" y="0"/>
                </a:ln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40489BC6-9B9F-4D28-8670-9A9F68D5BB8F}"/>
              </a:ext>
            </a:extLst>
          </p:cNvPr>
          <p:cNvSpPr/>
          <p:nvPr/>
        </p:nvSpPr>
        <p:spPr>
          <a:xfrm>
            <a:off x="0" y="4834030"/>
            <a:ext cx="1120108" cy="1633797"/>
          </a:xfrm>
          <a:custGeom>
            <a:avLst/>
            <a:gdLst>
              <a:gd name="connsiteX0" fmla="*/ 756876 w 1120108"/>
              <a:gd name="connsiteY0" fmla="*/ 0 h 1633797"/>
              <a:gd name="connsiteX1" fmla="*/ 1013720 w 1120108"/>
              <a:gd name="connsiteY1" fmla="*/ 106388 h 1633797"/>
              <a:gd name="connsiteX2" fmla="*/ 1013720 w 1120108"/>
              <a:gd name="connsiteY2" fmla="*/ 620077 h 1633797"/>
              <a:gd name="connsiteX3" fmla="*/ 0 w 1120108"/>
              <a:gd name="connsiteY3" fmla="*/ 1633797 h 1633797"/>
              <a:gd name="connsiteX4" fmla="*/ 0 w 1120108"/>
              <a:gd name="connsiteY4" fmla="*/ 606419 h 1633797"/>
              <a:gd name="connsiteX5" fmla="*/ 500031 w 1120108"/>
              <a:gd name="connsiteY5" fmla="*/ 106388 h 1633797"/>
              <a:gd name="connsiteX6" fmla="*/ 756876 w 1120108"/>
              <a:gd name="connsiteY6" fmla="*/ 0 h 1633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0108" h="1633797">
                <a:moveTo>
                  <a:pt x="756876" y="0"/>
                </a:moveTo>
                <a:cubicBezTo>
                  <a:pt x="849835" y="0"/>
                  <a:pt x="942795" y="35463"/>
                  <a:pt x="1013720" y="106388"/>
                </a:cubicBezTo>
                <a:cubicBezTo>
                  <a:pt x="1155571" y="248239"/>
                  <a:pt x="1155571" y="478226"/>
                  <a:pt x="1013720" y="620077"/>
                </a:cubicBezTo>
                <a:lnTo>
                  <a:pt x="0" y="1633797"/>
                </a:lnTo>
                <a:lnTo>
                  <a:pt x="0" y="606419"/>
                </a:lnTo>
                <a:lnTo>
                  <a:pt x="500031" y="106388"/>
                </a:lnTo>
                <a:cubicBezTo>
                  <a:pt x="570957" y="35463"/>
                  <a:pt x="663916" y="0"/>
                  <a:pt x="756876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/>
              </a:gs>
              <a:gs pos="88496">
                <a:srgbClr val="FFC000">
                  <a:alpha val="0"/>
                </a:srgbClr>
              </a:gs>
              <a:gs pos="46000">
                <a:srgbClr val="FFC000">
                  <a:alpha val="43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2C1D329A-6758-465A-882F-4F99C7551023}"/>
              </a:ext>
            </a:extLst>
          </p:cNvPr>
          <p:cNvCxnSpPr/>
          <p:nvPr/>
        </p:nvCxnSpPr>
        <p:spPr>
          <a:xfrm flipV="1">
            <a:off x="952500" y="1618761"/>
            <a:ext cx="1894735" cy="1810239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AF880A37-9DB6-458F-B77E-B4C38D7191DE}"/>
              </a:ext>
            </a:extLst>
          </p:cNvPr>
          <p:cNvCxnSpPr/>
          <p:nvPr/>
        </p:nvCxnSpPr>
        <p:spPr>
          <a:xfrm flipV="1">
            <a:off x="3477877" y="744813"/>
            <a:ext cx="1894735" cy="1810239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9CBED65B-6C3F-4924-BDC5-BB03199A17F4}"/>
              </a:ext>
            </a:extLst>
          </p:cNvPr>
          <p:cNvCxnSpPr/>
          <p:nvPr/>
        </p:nvCxnSpPr>
        <p:spPr>
          <a:xfrm flipV="1">
            <a:off x="995940" y="4502056"/>
            <a:ext cx="1894735" cy="1810239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047821DD-9E38-4A7B-B8A2-1D9B3E9ADEC4}"/>
              </a:ext>
            </a:extLst>
          </p:cNvPr>
          <p:cNvCxnSpPr/>
          <p:nvPr/>
        </p:nvCxnSpPr>
        <p:spPr>
          <a:xfrm flipV="1">
            <a:off x="5893860" y="1661190"/>
            <a:ext cx="1894735" cy="1810239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8EBFCA4-C10A-4B14-9677-0AE9D51D5819}"/>
              </a:ext>
            </a:extLst>
          </p:cNvPr>
          <p:cNvCxnSpPr>
            <a:cxnSpLocks/>
          </p:cNvCxnSpPr>
          <p:nvPr/>
        </p:nvCxnSpPr>
        <p:spPr>
          <a:xfrm flipV="1">
            <a:off x="5078269" y="1110294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CE0053A8-93C6-40C3-897E-D0192859409F}"/>
              </a:ext>
            </a:extLst>
          </p:cNvPr>
          <p:cNvCxnSpPr>
            <a:cxnSpLocks/>
          </p:cNvCxnSpPr>
          <p:nvPr/>
        </p:nvCxnSpPr>
        <p:spPr>
          <a:xfrm flipH="1">
            <a:off x="9868133" y="812466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45C9DAD0-0B9B-4C29-834B-3107202367B7}"/>
              </a:ext>
            </a:extLst>
          </p:cNvPr>
          <p:cNvCxnSpPr>
            <a:cxnSpLocks/>
          </p:cNvCxnSpPr>
          <p:nvPr/>
        </p:nvCxnSpPr>
        <p:spPr>
          <a:xfrm flipH="1">
            <a:off x="10355596" y="2782099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326AA14-AFF0-48F2-86A2-3DF0C80DCBE4}"/>
              </a:ext>
            </a:extLst>
          </p:cNvPr>
          <p:cNvCxnSpPr>
            <a:cxnSpLocks/>
          </p:cNvCxnSpPr>
          <p:nvPr/>
        </p:nvCxnSpPr>
        <p:spPr>
          <a:xfrm flipH="1">
            <a:off x="8691741" y="5368882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162B3518-6DB0-43A5-B617-8A230ED6EC08}"/>
              </a:ext>
            </a:extLst>
          </p:cNvPr>
          <p:cNvCxnSpPr>
            <a:cxnSpLocks/>
          </p:cNvCxnSpPr>
          <p:nvPr/>
        </p:nvCxnSpPr>
        <p:spPr>
          <a:xfrm flipH="1">
            <a:off x="6314521" y="5325580"/>
            <a:ext cx="1306048" cy="1278187"/>
          </a:xfrm>
          <a:prstGeom prst="line">
            <a:avLst/>
          </a:prstGeom>
          <a:ln>
            <a:gradFill>
              <a:gsLst>
                <a:gs pos="0">
                  <a:srgbClr val="FFC000">
                    <a:alpha val="0"/>
                  </a:srgbClr>
                </a:gs>
                <a:gs pos="100000">
                  <a:srgbClr val="FFFF0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>
            <a:extLst>
              <a:ext uri="{FF2B5EF4-FFF2-40B4-BE49-F238E27FC236}">
                <a16:creationId xmlns:a16="http://schemas.microsoft.com/office/drawing/2014/main" id="{CE9A6CD7-A388-4049-8ADB-FB623D3289EF}"/>
              </a:ext>
            </a:extLst>
          </p:cNvPr>
          <p:cNvSpPr/>
          <p:nvPr/>
        </p:nvSpPr>
        <p:spPr>
          <a:xfrm rot="18900000" flipV="1">
            <a:off x="2347991" y="4709011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4B27541F-E6EE-46A8-A29B-A6581E48909D}"/>
              </a:ext>
            </a:extLst>
          </p:cNvPr>
          <p:cNvSpPr/>
          <p:nvPr/>
        </p:nvSpPr>
        <p:spPr>
          <a:xfrm rot="18900000" flipV="1">
            <a:off x="4544413" y="5019998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FF0EA65-D1A6-433B-8CDD-116E99E90F70}"/>
              </a:ext>
            </a:extLst>
          </p:cNvPr>
          <p:cNvSpPr/>
          <p:nvPr/>
        </p:nvSpPr>
        <p:spPr>
          <a:xfrm rot="18900000" flipV="1">
            <a:off x="8062915" y="955041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1BE2E9E-694C-4717-822B-3A763FC22EE0}"/>
              </a:ext>
            </a:extLst>
          </p:cNvPr>
          <p:cNvSpPr/>
          <p:nvPr/>
        </p:nvSpPr>
        <p:spPr>
          <a:xfrm rot="18900000" flipV="1">
            <a:off x="7997953" y="3101421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CA146700-903F-4552-944F-2E47DB8E230B}"/>
              </a:ext>
            </a:extLst>
          </p:cNvPr>
          <p:cNvSpPr/>
          <p:nvPr/>
        </p:nvSpPr>
        <p:spPr>
          <a:xfrm rot="18900000" flipV="1">
            <a:off x="-167312" y="3900894"/>
            <a:ext cx="2749630" cy="84877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33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DCEFA7F5-A0B8-4239-9E17-D718E833BECD}"/>
              </a:ext>
            </a:extLst>
          </p:cNvPr>
          <p:cNvSpPr/>
          <p:nvPr/>
        </p:nvSpPr>
        <p:spPr>
          <a:xfrm>
            <a:off x="2630782" y="844646"/>
            <a:ext cx="375231" cy="375231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39E309A8-AC60-4B13-B6EB-B02903C6817F}"/>
              </a:ext>
            </a:extLst>
          </p:cNvPr>
          <p:cNvSpPr/>
          <p:nvPr/>
        </p:nvSpPr>
        <p:spPr>
          <a:xfrm>
            <a:off x="5221009" y="262769"/>
            <a:ext cx="308397" cy="308397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F5E21A8-BFA9-4AD2-94EA-D9B6294512B3}"/>
              </a:ext>
            </a:extLst>
          </p:cNvPr>
          <p:cNvSpPr/>
          <p:nvPr/>
        </p:nvSpPr>
        <p:spPr>
          <a:xfrm>
            <a:off x="2623515" y="2908496"/>
            <a:ext cx="487782" cy="4877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B59435F0-370F-41A2-BA32-76936D67262F}"/>
              </a:ext>
            </a:extLst>
          </p:cNvPr>
          <p:cNvSpPr/>
          <p:nvPr/>
        </p:nvSpPr>
        <p:spPr>
          <a:xfrm>
            <a:off x="4796668" y="2956271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77BA2C2E-DC7B-4A87-AEB4-F04DBA7C141C}"/>
              </a:ext>
            </a:extLst>
          </p:cNvPr>
          <p:cNvSpPr/>
          <p:nvPr/>
        </p:nvSpPr>
        <p:spPr>
          <a:xfrm>
            <a:off x="6882603" y="3200548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59933B1B-D33C-4766-BBA5-3D5EBE253EFA}"/>
              </a:ext>
            </a:extLst>
          </p:cNvPr>
          <p:cNvSpPr/>
          <p:nvPr/>
        </p:nvSpPr>
        <p:spPr>
          <a:xfrm>
            <a:off x="8094806" y="1481799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4B7E9BBB-6CE5-4C7E-B301-8CF81AFE84F2}"/>
              </a:ext>
            </a:extLst>
          </p:cNvPr>
          <p:cNvSpPr/>
          <p:nvPr/>
        </p:nvSpPr>
        <p:spPr>
          <a:xfrm>
            <a:off x="5308404" y="4754039"/>
            <a:ext cx="308397" cy="308397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0838A26-006A-435F-A47D-24C4F6BA618A}"/>
              </a:ext>
            </a:extLst>
          </p:cNvPr>
          <p:cNvSpPr/>
          <p:nvPr/>
        </p:nvSpPr>
        <p:spPr>
          <a:xfrm>
            <a:off x="1675274" y="6159430"/>
            <a:ext cx="308397" cy="308397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E3B73D62-7115-4CD9-9673-6E6354221951}"/>
              </a:ext>
            </a:extLst>
          </p:cNvPr>
          <p:cNvSpPr/>
          <p:nvPr/>
        </p:nvSpPr>
        <p:spPr>
          <a:xfrm>
            <a:off x="7590123" y="4903827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CA1D21CD-8A9E-4341-A251-986E894D8876}"/>
              </a:ext>
            </a:extLst>
          </p:cNvPr>
          <p:cNvSpPr/>
          <p:nvPr/>
        </p:nvSpPr>
        <p:spPr>
          <a:xfrm>
            <a:off x="9913057" y="3318389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8CD62BD-D546-4C11-B09C-DA014C64E70A}"/>
              </a:ext>
            </a:extLst>
          </p:cNvPr>
          <p:cNvSpPr/>
          <p:nvPr/>
        </p:nvSpPr>
        <p:spPr>
          <a:xfrm>
            <a:off x="11706317" y="2242134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C9C567AB-CB2A-4E4C-9F92-D2E4B3593475}"/>
              </a:ext>
            </a:extLst>
          </p:cNvPr>
          <p:cNvSpPr/>
          <p:nvPr/>
        </p:nvSpPr>
        <p:spPr>
          <a:xfrm>
            <a:off x="9615498" y="6194454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FE0D65D0-4C83-4B8F-B3C4-EB5BB76C45FB}"/>
              </a:ext>
            </a:extLst>
          </p:cNvPr>
          <p:cNvSpPr/>
          <p:nvPr/>
        </p:nvSpPr>
        <p:spPr>
          <a:xfrm>
            <a:off x="11538797" y="6026934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5D8A1893-495C-49DD-B6A7-D819EBB19F06}"/>
              </a:ext>
            </a:extLst>
          </p:cNvPr>
          <p:cNvSpPr/>
          <p:nvPr/>
        </p:nvSpPr>
        <p:spPr>
          <a:xfrm>
            <a:off x="570597" y="3311686"/>
            <a:ext cx="235682" cy="235682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66585B35-D45F-49FB-96DB-4EF46384E20E}"/>
              </a:ext>
            </a:extLst>
          </p:cNvPr>
          <p:cNvSpPr/>
          <p:nvPr/>
        </p:nvSpPr>
        <p:spPr>
          <a:xfrm>
            <a:off x="6133125" y="1983803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84E2ED9C-BF23-4916-BF84-87747CD11667}"/>
              </a:ext>
            </a:extLst>
          </p:cNvPr>
          <p:cNvSpPr/>
          <p:nvPr/>
        </p:nvSpPr>
        <p:spPr>
          <a:xfrm>
            <a:off x="3950362" y="4828052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F5E20094-4607-44F8-ADA1-95B5522344CA}"/>
              </a:ext>
            </a:extLst>
          </p:cNvPr>
          <p:cNvSpPr/>
          <p:nvPr/>
        </p:nvSpPr>
        <p:spPr>
          <a:xfrm>
            <a:off x="8663921" y="2523880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3830387B-4673-46C0-BADF-0BF3FB6D41F1}"/>
              </a:ext>
            </a:extLst>
          </p:cNvPr>
          <p:cNvSpPr/>
          <p:nvPr/>
        </p:nvSpPr>
        <p:spPr>
          <a:xfrm>
            <a:off x="10337406" y="565502"/>
            <a:ext cx="167520" cy="16752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9E382AEB-E7BF-44DF-8D7C-F84006A33278}"/>
              </a:ext>
            </a:extLst>
          </p:cNvPr>
          <p:cNvSpPr/>
          <p:nvPr/>
        </p:nvSpPr>
        <p:spPr>
          <a:xfrm>
            <a:off x="4548942" y="3075057"/>
            <a:ext cx="23214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Y" sz="4000" b="1" dirty="0">
                <a:solidFill>
                  <a:schemeClr val="bg1"/>
                </a:solidFill>
                <a:latin typeface="Economica" panose="02000506040000020004" pitchFamily="2" charset="0"/>
              </a:rPr>
              <a:t>انتهى الدرس</a:t>
            </a:r>
          </a:p>
        </p:txBody>
      </p:sp>
    </p:spTree>
    <p:extLst>
      <p:ext uri="{BB962C8B-B14F-4D97-AF65-F5344CB8AC3E}">
        <p14:creationId xmlns:p14="http://schemas.microsoft.com/office/powerpoint/2010/main" val="238885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decel="2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3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2" presetClass="entr" presetSubtype="3" decel="2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عنوان 1">
            <a:extLst>
              <a:ext uri="{FF2B5EF4-FFF2-40B4-BE49-F238E27FC236}">
                <a16:creationId xmlns:a16="http://schemas.microsoft.com/office/drawing/2014/main" id="{F4B92814-232C-4124-B708-AF52D74C33E1}"/>
              </a:ext>
            </a:extLst>
          </p:cNvPr>
          <p:cNvSpPr txBox="1">
            <a:spLocks/>
          </p:cNvSpPr>
          <p:nvPr/>
        </p:nvSpPr>
        <p:spPr>
          <a:xfrm>
            <a:off x="598239" y="3001110"/>
            <a:ext cx="109955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ar-SA" sz="5400" b="1" dirty="0">
                <a:solidFill>
                  <a:schemeClr val="bg1"/>
                </a:solidFill>
              </a:rPr>
              <a:t>جميع الحقوق محفوظة لموقع حلول اون لاين يحق لك الاستخدام والتعديل عليها كما تشاء</a:t>
            </a:r>
            <a:br>
              <a:rPr lang="ar-SA" sz="5400" b="1" dirty="0">
                <a:solidFill>
                  <a:srgbClr val="FF0000"/>
                </a:solidFill>
              </a:rPr>
            </a:br>
            <a:r>
              <a:rPr lang="ar-SA" sz="5400" b="1" dirty="0">
                <a:solidFill>
                  <a:srgbClr val="FF0000"/>
                </a:solidFill>
              </a:rPr>
              <a:t>لكن </a:t>
            </a:r>
            <a:r>
              <a:rPr lang="ar-SA" sz="9600" b="1" dirty="0"/>
              <a:t>يحرم بيعها </a:t>
            </a:r>
            <a:br>
              <a:rPr lang="ar-SA" sz="5400" b="1" dirty="0"/>
            </a:br>
            <a:r>
              <a:rPr lang="ar-SA" sz="5400" b="1" dirty="0">
                <a:solidFill>
                  <a:schemeClr val="bg1"/>
                </a:solidFill>
              </a:rPr>
              <a:t>او نشرها في المواقع الاخرى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B4623A0D-06DD-497D-94B4-F1E3206566F8}"/>
              </a:ext>
            </a:extLst>
          </p:cNvPr>
          <p:cNvSpPr/>
          <p:nvPr/>
        </p:nvSpPr>
        <p:spPr>
          <a:xfrm>
            <a:off x="4521200" y="620837"/>
            <a:ext cx="3149600" cy="858981"/>
          </a:xfrm>
          <a:prstGeom prst="rect">
            <a:avLst/>
          </a:prstGeom>
          <a:solidFill>
            <a:srgbClr val="0563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صورة 3" descr="صورة تحتوي على نص, قصاصة فنية&#10;&#10;تم إنشاء الوصف تلقائياً">
            <a:extLst>
              <a:ext uri="{FF2B5EF4-FFF2-40B4-BE49-F238E27FC236}">
                <a16:creationId xmlns:a16="http://schemas.microsoft.com/office/drawing/2014/main" id="{B637965E-FF72-4EC6-8E47-0B373DB2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972" y="652533"/>
            <a:ext cx="2932055" cy="79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983698"/>
      </p:ext>
    </p:extLst>
  </p:cSld>
  <p:clrMapOvr>
    <a:masterClrMapping/>
  </p:clrMapOvr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1547</TotalTime>
  <Words>305</Words>
  <Application>Microsoft Office PowerPoint</Application>
  <PresentationFormat>شاشة عريضة</PresentationFormat>
  <Paragraphs>67</Paragraphs>
  <Slides>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Century Gothic</vt:lpstr>
      <vt:lpstr>Economica</vt:lpstr>
      <vt:lpstr>Hand Of Sean</vt:lpstr>
      <vt:lpstr>4_Office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298</cp:revision>
  <dcterms:created xsi:type="dcterms:W3CDTF">2020-10-10T04:32:51Z</dcterms:created>
  <dcterms:modified xsi:type="dcterms:W3CDTF">2021-01-16T10:24:19Z</dcterms:modified>
</cp:coreProperties>
</file>