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9525000" cy="14287500"/>
  <p:notesSz cx="6858000" cy="9144000"/>
  <p:embeddedFontLst>
    <p:embeddedFont>
      <p:font typeface="Blanka" charset="1" panose="00000000000000000000"/>
      <p:regular r:id="rId7"/>
    </p:embeddedFont>
    <p:embeddedFont>
      <p:font typeface="Open Sans Bold" charset="1" panose="020B0806030504020204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Relationship Id="rId8" Target="fonts/font8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525000" cy="14287500"/>
          </a:xfrm>
          <a:custGeom>
            <a:avLst/>
            <a:gdLst/>
            <a:ahLst/>
            <a:cxnLst/>
            <a:rect r="r" b="b" t="t" l="l"/>
            <a:pathLst>
              <a:path h="14287500" w="9525000">
                <a:moveTo>
                  <a:pt x="0" y="0"/>
                </a:moveTo>
                <a:lnTo>
                  <a:pt x="9525000" y="0"/>
                </a:lnTo>
                <a:lnTo>
                  <a:pt x="9525000" y="14287500"/>
                </a:lnTo>
                <a:lnTo>
                  <a:pt x="0" y="14287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410" t="0" r="-341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089166" y="13056437"/>
            <a:ext cx="1238806" cy="1231063"/>
          </a:xfrm>
          <a:custGeom>
            <a:avLst/>
            <a:gdLst/>
            <a:ahLst/>
            <a:cxnLst/>
            <a:rect r="r" b="b" t="t" l="l"/>
            <a:pathLst>
              <a:path h="1231063" w="1238806">
                <a:moveTo>
                  <a:pt x="0" y="0"/>
                </a:moveTo>
                <a:lnTo>
                  <a:pt x="1238806" y="0"/>
                </a:lnTo>
                <a:lnTo>
                  <a:pt x="1238806" y="1231063"/>
                </a:lnTo>
                <a:lnTo>
                  <a:pt x="0" y="12310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34325" y="8576276"/>
            <a:ext cx="3088074" cy="3088074"/>
          </a:xfrm>
          <a:custGeom>
            <a:avLst/>
            <a:gdLst/>
            <a:ahLst/>
            <a:cxnLst/>
            <a:rect r="r" b="b" t="t" l="l"/>
            <a:pathLst>
              <a:path h="3088074" w="3088074">
                <a:moveTo>
                  <a:pt x="0" y="0"/>
                </a:moveTo>
                <a:lnTo>
                  <a:pt x="3088074" y="0"/>
                </a:lnTo>
                <a:lnTo>
                  <a:pt x="3088074" y="3088073"/>
                </a:lnTo>
                <a:lnTo>
                  <a:pt x="0" y="30880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275950" y="11821997"/>
            <a:ext cx="2533055" cy="1234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5039"/>
              </a:lnSpc>
            </a:pPr>
            <a:r>
              <a:rPr lang="ar-EG" sz="2799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رائد النشاط </a:t>
            </a:r>
          </a:p>
          <a:p>
            <a:pPr algn="ctr" rtl="true">
              <a:lnSpc>
                <a:spcPts val="5039"/>
              </a:lnSpc>
            </a:pPr>
            <a:r>
              <a:rPr lang="ar-EG" sz="2799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باسم المسعودي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07457" y="12884987"/>
            <a:ext cx="2782937" cy="1234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5039"/>
              </a:lnSpc>
            </a:pPr>
            <a:r>
              <a:rPr lang="ar-EG" sz="2799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مدير المدرسة </a:t>
            </a:r>
          </a:p>
          <a:p>
            <a:pPr algn="ctr" rtl="true">
              <a:lnSpc>
                <a:spcPts val="5039"/>
              </a:lnSpc>
            </a:pPr>
            <a:r>
              <a:rPr lang="ar-EG" sz="2799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سامي معتوق بحه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281439" y="2187218"/>
            <a:ext cx="3793576" cy="1499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12960"/>
              </a:lnSpc>
            </a:pPr>
            <a:r>
              <a:rPr lang="ar-EG" sz="7200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إعلان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0" y="3767675"/>
            <a:ext cx="9525000" cy="29607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4752"/>
              </a:lnSpc>
            </a:pPr>
            <a:r>
              <a:rPr lang="ar-EG" sz="2700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يسر مدرسة الأمير سعود الفيصل الثانوية </a:t>
            </a:r>
          </a:p>
          <a:p>
            <a:pPr algn="ctr" rtl="true">
              <a:lnSpc>
                <a:spcPts val="4752"/>
              </a:lnSpc>
            </a:pPr>
            <a:r>
              <a:rPr lang="ar-EG" sz="2700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أن تعلن انطلاق فعاليات </a:t>
            </a:r>
          </a:p>
          <a:p>
            <a:pPr algn="ctr" rtl="true">
              <a:lnSpc>
                <a:spcPts val="4752"/>
              </a:lnSpc>
            </a:pPr>
          </a:p>
          <a:p>
            <a:pPr algn="ctr" rtl="true">
              <a:lnSpc>
                <a:spcPts val="4752"/>
              </a:lnSpc>
            </a:pPr>
            <a:r>
              <a:rPr lang="ar-EG" sz="2700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وتدعو كافة منسوبيها ( معلمين - اداريين - طلاب   ) </a:t>
            </a:r>
          </a:p>
          <a:p>
            <a:pPr algn="ctr" rtl="true">
              <a:lnSpc>
                <a:spcPts val="4752"/>
              </a:lnSpc>
            </a:pPr>
            <a:r>
              <a:rPr lang="ar-EG" sz="2700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ليشاركوا مشاعرهم بهذه المناسبة :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690394" y="9208433"/>
            <a:ext cx="5662315" cy="596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5039"/>
              </a:lnSpc>
            </a:pPr>
            <a:r>
              <a:rPr lang="ar-EG" sz="2799">
                <a:solidFill>
                  <a:srgbClr val="226748"/>
                </a:solidFill>
                <a:latin typeface="Blanka"/>
                <a:ea typeface="Blanka"/>
                <a:cs typeface="Blanka"/>
                <a:sym typeface="Blanka"/>
                <a:rtl val="true"/>
              </a:rPr>
              <a:t>ترسل المشاركات عبر الباركود التالي :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38016" y="4936900"/>
            <a:ext cx="6637000" cy="7550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6160"/>
              </a:lnSpc>
            </a:pPr>
            <a:r>
              <a:rPr lang="ar-EG" b="true" sz="4400">
                <a:solidFill>
                  <a:srgbClr val="226748"/>
                </a:solidFill>
                <a:latin typeface="Open Sans Bold"/>
                <a:ea typeface="Open Sans Bold"/>
                <a:cs typeface="Open Sans Bold"/>
                <a:sym typeface="Open Sans Bold"/>
                <a:rtl val="true"/>
              </a:rPr>
              <a:t>يوم العلم السعودي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DAF-xXk9E-Y</dc:identifier>
  <dcterms:modified xsi:type="dcterms:W3CDTF">2011-08-01T06:04:30Z</dcterms:modified>
  <cp:revision>1</cp:revision>
  <dc:title>اعلان يوم العلم السعودي  🇸🇦</dc:title>
</cp:coreProperties>
</file>