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91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9" r:id="rId14"/>
    <p:sldId id="287" r:id="rId15"/>
    <p:sldId id="290" r:id="rId16"/>
    <p:sldId id="27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55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62800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 picture containing food, shirt&#10;&#10;Description automatically generated" descr="A picture containing food, shirt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650" y="376236"/>
            <a:ext cx="1638300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463" y="375949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5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 picture containing drawing, clock&#10;&#10;Description automatically generated" descr="A picture containing drawing, clockDescription automatically generat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0611" y="266700"/>
            <a:ext cx="7162802" cy="11763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2286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274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3200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3657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6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8.m4a"/><Relationship Id="rId7" Type="http://schemas.openxmlformats.org/officeDocument/2006/relationships/image" Target="../media/image9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9.xml"/><Relationship Id="rId6" Type="http://schemas.openxmlformats.org/officeDocument/2006/relationships/image" Target="../media/image15.gif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6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ctrTitle"/>
          </p:nvPr>
        </p:nvSpPr>
        <p:spPr>
          <a:xfrm>
            <a:off x="630347" y="1883489"/>
            <a:ext cx="4285052" cy="1506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000" b="1" dirty="0"/>
              <a:t>  Unit 7- Lesson </a:t>
            </a:r>
            <a:r>
              <a:rPr lang="en-US" sz="4000" b="1" dirty="0"/>
              <a:t>4</a:t>
            </a:r>
            <a:br>
              <a:rPr lang="ar-BH" sz="4000" b="1" dirty="0"/>
            </a:br>
            <a:r>
              <a:rPr lang="en-US" sz="4000" b="1" dirty="0">
                <a:solidFill>
                  <a:srgbClr val="0070C0"/>
                </a:solidFill>
              </a:rPr>
              <a:t>P 67</a:t>
            </a:r>
            <a:r>
              <a:rPr sz="4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-553328" y="3475211"/>
            <a:ext cx="6660106" cy="165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 b="1">
                <a:solidFill>
                  <a:srgbClr val="CC00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6600" dirty="0"/>
              <a:t>Dinnertime!</a:t>
            </a:r>
          </a:p>
        </p:txBody>
      </p:sp>
      <p:sp>
        <p:nvSpPr>
          <p:cNvPr id="99" name="Rectangle 1"/>
          <p:cNvSpPr txBox="1"/>
          <p:nvPr/>
        </p:nvSpPr>
        <p:spPr>
          <a:xfrm>
            <a:off x="0" y="4812704"/>
            <a:ext cx="5545747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400" dirty="0"/>
              <a:t>F</a:t>
            </a:r>
            <a:r>
              <a:rPr lang="en-US" sz="4400" dirty="0"/>
              <a:t>amily and </a:t>
            </a:r>
            <a:r>
              <a:rPr sz="4400" dirty="0"/>
              <a:t>F</a:t>
            </a:r>
            <a:r>
              <a:rPr lang="en-US" sz="4400" dirty="0"/>
              <a:t>riend</a:t>
            </a:r>
            <a:r>
              <a:rPr sz="4400" dirty="0"/>
              <a:t> 2 </a:t>
            </a:r>
            <a:endParaRPr lang="en-US" sz="4400" dirty="0"/>
          </a:p>
          <a:p>
            <a:r>
              <a:rPr sz="4400" dirty="0"/>
              <a:t>Grade 2</a:t>
            </a:r>
          </a:p>
        </p:txBody>
      </p:sp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607" y="246261"/>
            <a:ext cx="7180189" cy="114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915" y1="34106" x2="14699" y2="28146"/>
                        <a14:foregroundMark x1="12584" y1="41060" x2="24944" y2="47351"/>
                        <a14:foregroundMark x1="11581" y1="68874" x2="19265" y2="73344"/>
                        <a14:foregroundMark x1="41425" y1="78974" x2="49889" y2="85762"/>
                        <a14:foregroundMark x1="88530" y1="57285" x2="93096" y2="69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68" y="2129294"/>
            <a:ext cx="5382973" cy="3620619"/>
          </a:xfrm>
          <a:prstGeom prst="rect">
            <a:avLst/>
          </a:prstGeom>
        </p:spPr>
      </p:pic>
      <p:pic>
        <p:nvPicPr>
          <p:cNvPr id="8" name="Audio 1">
            <a:hlinkClick r:id="" action="ppaction://media"/>
            <a:extLst>
              <a:ext uri="{FF2B5EF4-FFF2-40B4-BE49-F238E27FC236}">
                <a16:creationId xmlns:a16="http://schemas.microsoft.com/office/drawing/2014/main" id="{AB892B77-2EAA-486E-A435-AB7739195D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8"/>
    </mc:Choice>
    <mc:Fallback xmlns="">
      <p:transition spd="slow" advTm="15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ounded Rectangle 7">
            <a:extLst>
              <a:ext uri="{FF2B5EF4-FFF2-40B4-BE49-F238E27FC236}">
                <a16:creationId xmlns:a16="http://schemas.microsoft.com/office/drawing/2014/main" id="{6B4AD2A1-7EBA-4225-94DD-B653E0B4A3B9}"/>
              </a:ext>
            </a:extLst>
          </p:cNvPr>
          <p:cNvGrpSpPr/>
          <p:nvPr/>
        </p:nvGrpSpPr>
        <p:grpSpPr>
          <a:xfrm>
            <a:off x="2322872" y="4241927"/>
            <a:ext cx="1558544" cy="899830"/>
            <a:chOff x="0" y="0"/>
            <a:chExt cx="1558543" cy="899828"/>
          </a:xfrm>
        </p:grpSpPr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8D20918A-8A8B-4740-8BC5-8485BDDFD1B8}"/>
                </a:ext>
              </a:extLst>
            </p:cNvPr>
            <p:cNvSpPr/>
            <p:nvPr/>
          </p:nvSpPr>
          <p:spPr>
            <a:xfrm>
              <a:off x="0" y="67913"/>
              <a:ext cx="1558544" cy="8319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88BC6"/>
                </a:gs>
                <a:gs pos="78000">
                  <a:srgbClr val="2A78B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" name="fig">
              <a:extLst>
                <a:ext uri="{FF2B5EF4-FFF2-40B4-BE49-F238E27FC236}">
                  <a16:creationId xmlns:a16="http://schemas.microsoft.com/office/drawing/2014/main" id="{33716CC2-8ABF-4E42-A45F-3F8B5CF99F37}"/>
                </a:ext>
              </a:extLst>
            </p:cNvPr>
            <p:cNvSpPr/>
            <p:nvPr/>
          </p:nvSpPr>
          <p:spPr>
            <a:xfrm>
              <a:off x="86330" y="0"/>
              <a:ext cx="1385882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6000">
                  <a:solidFill>
                    <a:srgbClr val="A8CEE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f</a:t>
              </a:r>
              <a:r>
                <a:rPr>
                  <a:solidFill>
                    <a:srgbClr val="FFFFFF"/>
                  </a:solidFill>
                </a:rPr>
                <a:t>i</a:t>
              </a:r>
              <a:r>
                <a:rPr>
                  <a:solidFill>
                    <a:schemeClr val="accent1">
                      <a:lumOff val="20196"/>
                    </a:schemeClr>
                  </a:solidFill>
                </a:rPr>
                <a:t>g</a:t>
              </a:r>
            </a:p>
          </p:txBody>
        </p:sp>
      </p:grpSp>
      <p:sp>
        <p:nvSpPr>
          <p:cNvPr id="9" name="Rectangle 6">
            <a:extLst>
              <a:ext uri="{FF2B5EF4-FFF2-40B4-BE49-F238E27FC236}">
                <a16:creationId xmlns:a16="http://schemas.microsoft.com/office/drawing/2014/main" id="{9DF9DB59-0DEB-43B3-90E4-4888CBBC2CAC}"/>
              </a:ext>
            </a:extLst>
          </p:cNvPr>
          <p:cNvSpPr/>
          <p:nvPr/>
        </p:nvSpPr>
        <p:spPr>
          <a:xfrm>
            <a:off x="2439581" y="4351838"/>
            <a:ext cx="465082" cy="781288"/>
          </a:xfrm>
          <a:prstGeom prst="rect">
            <a:avLst/>
          </a:prstGeom>
          <a:gradFill>
            <a:gsLst>
              <a:gs pos="0">
                <a:srgbClr val="488BC6"/>
              </a:gs>
              <a:gs pos="78000">
                <a:srgbClr val="2A78B2"/>
              </a:gs>
            </a:gsLst>
            <a:lin ang="5400000"/>
          </a:gradFill>
          <a:ln w="12700" cap="rnd">
            <a:solidFill>
              <a:srgbClr val="2E83C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0" name="Rounded Rectangle 7">
            <a:extLst>
              <a:ext uri="{FF2B5EF4-FFF2-40B4-BE49-F238E27FC236}">
                <a16:creationId xmlns:a16="http://schemas.microsoft.com/office/drawing/2014/main" id="{6B34CBF0-76D0-4240-9C71-BBA179ED992C}"/>
              </a:ext>
            </a:extLst>
          </p:cNvPr>
          <p:cNvGrpSpPr/>
          <p:nvPr/>
        </p:nvGrpSpPr>
        <p:grpSpPr>
          <a:xfrm>
            <a:off x="8310585" y="4265968"/>
            <a:ext cx="1558544" cy="899831"/>
            <a:chOff x="0" y="0"/>
            <a:chExt cx="1558543" cy="899830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873308A3-EB3F-473E-869F-33CEECDFAEBF}"/>
                </a:ext>
              </a:extLst>
            </p:cNvPr>
            <p:cNvSpPr/>
            <p:nvPr/>
          </p:nvSpPr>
          <p:spPr>
            <a:xfrm>
              <a:off x="0" y="67913"/>
              <a:ext cx="1558544" cy="8319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88BC6"/>
                </a:gs>
                <a:gs pos="78000">
                  <a:srgbClr val="2A78B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" name="six">
              <a:extLst>
                <a:ext uri="{FF2B5EF4-FFF2-40B4-BE49-F238E27FC236}">
                  <a16:creationId xmlns:a16="http://schemas.microsoft.com/office/drawing/2014/main" id="{0C00B1CE-6E32-4430-8DE5-CEB80C0C2919}"/>
                </a:ext>
              </a:extLst>
            </p:cNvPr>
            <p:cNvSpPr/>
            <p:nvPr/>
          </p:nvSpPr>
          <p:spPr>
            <a:xfrm>
              <a:off x="86330" y="0"/>
              <a:ext cx="1385882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6000">
                  <a:solidFill>
                    <a:srgbClr val="A8CEE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s</a:t>
              </a:r>
              <a:r>
                <a:rPr dirty="0">
                  <a:solidFill>
                    <a:srgbClr val="FFFFFF"/>
                  </a:solidFill>
                </a:rPr>
                <a:t>i</a:t>
              </a:r>
              <a:r>
                <a:rPr dirty="0"/>
                <a:t>x</a:t>
              </a:r>
            </a:p>
          </p:txBody>
        </p:sp>
      </p:grpSp>
      <p:sp>
        <p:nvSpPr>
          <p:cNvPr id="13" name="Rectangle 6">
            <a:extLst>
              <a:ext uri="{FF2B5EF4-FFF2-40B4-BE49-F238E27FC236}">
                <a16:creationId xmlns:a16="http://schemas.microsoft.com/office/drawing/2014/main" id="{36183CA3-E3EB-4C6E-8102-0E3D773FEFE8}"/>
              </a:ext>
            </a:extLst>
          </p:cNvPr>
          <p:cNvSpPr/>
          <p:nvPr/>
        </p:nvSpPr>
        <p:spPr>
          <a:xfrm>
            <a:off x="8515124" y="4359196"/>
            <a:ext cx="465082" cy="781288"/>
          </a:xfrm>
          <a:prstGeom prst="rect">
            <a:avLst/>
          </a:prstGeom>
          <a:gradFill>
            <a:gsLst>
              <a:gs pos="0">
                <a:srgbClr val="488BC6"/>
              </a:gs>
              <a:gs pos="78000">
                <a:srgbClr val="2A78B2"/>
              </a:gs>
            </a:gsLst>
            <a:lin ang="5400000"/>
          </a:gradFill>
          <a:ln w="12700" cap="rnd">
            <a:solidFill>
              <a:srgbClr val="2E83C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" name="fig-fruit.png" descr="fig-fruit.png">
            <a:extLst>
              <a:ext uri="{FF2B5EF4-FFF2-40B4-BE49-F238E27FC236}">
                <a16:creationId xmlns:a16="http://schemas.microsoft.com/office/drawing/2014/main" id="{2E2B4E7D-F127-41A1-B0A5-B8BD264A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29" y="1217647"/>
            <a:ext cx="4041863" cy="2964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1529489965.png" descr="1529489965.png">
            <a:extLst>
              <a:ext uri="{FF2B5EF4-FFF2-40B4-BE49-F238E27FC236}">
                <a16:creationId xmlns:a16="http://schemas.microsoft.com/office/drawing/2014/main" id="{3F146F2F-348F-40CB-BD97-7B1F17D15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111" y="979616"/>
            <a:ext cx="2429194" cy="309057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B906B59-9BB0-4F20-B499-D2C0603B1386}"/>
              </a:ext>
            </a:extLst>
          </p:cNvPr>
          <p:cNvSpPr/>
          <p:nvPr/>
        </p:nvSpPr>
        <p:spPr>
          <a:xfrm>
            <a:off x="363648" y="95064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48A08D-8793-4470-9E26-F04C3813F412}"/>
              </a:ext>
            </a:extLst>
          </p:cNvPr>
          <p:cNvSpPr/>
          <p:nvPr/>
        </p:nvSpPr>
        <p:spPr>
          <a:xfrm>
            <a:off x="7155710" y="95064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60BAAC-71CE-4BD2-87AE-C58A21F1E37B}"/>
              </a:ext>
            </a:extLst>
          </p:cNvPr>
          <p:cNvSpPr/>
          <p:nvPr/>
        </p:nvSpPr>
        <p:spPr>
          <a:xfrm>
            <a:off x="2308543" y="4254219"/>
            <a:ext cx="706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7BEC6F-1457-4783-8EFE-25AA5144E66F}"/>
              </a:ext>
            </a:extLst>
          </p:cNvPr>
          <p:cNvSpPr/>
          <p:nvPr/>
        </p:nvSpPr>
        <p:spPr>
          <a:xfrm>
            <a:off x="8424499" y="4309840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0AEF0FAF-4B7F-4E6C-A032-26C858ACE5D8}"/>
              </a:ext>
            </a:extLst>
          </p:cNvPr>
          <p:cNvSpPr txBox="1">
            <a:spLocks/>
          </p:cNvSpPr>
          <p:nvPr/>
        </p:nvSpPr>
        <p:spPr>
          <a:xfrm>
            <a:off x="363648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0CE1F1C1-5008-4962-8115-24BF1780FA0B}"/>
              </a:ext>
            </a:extLst>
          </p:cNvPr>
          <p:cNvSpPr txBox="1"/>
          <p:nvPr/>
        </p:nvSpPr>
        <p:spPr>
          <a:xfrm>
            <a:off x="136832" y="-349052"/>
            <a:ext cx="9569876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3200">
                <a:ln w="22225" cap="flat">
                  <a:solidFill>
                    <a:srgbClr val="23629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800" b="1" dirty="0">
                <a:solidFill>
                  <a:srgbClr val="C00000"/>
                </a:solidFill>
              </a:rPr>
              <a:t> </a:t>
            </a:r>
          </a:p>
          <a:p>
            <a:pPr>
              <a:defRPr sz="28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800" b="1" dirty="0">
                <a:solidFill>
                  <a:srgbClr val="C00000"/>
                </a:solidFill>
              </a:rPr>
              <a:t>Guess the letter and write the word on your mini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sz="2800" b="1" dirty="0">
                <a:solidFill>
                  <a:srgbClr val="C00000"/>
                </a:solidFill>
              </a:rPr>
              <a:t>board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endParaRPr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32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62697E-7B2B-4C17-A51F-BA63BDC4C1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55" y="-144813"/>
            <a:ext cx="10515601" cy="1325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Re-order the letters to spell the words correctly. </a:t>
            </a:r>
            <a:br>
              <a:rPr lang="en-US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Use your mini-board.</a:t>
            </a:r>
          </a:p>
        </p:txBody>
      </p:sp>
      <p:grpSp>
        <p:nvGrpSpPr>
          <p:cNvPr id="5" name="Rectangle 7">
            <a:extLst>
              <a:ext uri="{FF2B5EF4-FFF2-40B4-BE49-F238E27FC236}">
                <a16:creationId xmlns:a16="http://schemas.microsoft.com/office/drawing/2014/main" id="{9EF69737-65AF-4E74-BEE8-0EFA9299FFC7}"/>
              </a:ext>
            </a:extLst>
          </p:cNvPr>
          <p:cNvGrpSpPr/>
          <p:nvPr/>
        </p:nvGrpSpPr>
        <p:grpSpPr>
          <a:xfrm>
            <a:off x="1512680" y="4902040"/>
            <a:ext cx="1821979" cy="1252698"/>
            <a:chOff x="0" y="0"/>
            <a:chExt cx="1821977" cy="1252696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6FD4DA90-0601-4416-AD99-C07E62F6E4F4}"/>
                </a:ext>
              </a:extLst>
            </p:cNvPr>
            <p:cNvSpPr/>
            <p:nvPr/>
          </p:nvSpPr>
          <p:spPr>
            <a:xfrm>
              <a:off x="0" y="347504"/>
              <a:ext cx="1821978" cy="9051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" name="fig">
              <a:extLst>
                <a:ext uri="{FF2B5EF4-FFF2-40B4-BE49-F238E27FC236}">
                  <a16:creationId xmlns:a16="http://schemas.microsoft.com/office/drawing/2014/main" id="{FA65EF76-B3D6-49BA-841A-5410408D46CE}"/>
                </a:ext>
              </a:extLst>
            </p:cNvPr>
            <p:cNvSpPr txBox="1"/>
            <p:nvPr/>
          </p:nvSpPr>
          <p:spPr>
            <a:xfrm>
              <a:off x="45719" y="-1"/>
              <a:ext cx="1730540" cy="1209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7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f</a:t>
              </a:r>
              <a:r>
                <a:rPr dirty="0">
                  <a:solidFill>
                    <a:srgbClr val="FF0000"/>
                  </a:solidFill>
                </a:rPr>
                <a:t>i</a:t>
              </a:r>
              <a:r>
                <a:rPr dirty="0"/>
                <a:t>g</a:t>
              </a:r>
            </a:p>
          </p:txBody>
        </p:sp>
      </p:grpSp>
      <p:grpSp>
        <p:nvGrpSpPr>
          <p:cNvPr id="8" name="Rectangle 8">
            <a:extLst>
              <a:ext uri="{FF2B5EF4-FFF2-40B4-BE49-F238E27FC236}">
                <a16:creationId xmlns:a16="http://schemas.microsoft.com/office/drawing/2014/main" id="{36F00D93-5C0C-4619-9D03-787B53EA82C4}"/>
              </a:ext>
            </a:extLst>
          </p:cNvPr>
          <p:cNvGrpSpPr/>
          <p:nvPr/>
        </p:nvGrpSpPr>
        <p:grpSpPr>
          <a:xfrm>
            <a:off x="7932813" y="4957530"/>
            <a:ext cx="2612942" cy="1252697"/>
            <a:chOff x="0" y="0"/>
            <a:chExt cx="2612941" cy="1252696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BE5DA7C2-9D5C-4140-B3ED-44E531199F2D}"/>
                </a:ext>
              </a:extLst>
            </p:cNvPr>
            <p:cNvSpPr/>
            <p:nvPr/>
          </p:nvSpPr>
          <p:spPr>
            <a:xfrm>
              <a:off x="0" y="347504"/>
              <a:ext cx="2226862" cy="9051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72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0" name="tin">
              <a:extLst>
                <a:ext uri="{FF2B5EF4-FFF2-40B4-BE49-F238E27FC236}">
                  <a16:creationId xmlns:a16="http://schemas.microsoft.com/office/drawing/2014/main" id="{6E2DDD30-9451-4AC1-AF90-0E4B45A3E969}"/>
                </a:ext>
              </a:extLst>
            </p:cNvPr>
            <p:cNvSpPr txBox="1"/>
            <p:nvPr/>
          </p:nvSpPr>
          <p:spPr>
            <a:xfrm>
              <a:off x="477519" y="-1"/>
              <a:ext cx="2135423" cy="1209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7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t</a:t>
              </a:r>
              <a:r>
                <a:rPr dirty="0">
                  <a:solidFill>
                    <a:srgbClr val="FF0000"/>
                  </a:solidFill>
                </a:rPr>
                <a:t>i</a:t>
              </a:r>
              <a:r>
                <a:rPr dirty="0"/>
                <a:t>n</a:t>
              </a:r>
            </a:p>
          </p:txBody>
        </p:sp>
      </p:grpSp>
      <p:grpSp>
        <p:nvGrpSpPr>
          <p:cNvPr id="12" name="Rectangle 11">
            <a:extLst>
              <a:ext uri="{FF2B5EF4-FFF2-40B4-BE49-F238E27FC236}">
                <a16:creationId xmlns:a16="http://schemas.microsoft.com/office/drawing/2014/main" id="{97D1E281-ED94-43B2-BC1D-749F6B9B06DF}"/>
              </a:ext>
            </a:extLst>
          </p:cNvPr>
          <p:cNvGrpSpPr/>
          <p:nvPr/>
        </p:nvGrpSpPr>
        <p:grpSpPr>
          <a:xfrm>
            <a:off x="1515493" y="3774712"/>
            <a:ext cx="1941360" cy="1133319"/>
            <a:chOff x="0" y="0"/>
            <a:chExt cx="1941358" cy="1133317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876E1D8D-9555-475C-870F-0F05135E7F3D}"/>
                </a:ext>
              </a:extLst>
            </p:cNvPr>
            <p:cNvSpPr/>
            <p:nvPr/>
          </p:nvSpPr>
          <p:spPr>
            <a:xfrm>
              <a:off x="0" y="228126"/>
              <a:ext cx="1821978" cy="90519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72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4" name="gif">
              <a:extLst>
                <a:ext uri="{FF2B5EF4-FFF2-40B4-BE49-F238E27FC236}">
                  <a16:creationId xmlns:a16="http://schemas.microsoft.com/office/drawing/2014/main" id="{AC0BB54E-EE4F-4934-B71A-63A3E85AED1C}"/>
                </a:ext>
              </a:extLst>
            </p:cNvPr>
            <p:cNvSpPr/>
            <p:nvPr/>
          </p:nvSpPr>
          <p:spPr>
            <a:xfrm>
              <a:off x="210819" y="0"/>
              <a:ext cx="173054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7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g</a:t>
              </a:r>
              <a:r>
                <a:rPr dirty="0">
                  <a:solidFill>
                    <a:srgbClr val="FF0000"/>
                  </a:solidFill>
                </a:rPr>
                <a:t>i</a:t>
              </a:r>
              <a:r>
                <a:rPr dirty="0"/>
                <a:t>f</a:t>
              </a:r>
            </a:p>
          </p:txBody>
        </p:sp>
      </p:grpSp>
      <p:grpSp>
        <p:nvGrpSpPr>
          <p:cNvPr id="15" name="Rectangle 13">
            <a:extLst>
              <a:ext uri="{FF2B5EF4-FFF2-40B4-BE49-F238E27FC236}">
                <a16:creationId xmlns:a16="http://schemas.microsoft.com/office/drawing/2014/main" id="{D66838B3-3E51-4FD0-B8C4-226F800E502A}"/>
              </a:ext>
            </a:extLst>
          </p:cNvPr>
          <p:cNvGrpSpPr/>
          <p:nvPr/>
        </p:nvGrpSpPr>
        <p:grpSpPr>
          <a:xfrm>
            <a:off x="8328294" y="3888776"/>
            <a:ext cx="1821979" cy="1133318"/>
            <a:chOff x="0" y="0"/>
            <a:chExt cx="1821977" cy="1133316"/>
          </a:xfrm>
        </p:grpSpPr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1DEE482A-4F7D-41C1-A1BF-ED030480DF47}"/>
                </a:ext>
              </a:extLst>
            </p:cNvPr>
            <p:cNvSpPr/>
            <p:nvPr/>
          </p:nvSpPr>
          <p:spPr>
            <a:xfrm>
              <a:off x="0" y="228125"/>
              <a:ext cx="1821978" cy="90519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72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7" name="itn">
              <a:extLst>
                <a:ext uri="{FF2B5EF4-FFF2-40B4-BE49-F238E27FC236}">
                  <a16:creationId xmlns:a16="http://schemas.microsoft.com/office/drawing/2014/main" id="{8439D907-6884-4B36-8D50-F1D2EEF36DE8}"/>
                </a:ext>
              </a:extLst>
            </p:cNvPr>
            <p:cNvSpPr/>
            <p:nvPr/>
          </p:nvSpPr>
          <p:spPr>
            <a:xfrm>
              <a:off x="45719" y="0"/>
              <a:ext cx="173054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720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 err="1"/>
                <a:t>i</a:t>
              </a:r>
              <a:r>
                <a:rPr dirty="0" err="1">
                  <a:solidFill>
                    <a:srgbClr val="000000"/>
                  </a:solidFill>
                </a:rPr>
                <a:t>tn</a:t>
              </a:r>
              <a:endParaRPr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fig-fruit.png" descr="fig-fruit.png">
            <a:extLst>
              <a:ext uri="{FF2B5EF4-FFF2-40B4-BE49-F238E27FC236}">
                <a16:creationId xmlns:a16="http://schemas.microsoft.com/office/drawing/2014/main" id="{14F0A9CD-A9B7-45A7-8CC8-95FA5E836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52" y="1550579"/>
            <a:ext cx="3427108" cy="2513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Dose-lineart.png" descr="Dose-lineart.png">
            <a:extLst>
              <a:ext uri="{FF2B5EF4-FFF2-40B4-BE49-F238E27FC236}">
                <a16:creationId xmlns:a16="http://schemas.microsoft.com/office/drawing/2014/main" id="{B9D6F481-371C-4667-8778-B735E7728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445" y="1180751"/>
            <a:ext cx="2655522" cy="275659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73F1FE-8020-45D6-BEFF-CF7281BD1A03}"/>
              </a:ext>
            </a:extLst>
          </p:cNvPr>
          <p:cNvSpPr/>
          <p:nvPr/>
        </p:nvSpPr>
        <p:spPr>
          <a:xfrm>
            <a:off x="363648" y="155454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161F3-6FBC-49C4-9A3E-F897A7F7208F}"/>
              </a:ext>
            </a:extLst>
          </p:cNvPr>
          <p:cNvSpPr/>
          <p:nvPr/>
        </p:nvSpPr>
        <p:spPr>
          <a:xfrm>
            <a:off x="7481751" y="142337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FFA30B97-6CCA-439C-9B3F-CEBECCADEFE8}"/>
              </a:ext>
            </a:extLst>
          </p:cNvPr>
          <p:cNvSpPr txBox="1">
            <a:spLocks/>
          </p:cNvSpPr>
          <p:nvPr/>
        </p:nvSpPr>
        <p:spPr>
          <a:xfrm>
            <a:off x="363648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6352714-082C-4BA1-B207-BE3DAC350F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481078"/>
      </p:ext>
    </p:extLst>
  </p:cSld>
  <p:clrMapOvr>
    <a:masterClrMapping/>
  </p:clrMapOvr>
  <p:transition spd="med" advTm="111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7">
            <a:extLst>
              <a:ext uri="{FF2B5EF4-FFF2-40B4-BE49-F238E27FC236}">
                <a16:creationId xmlns:a16="http://schemas.microsoft.com/office/drawing/2014/main" id="{5556FC2B-4CF5-42FF-9E79-2999A6354A38}"/>
              </a:ext>
            </a:extLst>
          </p:cNvPr>
          <p:cNvGrpSpPr/>
          <p:nvPr/>
        </p:nvGrpSpPr>
        <p:grpSpPr>
          <a:xfrm>
            <a:off x="1228426" y="5073474"/>
            <a:ext cx="1821979" cy="1227298"/>
            <a:chOff x="0" y="0"/>
            <a:chExt cx="1821977" cy="1227296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8BB1B572-3C11-4C06-B72E-0C4A2A739D50}"/>
                </a:ext>
              </a:extLst>
            </p:cNvPr>
            <p:cNvSpPr/>
            <p:nvPr/>
          </p:nvSpPr>
          <p:spPr>
            <a:xfrm>
              <a:off x="0" y="322104"/>
              <a:ext cx="1821978" cy="9051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" name="bin">
              <a:extLst>
                <a:ext uri="{FF2B5EF4-FFF2-40B4-BE49-F238E27FC236}">
                  <a16:creationId xmlns:a16="http://schemas.microsoft.com/office/drawing/2014/main" id="{24757D92-E38A-4E49-A547-786BF62E9340}"/>
                </a:ext>
              </a:extLst>
            </p:cNvPr>
            <p:cNvSpPr txBox="1"/>
            <p:nvPr/>
          </p:nvSpPr>
          <p:spPr>
            <a:xfrm>
              <a:off x="45719" y="-1"/>
              <a:ext cx="1730540" cy="1209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7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b</a:t>
              </a:r>
              <a:r>
                <a:rPr dirty="0">
                  <a:solidFill>
                    <a:srgbClr val="FF0000"/>
                  </a:solidFill>
                </a:rPr>
                <a:t>i</a:t>
              </a:r>
              <a:r>
                <a:rPr dirty="0"/>
                <a:t>n</a:t>
              </a:r>
            </a:p>
          </p:txBody>
        </p:sp>
      </p:grpSp>
      <p:grpSp>
        <p:nvGrpSpPr>
          <p:cNvPr id="8" name="Rectangle 11">
            <a:extLst>
              <a:ext uri="{FF2B5EF4-FFF2-40B4-BE49-F238E27FC236}">
                <a16:creationId xmlns:a16="http://schemas.microsoft.com/office/drawing/2014/main" id="{62A96AEB-EB17-4FD7-B695-AFD1F343CB1E}"/>
              </a:ext>
            </a:extLst>
          </p:cNvPr>
          <p:cNvGrpSpPr/>
          <p:nvPr/>
        </p:nvGrpSpPr>
        <p:grpSpPr>
          <a:xfrm>
            <a:off x="1228425" y="3857271"/>
            <a:ext cx="1890559" cy="1239998"/>
            <a:chOff x="0" y="0"/>
            <a:chExt cx="1890558" cy="1239997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26768192-EB90-4E44-87D2-E5D8617B89D5}"/>
                </a:ext>
              </a:extLst>
            </p:cNvPr>
            <p:cNvSpPr/>
            <p:nvPr/>
          </p:nvSpPr>
          <p:spPr>
            <a:xfrm>
              <a:off x="-1" y="334804"/>
              <a:ext cx="1821980" cy="90519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" name="nib">
              <a:extLst>
                <a:ext uri="{FF2B5EF4-FFF2-40B4-BE49-F238E27FC236}">
                  <a16:creationId xmlns:a16="http://schemas.microsoft.com/office/drawing/2014/main" id="{5ED4FCBF-4BBC-4412-90E9-16BD04E334B5}"/>
                </a:ext>
              </a:extLst>
            </p:cNvPr>
            <p:cNvSpPr txBox="1"/>
            <p:nvPr/>
          </p:nvSpPr>
          <p:spPr>
            <a:xfrm>
              <a:off x="160019" y="0"/>
              <a:ext cx="1730540" cy="1209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7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n</a:t>
              </a:r>
              <a:r>
                <a:rPr dirty="0">
                  <a:solidFill>
                    <a:srgbClr val="FF0000"/>
                  </a:solidFill>
                </a:rPr>
                <a:t>i</a:t>
              </a:r>
              <a:r>
                <a:rPr dirty="0"/>
                <a:t>b</a:t>
              </a:r>
            </a:p>
          </p:txBody>
        </p:sp>
      </p:grpSp>
      <p:grpSp>
        <p:nvGrpSpPr>
          <p:cNvPr id="11" name="Rectangle 10">
            <a:extLst>
              <a:ext uri="{FF2B5EF4-FFF2-40B4-BE49-F238E27FC236}">
                <a16:creationId xmlns:a16="http://schemas.microsoft.com/office/drawing/2014/main" id="{75B7027C-14E0-4C27-BE0A-D6AAAF03D8A4}"/>
              </a:ext>
            </a:extLst>
          </p:cNvPr>
          <p:cNvGrpSpPr/>
          <p:nvPr/>
        </p:nvGrpSpPr>
        <p:grpSpPr>
          <a:xfrm>
            <a:off x="7550215" y="3895730"/>
            <a:ext cx="1928659" cy="1316198"/>
            <a:chOff x="0" y="0"/>
            <a:chExt cx="1928658" cy="1316196"/>
          </a:xfrm>
        </p:grpSpPr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72400064-B222-4795-A177-2AA63DFA792A}"/>
                </a:ext>
              </a:extLst>
            </p:cNvPr>
            <p:cNvSpPr/>
            <p:nvPr/>
          </p:nvSpPr>
          <p:spPr>
            <a:xfrm>
              <a:off x="0" y="411004"/>
              <a:ext cx="1821978" cy="9051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72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3" name="igw">
              <a:extLst>
                <a:ext uri="{FF2B5EF4-FFF2-40B4-BE49-F238E27FC236}">
                  <a16:creationId xmlns:a16="http://schemas.microsoft.com/office/drawing/2014/main" id="{393307B5-B5DE-440A-AD02-6F4C4562BA79}"/>
                </a:ext>
              </a:extLst>
            </p:cNvPr>
            <p:cNvSpPr txBox="1"/>
            <p:nvPr/>
          </p:nvSpPr>
          <p:spPr>
            <a:xfrm>
              <a:off x="198119" y="-1"/>
              <a:ext cx="1730540" cy="1209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72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isx</a:t>
              </a:r>
              <a:endParaRPr dirty="0"/>
            </a:p>
          </p:txBody>
        </p:sp>
      </p:grpSp>
      <p:grpSp>
        <p:nvGrpSpPr>
          <p:cNvPr id="14" name="Rectangle 12">
            <a:extLst>
              <a:ext uri="{FF2B5EF4-FFF2-40B4-BE49-F238E27FC236}">
                <a16:creationId xmlns:a16="http://schemas.microsoft.com/office/drawing/2014/main" id="{D29AC387-1500-48F9-A9BA-38E38B8EA442}"/>
              </a:ext>
            </a:extLst>
          </p:cNvPr>
          <p:cNvGrpSpPr/>
          <p:nvPr/>
        </p:nvGrpSpPr>
        <p:grpSpPr>
          <a:xfrm>
            <a:off x="7532984" y="5088812"/>
            <a:ext cx="1877859" cy="1290798"/>
            <a:chOff x="0" y="0"/>
            <a:chExt cx="1877858" cy="1290796"/>
          </a:xfrm>
        </p:grpSpPr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00CBDC33-16C1-4FB5-B976-502964CDB319}"/>
                </a:ext>
              </a:extLst>
            </p:cNvPr>
            <p:cNvSpPr/>
            <p:nvPr/>
          </p:nvSpPr>
          <p:spPr>
            <a:xfrm>
              <a:off x="0" y="385604"/>
              <a:ext cx="1821978" cy="9051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" name="wig">
              <a:extLst>
                <a:ext uri="{FF2B5EF4-FFF2-40B4-BE49-F238E27FC236}">
                  <a16:creationId xmlns:a16="http://schemas.microsoft.com/office/drawing/2014/main" id="{FA656E83-D025-4691-AF84-84E8C0FC1473}"/>
                </a:ext>
              </a:extLst>
            </p:cNvPr>
            <p:cNvSpPr txBox="1"/>
            <p:nvPr/>
          </p:nvSpPr>
          <p:spPr>
            <a:xfrm>
              <a:off x="147319" y="-1"/>
              <a:ext cx="1730540" cy="1209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7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s</a:t>
              </a:r>
              <a:r>
                <a:rPr dirty="0">
                  <a:solidFill>
                    <a:srgbClr val="FF0000"/>
                  </a:solidFill>
                </a:rPr>
                <a:t>i</a:t>
              </a:r>
              <a:r>
                <a:rPr dirty="0"/>
                <a:t>x</a:t>
              </a:r>
            </a:p>
          </p:txBody>
        </p:sp>
      </p:grpSp>
      <p:sp>
        <p:nvSpPr>
          <p:cNvPr id="17" name="Re-order the letters to spell the words correctly. Use your mini-boards.">
            <a:extLst>
              <a:ext uri="{FF2B5EF4-FFF2-40B4-BE49-F238E27FC236}">
                <a16:creationId xmlns:a16="http://schemas.microsoft.com/office/drawing/2014/main" id="{D9AA563E-A4C8-45F7-89E7-A70A23F0E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08109"/>
            <a:ext cx="10515601" cy="1325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Re-order the letters to spell the words correctly.</a:t>
            </a:r>
            <a:br>
              <a:rPr lang="en-US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Use your mini-board.</a:t>
            </a:r>
          </a:p>
        </p:txBody>
      </p:sp>
      <p:pic>
        <p:nvPicPr>
          <p:cNvPr id="18" name="FX13_trashcan.png" descr="FX13_trashcan.png">
            <a:extLst>
              <a:ext uri="{FF2B5EF4-FFF2-40B4-BE49-F238E27FC236}">
                <a16:creationId xmlns:a16="http://schemas.microsoft.com/office/drawing/2014/main" id="{5E4D6783-F34B-4974-B9E0-4B198B7F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106" y="1726878"/>
            <a:ext cx="1763559" cy="2232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1529489965.png" descr="1529489965.png">
            <a:extLst>
              <a:ext uri="{FF2B5EF4-FFF2-40B4-BE49-F238E27FC236}">
                <a16:creationId xmlns:a16="http://schemas.microsoft.com/office/drawing/2014/main" id="{9608BF7C-5E05-4EBE-8ABD-279EFDDCA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313" y="1457324"/>
            <a:ext cx="1911650" cy="243212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670036A-6D4B-46F4-9FA6-A56178321B65}"/>
              </a:ext>
            </a:extLst>
          </p:cNvPr>
          <p:cNvSpPr/>
          <p:nvPr/>
        </p:nvSpPr>
        <p:spPr>
          <a:xfrm>
            <a:off x="399739" y="1726878"/>
            <a:ext cx="56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BB1197-EBAE-468D-A961-3851A0AA373F}"/>
              </a:ext>
            </a:extLst>
          </p:cNvPr>
          <p:cNvSpPr/>
          <p:nvPr/>
        </p:nvSpPr>
        <p:spPr>
          <a:xfrm>
            <a:off x="6651575" y="1730151"/>
            <a:ext cx="56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E68D8F55-BBB3-42DD-AE68-067B92D53A8B}"/>
              </a:ext>
            </a:extLst>
          </p:cNvPr>
          <p:cNvSpPr txBox="1">
            <a:spLocks/>
          </p:cNvSpPr>
          <p:nvPr/>
        </p:nvSpPr>
        <p:spPr>
          <a:xfrm>
            <a:off x="363648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  <p:extLst>
      <p:ext uri="{BB962C8B-B14F-4D97-AF65-F5344CB8AC3E}">
        <p14:creationId xmlns:p14="http://schemas.microsoft.com/office/powerpoint/2010/main" val="4209960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14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">
            <a:extLst>
              <a:ext uri="{FF2B5EF4-FFF2-40B4-BE49-F238E27FC236}">
                <a16:creationId xmlns:a16="http://schemas.microsoft.com/office/drawing/2014/main" id="{562BDE50-D4CB-4763-A082-6DCC04322A55}"/>
              </a:ext>
            </a:extLst>
          </p:cNvPr>
          <p:cNvGrpSpPr/>
          <p:nvPr/>
        </p:nvGrpSpPr>
        <p:grpSpPr>
          <a:xfrm>
            <a:off x="563684" y="2543516"/>
            <a:ext cx="1120630" cy="1087953"/>
            <a:chOff x="0" y="0"/>
            <a:chExt cx="1120628" cy="1087952"/>
          </a:xfrm>
        </p:grpSpPr>
        <p:sp>
          <p:nvSpPr>
            <p:cNvPr id="7" name="Oval">
              <a:extLst>
                <a:ext uri="{FF2B5EF4-FFF2-40B4-BE49-F238E27FC236}">
                  <a16:creationId xmlns:a16="http://schemas.microsoft.com/office/drawing/2014/main" id="{8B3CADEC-ACEA-4057-9703-8F9BFB9E7F92}"/>
                </a:ext>
              </a:extLst>
            </p:cNvPr>
            <p:cNvSpPr/>
            <p:nvPr/>
          </p:nvSpPr>
          <p:spPr>
            <a:xfrm>
              <a:off x="0" y="0"/>
              <a:ext cx="1120629" cy="1081038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5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8" name="b">
              <a:extLst>
                <a:ext uri="{FF2B5EF4-FFF2-40B4-BE49-F238E27FC236}">
                  <a16:creationId xmlns:a16="http://schemas.microsoft.com/office/drawing/2014/main" id="{F3652A90-1E3C-41D1-BA94-47683607F181}"/>
                </a:ext>
              </a:extLst>
            </p:cNvPr>
            <p:cNvSpPr txBox="1"/>
            <p:nvPr/>
          </p:nvSpPr>
          <p:spPr>
            <a:xfrm>
              <a:off x="164112" y="158314"/>
              <a:ext cx="792404" cy="92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4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9" name="in">
            <a:extLst>
              <a:ext uri="{FF2B5EF4-FFF2-40B4-BE49-F238E27FC236}">
                <a16:creationId xmlns:a16="http://schemas.microsoft.com/office/drawing/2014/main" id="{AA57ED55-D222-4F3A-9057-449728C4D58F}"/>
              </a:ext>
            </a:extLst>
          </p:cNvPr>
          <p:cNvGrpSpPr/>
          <p:nvPr/>
        </p:nvGrpSpPr>
        <p:grpSpPr>
          <a:xfrm>
            <a:off x="1744784" y="3280116"/>
            <a:ext cx="1120630" cy="1150938"/>
            <a:chOff x="0" y="0"/>
            <a:chExt cx="1120628" cy="1150937"/>
          </a:xfrm>
        </p:grpSpPr>
        <p:sp>
          <p:nvSpPr>
            <p:cNvPr id="10" name="Oval">
              <a:extLst>
                <a:ext uri="{FF2B5EF4-FFF2-40B4-BE49-F238E27FC236}">
                  <a16:creationId xmlns:a16="http://schemas.microsoft.com/office/drawing/2014/main" id="{C6AE4838-4ED9-45C9-B177-9D1A1ACE8AAF}"/>
                </a:ext>
              </a:extLst>
            </p:cNvPr>
            <p:cNvSpPr/>
            <p:nvPr/>
          </p:nvSpPr>
          <p:spPr>
            <a:xfrm>
              <a:off x="-1" y="0"/>
              <a:ext cx="1120630" cy="1150938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5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1" name="in">
              <a:extLst>
                <a:ext uri="{FF2B5EF4-FFF2-40B4-BE49-F238E27FC236}">
                  <a16:creationId xmlns:a16="http://schemas.microsoft.com/office/drawing/2014/main" id="{AF5FAAE8-BC0C-4CE8-AA82-DA7ABBF1591C}"/>
                </a:ext>
              </a:extLst>
            </p:cNvPr>
            <p:cNvSpPr txBox="1"/>
            <p:nvPr/>
          </p:nvSpPr>
          <p:spPr>
            <a:xfrm>
              <a:off x="164112" y="168552"/>
              <a:ext cx="792403" cy="92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4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</a:t>
              </a:r>
            </a:p>
          </p:txBody>
        </p:sp>
      </p:grpSp>
      <p:grpSp>
        <p:nvGrpSpPr>
          <p:cNvPr id="12" name="t">
            <a:extLst>
              <a:ext uri="{FF2B5EF4-FFF2-40B4-BE49-F238E27FC236}">
                <a16:creationId xmlns:a16="http://schemas.microsoft.com/office/drawing/2014/main" id="{3A0E523E-1E01-402B-9620-47B71168C8E9}"/>
              </a:ext>
            </a:extLst>
          </p:cNvPr>
          <p:cNvGrpSpPr/>
          <p:nvPr/>
        </p:nvGrpSpPr>
        <p:grpSpPr>
          <a:xfrm>
            <a:off x="563684" y="4042116"/>
            <a:ext cx="1120630" cy="1087953"/>
            <a:chOff x="0" y="0"/>
            <a:chExt cx="1120628" cy="1087952"/>
          </a:xfrm>
        </p:grpSpPr>
        <p:sp>
          <p:nvSpPr>
            <p:cNvPr id="13" name="Oval">
              <a:extLst>
                <a:ext uri="{FF2B5EF4-FFF2-40B4-BE49-F238E27FC236}">
                  <a16:creationId xmlns:a16="http://schemas.microsoft.com/office/drawing/2014/main" id="{8DECA3B3-DF13-4DCE-8A33-D17570A182E3}"/>
                </a:ext>
              </a:extLst>
            </p:cNvPr>
            <p:cNvSpPr/>
            <p:nvPr/>
          </p:nvSpPr>
          <p:spPr>
            <a:xfrm>
              <a:off x="0" y="0"/>
              <a:ext cx="1120629" cy="1081038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5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" name="t">
              <a:extLst>
                <a:ext uri="{FF2B5EF4-FFF2-40B4-BE49-F238E27FC236}">
                  <a16:creationId xmlns:a16="http://schemas.microsoft.com/office/drawing/2014/main" id="{34586008-0995-44BB-8BCA-B464711E4D07}"/>
                </a:ext>
              </a:extLst>
            </p:cNvPr>
            <p:cNvSpPr txBox="1"/>
            <p:nvPr/>
          </p:nvSpPr>
          <p:spPr>
            <a:xfrm>
              <a:off x="164112" y="158314"/>
              <a:ext cx="792404" cy="92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4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15" name="bin">
            <a:extLst>
              <a:ext uri="{FF2B5EF4-FFF2-40B4-BE49-F238E27FC236}">
                <a16:creationId xmlns:a16="http://schemas.microsoft.com/office/drawing/2014/main" id="{FFE772EB-BC53-46C3-8437-284E65743304}"/>
              </a:ext>
            </a:extLst>
          </p:cNvPr>
          <p:cNvSpPr txBox="1"/>
          <p:nvPr/>
        </p:nvSpPr>
        <p:spPr>
          <a:xfrm>
            <a:off x="3976777" y="2638364"/>
            <a:ext cx="1124663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5400" b="1" dirty="0"/>
              <a:t>bin</a:t>
            </a:r>
          </a:p>
        </p:txBody>
      </p:sp>
      <p:sp>
        <p:nvSpPr>
          <p:cNvPr id="16" name="tin">
            <a:extLst>
              <a:ext uri="{FF2B5EF4-FFF2-40B4-BE49-F238E27FC236}">
                <a16:creationId xmlns:a16="http://schemas.microsoft.com/office/drawing/2014/main" id="{7D9B525A-0647-4F9B-B695-0BA63222A4C1}"/>
              </a:ext>
            </a:extLst>
          </p:cNvPr>
          <p:cNvSpPr txBox="1"/>
          <p:nvPr/>
        </p:nvSpPr>
        <p:spPr>
          <a:xfrm>
            <a:off x="4097803" y="5606336"/>
            <a:ext cx="882610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5400" b="1" dirty="0">
                <a:solidFill>
                  <a:srgbClr val="FF0000"/>
                </a:solidFill>
              </a:rPr>
              <a:t>tin</a:t>
            </a:r>
          </a:p>
        </p:txBody>
      </p:sp>
      <p:sp>
        <p:nvSpPr>
          <p:cNvPr id="17" name="fig">
            <a:extLst>
              <a:ext uri="{FF2B5EF4-FFF2-40B4-BE49-F238E27FC236}">
                <a16:creationId xmlns:a16="http://schemas.microsoft.com/office/drawing/2014/main" id="{A25D2C10-40C0-45A5-BA5B-716F1C2509E9}"/>
              </a:ext>
            </a:extLst>
          </p:cNvPr>
          <p:cNvSpPr txBox="1"/>
          <p:nvPr/>
        </p:nvSpPr>
        <p:spPr>
          <a:xfrm>
            <a:off x="9370979" y="2894450"/>
            <a:ext cx="909860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5400" b="1" dirty="0">
                <a:solidFill>
                  <a:srgbClr val="FF0000"/>
                </a:solidFill>
              </a:rPr>
              <a:t>fig</a:t>
            </a:r>
          </a:p>
        </p:txBody>
      </p:sp>
      <p:sp>
        <p:nvSpPr>
          <p:cNvPr id="18" name="big">
            <a:extLst>
              <a:ext uri="{FF2B5EF4-FFF2-40B4-BE49-F238E27FC236}">
                <a16:creationId xmlns:a16="http://schemas.microsoft.com/office/drawing/2014/main" id="{DAEB937E-850C-4BFA-A75E-360F0011B217}"/>
              </a:ext>
            </a:extLst>
          </p:cNvPr>
          <p:cNvSpPr txBox="1"/>
          <p:nvPr/>
        </p:nvSpPr>
        <p:spPr>
          <a:xfrm>
            <a:off x="9113388" y="5482713"/>
            <a:ext cx="1172753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5400" b="1" dirty="0">
                <a:solidFill>
                  <a:srgbClr val="FF0000"/>
                </a:solidFill>
              </a:rPr>
              <a:t>big</a:t>
            </a:r>
          </a:p>
        </p:txBody>
      </p:sp>
      <p:grpSp>
        <p:nvGrpSpPr>
          <p:cNvPr id="19" name="f">
            <a:extLst>
              <a:ext uri="{FF2B5EF4-FFF2-40B4-BE49-F238E27FC236}">
                <a16:creationId xmlns:a16="http://schemas.microsoft.com/office/drawing/2014/main" id="{85F01FCF-B730-4585-ACBB-837298037D2C}"/>
              </a:ext>
            </a:extLst>
          </p:cNvPr>
          <p:cNvGrpSpPr/>
          <p:nvPr/>
        </p:nvGrpSpPr>
        <p:grpSpPr>
          <a:xfrm>
            <a:off x="6376913" y="2426065"/>
            <a:ext cx="1120629" cy="1087954"/>
            <a:chOff x="0" y="0"/>
            <a:chExt cx="1120628" cy="1087952"/>
          </a:xfrm>
        </p:grpSpPr>
        <p:sp>
          <p:nvSpPr>
            <p:cNvPr id="20" name="Oval">
              <a:extLst>
                <a:ext uri="{FF2B5EF4-FFF2-40B4-BE49-F238E27FC236}">
                  <a16:creationId xmlns:a16="http://schemas.microsoft.com/office/drawing/2014/main" id="{5D40CBCA-7DBC-432F-AC5D-C782F535CCA5}"/>
                </a:ext>
              </a:extLst>
            </p:cNvPr>
            <p:cNvSpPr/>
            <p:nvPr/>
          </p:nvSpPr>
          <p:spPr>
            <a:xfrm>
              <a:off x="0" y="0"/>
              <a:ext cx="1120629" cy="1081040"/>
            </a:xfrm>
            <a:prstGeom prst="ellipse">
              <a:avLst/>
            </a:prstGeom>
            <a:solidFill>
              <a:schemeClr val="accent4">
                <a:lumOff val="12156"/>
              </a:schemeClr>
            </a:solidFill>
            <a:ln w="25400" cap="flat">
              <a:solidFill>
                <a:schemeClr val="accent4">
                  <a:lumOff val="12156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5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1" name="f">
              <a:extLst>
                <a:ext uri="{FF2B5EF4-FFF2-40B4-BE49-F238E27FC236}">
                  <a16:creationId xmlns:a16="http://schemas.microsoft.com/office/drawing/2014/main" id="{3A647FB4-81A4-4CB3-A50A-9578B4D20E98}"/>
                </a:ext>
              </a:extLst>
            </p:cNvPr>
            <p:cNvSpPr txBox="1"/>
            <p:nvPr/>
          </p:nvSpPr>
          <p:spPr>
            <a:xfrm>
              <a:off x="164112" y="158314"/>
              <a:ext cx="792404" cy="92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4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f</a:t>
              </a:r>
            </a:p>
          </p:txBody>
        </p:sp>
      </p:grpSp>
      <p:grpSp>
        <p:nvGrpSpPr>
          <p:cNvPr id="22" name="ig">
            <a:extLst>
              <a:ext uri="{FF2B5EF4-FFF2-40B4-BE49-F238E27FC236}">
                <a16:creationId xmlns:a16="http://schemas.microsoft.com/office/drawing/2014/main" id="{0D9BB3A5-E64E-4CF9-ADF0-3D9D57DE7C91}"/>
              </a:ext>
            </a:extLst>
          </p:cNvPr>
          <p:cNvGrpSpPr/>
          <p:nvPr/>
        </p:nvGrpSpPr>
        <p:grpSpPr>
          <a:xfrm>
            <a:off x="7558013" y="3162665"/>
            <a:ext cx="1120629" cy="1150940"/>
            <a:chOff x="0" y="0"/>
            <a:chExt cx="1120628" cy="1150939"/>
          </a:xfrm>
        </p:grpSpPr>
        <p:sp>
          <p:nvSpPr>
            <p:cNvPr id="23" name="Oval">
              <a:extLst>
                <a:ext uri="{FF2B5EF4-FFF2-40B4-BE49-F238E27FC236}">
                  <a16:creationId xmlns:a16="http://schemas.microsoft.com/office/drawing/2014/main" id="{3385706F-70EB-4A04-845A-64A780289C34}"/>
                </a:ext>
              </a:extLst>
            </p:cNvPr>
            <p:cNvSpPr/>
            <p:nvPr/>
          </p:nvSpPr>
          <p:spPr>
            <a:xfrm>
              <a:off x="-1" y="0"/>
              <a:ext cx="1120630" cy="1150940"/>
            </a:xfrm>
            <a:prstGeom prst="ellipse">
              <a:avLst/>
            </a:prstGeom>
            <a:solidFill>
              <a:schemeClr val="accent4">
                <a:lumOff val="12156"/>
              </a:schemeClr>
            </a:solidFill>
            <a:ln w="25400" cap="flat">
              <a:solidFill>
                <a:schemeClr val="accent4">
                  <a:lumOff val="12156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53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4" name="ig">
              <a:extLst>
                <a:ext uri="{FF2B5EF4-FFF2-40B4-BE49-F238E27FC236}">
                  <a16:creationId xmlns:a16="http://schemas.microsoft.com/office/drawing/2014/main" id="{C222F8CA-86F6-4996-B6F5-8A02332C77BA}"/>
                </a:ext>
              </a:extLst>
            </p:cNvPr>
            <p:cNvSpPr txBox="1"/>
            <p:nvPr/>
          </p:nvSpPr>
          <p:spPr>
            <a:xfrm>
              <a:off x="164112" y="168552"/>
              <a:ext cx="792403" cy="916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3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ig</a:t>
              </a:r>
            </a:p>
          </p:txBody>
        </p:sp>
      </p:grpSp>
      <p:grpSp>
        <p:nvGrpSpPr>
          <p:cNvPr id="25" name="b">
            <a:extLst>
              <a:ext uri="{FF2B5EF4-FFF2-40B4-BE49-F238E27FC236}">
                <a16:creationId xmlns:a16="http://schemas.microsoft.com/office/drawing/2014/main" id="{ACFD787B-2E5D-46D9-A1EB-3B761C088F54}"/>
              </a:ext>
            </a:extLst>
          </p:cNvPr>
          <p:cNvGrpSpPr/>
          <p:nvPr/>
        </p:nvGrpSpPr>
        <p:grpSpPr>
          <a:xfrm>
            <a:off x="6376913" y="3924665"/>
            <a:ext cx="1120629" cy="1087954"/>
            <a:chOff x="0" y="0"/>
            <a:chExt cx="1120628" cy="1087952"/>
          </a:xfrm>
        </p:grpSpPr>
        <p:sp>
          <p:nvSpPr>
            <p:cNvPr id="26" name="Oval">
              <a:extLst>
                <a:ext uri="{FF2B5EF4-FFF2-40B4-BE49-F238E27FC236}">
                  <a16:creationId xmlns:a16="http://schemas.microsoft.com/office/drawing/2014/main" id="{8B1D9191-7209-48B2-B97C-E82BC2A55CB0}"/>
                </a:ext>
              </a:extLst>
            </p:cNvPr>
            <p:cNvSpPr/>
            <p:nvPr/>
          </p:nvSpPr>
          <p:spPr>
            <a:xfrm>
              <a:off x="0" y="0"/>
              <a:ext cx="1120629" cy="1081040"/>
            </a:xfrm>
            <a:prstGeom prst="ellipse">
              <a:avLst/>
            </a:prstGeom>
            <a:solidFill>
              <a:schemeClr val="accent4">
                <a:lumOff val="12156"/>
              </a:schemeClr>
            </a:solidFill>
            <a:ln w="25400" cap="flat">
              <a:solidFill>
                <a:schemeClr val="accent4">
                  <a:lumOff val="12156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5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7" name="b">
              <a:extLst>
                <a:ext uri="{FF2B5EF4-FFF2-40B4-BE49-F238E27FC236}">
                  <a16:creationId xmlns:a16="http://schemas.microsoft.com/office/drawing/2014/main" id="{A61CA436-F772-4736-A5C9-9A839520D877}"/>
                </a:ext>
              </a:extLst>
            </p:cNvPr>
            <p:cNvSpPr txBox="1"/>
            <p:nvPr/>
          </p:nvSpPr>
          <p:spPr>
            <a:xfrm>
              <a:off x="164112" y="158314"/>
              <a:ext cx="792404" cy="92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4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b</a:t>
              </a:r>
            </a:p>
          </p:txBody>
        </p:sp>
      </p:grpSp>
      <p:pic>
        <p:nvPicPr>
          <p:cNvPr id="28" name="fig-fruit.png" descr="fig-fruit.png">
            <a:extLst>
              <a:ext uri="{FF2B5EF4-FFF2-40B4-BE49-F238E27FC236}">
                <a16:creationId xmlns:a16="http://schemas.microsoft.com/office/drawing/2014/main" id="{60F38ED7-E1FC-49C7-B6DB-1A4FD4FC0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317" y="1058360"/>
            <a:ext cx="2806893" cy="2058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Dose-lineart.png" descr="Dose-lineart.png">
            <a:extLst>
              <a:ext uri="{FF2B5EF4-FFF2-40B4-BE49-F238E27FC236}">
                <a16:creationId xmlns:a16="http://schemas.microsoft.com/office/drawing/2014/main" id="{C940129B-B059-444B-A1B0-AD0B81334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413" y="3429000"/>
            <a:ext cx="2142884" cy="2224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FX13_trashcan.png" descr="FX13_trashcan.png">
            <a:extLst>
              <a:ext uri="{FF2B5EF4-FFF2-40B4-BE49-F238E27FC236}">
                <a16:creationId xmlns:a16="http://schemas.microsoft.com/office/drawing/2014/main" id="{C35E49EE-1C66-4F09-8FDE-08C971C2D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705" y="994217"/>
            <a:ext cx="1305293" cy="1652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Elephant-Silhouette-3.png" descr="Elephant-Silhouette-3.png">
            <a:extLst>
              <a:ext uri="{FF2B5EF4-FFF2-40B4-BE49-F238E27FC236}">
                <a16:creationId xmlns:a16="http://schemas.microsoft.com/office/drawing/2014/main" id="{8922C089-7292-4398-BCA7-8E9C6F6AFD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2198" y="3855585"/>
            <a:ext cx="2593639" cy="175848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8">
            <a:extLst>
              <a:ext uri="{FF2B5EF4-FFF2-40B4-BE49-F238E27FC236}">
                <a16:creationId xmlns:a16="http://schemas.microsoft.com/office/drawing/2014/main" id="{6DB84B9B-1C5D-4DB7-9D83-8A12B90F298C}"/>
              </a:ext>
            </a:extLst>
          </p:cNvPr>
          <p:cNvSpPr txBox="1"/>
          <p:nvPr/>
        </p:nvSpPr>
        <p:spPr>
          <a:xfrm>
            <a:off x="148194" y="-188904"/>
            <a:ext cx="11036797" cy="132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>
              <a:lnSpc>
                <a:spcPct val="90000"/>
              </a:lnSpc>
              <a:defRPr sz="3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Look and write.</a:t>
            </a:r>
            <a:endParaRPr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9EA01B-FA6C-4F16-BCAD-EB1D55993621}"/>
              </a:ext>
            </a:extLst>
          </p:cNvPr>
          <p:cNvSpPr/>
          <p:nvPr/>
        </p:nvSpPr>
        <p:spPr>
          <a:xfrm>
            <a:off x="2983639" y="1309719"/>
            <a:ext cx="56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2C8698-8FBA-4C38-A79D-395306023A33}"/>
              </a:ext>
            </a:extLst>
          </p:cNvPr>
          <p:cNvSpPr/>
          <p:nvPr/>
        </p:nvSpPr>
        <p:spPr>
          <a:xfrm>
            <a:off x="3105728" y="4148953"/>
            <a:ext cx="56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B5323E-1883-4B23-AD6E-3209F86C6B37}"/>
              </a:ext>
            </a:extLst>
          </p:cNvPr>
          <p:cNvSpPr/>
          <p:nvPr/>
        </p:nvSpPr>
        <p:spPr>
          <a:xfrm>
            <a:off x="7582360" y="1258895"/>
            <a:ext cx="56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D15BC8C-E5F1-4121-855C-933EDA4071F6}"/>
              </a:ext>
            </a:extLst>
          </p:cNvPr>
          <p:cNvSpPr/>
          <p:nvPr/>
        </p:nvSpPr>
        <p:spPr>
          <a:xfrm>
            <a:off x="8414633" y="4379142"/>
            <a:ext cx="56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3E8479CB-2525-4A8B-A2EF-409DF1921263}"/>
              </a:ext>
            </a:extLst>
          </p:cNvPr>
          <p:cNvSpPr txBox="1">
            <a:spLocks/>
          </p:cNvSpPr>
          <p:nvPr/>
        </p:nvSpPr>
        <p:spPr>
          <a:xfrm>
            <a:off x="363648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BB2A6A-28E4-4BBD-8C8A-506963D665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412098"/>
      </p:ext>
    </p:extLst>
  </p:cSld>
  <p:clrMapOvr>
    <a:masterClrMapping/>
  </p:clrMapOvr>
  <p:transition spd="med" advTm="37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F4C26201-79EA-4620-9990-3A5387E638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5117" y="-235218"/>
            <a:ext cx="13157117" cy="44943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3400"/>
            </a:pPr>
            <a:r>
              <a:rPr sz="4000" b="1" dirty="0">
                <a:latin typeface="Century Gothic" panose="020B0502020202020204" pitchFamily="34" charset="0"/>
              </a:rPr>
              <a:t>Answer the questions</a:t>
            </a:r>
            <a:r>
              <a:rPr lang="en-US" sz="4000" b="1" dirty="0">
                <a:latin typeface="Century Gothic" panose="020B0502020202020204" pitchFamily="34" charset="0"/>
              </a:rPr>
              <a:t> in</a:t>
            </a:r>
            <a:r>
              <a:rPr sz="4000" b="1" dirty="0"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latin typeface="Century Gothic" panose="020B0502020202020204" pitchFamily="34" charset="0"/>
              </a:rPr>
              <a:t>your Workbook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sz="4000" b="1" dirty="0">
                <a:latin typeface="Century Gothic" panose="020B0502020202020204" pitchFamily="34" charset="0"/>
              </a:rPr>
              <a:t>page </a:t>
            </a:r>
            <a:r>
              <a:rPr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65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sz="4000" b="1" dirty="0">
              <a:latin typeface="Century Gothic" panose="020B0502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70FA96A-43CA-491B-AE10-0632E3D55970}"/>
              </a:ext>
            </a:extLst>
          </p:cNvPr>
          <p:cNvSpPr txBox="1">
            <a:spLocks/>
          </p:cNvSpPr>
          <p:nvPr/>
        </p:nvSpPr>
        <p:spPr>
          <a:xfrm>
            <a:off x="363648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B6FA4C-0454-4430-8732-6E326123A6C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37" y="3173564"/>
            <a:ext cx="2660073" cy="26600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586037"/>
      </p:ext>
    </p:extLst>
  </p:cSld>
  <p:clrMapOvr>
    <a:masterClrMapping/>
  </p:clrMapOvr>
  <p:transition spd="med" advTm="76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F5FBEC-B75E-4CB4-9D04-10CFEE01D825}"/>
              </a:ext>
            </a:extLst>
          </p:cNvPr>
          <p:cNvSpPr txBox="1"/>
          <p:nvPr/>
        </p:nvSpPr>
        <p:spPr>
          <a:xfrm>
            <a:off x="169290" y="852236"/>
            <a:ext cx="11696367" cy="260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400"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Don’t forget to answer the questions</a:t>
            </a:r>
          </a:p>
          <a:p>
            <a:pPr algn="ctr">
              <a:defRPr sz="5400"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in the </a:t>
            </a:r>
            <a:r>
              <a:rPr dirty="0">
                <a:solidFill>
                  <a:srgbClr val="FF0000"/>
                </a:solidFill>
              </a:rPr>
              <a:t>practice</a:t>
            </a:r>
            <a:r>
              <a:rPr dirty="0"/>
              <a:t> PPT for </a:t>
            </a:r>
            <a:r>
              <a:rPr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4.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071A259-E1C3-4F9A-972D-9E4C3C56D017}"/>
              </a:ext>
            </a:extLst>
          </p:cNvPr>
          <p:cNvSpPr txBox="1">
            <a:spLocks/>
          </p:cNvSpPr>
          <p:nvPr/>
        </p:nvSpPr>
        <p:spPr>
          <a:xfrm>
            <a:off x="363648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DB1E34-7593-4E16-B980-BC7F9BF997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66380" y="3502232"/>
            <a:ext cx="2597388" cy="2730788"/>
            <a:chOff x="1946738" y="726327"/>
            <a:chExt cx="6446962" cy="53972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738" y="726327"/>
              <a:ext cx="6446962" cy="539726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20719526">
              <a:off x="3575995" y="4006361"/>
              <a:ext cx="1378612" cy="1895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5978941"/>
      </p:ext>
    </p:extLst>
  </p:cSld>
  <p:clrMapOvr>
    <a:masterClrMapping/>
  </p:clrMapOvr>
  <p:transition spd="med" advTm="95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B29AE3-0E82-4192-B605-2609AF214B11}"/>
              </a:ext>
            </a:extLst>
          </p:cNvPr>
          <p:cNvSpPr txBox="1">
            <a:spLocks/>
          </p:cNvSpPr>
          <p:nvPr/>
        </p:nvSpPr>
        <p:spPr>
          <a:xfrm>
            <a:off x="607594" y="1320892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en-US" dirty="0"/>
              <a:t>End of the lesson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A4BEA0-2C54-4824-BF3B-6B235A333F6F}"/>
              </a:ext>
            </a:extLst>
          </p:cNvPr>
          <p:cNvSpPr txBox="1"/>
          <p:nvPr/>
        </p:nvSpPr>
        <p:spPr>
          <a:xfrm>
            <a:off x="607594" y="2951255"/>
            <a:ext cx="5488406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5400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42B051"/>
                </a:solidFill>
                <a:effectLst>
                  <a:outerShdw blurRad="12700" dist="38100" dir="2700000" rotWithShape="0">
                    <a:srgbClr val="8AD394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Good job dear !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4F89D76-AF78-430B-8B5F-593784971155}"/>
              </a:ext>
            </a:extLst>
          </p:cNvPr>
          <p:cNvSpPr txBox="1">
            <a:spLocks/>
          </p:cNvSpPr>
          <p:nvPr/>
        </p:nvSpPr>
        <p:spPr>
          <a:xfrm>
            <a:off x="363648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992EDB1-B313-4891-AE71-B0A8410467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32040A-2884-4CE2-8BEF-C8EC2CD56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88" y="1495865"/>
            <a:ext cx="4787935" cy="4536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40324"/>
      </p:ext>
    </p:extLst>
  </p:cSld>
  <p:clrMapOvr>
    <a:masterClrMapping/>
  </p:clrMapOvr>
  <p:transition spd="med" advTm="48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2BA46E-A659-482C-AE51-E35228AC112C}"/>
              </a:ext>
            </a:extLst>
          </p:cNvPr>
          <p:cNvSpPr txBox="1">
            <a:spLocks/>
          </p:cNvSpPr>
          <p:nvPr/>
        </p:nvSpPr>
        <p:spPr>
          <a:xfrm>
            <a:off x="529467" y="526240"/>
            <a:ext cx="105156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>
              <a:defRPr sz="4800"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en-US" sz="4800" dirty="0"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rPr>
              <a:t>Objectives</a:t>
            </a:r>
            <a:endParaRPr lang="en-US" sz="3600" dirty="0">
              <a:effectLst>
                <a:outerShdw blurRad="38100" dist="25400" dir="5400000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A2FCB8-DD21-4A4F-89E2-623D5434285E}"/>
              </a:ext>
            </a:extLst>
          </p:cNvPr>
          <p:cNvSpPr txBox="1">
            <a:spLocks/>
          </p:cNvSpPr>
          <p:nvPr/>
        </p:nvSpPr>
        <p:spPr>
          <a:xfrm>
            <a:off x="529467" y="2108199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2743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3200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3657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hangingPunct="1">
              <a:buSzTx/>
              <a:buFont typeface="Arial"/>
              <a:buNone/>
              <a:defRPr sz="4400"/>
            </a:pPr>
            <a:r>
              <a:rPr lang="en-US" sz="4400" dirty="0"/>
              <a:t>1- </a:t>
            </a:r>
            <a:r>
              <a:rPr lang="en-US" sz="4000" dirty="0"/>
              <a:t>Identify the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words </a:t>
            </a:r>
            <a:r>
              <a:rPr lang="en-US" sz="4000" dirty="0">
                <a:solidFill>
                  <a:srgbClr val="FF0000"/>
                </a:solidFill>
              </a:rPr>
              <a:t>bin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FF0000"/>
                </a:solidFill>
              </a:rPr>
              <a:t>tin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FF0000"/>
                </a:solidFill>
              </a:rPr>
              <a:t>fig</a:t>
            </a:r>
            <a:r>
              <a:rPr lang="en-US" sz="4000" dirty="0"/>
              <a:t>, and </a:t>
            </a:r>
            <a:r>
              <a:rPr lang="en-US" sz="4000" dirty="0">
                <a:solidFill>
                  <a:srgbClr val="FF0000"/>
                </a:solidFill>
              </a:rPr>
              <a:t>six</a:t>
            </a:r>
            <a:r>
              <a:rPr lang="en-US" sz="4000" dirty="0"/>
              <a:t>.</a:t>
            </a:r>
          </a:p>
          <a:p>
            <a:pPr marL="0" indent="0" hangingPunct="1">
              <a:buSzTx/>
              <a:buFont typeface="Arial"/>
              <a:buNone/>
              <a:defRPr sz="4400"/>
            </a:pPr>
            <a:endParaRPr lang="en-US" sz="4000" dirty="0"/>
          </a:p>
          <a:p>
            <a:pPr marL="0" indent="0" hangingPunct="1">
              <a:buSzTx/>
              <a:buFont typeface="Arial"/>
              <a:buNone/>
              <a:defRPr sz="4400"/>
            </a:pPr>
            <a:r>
              <a:rPr lang="en-US" sz="4400" dirty="0"/>
              <a:t>2-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Recognise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the sound /</a:t>
            </a:r>
            <a:r>
              <a:rPr lang="en-US" sz="4000" dirty="0" err="1">
                <a:solidFill>
                  <a:srgbClr val="FF0000"/>
                </a:solidFill>
              </a:rPr>
              <a:t>i</a:t>
            </a:r>
            <a:r>
              <a:rPr lang="en-US" sz="4000" dirty="0"/>
              <a:t>/ in the middle of words.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EB3D884-25A5-4E68-A968-49BF0C64754F}"/>
              </a:ext>
            </a:extLst>
          </p:cNvPr>
          <p:cNvSpPr txBox="1">
            <a:spLocks/>
          </p:cNvSpPr>
          <p:nvPr/>
        </p:nvSpPr>
        <p:spPr>
          <a:xfrm>
            <a:off x="363648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E8AED3-F773-4572-9B1E-C63063419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3560618" y="526240"/>
            <a:ext cx="1080655" cy="1048239"/>
          </a:xfrm>
          <a:prstGeom prst="star5">
            <a:avLst/>
          </a:prstGeom>
          <a:solidFill>
            <a:srgbClr val="FFFF00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87537469"/>
      </p:ext>
    </p:extLst>
  </p:cSld>
  <p:clrMapOvr>
    <a:masterClrMapping/>
  </p:clrMapOvr>
  <p:transition spd="med" advTm="191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ounded Rectangle 7">
            <a:extLst>
              <a:ext uri="{FF2B5EF4-FFF2-40B4-BE49-F238E27FC236}">
                <a16:creationId xmlns:a16="http://schemas.microsoft.com/office/drawing/2014/main" id="{14547964-90C5-43B5-A236-BF87CCF3148F}"/>
              </a:ext>
            </a:extLst>
          </p:cNvPr>
          <p:cNvGrpSpPr/>
          <p:nvPr/>
        </p:nvGrpSpPr>
        <p:grpSpPr>
          <a:xfrm>
            <a:off x="766655" y="4355327"/>
            <a:ext cx="1558545" cy="1015659"/>
            <a:chOff x="0" y="0"/>
            <a:chExt cx="1558544" cy="1015657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96178DC7-CF2E-43D3-BFCB-7608D09ACA64}"/>
                </a:ext>
              </a:extLst>
            </p:cNvPr>
            <p:cNvSpPr/>
            <p:nvPr/>
          </p:nvSpPr>
          <p:spPr>
            <a:xfrm>
              <a:off x="0" y="67913"/>
              <a:ext cx="1558544" cy="8319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88BC6"/>
                </a:gs>
                <a:gs pos="78000">
                  <a:srgbClr val="2A78B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" name="six">
              <a:extLst>
                <a:ext uri="{FF2B5EF4-FFF2-40B4-BE49-F238E27FC236}">
                  <a16:creationId xmlns:a16="http://schemas.microsoft.com/office/drawing/2014/main" id="{26885FED-01D9-46F2-A52D-8F5302BB73F9}"/>
                </a:ext>
              </a:extLst>
            </p:cNvPr>
            <p:cNvSpPr/>
            <p:nvPr/>
          </p:nvSpPr>
          <p:spPr>
            <a:xfrm>
              <a:off x="86330" y="0"/>
              <a:ext cx="1385882" cy="1015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6000">
                  <a:solidFill>
                    <a:srgbClr val="A8CEE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b="1" dirty="0"/>
                <a:t>s</a:t>
              </a:r>
              <a:r>
                <a:rPr b="1" dirty="0">
                  <a:solidFill>
                    <a:srgbClr val="FFFFFF"/>
                  </a:solidFill>
                </a:rPr>
                <a:t>i</a:t>
              </a:r>
              <a:r>
                <a:rPr b="1" dirty="0"/>
                <a:t>x</a:t>
              </a: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3B760560-7A35-4429-AE8E-8EB19F8178DF}"/>
              </a:ext>
            </a:extLst>
          </p:cNvPr>
          <p:cNvSpPr txBox="1"/>
          <p:nvPr/>
        </p:nvSpPr>
        <p:spPr>
          <a:xfrm>
            <a:off x="240410" y="153230"/>
            <a:ext cx="6289538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000">
                <a:ln w="22225" cap="flat">
                  <a:solidFill>
                    <a:srgbClr val="17426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Listen</a:t>
            </a:r>
            <a:r>
              <a:rPr dirty="0"/>
              <a:t>, point and repeat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8" name="Rounded Rectangle 7">
            <a:extLst>
              <a:ext uri="{FF2B5EF4-FFF2-40B4-BE49-F238E27FC236}">
                <a16:creationId xmlns:a16="http://schemas.microsoft.com/office/drawing/2014/main" id="{DBBE2AE2-8503-4109-A762-4A1AFAA3AEB2}"/>
              </a:ext>
            </a:extLst>
          </p:cNvPr>
          <p:cNvGrpSpPr/>
          <p:nvPr/>
        </p:nvGrpSpPr>
        <p:grpSpPr>
          <a:xfrm>
            <a:off x="3782470" y="4355327"/>
            <a:ext cx="1558545" cy="1015659"/>
            <a:chOff x="0" y="0"/>
            <a:chExt cx="1558544" cy="1015657"/>
          </a:xfrm>
        </p:grpSpPr>
        <p:sp>
          <p:nvSpPr>
            <p:cNvPr id="9" name="Rounded Rectangle">
              <a:extLst>
                <a:ext uri="{FF2B5EF4-FFF2-40B4-BE49-F238E27FC236}">
                  <a16:creationId xmlns:a16="http://schemas.microsoft.com/office/drawing/2014/main" id="{69223ABD-18C9-4143-96DD-6A62CFA4B371}"/>
                </a:ext>
              </a:extLst>
            </p:cNvPr>
            <p:cNvSpPr/>
            <p:nvPr/>
          </p:nvSpPr>
          <p:spPr>
            <a:xfrm>
              <a:off x="0" y="67913"/>
              <a:ext cx="1558544" cy="8319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88BC6"/>
                </a:gs>
                <a:gs pos="78000">
                  <a:srgbClr val="2A78B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" name="bin">
              <a:extLst>
                <a:ext uri="{FF2B5EF4-FFF2-40B4-BE49-F238E27FC236}">
                  <a16:creationId xmlns:a16="http://schemas.microsoft.com/office/drawing/2014/main" id="{BC9FA011-23E6-462B-8037-46311744C840}"/>
                </a:ext>
              </a:extLst>
            </p:cNvPr>
            <p:cNvSpPr/>
            <p:nvPr/>
          </p:nvSpPr>
          <p:spPr>
            <a:xfrm>
              <a:off x="86330" y="0"/>
              <a:ext cx="1385882" cy="1015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6000">
                  <a:solidFill>
                    <a:srgbClr val="A8CEE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b="1" dirty="0"/>
                <a:t>b</a:t>
              </a:r>
              <a:r>
                <a:rPr b="1" dirty="0">
                  <a:solidFill>
                    <a:srgbClr val="FFFFFF"/>
                  </a:solidFill>
                </a:rPr>
                <a:t>i</a:t>
              </a:r>
              <a:r>
                <a:rPr b="1" dirty="0">
                  <a:solidFill>
                    <a:srgbClr val="A8CEEA"/>
                  </a:solidFill>
                </a:rPr>
                <a:t>n</a:t>
              </a:r>
            </a:p>
          </p:txBody>
        </p:sp>
      </p:grpSp>
      <p:grpSp>
        <p:nvGrpSpPr>
          <p:cNvPr id="11" name="Rounded Rectangle 7">
            <a:extLst>
              <a:ext uri="{FF2B5EF4-FFF2-40B4-BE49-F238E27FC236}">
                <a16:creationId xmlns:a16="http://schemas.microsoft.com/office/drawing/2014/main" id="{F6FD5EBE-1E61-46DA-9C96-22A48217AD58}"/>
              </a:ext>
            </a:extLst>
          </p:cNvPr>
          <p:cNvGrpSpPr/>
          <p:nvPr/>
        </p:nvGrpSpPr>
        <p:grpSpPr>
          <a:xfrm>
            <a:off x="9807952" y="4423239"/>
            <a:ext cx="1558545" cy="1015659"/>
            <a:chOff x="0" y="67912"/>
            <a:chExt cx="1558544" cy="1015657"/>
          </a:xfrm>
        </p:grpSpPr>
        <p:sp>
          <p:nvSpPr>
            <p:cNvPr id="12" name="Rounded Rectangle">
              <a:extLst>
                <a:ext uri="{FF2B5EF4-FFF2-40B4-BE49-F238E27FC236}">
                  <a16:creationId xmlns:a16="http://schemas.microsoft.com/office/drawing/2014/main" id="{BC8FCB33-1564-4DC7-A13F-3F089AA82122}"/>
                </a:ext>
              </a:extLst>
            </p:cNvPr>
            <p:cNvSpPr/>
            <p:nvPr/>
          </p:nvSpPr>
          <p:spPr>
            <a:xfrm>
              <a:off x="0" y="67913"/>
              <a:ext cx="1558544" cy="8319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88BC6"/>
                </a:gs>
                <a:gs pos="78000">
                  <a:srgbClr val="2A78B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" name="tin">
              <a:extLst>
                <a:ext uri="{FF2B5EF4-FFF2-40B4-BE49-F238E27FC236}">
                  <a16:creationId xmlns:a16="http://schemas.microsoft.com/office/drawing/2014/main" id="{674BDF39-1A30-45BF-878E-0870EBCEF2C9}"/>
                </a:ext>
              </a:extLst>
            </p:cNvPr>
            <p:cNvSpPr/>
            <p:nvPr/>
          </p:nvSpPr>
          <p:spPr>
            <a:xfrm>
              <a:off x="86330" y="67912"/>
              <a:ext cx="1385882" cy="1015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6000">
                  <a:solidFill>
                    <a:srgbClr val="A8CEE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b="1" dirty="0"/>
                <a:t>t</a:t>
              </a:r>
              <a:r>
                <a:rPr b="1" dirty="0">
                  <a:solidFill>
                    <a:srgbClr val="FFFFFF"/>
                  </a:solidFill>
                </a:rPr>
                <a:t>i</a:t>
              </a:r>
              <a:r>
                <a:rPr b="1" dirty="0">
                  <a:solidFill>
                    <a:schemeClr val="accent1">
                      <a:lumOff val="20196"/>
                    </a:schemeClr>
                  </a:solidFill>
                </a:rPr>
                <a:t>n</a:t>
              </a:r>
            </a:p>
          </p:txBody>
        </p:sp>
      </p:grpSp>
      <p:grpSp>
        <p:nvGrpSpPr>
          <p:cNvPr id="14" name="Rounded Rectangle 7">
            <a:extLst>
              <a:ext uri="{FF2B5EF4-FFF2-40B4-BE49-F238E27FC236}">
                <a16:creationId xmlns:a16="http://schemas.microsoft.com/office/drawing/2014/main" id="{9E2E6BB7-CED9-455E-B5AB-EC16BA5E88E8}"/>
              </a:ext>
            </a:extLst>
          </p:cNvPr>
          <p:cNvGrpSpPr/>
          <p:nvPr/>
        </p:nvGrpSpPr>
        <p:grpSpPr>
          <a:xfrm>
            <a:off x="6937319" y="4355327"/>
            <a:ext cx="1558545" cy="1015659"/>
            <a:chOff x="0" y="0"/>
            <a:chExt cx="1558544" cy="1015657"/>
          </a:xfrm>
        </p:grpSpPr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BE29B7ED-B43E-41DE-A281-89991AE0DDC6}"/>
                </a:ext>
              </a:extLst>
            </p:cNvPr>
            <p:cNvSpPr/>
            <p:nvPr/>
          </p:nvSpPr>
          <p:spPr>
            <a:xfrm>
              <a:off x="0" y="67913"/>
              <a:ext cx="1558544" cy="8319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88BC6"/>
                </a:gs>
                <a:gs pos="78000">
                  <a:srgbClr val="2A78B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" name="fig">
              <a:extLst>
                <a:ext uri="{FF2B5EF4-FFF2-40B4-BE49-F238E27FC236}">
                  <a16:creationId xmlns:a16="http://schemas.microsoft.com/office/drawing/2014/main" id="{97F846BB-653E-4B16-8ACA-BAF5504ECFF7}"/>
                </a:ext>
              </a:extLst>
            </p:cNvPr>
            <p:cNvSpPr/>
            <p:nvPr/>
          </p:nvSpPr>
          <p:spPr>
            <a:xfrm>
              <a:off x="86330" y="0"/>
              <a:ext cx="1385882" cy="1015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6000">
                  <a:solidFill>
                    <a:srgbClr val="A8CEE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b="1" dirty="0"/>
                <a:t>f</a:t>
              </a:r>
              <a:r>
                <a:rPr b="1" dirty="0">
                  <a:solidFill>
                    <a:srgbClr val="FFFFFF"/>
                  </a:solidFill>
                </a:rPr>
                <a:t>i</a:t>
              </a:r>
              <a:r>
                <a:rPr b="1" dirty="0">
                  <a:solidFill>
                    <a:schemeClr val="accent1">
                      <a:lumOff val="20196"/>
                    </a:schemeClr>
                  </a:solidFill>
                </a:rPr>
                <a:t>g</a:t>
              </a:r>
            </a:p>
          </p:txBody>
        </p:sp>
      </p:grpSp>
      <p:pic>
        <p:nvPicPr>
          <p:cNvPr id="17" name="fig-fruit.png" descr="fig-fruit.png">
            <a:extLst>
              <a:ext uri="{FF2B5EF4-FFF2-40B4-BE49-F238E27FC236}">
                <a16:creationId xmlns:a16="http://schemas.microsoft.com/office/drawing/2014/main" id="{621DE36D-078E-4EFA-B308-3C871ED82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550" y="1767101"/>
            <a:ext cx="2890626" cy="2119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Dose-lineart.png" descr="Dose-lineart.png">
            <a:extLst>
              <a:ext uri="{FF2B5EF4-FFF2-40B4-BE49-F238E27FC236}">
                <a16:creationId xmlns:a16="http://schemas.microsoft.com/office/drawing/2014/main" id="{8C99A722-8757-43CE-9ADB-2827C3505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150" y="1700126"/>
            <a:ext cx="2204151" cy="2288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FX13_trashcan.png" descr="FX13_trashcan.png">
            <a:extLst>
              <a:ext uri="{FF2B5EF4-FFF2-40B4-BE49-F238E27FC236}">
                <a16:creationId xmlns:a16="http://schemas.microsoft.com/office/drawing/2014/main" id="{34E73BD9-15EC-4544-9977-D8E8BD61F9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986" y="1700126"/>
            <a:ext cx="1614092" cy="2043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1529489965.png" descr="1529489965.png">
            <a:extLst>
              <a:ext uri="{FF2B5EF4-FFF2-40B4-BE49-F238E27FC236}">
                <a16:creationId xmlns:a16="http://schemas.microsoft.com/office/drawing/2014/main" id="{E546A9A0-D988-4CB1-9298-D37D5C9A39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655" y="1760622"/>
            <a:ext cx="1558370" cy="198265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EFBF1177-64B6-4700-92A3-8842EADBBDD8}"/>
              </a:ext>
            </a:extLst>
          </p:cNvPr>
          <p:cNvSpPr txBox="1">
            <a:spLocks/>
          </p:cNvSpPr>
          <p:nvPr/>
        </p:nvSpPr>
        <p:spPr>
          <a:xfrm>
            <a:off x="363648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55B935-8C4A-40E5-BBE7-7BCEC76D27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4568167"/>
      </p:ext>
    </p:extLst>
  </p:cSld>
  <p:clrMapOvr>
    <a:masterClrMapping/>
  </p:clrMapOvr>
  <p:transition spd="med" advTm="36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52C17C4-AA4A-4E00-ABB1-EC14018BA211}"/>
              </a:ext>
            </a:extLst>
          </p:cNvPr>
          <p:cNvSpPr txBox="1"/>
          <p:nvPr/>
        </p:nvSpPr>
        <p:spPr>
          <a:xfrm>
            <a:off x="213522" y="182116"/>
            <a:ext cx="613565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000">
                <a:ln w="22225" cap="flat">
                  <a:solidFill>
                    <a:srgbClr val="17426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Read, point and repeat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5" name="Rounded Rectangle 7">
            <a:extLst>
              <a:ext uri="{FF2B5EF4-FFF2-40B4-BE49-F238E27FC236}">
                <a16:creationId xmlns:a16="http://schemas.microsoft.com/office/drawing/2014/main" id="{6DA2084C-9087-4ED0-AEC0-9C278160D287}"/>
              </a:ext>
            </a:extLst>
          </p:cNvPr>
          <p:cNvGrpSpPr/>
          <p:nvPr/>
        </p:nvGrpSpPr>
        <p:grpSpPr>
          <a:xfrm>
            <a:off x="6604327" y="3661907"/>
            <a:ext cx="2298724" cy="1200325"/>
            <a:chOff x="0" y="-116291"/>
            <a:chExt cx="1558544" cy="1200324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C430D447-9EA4-4632-BC5F-7CEA45784AAE}"/>
                </a:ext>
              </a:extLst>
            </p:cNvPr>
            <p:cNvSpPr/>
            <p:nvPr/>
          </p:nvSpPr>
          <p:spPr>
            <a:xfrm>
              <a:off x="0" y="67913"/>
              <a:ext cx="1558544" cy="8319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88BC6"/>
                </a:gs>
                <a:gs pos="78000">
                  <a:srgbClr val="2A78B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7" name="six">
              <a:extLst>
                <a:ext uri="{FF2B5EF4-FFF2-40B4-BE49-F238E27FC236}">
                  <a16:creationId xmlns:a16="http://schemas.microsoft.com/office/drawing/2014/main" id="{C51FE085-C71B-4916-A377-35DD032538CE}"/>
                </a:ext>
              </a:extLst>
            </p:cNvPr>
            <p:cNvSpPr/>
            <p:nvPr/>
          </p:nvSpPr>
          <p:spPr>
            <a:xfrm>
              <a:off x="0" y="-116291"/>
              <a:ext cx="1472214" cy="120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6000">
                  <a:solidFill>
                    <a:srgbClr val="A8CEE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7200" b="1" dirty="0"/>
                <a:t>S</a:t>
              </a:r>
              <a:r>
                <a:rPr sz="7200" b="1" dirty="0">
                  <a:solidFill>
                    <a:srgbClr val="FFFFFF"/>
                  </a:solidFill>
                </a:rPr>
                <a:t>i</a:t>
              </a:r>
              <a:r>
                <a:rPr sz="7200" b="1" dirty="0"/>
                <a:t>x</a:t>
              </a:r>
            </a:p>
          </p:txBody>
        </p:sp>
      </p:grpSp>
      <p:pic>
        <p:nvPicPr>
          <p:cNvPr id="8" name="1529489965.png" descr="1529489965.png">
            <a:extLst>
              <a:ext uri="{FF2B5EF4-FFF2-40B4-BE49-F238E27FC236}">
                <a16:creationId xmlns:a16="http://schemas.microsoft.com/office/drawing/2014/main" id="{6C42384D-C34C-4AAF-B674-8C402193A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404" y="1442036"/>
            <a:ext cx="3022553" cy="395351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7F0820F-F1BD-4691-A017-38574DA651D8}"/>
              </a:ext>
            </a:extLst>
          </p:cNvPr>
          <p:cNvSpPr txBox="1">
            <a:spLocks/>
          </p:cNvSpPr>
          <p:nvPr/>
        </p:nvSpPr>
        <p:spPr>
          <a:xfrm>
            <a:off x="213522" y="611306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75A00D-23C5-462E-BBB9-2F7E4F8977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1034501"/>
      </p:ext>
    </p:extLst>
  </p:cSld>
  <p:clrMapOvr>
    <a:masterClrMapping/>
  </p:clrMapOvr>
  <p:transition spd="med" advTm="7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CD9BD98D-7C33-47AF-B6A3-BE7FE7D5500F}"/>
              </a:ext>
            </a:extLst>
          </p:cNvPr>
          <p:cNvSpPr txBox="1"/>
          <p:nvPr/>
        </p:nvSpPr>
        <p:spPr>
          <a:xfrm>
            <a:off x="151654" y="183499"/>
            <a:ext cx="613565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000">
                <a:ln w="22225" cap="flat">
                  <a:solidFill>
                    <a:srgbClr val="17426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Read, point and repeat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5" name="Rounded Rectangle 7">
            <a:extLst>
              <a:ext uri="{FF2B5EF4-FFF2-40B4-BE49-F238E27FC236}">
                <a16:creationId xmlns:a16="http://schemas.microsoft.com/office/drawing/2014/main" id="{61B30F3E-4893-4227-AD42-49BC53EFE370}"/>
              </a:ext>
            </a:extLst>
          </p:cNvPr>
          <p:cNvGrpSpPr/>
          <p:nvPr/>
        </p:nvGrpSpPr>
        <p:grpSpPr>
          <a:xfrm>
            <a:off x="5920589" y="3931645"/>
            <a:ext cx="2529146" cy="1200325"/>
            <a:chOff x="0" y="-32947"/>
            <a:chExt cx="1620906" cy="965915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C12C86BE-92BF-4E13-A207-0812721E4D4A}"/>
                </a:ext>
              </a:extLst>
            </p:cNvPr>
            <p:cNvSpPr/>
            <p:nvPr/>
          </p:nvSpPr>
          <p:spPr>
            <a:xfrm>
              <a:off x="0" y="67913"/>
              <a:ext cx="1558544" cy="8319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88BC6"/>
                </a:gs>
                <a:gs pos="78000">
                  <a:srgbClr val="2A78B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800"/>
            </a:p>
          </p:txBody>
        </p:sp>
        <p:sp>
          <p:nvSpPr>
            <p:cNvPr id="7" name="bin">
              <a:extLst>
                <a:ext uri="{FF2B5EF4-FFF2-40B4-BE49-F238E27FC236}">
                  <a16:creationId xmlns:a16="http://schemas.microsoft.com/office/drawing/2014/main" id="{A2B1BFD5-D498-4E94-A45F-85547E4B8C2B}"/>
                </a:ext>
              </a:extLst>
            </p:cNvPr>
            <p:cNvSpPr/>
            <p:nvPr/>
          </p:nvSpPr>
          <p:spPr>
            <a:xfrm>
              <a:off x="235024" y="-32947"/>
              <a:ext cx="1385882" cy="96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6000">
                  <a:solidFill>
                    <a:srgbClr val="A8CEE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7200" b="1" dirty="0">
                  <a:solidFill>
                    <a:srgbClr val="A8CEEA"/>
                  </a:solidFill>
                </a:rPr>
                <a:t>b</a:t>
              </a:r>
              <a:r>
                <a:rPr sz="7200" b="1" dirty="0">
                  <a:solidFill>
                    <a:srgbClr val="FFFFFF"/>
                  </a:solidFill>
                </a:rPr>
                <a:t>i</a:t>
              </a:r>
              <a:r>
                <a:rPr sz="7200" b="1" dirty="0">
                  <a:solidFill>
                    <a:srgbClr val="A8CEEA"/>
                  </a:solidFill>
                </a:rPr>
                <a:t>n</a:t>
              </a:r>
            </a:p>
          </p:txBody>
        </p:sp>
      </p:grpSp>
      <p:pic>
        <p:nvPicPr>
          <p:cNvPr id="8" name="FX13_trashcan.png" descr="FX13_trashcan.png">
            <a:extLst>
              <a:ext uri="{FF2B5EF4-FFF2-40B4-BE49-F238E27FC236}">
                <a16:creationId xmlns:a16="http://schemas.microsoft.com/office/drawing/2014/main" id="{BCE7088E-F2A5-482A-A4F3-69C5BA1F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32" y="1394025"/>
            <a:ext cx="3215260" cy="406994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3F46778-1393-4EA2-A886-33243CBC9350}"/>
              </a:ext>
            </a:extLst>
          </p:cNvPr>
          <p:cNvSpPr txBox="1">
            <a:spLocks/>
          </p:cNvSpPr>
          <p:nvPr/>
        </p:nvSpPr>
        <p:spPr>
          <a:xfrm>
            <a:off x="363648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  <p:extLst>
      <p:ext uri="{BB962C8B-B14F-4D97-AF65-F5344CB8AC3E}">
        <p14:creationId xmlns:p14="http://schemas.microsoft.com/office/powerpoint/2010/main" val="1382844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952A6563-7CCC-4FFF-B834-BEB5392F264B}"/>
              </a:ext>
            </a:extLst>
          </p:cNvPr>
          <p:cNvSpPr txBox="1"/>
          <p:nvPr/>
        </p:nvSpPr>
        <p:spPr>
          <a:xfrm>
            <a:off x="208489" y="181996"/>
            <a:ext cx="613565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000">
                <a:ln w="22225" cap="flat">
                  <a:solidFill>
                    <a:srgbClr val="17426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Read, point and repeat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5" name="Rounded Rectangle 7">
            <a:extLst>
              <a:ext uri="{FF2B5EF4-FFF2-40B4-BE49-F238E27FC236}">
                <a16:creationId xmlns:a16="http://schemas.microsoft.com/office/drawing/2014/main" id="{A22AFF8F-892F-4A01-AC9D-0B14B5926D9E}"/>
              </a:ext>
            </a:extLst>
          </p:cNvPr>
          <p:cNvGrpSpPr/>
          <p:nvPr/>
        </p:nvGrpSpPr>
        <p:grpSpPr>
          <a:xfrm>
            <a:off x="6214420" y="2992530"/>
            <a:ext cx="2485082" cy="1200325"/>
            <a:chOff x="0" y="72289"/>
            <a:chExt cx="1658973" cy="977354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CCA0844A-1C01-4FB5-8DA0-CE9E3B263E66}"/>
                </a:ext>
              </a:extLst>
            </p:cNvPr>
            <p:cNvSpPr/>
            <p:nvPr/>
          </p:nvSpPr>
          <p:spPr>
            <a:xfrm>
              <a:off x="0" y="72289"/>
              <a:ext cx="1658973" cy="88552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88BC6"/>
                </a:gs>
                <a:gs pos="78000">
                  <a:srgbClr val="2A78B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" name="fig">
              <a:extLst>
                <a:ext uri="{FF2B5EF4-FFF2-40B4-BE49-F238E27FC236}">
                  <a16:creationId xmlns:a16="http://schemas.microsoft.com/office/drawing/2014/main" id="{DCB1FA6E-5FDD-42D6-B990-A4FC06493473}"/>
                </a:ext>
              </a:extLst>
            </p:cNvPr>
            <p:cNvSpPr txBox="1"/>
            <p:nvPr/>
          </p:nvSpPr>
          <p:spPr>
            <a:xfrm>
              <a:off x="91893" y="72289"/>
              <a:ext cx="1475185" cy="977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6000">
                  <a:solidFill>
                    <a:srgbClr val="A8CEE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7200" b="1" dirty="0"/>
                <a:t>f</a:t>
              </a:r>
              <a:r>
                <a:rPr sz="7200" b="1" dirty="0">
                  <a:solidFill>
                    <a:srgbClr val="FFFFFF"/>
                  </a:solidFill>
                </a:rPr>
                <a:t>i</a:t>
              </a:r>
              <a:r>
                <a:rPr sz="7200" b="1" dirty="0">
                  <a:solidFill>
                    <a:schemeClr val="accent1">
                      <a:lumOff val="20196"/>
                    </a:schemeClr>
                  </a:solidFill>
                </a:rPr>
                <a:t>g</a:t>
              </a:r>
            </a:p>
          </p:txBody>
        </p:sp>
      </p:grpSp>
      <p:pic>
        <p:nvPicPr>
          <p:cNvPr id="8" name="fig-fruit.png" descr="fig-fruit.png">
            <a:extLst>
              <a:ext uri="{FF2B5EF4-FFF2-40B4-BE49-F238E27FC236}">
                <a16:creationId xmlns:a16="http://schemas.microsoft.com/office/drawing/2014/main" id="{DF8CF330-0E0F-48AF-B452-BB7D10E6B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29" y="1589517"/>
            <a:ext cx="4894100" cy="358900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3C48536-4BD2-4CDD-99E8-AF0B43F2273C}"/>
              </a:ext>
            </a:extLst>
          </p:cNvPr>
          <p:cNvSpPr txBox="1">
            <a:spLocks/>
          </p:cNvSpPr>
          <p:nvPr/>
        </p:nvSpPr>
        <p:spPr>
          <a:xfrm>
            <a:off x="363648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  <p:extLst>
      <p:ext uri="{BB962C8B-B14F-4D97-AF65-F5344CB8AC3E}">
        <p14:creationId xmlns:p14="http://schemas.microsoft.com/office/powerpoint/2010/main" val="3010532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C2CE8573-98E4-4785-9335-5A77F045FA02}"/>
              </a:ext>
            </a:extLst>
          </p:cNvPr>
          <p:cNvSpPr txBox="1"/>
          <p:nvPr/>
        </p:nvSpPr>
        <p:spPr>
          <a:xfrm>
            <a:off x="149364" y="161851"/>
            <a:ext cx="613565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000">
                <a:ln w="22225" cap="flat">
                  <a:solidFill>
                    <a:srgbClr val="17426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Read, point and repeat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5" name="Rounded Rectangle 7">
            <a:extLst>
              <a:ext uri="{FF2B5EF4-FFF2-40B4-BE49-F238E27FC236}">
                <a16:creationId xmlns:a16="http://schemas.microsoft.com/office/drawing/2014/main" id="{1F8AA2FC-53C8-4EDD-BE91-D23B5F7F09B7}"/>
              </a:ext>
            </a:extLst>
          </p:cNvPr>
          <p:cNvGrpSpPr/>
          <p:nvPr/>
        </p:nvGrpSpPr>
        <p:grpSpPr>
          <a:xfrm>
            <a:off x="5387301" y="3227721"/>
            <a:ext cx="2309011" cy="1200325"/>
            <a:chOff x="-2" y="0"/>
            <a:chExt cx="1558544" cy="1060046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5DAD12CC-CBB3-4C22-A1D6-4AD7E3F2E41A}"/>
                </a:ext>
              </a:extLst>
            </p:cNvPr>
            <p:cNvSpPr/>
            <p:nvPr/>
          </p:nvSpPr>
          <p:spPr>
            <a:xfrm>
              <a:off x="-2" y="91870"/>
              <a:ext cx="1558544" cy="8319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88BC6"/>
                </a:gs>
                <a:gs pos="78000">
                  <a:srgbClr val="2A78B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" name="tin">
              <a:extLst>
                <a:ext uri="{FF2B5EF4-FFF2-40B4-BE49-F238E27FC236}">
                  <a16:creationId xmlns:a16="http://schemas.microsoft.com/office/drawing/2014/main" id="{0066D58A-C68E-4C17-A968-44CC3192CDD3}"/>
                </a:ext>
              </a:extLst>
            </p:cNvPr>
            <p:cNvSpPr/>
            <p:nvPr/>
          </p:nvSpPr>
          <p:spPr>
            <a:xfrm>
              <a:off x="86330" y="0"/>
              <a:ext cx="1385882" cy="106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6000">
                  <a:solidFill>
                    <a:srgbClr val="A8CEE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7200" b="1" dirty="0"/>
                <a:t>t</a:t>
              </a:r>
              <a:r>
                <a:rPr sz="7200" b="1" dirty="0">
                  <a:solidFill>
                    <a:srgbClr val="FFFFFF"/>
                  </a:solidFill>
                </a:rPr>
                <a:t>i</a:t>
              </a:r>
              <a:r>
                <a:rPr sz="7200" b="1" dirty="0">
                  <a:solidFill>
                    <a:schemeClr val="accent1">
                      <a:lumOff val="20196"/>
                    </a:schemeClr>
                  </a:solidFill>
                </a:rPr>
                <a:t>n</a:t>
              </a:r>
            </a:p>
          </p:txBody>
        </p:sp>
      </p:grpSp>
      <p:pic>
        <p:nvPicPr>
          <p:cNvPr id="8" name="Dose-lineart.png" descr="Dose-lineart.png">
            <a:extLst>
              <a:ext uri="{FF2B5EF4-FFF2-40B4-BE49-F238E27FC236}">
                <a16:creationId xmlns:a16="http://schemas.microsoft.com/office/drawing/2014/main" id="{E5073702-4124-449C-926D-4FC9EAC8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90" y="930741"/>
            <a:ext cx="4259636" cy="442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60492A7-FD3C-4AC3-9E55-BEA827CC8426}"/>
              </a:ext>
            </a:extLst>
          </p:cNvPr>
          <p:cNvSpPr txBox="1">
            <a:spLocks/>
          </p:cNvSpPr>
          <p:nvPr/>
        </p:nvSpPr>
        <p:spPr>
          <a:xfrm>
            <a:off x="363648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  <p:extLst>
      <p:ext uri="{BB962C8B-B14F-4D97-AF65-F5344CB8AC3E}">
        <p14:creationId xmlns:p14="http://schemas.microsoft.com/office/powerpoint/2010/main" val="3213586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355243AA-DAD8-47AE-A244-E19E4BFE5598}"/>
              </a:ext>
            </a:extLst>
          </p:cNvPr>
          <p:cNvSpPr txBox="1">
            <a:spLocks/>
          </p:cNvSpPr>
          <p:nvPr/>
        </p:nvSpPr>
        <p:spPr>
          <a:xfrm>
            <a:off x="661590" y="1110899"/>
            <a:ext cx="10108065" cy="2305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ctr" hangingPunct="1">
              <a:defRPr sz="2800">
                <a:ln w="22225" cap="flat">
                  <a:solidFill>
                    <a:srgbClr val="174262"/>
                  </a:solidFill>
                  <a:prstDash val="solid"/>
                  <a:round/>
                </a:ln>
              </a:defRPr>
            </a:pPr>
            <a:r>
              <a:rPr lang="en-US" sz="4000" dirty="0">
                <a:ln w="22225" cap="flat">
                  <a:solidFill>
                    <a:srgbClr val="174262"/>
                  </a:solidFill>
                  <a:prstDash val="solid"/>
                  <a:round/>
                </a:ln>
              </a:rPr>
              <a:t>Open </a:t>
            </a:r>
            <a:r>
              <a:rPr lang="en-US" sz="4000" dirty="0">
                <a:ln w="22225" cap="flat">
                  <a:solidFill>
                    <a:srgbClr val="174262"/>
                  </a:solidFill>
                  <a:prstDash val="solid"/>
                  <a:round/>
                </a:ln>
                <a:solidFill>
                  <a:srgbClr val="002060"/>
                </a:solidFill>
              </a:rPr>
              <a:t>page </a:t>
            </a:r>
            <a:r>
              <a:rPr lang="en-US" sz="4000" dirty="0">
                <a:ln w="22225" cap="flat">
                  <a:solidFill>
                    <a:srgbClr val="174262"/>
                  </a:solidFill>
                  <a:prstDash val="solid"/>
                  <a:round/>
                </a:ln>
                <a:solidFill>
                  <a:srgbClr val="FF0000"/>
                </a:solidFill>
              </a:rPr>
              <a:t>67</a:t>
            </a:r>
            <a:r>
              <a:rPr lang="en-US" sz="4000" dirty="0">
                <a:ln w="22225" cap="flat">
                  <a:solidFill>
                    <a:srgbClr val="174262"/>
                  </a:solidFill>
                  <a:prstDash val="solid"/>
                  <a:round/>
                </a:ln>
                <a:solidFill>
                  <a:srgbClr val="002060"/>
                </a:solidFill>
              </a:rPr>
              <a:t> </a:t>
            </a:r>
            <a:r>
              <a:rPr lang="en-US" sz="4000" dirty="0">
                <a:ln w="22225" cap="flat">
                  <a:solidFill>
                    <a:srgbClr val="174262"/>
                  </a:solidFill>
                  <a:prstDash val="solid"/>
                  <a:round/>
                </a:ln>
              </a:rPr>
              <a:t>in your Class Book. </a:t>
            </a:r>
          </a:p>
          <a:p>
            <a:pPr algn="ctr" hangingPunct="1">
              <a:defRPr sz="2800">
                <a:ln w="22225" cap="flat">
                  <a:solidFill>
                    <a:srgbClr val="174262"/>
                  </a:solidFill>
                  <a:prstDash val="solid"/>
                  <a:round/>
                </a:ln>
              </a:defRPr>
            </a:pPr>
            <a:r>
              <a:rPr lang="en-US" sz="4000" dirty="0">
                <a:ln w="22225" cap="flat">
                  <a:solidFill>
                    <a:srgbClr val="174262"/>
                  </a:solidFill>
                  <a:prstDash val="solid"/>
                  <a:round/>
                </a:ln>
              </a:rPr>
              <a:t>Read and point to the letter “</a:t>
            </a:r>
            <a:r>
              <a:rPr lang="en-US" sz="4000" dirty="0" err="1">
                <a:ln w="22225" cap="flat">
                  <a:solidFill>
                    <a:srgbClr val="174262"/>
                  </a:solidFill>
                  <a:prstDash val="solid"/>
                  <a:round/>
                </a:ln>
                <a:solidFill>
                  <a:srgbClr val="002060"/>
                </a:solidFill>
              </a:rPr>
              <a:t>i</a:t>
            </a:r>
            <a:r>
              <a:rPr lang="en-US" sz="4000" dirty="0">
                <a:ln w="22225" cap="flat">
                  <a:solidFill>
                    <a:srgbClr val="174262"/>
                  </a:solidFill>
                  <a:prstDash val="solid"/>
                  <a:round/>
                </a:ln>
              </a:rPr>
              <a:t>”. 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D18FA7C-7135-452C-86C3-BE0A8EF7044D}"/>
              </a:ext>
            </a:extLst>
          </p:cNvPr>
          <p:cNvSpPr txBox="1">
            <a:spLocks/>
          </p:cNvSpPr>
          <p:nvPr/>
        </p:nvSpPr>
        <p:spPr>
          <a:xfrm>
            <a:off x="363648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89E8948-4B5D-471E-97E7-8E4DF59F90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03" y="3166276"/>
            <a:ext cx="3762408" cy="2580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9546392"/>
      </p:ext>
    </p:extLst>
  </p:cSld>
  <p:clrMapOvr>
    <a:masterClrMapping/>
  </p:clrMapOvr>
  <p:transition spd="med" advTm="11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447D2A6-EC9D-4FFA-8CE3-5FA99B31849D}"/>
              </a:ext>
            </a:extLst>
          </p:cNvPr>
          <p:cNvSpPr txBox="1"/>
          <p:nvPr/>
        </p:nvSpPr>
        <p:spPr>
          <a:xfrm>
            <a:off x="136832" y="-349052"/>
            <a:ext cx="9569876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3200">
                <a:ln w="22225" cap="flat">
                  <a:solidFill>
                    <a:srgbClr val="23629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800" b="1" dirty="0">
                <a:solidFill>
                  <a:srgbClr val="C00000"/>
                </a:solidFill>
              </a:rPr>
              <a:t> </a:t>
            </a:r>
          </a:p>
          <a:p>
            <a:pPr>
              <a:defRPr sz="28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800" b="1" dirty="0">
                <a:solidFill>
                  <a:srgbClr val="C00000"/>
                </a:solidFill>
              </a:rPr>
              <a:t>Guess the letter and write the word on your mini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sz="2800" b="1" dirty="0">
                <a:solidFill>
                  <a:srgbClr val="C00000"/>
                </a:solidFill>
              </a:rPr>
              <a:t>board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endParaRPr sz="2800" b="1" dirty="0">
              <a:solidFill>
                <a:srgbClr val="C00000"/>
              </a:solidFill>
            </a:endParaRPr>
          </a:p>
        </p:txBody>
      </p:sp>
      <p:grpSp>
        <p:nvGrpSpPr>
          <p:cNvPr id="6" name="Rounded Rectangle 7">
            <a:extLst>
              <a:ext uri="{FF2B5EF4-FFF2-40B4-BE49-F238E27FC236}">
                <a16:creationId xmlns:a16="http://schemas.microsoft.com/office/drawing/2014/main" id="{1BE93586-F04D-407D-8C25-8F45AF8E1B48}"/>
              </a:ext>
            </a:extLst>
          </p:cNvPr>
          <p:cNvGrpSpPr/>
          <p:nvPr/>
        </p:nvGrpSpPr>
        <p:grpSpPr>
          <a:xfrm>
            <a:off x="1334575" y="4560024"/>
            <a:ext cx="2716407" cy="1594714"/>
            <a:chOff x="0" y="40203"/>
            <a:chExt cx="1558544" cy="1130459"/>
          </a:xfrm>
        </p:grpSpPr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B0075BB4-09CB-4284-8D7E-2B1E99603FF7}"/>
                </a:ext>
              </a:extLst>
            </p:cNvPr>
            <p:cNvSpPr/>
            <p:nvPr/>
          </p:nvSpPr>
          <p:spPr>
            <a:xfrm>
              <a:off x="0" y="67913"/>
              <a:ext cx="1558544" cy="8319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88BC6"/>
                </a:gs>
                <a:gs pos="78000">
                  <a:srgbClr val="2A78B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" name="bin">
              <a:extLst>
                <a:ext uri="{FF2B5EF4-FFF2-40B4-BE49-F238E27FC236}">
                  <a16:creationId xmlns:a16="http://schemas.microsoft.com/office/drawing/2014/main" id="{6A9233C6-85E3-4316-A4EE-9004C097BB31}"/>
                </a:ext>
              </a:extLst>
            </p:cNvPr>
            <p:cNvSpPr/>
            <p:nvPr/>
          </p:nvSpPr>
          <p:spPr>
            <a:xfrm>
              <a:off x="0" y="40203"/>
              <a:ext cx="1493892" cy="113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6000">
                  <a:solidFill>
                    <a:srgbClr val="A8CEE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7200" b="1" dirty="0"/>
                <a:t>b</a:t>
              </a:r>
              <a:r>
                <a:rPr sz="7200" b="1" dirty="0">
                  <a:solidFill>
                    <a:srgbClr val="FFFFFF"/>
                  </a:solidFill>
                </a:rPr>
                <a:t>in</a:t>
              </a:r>
            </a:p>
          </p:txBody>
        </p:sp>
      </p:grpSp>
      <p:grpSp>
        <p:nvGrpSpPr>
          <p:cNvPr id="9" name="Rounded Rectangle 7">
            <a:extLst>
              <a:ext uri="{FF2B5EF4-FFF2-40B4-BE49-F238E27FC236}">
                <a16:creationId xmlns:a16="http://schemas.microsoft.com/office/drawing/2014/main" id="{28230690-6456-4B7A-9846-3B96C98EB171}"/>
              </a:ext>
            </a:extLst>
          </p:cNvPr>
          <p:cNvGrpSpPr/>
          <p:nvPr/>
        </p:nvGrpSpPr>
        <p:grpSpPr>
          <a:xfrm>
            <a:off x="7096133" y="4606393"/>
            <a:ext cx="2603723" cy="1200325"/>
            <a:chOff x="-86332" y="15816"/>
            <a:chExt cx="1558544" cy="902650"/>
          </a:xfrm>
        </p:grpSpPr>
        <p:sp>
          <p:nvSpPr>
            <p:cNvPr id="10" name="Rounded Rectangle">
              <a:extLst>
                <a:ext uri="{FF2B5EF4-FFF2-40B4-BE49-F238E27FC236}">
                  <a16:creationId xmlns:a16="http://schemas.microsoft.com/office/drawing/2014/main" id="{41AC0622-A2E7-4CAB-9192-B9D69949C4D3}"/>
                </a:ext>
              </a:extLst>
            </p:cNvPr>
            <p:cNvSpPr/>
            <p:nvPr/>
          </p:nvSpPr>
          <p:spPr>
            <a:xfrm>
              <a:off x="-86332" y="81902"/>
              <a:ext cx="1558544" cy="8319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88BC6"/>
                </a:gs>
                <a:gs pos="78000">
                  <a:srgbClr val="2A78B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" name="tin">
              <a:extLst>
                <a:ext uri="{FF2B5EF4-FFF2-40B4-BE49-F238E27FC236}">
                  <a16:creationId xmlns:a16="http://schemas.microsoft.com/office/drawing/2014/main" id="{D8B2A2B4-DB47-4A28-A931-837AFBE0261A}"/>
                </a:ext>
              </a:extLst>
            </p:cNvPr>
            <p:cNvSpPr/>
            <p:nvPr/>
          </p:nvSpPr>
          <p:spPr>
            <a:xfrm>
              <a:off x="81256" y="15816"/>
              <a:ext cx="1385882" cy="90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6000">
                  <a:solidFill>
                    <a:srgbClr val="A8CEE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7200" b="1" dirty="0"/>
                <a:t>t</a:t>
              </a:r>
              <a:r>
                <a:rPr sz="7200" b="1" dirty="0">
                  <a:solidFill>
                    <a:srgbClr val="FFFFFF"/>
                  </a:solidFill>
                </a:rPr>
                <a:t>i</a:t>
              </a:r>
              <a:r>
                <a:rPr sz="7200" b="1" dirty="0">
                  <a:solidFill>
                    <a:schemeClr val="accent1">
                      <a:lumOff val="20196"/>
                    </a:schemeClr>
                  </a:solidFill>
                </a:rPr>
                <a:t>n</a:t>
              </a:r>
            </a:p>
          </p:txBody>
        </p:sp>
      </p:grpSp>
      <p:sp>
        <p:nvSpPr>
          <p:cNvPr id="12" name="Rectangle 14">
            <a:extLst>
              <a:ext uri="{FF2B5EF4-FFF2-40B4-BE49-F238E27FC236}">
                <a16:creationId xmlns:a16="http://schemas.microsoft.com/office/drawing/2014/main" id="{62425A72-80BC-4023-84F4-E429055CBEBC}"/>
              </a:ext>
            </a:extLst>
          </p:cNvPr>
          <p:cNvSpPr/>
          <p:nvPr/>
        </p:nvSpPr>
        <p:spPr>
          <a:xfrm>
            <a:off x="1787853" y="4724985"/>
            <a:ext cx="706817" cy="887886"/>
          </a:xfrm>
          <a:prstGeom prst="rect">
            <a:avLst/>
          </a:prstGeom>
          <a:gradFill>
            <a:gsLst>
              <a:gs pos="0">
                <a:srgbClr val="488BC6"/>
              </a:gs>
              <a:gs pos="78000">
                <a:srgbClr val="2A78B2"/>
              </a:gs>
            </a:gsLst>
            <a:lin ang="5400000"/>
          </a:gradFill>
          <a:ln w="12700" cap="rnd">
            <a:solidFill>
              <a:srgbClr val="2E83C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66D5E6A2-C423-4B56-9B49-319CBBE78D6A}"/>
              </a:ext>
            </a:extLst>
          </p:cNvPr>
          <p:cNvSpPr/>
          <p:nvPr/>
        </p:nvSpPr>
        <p:spPr>
          <a:xfrm>
            <a:off x="7854460" y="4830696"/>
            <a:ext cx="421219" cy="751717"/>
          </a:xfrm>
          <a:prstGeom prst="rect">
            <a:avLst/>
          </a:prstGeom>
          <a:gradFill>
            <a:gsLst>
              <a:gs pos="0">
                <a:srgbClr val="488BC6"/>
              </a:gs>
              <a:gs pos="78000">
                <a:srgbClr val="2A78B2"/>
              </a:gs>
            </a:gsLst>
            <a:lin ang="5400000"/>
          </a:gradFill>
          <a:ln w="12700" cap="rnd">
            <a:solidFill>
              <a:srgbClr val="2E83C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" name="Dose-lineart.png" descr="Dose-lineart.png">
            <a:extLst>
              <a:ext uri="{FF2B5EF4-FFF2-40B4-BE49-F238E27FC236}">
                <a16:creationId xmlns:a16="http://schemas.microsoft.com/office/drawing/2014/main" id="{33714F8E-3EF8-4534-A937-266A9D967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567" y="885946"/>
            <a:ext cx="3558854" cy="3694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FX13_trashcan.png" descr="FX13_trashcan.png">
            <a:extLst>
              <a:ext uri="{FF2B5EF4-FFF2-40B4-BE49-F238E27FC236}">
                <a16:creationId xmlns:a16="http://schemas.microsoft.com/office/drawing/2014/main" id="{D72FB836-1F7B-47B7-BF7B-0EC0B9752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782" y="1145755"/>
            <a:ext cx="2395446" cy="303221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C6A99C0-9193-40FE-8A74-F1D1ABF83378}"/>
              </a:ext>
            </a:extLst>
          </p:cNvPr>
          <p:cNvSpPr/>
          <p:nvPr/>
        </p:nvSpPr>
        <p:spPr>
          <a:xfrm>
            <a:off x="363648" y="118427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AE9D1-EB5F-4A4C-B7B5-E3D4A4BADD12}"/>
              </a:ext>
            </a:extLst>
          </p:cNvPr>
          <p:cNvSpPr/>
          <p:nvPr/>
        </p:nvSpPr>
        <p:spPr>
          <a:xfrm>
            <a:off x="6526746" y="118427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A46AB-2DC6-4E5C-9D19-7534284F43C9}"/>
              </a:ext>
            </a:extLst>
          </p:cNvPr>
          <p:cNvSpPr/>
          <p:nvPr/>
        </p:nvSpPr>
        <p:spPr>
          <a:xfrm>
            <a:off x="1888253" y="4606392"/>
            <a:ext cx="7068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01F772-192A-40AD-940C-20E834E604C1}"/>
              </a:ext>
            </a:extLst>
          </p:cNvPr>
          <p:cNvSpPr/>
          <p:nvPr/>
        </p:nvSpPr>
        <p:spPr>
          <a:xfrm>
            <a:off x="7761139" y="4824733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CB130655-23DB-4EA2-8B6D-6C3C39FEF611}"/>
              </a:ext>
            </a:extLst>
          </p:cNvPr>
          <p:cNvSpPr txBox="1">
            <a:spLocks/>
          </p:cNvSpPr>
          <p:nvPr/>
        </p:nvSpPr>
        <p:spPr>
          <a:xfrm>
            <a:off x="363648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F66DFD-71B6-4A01-9AEB-0DBBE8765B3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709481"/>
      </p:ext>
    </p:extLst>
  </p:cSld>
  <p:clrMapOvr>
    <a:masterClrMapping/>
  </p:clrMapOvr>
  <p:transition spd="med" advTm="217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8.1|7.6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0.7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292</Words>
  <Application>Microsoft Office PowerPoint</Application>
  <PresentationFormat>Widescreen</PresentationFormat>
  <Paragraphs>103</Paragraphs>
  <Slides>16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Comic Sans MS</vt:lpstr>
      <vt:lpstr>Helvetica</vt:lpstr>
      <vt:lpstr>Helvetica Neue</vt:lpstr>
      <vt:lpstr>Office</vt:lpstr>
      <vt:lpstr>  Unit 7- Lesson 4 P 67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Re-order the letters to spell the words correctly.  Use your mini-board.</vt:lpstr>
      <vt:lpstr>Re-order the letters to spell the words correctly. Use your mini-board.</vt:lpstr>
      <vt:lpstr>PowerPoint Presentation</vt:lpstr>
      <vt:lpstr>Answer the questions in your Workbook page 65.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Unit 7 Dinnertime! </dc:title>
  <cp:lastModifiedBy>Nayla alkaabi</cp:lastModifiedBy>
  <cp:revision>19</cp:revision>
  <dcterms:modified xsi:type="dcterms:W3CDTF">2020-04-06T20:14:08Z</dcterms:modified>
</cp:coreProperties>
</file>