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439" r:id="rId3"/>
    <p:sldId id="449" r:id="rId4"/>
    <p:sldId id="442" r:id="rId5"/>
    <p:sldId id="451" r:id="rId6"/>
    <p:sldId id="452" r:id="rId7"/>
    <p:sldId id="453" r:id="rId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12"/>
      </p:cViewPr>
      <p:guideLst>
        <p:guide orient="horz" pos="1936"/>
        <p:guide pos="4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3" Type="http://schemas.openxmlformats.org/officeDocument/2006/relationships/image" Target="../media/image11.png"/><Relationship Id="rId12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سلطات الدولة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2" y="3392534"/>
            <a:ext cx="631369" cy="81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032023" y="125271"/>
            <a:ext cx="1037768" cy="2892593"/>
            <a:chOff x="1130424" y="-146010"/>
            <a:chExt cx="1037768" cy="2892593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-146010"/>
              <a:ext cx="461665" cy="289259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5749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سلطات الدولة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071797" y="224377"/>
            <a:ext cx="3435250" cy="537623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768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سلطات الدولة</a:t>
              </a:r>
              <a:endParaRPr lang="ar-SY" sz="24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="" xmlns:a16="http://schemas.microsoft.com/office/drawing/2014/main" id="{CB5453F7-CEF5-407A-97C4-CA1E091EE88C}"/>
              </a:ext>
            </a:extLst>
          </p:cNvPr>
          <p:cNvGrpSpPr/>
          <p:nvPr/>
        </p:nvGrpSpPr>
        <p:grpSpPr>
          <a:xfrm>
            <a:off x="3662152" y="1720266"/>
            <a:ext cx="7590690" cy="3364192"/>
            <a:chOff x="-76490" y="821635"/>
            <a:chExt cx="5358150" cy="4794607"/>
          </a:xfrm>
        </p:grpSpPr>
        <p:sp>
          <p:nvSpPr>
            <p:cNvPr id="32" name="Rectangle 10">
              <a:extLst>
                <a:ext uri="{FF2B5EF4-FFF2-40B4-BE49-F238E27FC236}">
                  <a16:creationId xmlns="" xmlns:a16="http://schemas.microsoft.com/office/drawing/2014/main" id="{389FE835-AF4C-4B60-852F-DE3A8D61F3DF}"/>
                </a:ext>
              </a:extLst>
            </p:cNvPr>
            <p:cNvSpPr/>
            <p:nvPr/>
          </p:nvSpPr>
          <p:spPr>
            <a:xfrm>
              <a:off x="4002155" y="1258959"/>
              <a:ext cx="1279505" cy="4357283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87521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88151" y="3019970"/>
                    <a:pt x="1987521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="" xmlns:a16="http://schemas.microsoft.com/office/drawing/2014/main" id="{D6AF2F14-9E30-4E44-898A-4765E9A179B9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="" xmlns:a16="http://schemas.microsoft.com/office/drawing/2014/main" id="{2354639B-8B7D-4D8C-9ABF-02BF4937916C}"/>
                </a:ext>
              </a:extLst>
            </p:cNvPr>
            <p:cNvSpPr/>
            <p:nvPr/>
          </p:nvSpPr>
          <p:spPr>
            <a:xfrm>
              <a:off x="4002156" y="821635"/>
              <a:ext cx="837731" cy="4280451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TextBox 26">
              <a:extLst>
                <a:ext uri="{FF2B5EF4-FFF2-40B4-BE49-F238E27FC236}">
                  <a16:creationId xmlns="" xmlns:a16="http://schemas.microsoft.com/office/drawing/2014/main" id="{FFA68C36-76C4-4C32-9551-147826F05333}"/>
                </a:ext>
              </a:extLst>
            </p:cNvPr>
            <p:cNvSpPr txBox="1"/>
            <p:nvPr/>
          </p:nvSpPr>
          <p:spPr>
            <a:xfrm>
              <a:off x="4199234" y="2777540"/>
              <a:ext cx="529926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="" xmlns:a16="http://schemas.microsoft.com/office/drawing/2014/main" id="{ABC099E2-B07B-4C2E-A3B9-C08A4BDC74E1}"/>
                </a:ext>
              </a:extLst>
            </p:cNvPr>
            <p:cNvSpPr txBox="1"/>
            <p:nvPr/>
          </p:nvSpPr>
          <p:spPr>
            <a:xfrm>
              <a:off x="1488099" y="1258959"/>
              <a:ext cx="2271829" cy="43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28">
              <a:extLst>
                <a:ext uri="{FF2B5EF4-FFF2-40B4-BE49-F238E27FC236}">
                  <a16:creationId xmlns="" xmlns:a16="http://schemas.microsoft.com/office/drawing/2014/main" id="{792F7205-3ACA-4EE4-9665-57C8A3DD0E18}"/>
                </a:ext>
              </a:extLst>
            </p:cNvPr>
            <p:cNvSpPr txBox="1"/>
            <p:nvPr/>
          </p:nvSpPr>
          <p:spPr>
            <a:xfrm>
              <a:off x="45804" y="1681682"/>
              <a:ext cx="3894208" cy="3202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تتكوّن السلطات في الدولة من الآتي :</a:t>
              </a:r>
            </a:p>
            <a:p>
              <a:pPr algn="r"/>
              <a:r>
                <a:rPr lang="ar-SY" sz="20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1-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السلطة التنفيذية </a:t>
              </a:r>
            </a:p>
            <a:p>
              <a:pPr algn="r"/>
              <a:r>
                <a:rPr lang="ar-SY" sz="20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2-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السلطة التنظيمية</a:t>
              </a:r>
            </a:p>
            <a:p>
              <a:pPr algn="r"/>
              <a:r>
                <a:rPr lang="ar-SY" sz="20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3- </a:t>
              </a:r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السلطة القضائية </a:t>
              </a:r>
            </a:p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 تتعاون هذه السلطات في أداء وظائفها وفقاً للنّظام الأساسي للحكم و الأنظمة الأخرى التي تُصدِرها الدولة ,</a:t>
              </a:r>
            </a:p>
            <a:p>
              <a:pPr algn="r"/>
              <a:r>
                <a:rPr lang="ar-SY" sz="2000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 و الملك هو مرجع هذه السُّلطات</a:t>
              </a:r>
              <a:endParaRPr lang="en-US" sz="1600" dirty="0">
                <a:solidFill>
                  <a:srgbClr val="FFFF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7062" y="117209"/>
            <a:ext cx="1694724" cy="114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29" r="98046">
                        <a14:foregroundMark x1="72964" y1="82759" x2="20195" y2="84881"/>
                        <a14:foregroundMark x1="62866" y1="91777" x2="18893" y2="90981"/>
                        <a14:foregroundMark x1="68404" y1="81167" x2="12704" y2="81167"/>
                        <a14:foregroundMark x1="66775" y1="78515" x2="66775" y2="89390"/>
                        <a14:foregroundMark x1="54723" y1="86207" x2="32248" y2="88329"/>
                        <a14:foregroundMark x1="42671" y1="90451" x2="28990" y2="89390"/>
                        <a14:foregroundMark x1="52117" y1="89390" x2="34202" y2="88329"/>
                        <a14:foregroundMark x1="57980" y1="83289" x2="18893" y2="81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49"/>
          <a:stretch/>
        </p:blipFill>
        <p:spPr bwMode="auto">
          <a:xfrm>
            <a:off x="3835401" y="2179179"/>
            <a:ext cx="1015999" cy="116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8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5" y="3400366"/>
            <a:ext cx="622286" cy="80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80265" y="129898"/>
            <a:ext cx="1084899" cy="2836207"/>
            <a:chOff x="1083292" y="-89624"/>
            <a:chExt cx="1084899" cy="2836207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83292" y="-89624"/>
              <a:ext cx="461665" cy="283620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574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سلطات الدولة</a:t>
              </a: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4813" y1="10526" x2="33061" y2="12406"/>
                        <a14:foregroundMark x1="54907" y1="17857" x2="27921" y2="21429"/>
                        <a14:foregroundMark x1="17290" y1="11278" x2="13902" y2="18797"/>
                        <a14:foregroundMark x1="18224" y1="8083" x2="18692" y2="21429"/>
                        <a14:foregroundMark x1="14369" y1="6579" x2="11916" y2="20301"/>
                        <a14:foregroundMark x1="12150" y1="21053" x2="16238" y2="25000"/>
                        <a14:foregroundMark x1="84112" y1="18797" x2="39603" y2="22556"/>
                        <a14:foregroundMark x1="60280" y1="12406" x2="18692" y2="10526"/>
                        <a14:foregroundMark x1="87734" y1="10902" x2="82944" y2="19925"/>
                        <a14:foregroundMark x1="79790" y1="40977" x2="19509" y2="43797"/>
                        <a14:foregroundMark x1="82710" y1="54323" x2="14369" y2="51128"/>
                        <a14:foregroundMark x1="82944" y1="78947" x2="18925" y2="76128"/>
                        <a14:foregroundMark x1="79790" y1="77820" x2="22079" y2="73496"/>
                        <a14:foregroundMark x1="71729" y1="83647" x2="26986" y2="84774"/>
                        <a14:foregroundMark x1="17523" y1="71805" x2="14836" y2="87218"/>
                        <a14:foregroundMark x1="87500" y1="70301" x2="82126" y2="88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" t="961" r="7941" b="65600"/>
          <a:stretch/>
        </p:blipFill>
        <p:spPr bwMode="auto">
          <a:xfrm>
            <a:off x="6159499" y="1423314"/>
            <a:ext cx="5740401" cy="138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8463889" y="315529"/>
            <a:ext cx="2144346" cy="690023"/>
            <a:chOff x="5203282" y="157026"/>
            <a:chExt cx="1822108" cy="1182506"/>
          </a:xfrm>
        </p:grpSpPr>
        <p:sp>
          <p:nvSpPr>
            <p:cNvPr id="20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1088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سلطات الدولة</a:t>
              </a:r>
              <a:endParaRPr lang="ar-SY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534" r="100000">
                        <a14:foregroundMark x1="57362" y1="91186" x2="22699" y2="87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0" b="4438"/>
          <a:stretch/>
        </p:blipFill>
        <p:spPr bwMode="auto">
          <a:xfrm>
            <a:off x="3853169" y="3324100"/>
            <a:ext cx="1844672" cy="16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893" r="95584">
                        <a14:foregroundMark x1="5363" y1="31699" x2="5363" y2="36928"/>
                        <a14:foregroundMark x1="68770" y1="86928" x2="24921" y2="87908"/>
                        <a14:foregroundMark x1="68770" y1="95098" x2="12618" y2="89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3169" y="5069972"/>
            <a:ext cx="1852303" cy="178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333">
                        <a14:foregroundMark x1="87333" y1="67442" x2="30000" y2="75748"/>
                        <a14:foregroundMark x1="78333" y1="11296" x2="26000" y2="12292"/>
                        <a14:foregroundMark x1="86667" y1="17940" x2="4000" y2="16611"/>
                        <a14:foregroundMark x1="94000" y1="8638" x2="79667" y2="87708"/>
                        <a14:foregroundMark x1="17667" y1="31561" x2="21000" y2="79070"/>
                        <a14:foregroundMark x1="79667" y1="88372" x2="13667" y2="85714"/>
                        <a14:foregroundMark x1="15000" y1="60133" x2="8333" y2="84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4473" y="1236385"/>
            <a:ext cx="1752599" cy="175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5324" l="2703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5" b="10752"/>
          <a:stretch/>
        </p:blipFill>
        <p:spPr bwMode="auto">
          <a:xfrm>
            <a:off x="6159499" y="3185049"/>
            <a:ext cx="5804902" cy="147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620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0"/>
          <a:stretch/>
        </p:blipFill>
        <p:spPr bwMode="auto">
          <a:xfrm>
            <a:off x="6159499" y="5103023"/>
            <a:ext cx="5740401" cy="140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39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47" y="3391848"/>
            <a:ext cx="648367" cy="83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057364" y="61032"/>
            <a:ext cx="1076666" cy="2982172"/>
            <a:chOff x="1091526" y="-235590"/>
            <a:chExt cx="1076666" cy="2982172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91526" y="-235590"/>
              <a:ext cx="461665" cy="298217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5749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سلطات الدولة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778167" y="1451469"/>
            <a:ext cx="4662912" cy="438804"/>
            <a:chOff x="6819482" y="2432393"/>
            <a:chExt cx="4662911" cy="438804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166380" y="555184"/>
              <a:ext cx="438804" cy="419322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8" y="2463763"/>
              <a:ext cx="3957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يُحدِّد الطلبة نوع السلطة للأجهزة الحكومية الآتية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8952443" y="2881555"/>
            <a:ext cx="2379160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8952443" y="3018929"/>
            <a:ext cx="2380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سلطة تنفيذية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28" name="Group 7">
            <a:extLst>
              <a:ext uri="{FF2B5EF4-FFF2-40B4-BE49-F238E27FC236}">
                <a16:creationId xmlns="" xmlns:a16="http://schemas.microsoft.com/office/drawing/2014/main" id="{C35CFF30-E6BB-40EE-9DBC-C15FEF931456}"/>
              </a:ext>
            </a:extLst>
          </p:cNvPr>
          <p:cNvGrpSpPr/>
          <p:nvPr/>
        </p:nvGrpSpPr>
        <p:grpSpPr>
          <a:xfrm>
            <a:off x="11470873" y="2359305"/>
            <a:ext cx="374644" cy="372284"/>
            <a:chOff x="1433326" y="2965686"/>
            <a:chExt cx="1264925" cy="1256958"/>
          </a:xfrm>
        </p:grpSpPr>
        <p:grpSp>
          <p:nvGrpSpPr>
            <p:cNvPr id="29" name="Group 3">
              <a:extLst>
                <a:ext uri="{FF2B5EF4-FFF2-40B4-BE49-F238E27FC236}">
                  <a16:creationId xmlns="" xmlns:a16="http://schemas.microsoft.com/office/drawing/2014/main" id="{8CD9C61B-8758-4312-B733-2B7EAB7506D3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31" name="Oval 1">
                <a:extLst>
                  <a:ext uri="{FF2B5EF4-FFF2-40B4-BE49-F238E27FC236}">
                    <a16:creationId xmlns="" xmlns:a16="http://schemas.microsoft.com/office/drawing/2014/main" id="{11D55903-7721-40F3-BB0B-8CB6FD06DBF7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Freeform: Shape 17">
                <a:extLst>
                  <a:ext uri="{FF2B5EF4-FFF2-40B4-BE49-F238E27FC236}">
                    <a16:creationId xmlns="" xmlns:a16="http://schemas.microsoft.com/office/drawing/2014/main" id="{54A443CD-9E28-45BA-AAE8-B40BC152ADEE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="" xmlns:a16="http://schemas.microsoft.com/office/drawing/2014/main" id="{891FB8EA-5B71-4A2C-BAD9-EF5FD10144D5}"/>
                </a:ext>
              </a:extLst>
            </p:cNvPr>
            <p:cNvSpPr txBox="1"/>
            <p:nvPr/>
          </p:nvSpPr>
          <p:spPr>
            <a:xfrm>
              <a:off x="1433326" y="296568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12">
            <a:extLst>
              <a:ext uri="{FF2B5EF4-FFF2-40B4-BE49-F238E27FC236}">
                <a16:creationId xmlns="" xmlns:a16="http://schemas.microsoft.com/office/drawing/2014/main" id="{B277E786-314D-4BE6-ABA8-C874D38F76CD}"/>
              </a:ext>
            </a:extLst>
          </p:cNvPr>
          <p:cNvSpPr txBox="1"/>
          <p:nvPr/>
        </p:nvSpPr>
        <p:spPr>
          <a:xfrm>
            <a:off x="9371908" y="2381102"/>
            <a:ext cx="1985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99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مجلس الوزراء</a:t>
            </a:r>
            <a:endParaRPr lang="en-US" sz="2000" b="1" dirty="0">
              <a:solidFill>
                <a:srgbClr val="FF99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19">
            <a:extLst>
              <a:ext uri="{FF2B5EF4-FFF2-40B4-BE49-F238E27FC236}">
                <a16:creationId xmlns="" xmlns:a16="http://schemas.microsoft.com/office/drawing/2014/main" id="{56ED9FBC-A7B0-42E3-A250-A6174434B84B}"/>
              </a:ext>
            </a:extLst>
          </p:cNvPr>
          <p:cNvGrpSpPr/>
          <p:nvPr/>
        </p:nvGrpSpPr>
        <p:grpSpPr>
          <a:xfrm>
            <a:off x="11592660" y="3992937"/>
            <a:ext cx="374644" cy="382434"/>
            <a:chOff x="1433326" y="2931416"/>
            <a:chExt cx="1264925" cy="1291228"/>
          </a:xfrm>
        </p:grpSpPr>
        <p:grpSp>
          <p:nvGrpSpPr>
            <p:cNvPr id="38" name="Group 20">
              <a:extLst>
                <a:ext uri="{FF2B5EF4-FFF2-40B4-BE49-F238E27FC236}">
                  <a16:creationId xmlns="" xmlns:a16="http://schemas.microsoft.com/office/drawing/2014/main" id="{B3EA4893-74DC-47D7-8164-C35671C67C64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40" name="Oval 22">
                <a:extLst>
                  <a:ext uri="{FF2B5EF4-FFF2-40B4-BE49-F238E27FC236}">
                    <a16:creationId xmlns="" xmlns:a16="http://schemas.microsoft.com/office/drawing/2014/main" id="{4E3A3403-CE64-4101-BFBC-96FAF9FCF5AF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CC00C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23">
                <a:extLst>
                  <a:ext uri="{FF2B5EF4-FFF2-40B4-BE49-F238E27FC236}">
                    <a16:creationId xmlns="" xmlns:a16="http://schemas.microsoft.com/office/drawing/2014/main" id="{24454D8D-68E0-4D16-A337-D77B53A5E05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21">
              <a:extLst>
                <a:ext uri="{FF2B5EF4-FFF2-40B4-BE49-F238E27FC236}">
                  <a16:creationId xmlns="" xmlns:a16="http://schemas.microsoft.com/office/drawing/2014/main" id="{C789A931-B6A3-40BF-90B5-F60EA69F3286}"/>
                </a:ext>
              </a:extLst>
            </p:cNvPr>
            <p:cNvSpPr txBox="1"/>
            <p:nvPr/>
          </p:nvSpPr>
          <p:spPr>
            <a:xfrm>
              <a:off x="1433326" y="293141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ب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="" xmlns:a16="http://schemas.microsoft.com/office/drawing/2014/main" id="{3ED54092-8FA3-4B50-92BD-0B6B55BC6139}"/>
              </a:ext>
            </a:extLst>
          </p:cNvPr>
          <p:cNvGrpSpPr/>
          <p:nvPr/>
        </p:nvGrpSpPr>
        <p:grpSpPr>
          <a:xfrm>
            <a:off x="11630735" y="5389772"/>
            <a:ext cx="393780" cy="392083"/>
            <a:chOff x="1442377" y="2898837"/>
            <a:chExt cx="1329536" cy="1323807"/>
          </a:xfrm>
        </p:grpSpPr>
        <p:grpSp>
          <p:nvGrpSpPr>
            <p:cNvPr id="49" name="Group 25">
              <a:extLst>
                <a:ext uri="{FF2B5EF4-FFF2-40B4-BE49-F238E27FC236}">
                  <a16:creationId xmlns="" xmlns:a16="http://schemas.microsoft.com/office/drawing/2014/main" id="{DF1ED484-4914-4940-9440-B33C35AF98FB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51" name="Oval 27">
                <a:extLst>
                  <a:ext uri="{FF2B5EF4-FFF2-40B4-BE49-F238E27FC236}">
                    <a16:creationId xmlns="" xmlns:a16="http://schemas.microsoft.com/office/drawing/2014/main" id="{A5DDB3DC-AEF5-4B68-8454-4587439BFD4B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: Shape 28">
                <a:extLst>
                  <a:ext uri="{FF2B5EF4-FFF2-40B4-BE49-F238E27FC236}">
                    <a16:creationId xmlns="" xmlns:a16="http://schemas.microsoft.com/office/drawing/2014/main" id="{3F271ED0-C5DA-42DA-9B92-B00B894B870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26">
              <a:extLst>
                <a:ext uri="{FF2B5EF4-FFF2-40B4-BE49-F238E27FC236}">
                  <a16:creationId xmlns="" xmlns:a16="http://schemas.microsoft.com/office/drawing/2014/main" id="{BB6CAF42-AC40-4059-9753-959C91C34193}"/>
                </a:ext>
              </a:extLst>
            </p:cNvPr>
            <p:cNvSpPr txBox="1"/>
            <p:nvPr/>
          </p:nvSpPr>
          <p:spPr>
            <a:xfrm>
              <a:off x="1506987" y="2898837"/>
              <a:ext cx="1264926" cy="1246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ج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3" name="TextBox 44">
            <a:extLst>
              <a:ext uri="{FF2B5EF4-FFF2-40B4-BE49-F238E27FC236}">
                <a16:creationId xmlns="" xmlns:a16="http://schemas.microsoft.com/office/drawing/2014/main" id="{71B1E945-9F2C-4CB9-ADF2-DD5D8FD761D9}"/>
              </a:ext>
            </a:extLst>
          </p:cNvPr>
          <p:cNvSpPr txBox="1"/>
          <p:nvPr/>
        </p:nvSpPr>
        <p:spPr>
          <a:xfrm>
            <a:off x="9904991" y="3979808"/>
            <a:ext cx="1572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CC00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مجلس الشورى</a:t>
            </a:r>
            <a:endParaRPr lang="en-US" sz="2000" b="1" dirty="0">
              <a:solidFill>
                <a:srgbClr val="CC00C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46">
            <a:extLst>
              <a:ext uri="{FF2B5EF4-FFF2-40B4-BE49-F238E27FC236}">
                <a16:creationId xmlns="" xmlns:a16="http://schemas.microsoft.com/office/drawing/2014/main" id="{A424D365-67A0-4FC2-841C-8C09699AD195}"/>
              </a:ext>
            </a:extLst>
          </p:cNvPr>
          <p:cNvSpPr txBox="1"/>
          <p:nvPr/>
        </p:nvSpPr>
        <p:spPr>
          <a:xfrm>
            <a:off x="10142844" y="5393629"/>
            <a:ext cx="1322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المحاكم</a:t>
            </a:r>
            <a:endParaRPr lang="en-US" sz="20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5994636" y="2929873"/>
            <a:ext cx="2379160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5962307" y="3043088"/>
            <a:ext cx="2380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سلطة قضائية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57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2963063" y="2975435"/>
            <a:ext cx="2379160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2963063" y="3112809"/>
            <a:ext cx="2380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سلطة تنظيمية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59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9027886" y="4452367"/>
            <a:ext cx="2379160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9073101" y="4613887"/>
            <a:ext cx="2380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سلطة تنفيذية</a:t>
            </a:r>
          </a:p>
        </p:txBody>
      </p:sp>
      <p:sp>
        <p:nvSpPr>
          <p:cNvPr id="61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6049355" y="4462829"/>
            <a:ext cx="2379160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6049355" y="4600203"/>
            <a:ext cx="2380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سلطة قضائية</a:t>
            </a:r>
          </a:p>
        </p:txBody>
      </p:sp>
      <p:sp>
        <p:nvSpPr>
          <p:cNvPr id="63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2961420" y="4532550"/>
            <a:ext cx="2379160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2961420" y="4669924"/>
            <a:ext cx="2380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سلطة تنظيمية</a:t>
            </a:r>
          </a:p>
        </p:txBody>
      </p:sp>
      <p:sp>
        <p:nvSpPr>
          <p:cNvPr id="65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9053651" y="5878950"/>
            <a:ext cx="2379160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9149414" y="6016324"/>
            <a:ext cx="2380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سلطة تنفيذية</a:t>
            </a:r>
          </a:p>
        </p:txBody>
      </p:sp>
      <p:sp>
        <p:nvSpPr>
          <p:cNvPr id="71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6041281" y="5903109"/>
            <a:ext cx="2379160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6041281" y="6040483"/>
            <a:ext cx="2380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سلطة قضائية</a:t>
            </a:r>
          </a:p>
          <a:p>
            <a:pPr algn="ctr"/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73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2959777" y="5972830"/>
            <a:ext cx="2379160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3086777" y="6110204"/>
            <a:ext cx="2380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سلطة تنظيمية</a:t>
            </a:r>
          </a:p>
          <a:p>
            <a:pPr algn="ctr"/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75" name="Group 47">
            <a:extLst>
              <a:ext uri="{FF2B5EF4-FFF2-40B4-BE49-F238E27FC236}">
                <a16:creationId xmlns="" xmlns:a16="http://schemas.microsoft.com/office/drawing/2014/main" id="{C1B757D9-8D90-4B4B-B56E-8C0829E81185}"/>
              </a:ext>
            </a:extLst>
          </p:cNvPr>
          <p:cNvGrpSpPr/>
          <p:nvPr/>
        </p:nvGrpSpPr>
        <p:grpSpPr>
          <a:xfrm>
            <a:off x="11639744" y="2960746"/>
            <a:ext cx="403866" cy="403866"/>
            <a:chOff x="9158514" y="1814286"/>
            <a:chExt cx="435429" cy="435429"/>
          </a:xfrm>
        </p:grpSpPr>
        <p:sp>
          <p:nvSpPr>
            <p:cNvPr id="76" name="Oval 48">
              <a:extLst>
                <a:ext uri="{FF2B5EF4-FFF2-40B4-BE49-F238E27FC236}">
                  <a16:creationId xmlns="" xmlns:a16="http://schemas.microsoft.com/office/drawing/2014/main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Graphic 49" descr="Checkmark">
              <a:extLst>
                <a:ext uri="{FF2B5EF4-FFF2-40B4-BE49-F238E27FC236}">
                  <a16:creationId xmlns="" xmlns:a16="http://schemas.microsoft.com/office/drawing/2014/main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53247" y="1898661"/>
              <a:ext cx="274320" cy="274320"/>
            </a:xfrm>
            <a:prstGeom prst="rect">
              <a:avLst/>
            </a:prstGeom>
          </p:spPr>
        </p:pic>
      </p:grpSp>
      <p:grpSp>
        <p:nvGrpSpPr>
          <p:cNvPr id="78" name="Group 47">
            <a:extLst>
              <a:ext uri="{FF2B5EF4-FFF2-40B4-BE49-F238E27FC236}">
                <a16:creationId xmlns="" xmlns:a16="http://schemas.microsoft.com/office/drawing/2014/main" id="{C1B757D9-8D90-4B4B-B56E-8C0829E81185}"/>
              </a:ext>
            </a:extLst>
          </p:cNvPr>
          <p:cNvGrpSpPr/>
          <p:nvPr/>
        </p:nvGrpSpPr>
        <p:grpSpPr>
          <a:xfrm>
            <a:off x="5415253" y="4643887"/>
            <a:ext cx="403866" cy="403866"/>
            <a:chOff x="9158514" y="1814286"/>
            <a:chExt cx="435429" cy="435429"/>
          </a:xfrm>
        </p:grpSpPr>
        <p:sp>
          <p:nvSpPr>
            <p:cNvPr id="79" name="Oval 48">
              <a:extLst>
                <a:ext uri="{FF2B5EF4-FFF2-40B4-BE49-F238E27FC236}">
                  <a16:creationId xmlns="" xmlns:a16="http://schemas.microsoft.com/office/drawing/2014/main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Graphic 49" descr="Checkmark">
              <a:extLst>
                <a:ext uri="{FF2B5EF4-FFF2-40B4-BE49-F238E27FC236}">
                  <a16:creationId xmlns="" xmlns:a16="http://schemas.microsoft.com/office/drawing/2014/main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grpSp>
        <p:nvGrpSpPr>
          <p:cNvPr id="81" name="Group 47">
            <a:extLst>
              <a:ext uri="{FF2B5EF4-FFF2-40B4-BE49-F238E27FC236}">
                <a16:creationId xmlns="" xmlns:a16="http://schemas.microsoft.com/office/drawing/2014/main" id="{C1B757D9-8D90-4B4B-B56E-8C0829E81185}"/>
              </a:ext>
            </a:extLst>
          </p:cNvPr>
          <p:cNvGrpSpPr/>
          <p:nvPr/>
        </p:nvGrpSpPr>
        <p:grpSpPr>
          <a:xfrm>
            <a:off x="8510707" y="6016324"/>
            <a:ext cx="403866" cy="403866"/>
            <a:chOff x="9158514" y="1814286"/>
            <a:chExt cx="435429" cy="435429"/>
          </a:xfrm>
        </p:grpSpPr>
        <p:sp>
          <p:nvSpPr>
            <p:cNvPr id="82" name="Oval 48">
              <a:extLst>
                <a:ext uri="{FF2B5EF4-FFF2-40B4-BE49-F238E27FC236}">
                  <a16:creationId xmlns="" xmlns:a16="http://schemas.microsoft.com/office/drawing/2014/main" id="{D2C142ED-132F-4D69-871D-D501C711ED71}"/>
                </a:ext>
              </a:extLst>
            </p:cNvPr>
            <p:cNvSpPr/>
            <p:nvPr/>
          </p:nvSpPr>
          <p:spPr>
            <a:xfrm>
              <a:off x="9158514" y="1814286"/>
              <a:ext cx="435429" cy="43542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Graphic 49" descr="Checkmark">
              <a:extLst>
                <a:ext uri="{FF2B5EF4-FFF2-40B4-BE49-F238E27FC236}">
                  <a16:creationId xmlns="" xmlns:a16="http://schemas.microsoft.com/office/drawing/2014/main" id="{3C535F2E-E9AC-40B5-9980-05A4666F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44877" y="1894840"/>
              <a:ext cx="274320" cy="274320"/>
            </a:xfrm>
            <a:prstGeom prst="rect">
              <a:avLst/>
            </a:prstGeom>
          </p:spPr>
        </p:pic>
      </p:grpSp>
      <p:pic>
        <p:nvPicPr>
          <p:cNvPr id="8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629" r="98046">
                        <a14:foregroundMark x1="72964" y1="82759" x2="20195" y2="84881"/>
                        <a14:foregroundMark x1="62866" y1="91777" x2="18893" y2="90981"/>
                        <a14:foregroundMark x1="68404" y1="81167" x2="12704" y2="81167"/>
                        <a14:foregroundMark x1="66775" y1="78515" x2="66775" y2="89390"/>
                        <a14:foregroundMark x1="54723" y1="86207" x2="32248" y2="88329"/>
                        <a14:foregroundMark x1="42671" y1="90451" x2="28990" y2="89390"/>
                        <a14:foregroundMark x1="52117" y1="89390" x2="34202" y2="88329"/>
                        <a14:foregroundMark x1="57980" y1="83289" x2="18893" y2="81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49"/>
          <a:stretch/>
        </p:blipFill>
        <p:spPr bwMode="auto">
          <a:xfrm>
            <a:off x="4326504" y="215026"/>
            <a:ext cx="2024865" cy="232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1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6" grpId="0" animBg="1"/>
      <p:bldP spid="27" grpId="0"/>
      <p:bldP spid="33" grpId="0"/>
      <p:bldP spid="53" grpId="0"/>
      <p:bldP spid="54" grpId="0"/>
      <p:bldP spid="55" grpId="0" animBg="1"/>
      <p:bldP spid="56" grpId="0"/>
      <p:bldP spid="57" grpId="0" animBg="1"/>
      <p:bldP spid="58" grpId="0"/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70" grpId="0"/>
      <p:bldP spid="71" grpId="0" animBg="1"/>
      <p:bldP spid="72" grpId="0"/>
      <p:bldP spid="73" grpId="0" animBg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0" y="3429577"/>
            <a:ext cx="583082" cy="75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032022" y="125270"/>
            <a:ext cx="1037770" cy="2892595"/>
            <a:chOff x="1130423" y="-146011"/>
            <a:chExt cx="1037770" cy="2892595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3" y="-146011"/>
              <a:ext cx="461665" cy="289259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5750" y="380594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سلطات الدولة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4631672" y="1451471"/>
            <a:ext cx="7164722" cy="438804"/>
            <a:chOff x="6819482" y="2432395"/>
            <a:chExt cx="7164720" cy="438804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415231" y="-693666"/>
              <a:ext cx="438804" cy="669092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8" y="2463763"/>
              <a:ext cx="6593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يقرأ الطّلبة نظام مجلس الوزراء بالدخول من الرابط ثم يملؤون الفراغات الآتية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6727669" y="2881555"/>
            <a:ext cx="4654734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7870707" y="3018929"/>
            <a:ext cx="3659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مواكبة </a:t>
            </a:r>
            <a:r>
              <a:rPr lang="ar-SY" sz="2000" b="1" dirty="0">
                <a:latin typeface="Century Gothic" panose="020B0502020202020204" pitchFamily="34" charset="0"/>
              </a:rPr>
              <a:t>التطورات المحلية في بلادنا</a:t>
            </a:r>
          </a:p>
        </p:txBody>
      </p:sp>
      <p:grpSp>
        <p:nvGrpSpPr>
          <p:cNvPr id="28" name="Group 7">
            <a:extLst>
              <a:ext uri="{FF2B5EF4-FFF2-40B4-BE49-F238E27FC236}">
                <a16:creationId xmlns="" xmlns:a16="http://schemas.microsoft.com/office/drawing/2014/main" id="{C35CFF30-E6BB-40EE-9DBC-C15FEF931456}"/>
              </a:ext>
            </a:extLst>
          </p:cNvPr>
          <p:cNvGrpSpPr/>
          <p:nvPr/>
        </p:nvGrpSpPr>
        <p:grpSpPr>
          <a:xfrm>
            <a:off x="11578149" y="2985932"/>
            <a:ext cx="374644" cy="372284"/>
            <a:chOff x="1433326" y="2965686"/>
            <a:chExt cx="1264925" cy="1256958"/>
          </a:xfrm>
        </p:grpSpPr>
        <p:grpSp>
          <p:nvGrpSpPr>
            <p:cNvPr id="29" name="Group 3">
              <a:extLst>
                <a:ext uri="{FF2B5EF4-FFF2-40B4-BE49-F238E27FC236}">
                  <a16:creationId xmlns="" xmlns:a16="http://schemas.microsoft.com/office/drawing/2014/main" id="{8CD9C61B-8758-4312-B733-2B7EAB7506D3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31" name="Oval 1">
                <a:extLst>
                  <a:ext uri="{FF2B5EF4-FFF2-40B4-BE49-F238E27FC236}">
                    <a16:creationId xmlns="" xmlns:a16="http://schemas.microsoft.com/office/drawing/2014/main" id="{11D55903-7721-40F3-BB0B-8CB6FD06DBF7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Freeform: Shape 17">
                <a:extLst>
                  <a:ext uri="{FF2B5EF4-FFF2-40B4-BE49-F238E27FC236}">
                    <a16:creationId xmlns="" xmlns:a16="http://schemas.microsoft.com/office/drawing/2014/main" id="{54A443CD-9E28-45BA-AAE8-B40BC152ADEE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="" xmlns:a16="http://schemas.microsoft.com/office/drawing/2014/main" id="{891FB8EA-5B71-4A2C-BAD9-EF5FD10144D5}"/>
                </a:ext>
              </a:extLst>
            </p:cNvPr>
            <p:cNvSpPr txBox="1"/>
            <p:nvPr/>
          </p:nvSpPr>
          <p:spPr>
            <a:xfrm>
              <a:off x="1433326" y="296568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12">
            <a:extLst>
              <a:ext uri="{FF2B5EF4-FFF2-40B4-BE49-F238E27FC236}">
                <a16:creationId xmlns="" xmlns:a16="http://schemas.microsoft.com/office/drawing/2014/main" id="{B277E786-314D-4BE6-ABA8-C874D38F76CD}"/>
              </a:ext>
            </a:extLst>
          </p:cNvPr>
          <p:cNvSpPr txBox="1"/>
          <p:nvPr/>
        </p:nvSpPr>
        <p:spPr>
          <a:xfrm>
            <a:off x="7320582" y="2268593"/>
            <a:ext cx="403705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rgbClr val="FF99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يتولّى مجلس الوزراء عدداً من الأعمال , منها:</a:t>
            </a:r>
            <a:endParaRPr lang="en-US" b="1" dirty="0">
              <a:solidFill>
                <a:srgbClr val="FF99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19">
            <a:extLst>
              <a:ext uri="{FF2B5EF4-FFF2-40B4-BE49-F238E27FC236}">
                <a16:creationId xmlns="" xmlns:a16="http://schemas.microsoft.com/office/drawing/2014/main" id="{56ED9FBC-A7B0-42E3-A250-A6174434B84B}"/>
              </a:ext>
            </a:extLst>
          </p:cNvPr>
          <p:cNvGrpSpPr/>
          <p:nvPr/>
        </p:nvGrpSpPr>
        <p:grpSpPr>
          <a:xfrm>
            <a:off x="11634472" y="4017189"/>
            <a:ext cx="374644" cy="382434"/>
            <a:chOff x="1433326" y="2931416"/>
            <a:chExt cx="1264925" cy="1291228"/>
          </a:xfrm>
        </p:grpSpPr>
        <p:grpSp>
          <p:nvGrpSpPr>
            <p:cNvPr id="38" name="Group 20">
              <a:extLst>
                <a:ext uri="{FF2B5EF4-FFF2-40B4-BE49-F238E27FC236}">
                  <a16:creationId xmlns="" xmlns:a16="http://schemas.microsoft.com/office/drawing/2014/main" id="{B3EA4893-74DC-47D7-8164-C35671C67C64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40" name="Oval 22">
                <a:extLst>
                  <a:ext uri="{FF2B5EF4-FFF2-40B4-BE49-F238E27FC236}">
                    <a16:creationId xmlns="" xmlns:a16="http://schemas.microsoft.com/office/drawing/2014/main" id="{4E3A3403-CE64-4101-BFBC-96FAF9FCF5AF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CC00C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23">
                <a:extLst>
                  <a:ext uri="{FF2B5EF4-FFF2-40B4-BE49-F238E27FC236}">
                    <a16:creationId xmlns="" xmlns:a16="http://schemas.microsoft.com/office/drawing/2014/main" id="{24454D8D-68E0-4D16-A337-D77B53A5E05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21">
              <a:extLst>
                <a:ext uri="{FF2B5EF4-FFF2-40B4-BE49-F238E27FC236}">
                  <a16:creationId xmlns="" xmlns:a16="http://schemas.microsoft.com/office/drawing/2014/main" id="{C789A931-B6A3-40BF-90B5-F60EA69F3286}"/>
                </a:ext>
              </a:extLst>
            </p:cNvPr>
            <p:cNvSpPr txBox="1"/>
            <p:nvPr/>
          </p:nvSpPr>
          <p:spPr>
            <a:xfrm>
              <a:off x="1433326" y="293141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="" xmlns:a16="http://schemas.microsoft.com/office/drawing/2014/main" id="{3ED54092-8FA3-4B50-92BD-0B6B55BC6139}"/>
              </a:ext>
            </a:extLst>
          </p:cNvPr>
          <p:cNvGrpSpPr/>
          <p:nvPr/>
        </p:nvGrpSpPr>
        <p:grpSpPr>
          <a:xfrm>
            <a:off x="11641894" y="4984832"/>
            <a:ext cx="393780" cy="392083"/>
            <a:chOff x="1442377" y="2898837"/>
            <a:chExt cx="1329536" cy="1323807"/>
          </a:xfrm>
        </p:grpSpPr>
        <p:grpSp>
          <p:nvGrpSpPr>
            <p:cNvPr id="49" name="Group 25">
              <a:extLst>
                <a:ext uri="{FF2B5EF4-FFF2-40B4-BE49-F238E27FC236}">
                  <a16:creationId xmlns="" xmlns:a16="http://schemas.microsoft.com/office/drawing/2014/main" id="{DF1ED484-4914-4940-9440-B33C35AF98FB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51" name="Oval 27">
                <a:extLst>
                  <a:ext uri="{FF2B5EF4-FFF2-40B4-BE49-F238E27FC236}">
                    <a16:creationId xmlns="" xmlns:a16="http://schemas.microsoft.com/office/drawing/2014/main" id="{A5DDB3DC-AEF5-4B68-8454-4587439BFD4B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: Shape 28">
                <a:extLst>
                  <a:ext uri="{FF2B5EF4-FFF2-40B4-BE49-F238E27FC236}">
                    <a16:creationId xmlns="" xmlns:a16="http://schemas.microsoft.com/office/drawing/2014/main" id="{3F271ED0-C5DA-42DA-9B92-B00B894B870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26">
              <a:extLst>
                <a:ext uri="{FF2B5EF4-FFF2-40B4-BE49-F238E27FC236}">
                  <a16:creationId xmlns="" xmlns:a16="http://schemas.microsoft.com/office/drawing/2014/main" id="{BB6CAF42-AC40-4059-9753-959C91C34193}"/>
                </a:ext>
              </a:extLst>
            </p:cNvPr>
            <p:cNvSpPr txBox="1"/>
            <p:nvPr/>
          </p:nvSpPr>
          <p:spPr>
            <a:xfrm>
              <a:off x="1506987" y="2898837"/>
              <a:ext cx="1264926" cy="1246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9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6724819" y="3877460"/>
            <a:ext cx="4647364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6935630" y="3999513"/>
            <a:ext cx="432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مواكبة التطورات </a:t>
            </a:r>
            <a:r>
              <a:rPr lang="ar-SY" sz="2000" b="1" dirty="0" smtClean="0">
                <a:latin typeface="Century Gothic" panose="020B0502020202020204" pitchFamily="34" charset="0"/>
              </a:rPr>
              <a:t>السياسية في السياسة الخارجية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65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6731000" y="4883025"/>
            <a:ext cx="4663346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7471659" y="5020399"/>
            <a:ext cx="3918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>
                <a:latin typeface="Century Gothic" panose="020B0502020202020204" pitchFamily="34" charset="0"/>
              </a:rPr>
              <a:t>تنفيذ </a:t>
            </a:r>
            <a:r>
              <a:rPr lang="ar-SY" sz="2000" b="1" smtClean="0">
                <a:latin typeface="Century Gothic" panose="020B0502020202020204" pitchFamily="34" charset="0"/>
              </a:rPr>
              <a:t>إصلاحية </a:t>
            </a:r>
            <a:r>
              <a:rPr lang="ar-SY" sz="2000" b="1" dirty="0">
                <a:latin typeface="Century Gothic" panose="020B0502020202020204" pitchFamily="34" charset="0"/>
              </a:rPr>
              <a:t>تعاصر الحالات الطارئة</a:t>
            </a: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333">
                        <a14:foregroundMark x1="87333" y1="67442" x2="30000" y2="75748"/>
                        <a14:foregroundMark x1="78333" y1="11296" x2="26000" y2="12292"/>
                        <a14:foregroundMark x1="86667" y1="17940" x2="4000" y2="16611"/>
                        <a14:foregroundMark x1="94000" y1="8638" x2="79667" y2="87708"/>
                        <a14:foregroundMark x1="17667" y1="31561" x2="21000" y2="79070"/>
                        <a14:foregroundMark x1="79667" y1="88372" x2="13667" y2="85714"/>
                        <a14:foregroundMark x1="15000" y1="60133" x2="8333" y2="84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239" y="2508954"/>
            <a:ext cx="2298961" cy="230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6" grpId="0" animBg="1"/>
      <p:bldP spid="27" grpId="0"/>
      <p:bldP spid="33" grpId="0" animBg="1"/>
      <p:bldP spid="59" grpId="0" animBg="1"/>
      <p:bldP spid="60" grpId="0"/>
      <p:bldP spid="65" grpId="0" animBg="1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الأولى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1" y="3395084"/>
            <a:ext cx="648367" cy="83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23421" y="129259"/>
            <a:ext cx="997958" cy="2844804"/>
            <a:chOff x="1130423" y="6391"/>
            <a:chExt cx="997958" cy="2844804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3" y="6391"/>
              <a:ext cx="461665" cy="284480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DFC9EF"/>
                  </a:solidFill>
                  <a:latin typeface="Oswald" panose="02000503000000000000" pitchFamily="2" charset="0"/>
                </a:rPr>
                <a:t>الأنظمة في المملكة العربية السعودية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593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سلطات الدولة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3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4631672" y="1451471"/>
            <a:ext cx="7164722" cy="438804"/>
            <a:chOff x="6819482" y="2432395"/>
            <a:chExt cx="7164720" cy="438804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415231" y="-693666"/>
              <a:ext cx="438804" cy="669092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8" y="2463763"/>
              <a:ext cx="65938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يقرأ الطّلبة نظام مجلس الشورى بالدخول من الرابط ثم يملؤون الفراغات الآتية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6727669" y="2881555"/>
            <a:ext cx="4654734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6795930" y="3018929"/>
            <a:ext cx="4594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مناقشة الخطة العامة للتنمية الاقتصادية والاجتماعية</a:t>
            </a:r>
          </a:p>
        </p:txBody>
      </p:sp>
      <p:grpSp>
        <p:nvGrpSpPr>
          <p:cNvPr id="28" name="Group 7">
            <a:extLst>
              <a:ext uri="{FF2B5EF4-FFF2-40B4-BE49-F238E27FC236}">
                <a16:creationId xmlns="" xmlns:a16="http://schemas.microsoft.com/office/drawing/2014/main" id="{C35CFF30-E6BB-40EE-9DBC-C15FEF931456}"/>
              </a:ext>
            </a:extLst>
          </p:cNvPr>
          <p:cNvGrpSpPr/>
          <p:nvPr/>
        </p:nvGrpSpPr>
        <p:grpSpPr>
          <a:xfrm>
            <a:off x="11578149" y="2985932"/>
            <a:ext cx="374644" cy="372284"/>
            <a:chOff x="1433326" y="2965686"/>
            <a:chExt cx="1264925" cy="1256958"/>
          </a:xfrm>
        </p:grpSpPr>
        <p:grpSp>
          <p:nvGrpSpPr>
            <p:cNvPr id="29" name="Group 3">
              <a:extLst>
                <a:ext uri="{FF2B5EF4-FFF2-40B4-BE49-F238E27FC236}">
                  <a16:creationId xmlns="" xmlns:a16="http://schemas.microsoft.com/office/drawing/2014/main" id="{8CD9C61B-8758-4312-B733-2B7EAB7506D3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31" name="Oval 1">
                <a:extLst>
                  <a:ext uri="{FF2B5EF4-FFF2-40B4-BE49-F238E27FC236}">
                    <a16:creationId xmlns="" xmlns:a16="http://schemas.microsoft.com/office/drawing/2014/main" id="{11D55903-7721-40F3-BB0B-8CB6FD06DBF7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Freeform: Shape 17">
                <a:extLst>
                  <a:ext uri="{FF2B5EF4-FFF2-40B4-BE49-F238E27FC236}">
                    <a16:creationId xmlns="" xmlns:a16="http://schemas.microsoft.com/office/drawing/2014/main" id="{54A443CD-9E28-45BA-AAE8-B40BC152ADEE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="" xmlns:a16="http://schemas.microsoft.com/office/drawing/2014/main" id="{891FB8EA-5B71-4A2C-BAD9-EF5FD10144D5}"/>
                </a:ext>
              </a:extLst>
            </p:cNvPr>
            <p:cNvSpPr txBox="1"/>
            <p:nvPr/>
          </p:nvSpPr>
          <p:spPr>
            <a:xfrm>
              <a:off x="1433326" y="296568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3" name="TextBox 12">
            <a:extLst>
              <a:ext uri="{FF2B5EF4-FFF2-40B4-BE49-F238E27FC236}">
                <a16:creationId xmlns="" xmlns:a16="http://schemas.microsoft.com/office/drawing/2014/main" id="{B277E786-314D-4BE6-ABA8-C874D38F76CD}"/>
              </a:ext>
            </a:extLst>
          </p:cNvPr>
          <p:cNvSpPr txBox="1"/>
          <p:nvPr/>
        </p:nvSpPr>
        <p:spPr>
          <a:xfrm>
            <a:off x="7320582" y="2268593"/>
            <a:ext cx="403705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rgbClr val="FF99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يتولّى مجلس الشورى عدداً من الأعمال , منها:</a:t>
            </a:r>
            <a:endParaRPr lang="en-US" b="1" dirty="0">
              <a:solidFill>
                <a:srgbClr val="FF99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19">
            <a:extLst>
              <a:ext uri="{FF2B5EF4-FFF2-40B4-BE49-F238E27FC236}">
                <a16:creationId xmlns="" xmlns:a16="http://schemas.microsoft.com/office/drawing/2014/main" id="{56ED9FBC-A7B0-42E3-A250-A6174434B84B}"/>
              </a:ext>
            </a:extLst>
          </p:cNvPr>
          <p:cNvGrpSpPr/>
          <p:nvPr/>
        </p:nvGrpSpPr>
        <p:grpSpPr>
          <a:xfrm>
            <a:off x="11634472" y="4017189"/>
            <a:ext cx="374644" cy="382434"/>
            <a:chOff x="1433326" y="2931416"/>
            <a:chExt cx="1264925" cy="1291228"/>
          </a:xfrm>
        </p:grpSpPr>
        <p:grpSp>
          <p:nvGrpSpPr>
            <p:cNvPr id="38" name="Group 20">
              <a:extLst>
                <a:ext uri="{FF2B5EF4-FFF2-40B4-BE49-F238E27FC236}">
                  <a16:creationId xmlns="" xmlns:a16="http://schemas.microsoft.com/office/drawing/2014/main" id="{B3EA4893-74DC-47D7-8164-C35671C67C64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40" name="Oval 22">
                <a:extLst>
                  <a:ext uri="{FF2B5EF4-FFF2-40B4-BE49-F238E27FC236}">
                    <a16:creationId xmlns="" xmlns:a16="http://schemas.microsoft.com/office/drawing/2014/main" id="{4E3A3403-CE64-4101-BFBC-96FAF9FCF5AF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CC00C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23">
                <a:extLst>
                  <a:ext uri="{FF2B5EF4-FFF2-40B4-BE49-F238E27FC236}">
                    <a16:creationId xmlns="" xmlns:a16="http://schemas.microsoft.com/office/drawing/2014/main" id="{24454D8D-68E0-4D16-A337-D77B53A5E05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21">
              <a:extLst>
                <a:ext uri="{FF2B5EF4-FFF2-40B4-BE49-F238E27FC236}">
                  <a16:creationId xmlns="" xmlns:a16="http://schemas.microsoft.com/office/drawing/2014/main" id="{C789A931-B6A3-40BF-90B5-F60EA69F3286}"/>
                </a:ext>
              </a:extLst>
            </p:cNvPr>
            <p:cNvSpPr txBox="1"/>
            <p:nvPr/>
          </p:nvSpPr>
          <p:spPr>
            <a:xfrm>
              <a:off x="1433326" y="293141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="" xmlns:a16="http://schemas.microsoft.com/office/drawing/2014/main" id="{3ED54092-8FA3-4B50-92BD-0B6B55BC6139}"/>
              </a:ext>
            </a:extLst>
          </p:cNvPr>
          <p:cNvGrpSpPr/>
          <p:nvPr/>
        </p:nvGrpSpPr>
        <p:grpSpPr>
          <a:xfrm>
            <a:off x="11641894" y="4984832"/>
            <a:ext cx="393780" cy="392083"/>
            <a:chOff x="1442377" y="2898837"/>
            <a:chExt cx="1329536" cy="1323807"/>
          </a:xfrm>
        </p:grpSpPr>
        <p:grpSp>
          <p:nvGrpSpPr>
            <p:cNvPr id="49" name="Group 25">
              <a:extLst>
                <a:ext uri="{FF2B5EF4-FFF2-40B4-BE49-F238E27FC236}">
                  <a16:creationId xmlns="" xmlns:a16="http://schemas.microsoft.com/office/drawing/2014/main" id="{DF1ED484-4914-4940-9440-B33C35AF98FB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51" name="Oval 27">
                <a:extLst>
                  <a:ext uri="{FF2B5EF4-FFF2-40B4-BE49-F238E27FC236}">
                    <a16:creationId xmlns="" xmlns:a16="http://schemas.microsoft.com/office/drawing/2014/main" id="{A5DDB3DC-AEF5-4B68-8454-4587439BFD4B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: Shape 28">
                <a:extLst>
                  <a:ext uri="{FF2B5EF4-FFF2-40B4-BE49-F238E27FC236}">
                    <a16:creationId xmlns="" xmlns:a16="http://schemas.microsoft.com/office/drawing/2014/main" id="{3F271ED0-C5DA-42DA-9B92-B00B894B870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26">
              <a:extLst>
                <a:ext uri="{FF2B5EF4-FFF2-40B4-BE49-F238E27FC236}">
                  <a16:creationId xmlns="" xmlns:a16="http://schemas.microsoft.com/office/drawing/2014/main" id="{BB6CAF42-AC40-4059-9753-959C91C34193}"/>
                </a:ext>
              </a:extLst>
            </p:cNvPr>
            <p:cNvSpPr txBox="1"/>
            <p:nvPr/>
          </p:nvSpPr>
          <p:spPr>
            <a:xfrm>
              <a:off x="1506987" y="2898837"/>
              <a:ext cx="1264926" cy="1246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9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6724819" y="3877460"/>
            <a:ext cx="4647364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6935630" y="3999513"/>
            <a:ext cx="432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دراسة القوانين والأنظمة</a:t>
            </a:r>
          </a:p>
        </p:txBody>
      </p:sp>
      <p:sp>
        <p:nvSpPr>
          <p:cNvPr id="65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6731000" y="4883025"/>
            <a:ext cx="4663346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7471659" y="5020399"/>
            <a:ext cx="3918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تفسير اللوائح</a:t>
            </a: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534" r="100000">
                        <a14:foregroundMark x1="57362" y1="91186" x2="22699" y2="87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38"/>
          <a:stretch/>
        </p:blipFill>
        <p:spPr bwMode="auto">
          <a:xfrm>
            <a:off x="3619237" y="2794779"/>
            <a:ext cx="2794261" cy="241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01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6" grpId="0" animBg="1"/>
      <p:bldP spid="27" grpId="0"/>
      <p:bldP spid="33" grpId="0" animBg="1"/>
      <p:bldP spid="59" grpId="0" animBg="1"/>
      <p:bldP spid="60" grpId="0"/>
      <p:bldP spid="65" grpId="0" animBg="1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2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3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216</Words>
  <Application>Microsoft Office PowerPoint</Application>
  <PresentationFormat>مخصص</PresentationFormat>
  <Paragraphs>65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1077</cp:revision>
  <dcterms:created xsi:type="dcterms:W3CDTF">2020-10-10T04:32:51Z</dcterms:created>
  <dcterms:modified xsi:type="dcterms:W3CDTF">2021-08-16T16:28:44Z</dcterms:modified>
</cp:coreProperties>
</file>