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438" r:id="rId2"/>
    <p:sldId id="439" r:id="rId3"/>
    <p:sldId id="449" r:id="rId4"/>
    <p:sldId id="442" r:id="rId5"/>
    <p:sldId id="451" r:id="rId6"/>
    <p:sldId id="452" r:id="rId7"/>
    <p:sldId id="453" r:id="rId8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8" autoAdjust="0"/>
    <p:restoredTop sz="97691" autoAdjust="0"/>
  </p:normalViewPr>
  <p:slideViewPr>
    <p:cSldViewPr snapToGrid="0">
      <p:cViewPr>
        <p:scale>
          <a:sx n="75" d="100"/>
          <a:sy n="75" d="100"/>
        </p:scale>
        <p:origin x="-624" y="12"/>
      </p:cViewPr>
      <p:guideLst>
        <p:guide orient="horz" pos="1936"/>
        <p:guide pos="486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85324-4A4B-4111-825E-6A15E803BD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87DB9CD-418F-4E90-B422-028EBB531D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ABF659-1574-44A8-BDFC-91429CC06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595587-78D0-4BD3-8D47-4049FF32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69CCF2D-7735-457B-B57A-62DF8795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996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FCDE0C-42DE-4362-8212-AD25650E3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A6AEFB-7810-46AC-BBC6-094D7594F5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2897E13-CCD3-4D84-AE8C-DD0E7A77B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735C5AA-1A49-4A72-9882-F906CB84D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8D7DBFD-3A4C-4488-8867-E745CFCCD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00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6EF2C8B-EF93-41A4-A724-748073256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FC2A984-868F-4887-BD3B-6494E2A7A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186B80-29BD-476C-B5D8-DBEF2513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92CBDD-CC95-4E8F-92B4-3079FE7DF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68F68CE-5061-46B1-9B69-6734191B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36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A2F224-963F-40AF-B0D3-3DA14336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717D7E4-586E-4976-A30E-1F40A06E63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BEC46A-3052-4DA4-B32D-D3C60392F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8A7874B-536B-4A10-82A2-8B90BC917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755734-459D-4183-A082-5E4EBB994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2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71A3704-FFD4-4E2B-AB3F-0EE4571E5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D229EC5-0CC6-45D5-98BB-489355780B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EF43EDA-0D42-41BC-A81D-863B639EA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64493C3-80B3-4198-A84A-6076F8C1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F403F-95E6-4B4E-8D73-20AA6DC5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77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B1F2DE-85ED-4CF7-BA2F-5428CE34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6818E28-CAE9-45CD-B841-2707A5AD92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348AF64E-C6D3-40D1-B36D-050AC7BC2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837C87C-EAB6-4A35-904D-969BC6B6C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3233834-260B-4816-B6A5-B970BBFD9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F987C20-3D4D-4433-95C5-AFBB8A4B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3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BA41B7-847F-4B60-992F-ECDD92E6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8B5B16E-21BB-493E-8395-B529C0908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2CCA84-1124-4F43-AA71-36145CFAA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4570F5A-3AF6-48CA-B49E-4DB193EF9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DA66AD5-D769-402E-8D04-F3CAF1B37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FC0AE0E-D6BD-45DF-8C66-1EE6279C9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B13D00A-D4EF-4946-B6B7-3EBC74632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069B308B-42B0-48EA-B9A6-A24BFE1C9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11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BEFB6A-8B3C-400D-BE17-CA55570D4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6389DD1-9F93-483A-995F-4CA51658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C939AE2-3ED7-42FB-B58F-21D4769E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61E1D5F-E5CB-4E06-A4E3-9285650CE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005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D857826-4EC8-4319-BB88-0FC3F9344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D0D2653-8E51-40E3-872A-08BF8B69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4D8406E-EE22-4E8E-8B4E-B3DF4127F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5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E435B4-C41B-46FC-B4D2-90C0D4176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1D1D79C-5FC9-400A-AF2C-741EB8BCD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D42E074-A494-40B8-9F1C-D1584B099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F1042C-D898-4411-88C3-238BF611F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F3807AA-C9FA-4B10-840D-FE55F2E7B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96B2352-7B39-4D78-8F05-9A6649BED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94566F-1025-4476-B344-9FB9EF648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3355062-4A30-45E7-9406-995B82EC84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F38D978-255C-4144-BD90-CA1950E3A3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EB3E44E-D9F3-445C-B49C-6BC97D6B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6D2FA18-B72F-4928-927E-2D8BAF02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124C611-6C3C-4C61-B1D3-26F45C7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7DE78FE-BAEF-425E-A9F0-926710707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D5678B-CFF9-4A4B-B347-00E35DFA5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09EEFB5-A043-4EDE-AD71-CB516B3BC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43F15-352C-4B2E-951B-95A6F83A56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E6624F0-592E-4447-9BDE-4E9875C98B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1BFC0C0-0E49-4A9C-AF69-4D944FB7B6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A8296-3D1A-4D99-96B5-B583D4F6DFB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37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microsoft.com/office/2007/relationships/hdphoto" Target="../media/hdphoto6.wdp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8.png"/><Relationship Id="rId14" Type="http://schemas.microsoft.com/office/2007/relationships/hdphoto" Target="../media/hdphoto7.wdp"/></Relationships>
</file>

<file path=ppt/slides/_rels/slide4.xml.rels><?xml version="1.0" encoding="UTF-8" standalone="yes"?>
<Relationships xmlns="http://schemas.openxmlformats.org/package/2006/relationships"><Relationship Id="rId13" Type="http://schemas.microsoft.com/office/2007/relationships/hdphoto" Target="../media/hdphoto8.wdp"/><Relationship Id="rId3" Type="http://schemas.openxmlformats.org/officeDocument/2006/relationships/image" Target="../media/image11.png"/><Relationship Id="rId12" Type="http://schemas.openxmlformats.org/officeDocument/2006/relationships/image" Target="../media/image12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سلطات الدولة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24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50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92" y="3392534"/>
            <a:ext cx="631369" cy="817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32023" y="125271"/>
            <a:ext cx="1037768" cy="2892593"/>
            <a:chOff x="1130424" y="-146010"/>
            <a:chExt cx="1037768" cy="2892593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4" y="-146010"/>
              <a:ext cx="461665" cy="289259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75749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سلطات الدولة</a:t>
              </a:r>
            </a:p>
          </p:txBody>
        </p:sp>
      </p:grpSp>
      <p:grpSp>
        <p:nvGrpSpPr>
          <p:cNvPr id="65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5071797" y="224377"/>
            <a:ext cx="3435250" cy="537623"/>
            <a:chOff x="5203282" y="157026"/>
            <a:chExt cx="1822108" cy="895505"/>
          </a:xfrm>
        </p:grpSpPr>
        <p:sp>
          <p:nvSpPr>
            <p:cNvPr id="66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768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sz="2400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سلطات الدولة</a:t>
              </a:r>
              <a:endParaRPr lang="ar-SY" sz="2400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grpSp>
        <p:nvGrpSpPr>
          <p:cNvPr id="31" name="Group 22">
            <a:extLst>
              <a:ext uri="{FF2B5EF4-FFF2-40B4-BE49-F238E27FC236}">
                <a16:creationId xmlns="" xmlns:a16="http://schemas.microsoft.com/office/drawing/2014/main" id="{CB5453F7-CEF5-407A-97C4-CA1E091EE88C}"/>
              </a:ext>
            </a:extLst>
          </p:cNvPr>
          <p:cNvGrpSpPr/>
          <p:nvPr/>
        </p:nvGrpSpPr>
        <p:grpSpPr>
          <a:xfrm>
            <a:off x="3662152" y="1720266"/>
            <a:ext cx="7590690" cy="3364192"/>
            <a:chOff x="-76490" y="821635"/>
            <a:chExt cx="5358150" cy="4794607"/>
          </a:xfrm>
        </p:grpSpPr>
        <p:sp>
          <p:nvSpPr>
            <p:cNvPr id="32" name="Rectangle 10">
              <a:extLst>
                <a:ext uri="{FF2B5EF4-FFF2-40B4-BE49-F238E27FC236}">
                  <a16:creationId xmlns="" xmlns:a16="http://schemas.microsoft.com/office/drawing/2014/main" id="{389FE835-AF4C-4B60-852F-DE3A8D61F3DF}"/>
                </a:ext>
              </a:extLst>
            </p:cNvPr>
            <p:cNvSpPr/>
            <p:nvPr/>
          </p:nvSpPr>
          <p:spPr>
            <a:xfrm>
              <a:off x="4002155" y="1258959"/>
              <a:ext cx="1279505" cy="4357283"/>
            </a:xfrm>
            <a:custGeom>
              <a:avLst/>
              <a:gdLst>
                <a:gd name="connsiteX0" fmla="*/ 0 w 2002999"/>
                <a:gd name="connsiteY0" fmla="*/ 0 h 3843130"/>
                <a:gd name="connsiteX1" fmla="*/ 2002999 w 2002999"/>
                <a:gd name="connsiteY1" fmla="*/ 0 h 3843130"/>
                <a:gd name="connsiteX2" fmla="*/ 2002999 w 2002999"/>
                <a:gd name="connsiteY2" fmla="*/ 3843130 h 3843130"/>
                <a:gd name="connsiteX3" fmla="*/ 0 w 2002999"/>
                <a:gd name="connsiteY3" fmla="*/ 3843130 h 3843130"/>
                <a:gd name="connsiteX4" fmla="*/ 0 w 2002999"/>
                <a:gd name="connsiteY4" fmla="*/ 0 h 3843130"/>
                <a:gd name="connsiteX0" fmla="*/ 0 w 2002999"/>
                <a:gd name="connsiteY0" fmla="*/ 0 h 3913468"/>
                <a:gd name="connsiteX1" fmla="*/ 2002999 w 2002999"/>
                <a:gd name="connsiteY1" fmla="*/ 0 h 3913468"/>
                <a:gd name="connsiteX2" fmla="*/ 1988932 w 2002999"/>
                <a:gd name="connsiteY2" fmla="*/ 3913468 h 3913468"/>
                <a:gd name="connsiteX3" fmla="*/ 0 w 2002999"/>
                <a:gd name="connsiteY3" fmla="*/ 3843130 h 3913468"/>
                <a:gd name="connsiteX4" fmla="*/ 0 w 2002999"/>
                <a:gd name="connsiteY4" fmla="*/ 0 h 3913468"/>
                <a:gd name="connsiteX0" fmla="*/ 0 w 2002999"/>
                <a:gd name="connsiteY0" fmla="*/ 0 h 4011942"/>
                <a:gd name="connsiteX1" fmla="*/ 2002999 w 2002999"/>
                <a:gd name="connsiteY1" fmla="*/ 0 h 4011942"/>
                <a:gd name="connsiteX2" fmla="*/ 2001108 w 2002999"/>
                <a:gd name="connsiteY2" fmla="*/ 4011942 h 4011942"/>
                <a:gd name="connsiteX3" fmla="*/ 0 w 2002999"/>
                <a:gd name="connsiteY3" fmla="*/ 3843130 h 4011942"/>
                <a:gd name="connsiteX4" fmla="*/ 0 w 2002999"/>
                <a:gd name="connsiteY4" fmla="*/ 0 h 4011942"/>
                <a:gd name="connsiteX0" fmla="*/ 0 w 2002999"/>
                <a:gd name="connsiteY0" fmla="*/ 0 h 4357284"/>
                <a:gd name="connsiteX1" fmla="*/ 2002999 w 2002999"/>
                <a:gd name="connsiteY1" fmla="*/ 0 h 4357284"/>
                <a:gd name="connsiteX2" fmla="*/ 1987521 w 2002999"/>
                <a:gd name="connsiteY2" fmla="*/ 4357284 h 4357284"/>
                <a:gd name="connsiteX3" fmla="*/ 0 w 2002999"/>
                <a:gd name="connsiteY3" fmla="*/ 3843130 h 4357284"/>
                <a:gd name="connsiteX4" fmla="*/ 0 w 2002999"/>
                <a:gd name="connsiteY4" fmla="*/ 0 h 4357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2999" h="4357284">
                  <a:moveTo>
                    <a:pt x="0" y="0"/>
                  </a:moveTo>
                  <a:lnTo>
                    <a:pt x="2002999" y="0"/>
                  </a:lnTo>
                  <a:cubicBezTo>
                    <a:pt x="2002369" y="1337314"/>
                    <a:pt x="1988151" y="3019970"/>
                    <a:pt x="1987521" y="4357284"/>
                  </a:cubicBezTo>
                  <a:lnTo>
                    <a:pt x="0" y="384313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6000">
                  <a:schemeClr val="tx1">
                    <a:alpha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24">
              <a:extLst>
                <a:ext uri="{FF2B5EF4-FFF2-40B4-BE49-F238E27FC236}">
                  <a16:creationId xmlns="" xmlns:a16="http://schemas.microsoft.com/office/drawing/2014/main" id="{D6AF2F14-9E30-4E44-898A-4765E9A179B9}"/>
                </a:ext>
              </a:extLst>
            </p:cNvPr>
            <p:cNvSpPr/>
            <p:nvPr/>
          </p:nvSpPr>
          <p:spPr>
            <a:xfrm>
              <a:off x="-76490" y="1258957"/>
              <a:ext cx="4078648" cy="3843130"/>
            </a:xfrm>
            <a:prstGeom prst="rect">
              <a:avLst/>
            </a:pr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25">
              <a:extLst>
                <a:ext uri="{FF2B5EF4-FFF2-40B4-BE49-F238E27FC236}">
                  <a16:creationId xmlns="" xmlns:a16="http://schemas.microsoft.com/office/drawing/2014/main" id="{2354639B-8B7D-4D8C-9ABF-02BF4937916C}"/>
                </a:ext>
              </a:extLst>
            </p:cNvPr>
            <p:cNvSpPr/>
            <p:nvPr/>
          </p:nvSpPr>
          <p:spPr>
            <a:xfrm>
              <a:off x="4002156" y="821635"/>
              <a:ext cx="837731" cy="4280451"/>
            </a:xfrm>
            <a:custGeom>
              <a:avLst/>
              <a:gdLst>
                <a:gd name="connsiteX0" fmla="*/ 1855305 w 1855306"/>
                <a:gd name="connsiteY0" fmla="*/ 0 h 4280452"/>
                <a:gd name="connsiteX1" fmla="*/ 1855305 w 1855306"/>
                <a:gd name="connsiteY1" fmla="*/ 437322 h 4280452"/>
                <a:gd name="connsiteX2" fmla="*/ 1855306 w 1855306"/>
                <a:gd name="connsiteY2" fmla="*/ 437322 h 4280452"/>
                <a:gd name="connsiteX3" fmla="*/ 1855306 w 1855306"/>
                <a:gd name="connsiteY3" fmla="*/ 4280452 h 4280452"/>
                <a:gd name="connsiteX4" fmla="*/ 1855304 w 1855306"/>
                <a:gd name="connsiteY4" fmla="*/ 4280452 h 4280452"/>
                <a:gd name="connsiteX5" fmla="*/ 1855304 w 1855306"/>
                <a:gd name="connsiteY5" fmla="*/ 3843130 h 4280452"/>
                <a:gd name="connsiteX6" fmla="*/ 2 w 1855306"/>
                <a:gd name="connsiteY6" fmla="*/ 4280452 h 4280452"/>
                <a:gd name="connsiteX7" fmla="*/ 2 w 1855306"/>
                <a:gd name="connsiteY7" fmla="*/ 437322 h 4280452"/>
                <a:gd name="connsiteX8" fmla="*/ 0 w 1855306"/>
                <a:gd name="connsiteY8" fmla="*/ 437322 h 4280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5306" h="4280452">
                  <a:moveTo>
                    <a:pt x="1855305" y="0"/>
                  </a:moveTo>
                  <a:lnTo>
                    <a:pt x="1855305" y="437322"/>
                  </a:lnTo>
                  <a:lnTo>
                    <a:pt x="1855306" y="437322"/>
                  </a:lnTo>
                  <a:lnTo>
                    <a:pt x="1855306" y="4280452"/>
                  </a:lnTo>
                  <a:lnTo>
                    <a:pt x="1855304" y="4280452"/>
                  </a:lnTo>
                  <a:lnTo>
                    <a:pt x="1855304" y="3843130"/>
                  </a:lnTo>
                  <a:lnTo>
                    <a:pt x="2" y="4280452"/>
                  </a:lnTo>
                  <a:lnTo>
                    <a:pt x="2" y="437322"/>
                  </a:lnTo>
                  <a:lnTo>
                    <a:pt x="0" y="43732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CCFF"/>
                </a:gs>
                <a:gs pos="100000">
                  <a:srgbClr val="0066CC"/>
                </a:gs>
              </a:gsLst>
              <a:lin ang="0" scaled="1"/>
              <a:tileRect/>
            </a:gra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TextBox 26">
              <a:extLst>
                <a:ext uri="{FF2B5EF4-FFF2-40B4-BE49-F238E27FC236}">
                  <a16:creationId xmlns="" xmlns:a16="http://schemas.microsoft.com/office/drawing/2014/main" id="{FFA68C36-76C4-4C32-9551-147826F05333}"/>
                </a:ext>
              </a:extLst>
            </p:cNvPr>
            <p:cNvSpPr txBox="1"/>
            <p:nvPr/>
          </p:nvSpPr>
          <p:spPr>
            <a:xfrm>
              <a:off x="4199234" y="2777540"/>
              <a:ext cx="529926" cy="132012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isometricRightUp"/>
                <a:lightRig rig="threePt" dir="t"/>
              </a:scene3d>
            </a:bodyPr>
            <a:lstStyle/>
            <a:p>
              <a:endParaRPr lang="en-US" sz="5400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27">
              <a:extLst>
                <a:ext uri="{FF2B5EF4-FFF2-40B4-BE49-F238E27FC236}">
                  <a16:creationId xmlns="" xmlns:a16="http://schemas.microsoft.com/office/drawing/2014/main" id="{ABC099E2-B07B-4C2E-A3B9-C08A4BDC74E1}"/>
                </a:ext>
              </a:extLst>
            </p:cNvPr>
            <p:cNvSpPr txBox="1"/>
            <p:nvPr/>
          </p:nvSpPr>
          <p:spPr>
            <a:xfrm>
              <a:off x="1488099" y="1258959"/>
              <a:ext cx="2271829" cy="433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7" name="TextBox 28">
              <a:extLst>
                <a:ext uri="{FF2B5EF4-FFF2-40B4-BE49-F238E27FC236}">
                  <a16:creationId xmlns="" xmlns:a16="http://schemas.microsoft.com/office/drawing/2014/main" id="{792F7205-3ACA-4EE4-9665-57C8A3DD0E18}"/>
                </a:ext>
              </a:extLst>
            </p:cNvPr>
            <p:cNvSpPr txBox="1"/>
            <p:nvPr/>
          </p:nvSpPr>
          <p:spPr>
            <a:xfrm>
              <a:off x="45804" y="1681682"/>
              <a:ext cx="3894208" cy="3202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تتكوّن السلطات في الدولة من الآتي :</a:t>
              </a:r>
            </a:p>
            <a:p>
              <a:pPr algn="r"/>
              <a:r>
                <a:rPr lang="ar-SY" sz="2000" b="1" dirty="0" smtClean="0">
                  <a:solidFill>
                    <a:srgbClr val="C00000"/>
                  </a:solidFill>
                  <a:latin typeface="Century Gothic" panose="020B0502020202020204" pitchFamily="34" charset="0"/>
                </a:rPr>
                <a:t>1-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السلطة التنفيذية </a:t>
              </a:r>
            </a:p>
            <a:p>
              <a:pPr algn="r"/>
              <a:r>
                <a:rPr lang="ar-SY" sz="2000" b="1" dirty="0" smtClean="0">
                  <a:solidFill>
                    <a:srgbClr val="C00000"/>
                  </a:solidFill>
                  <a:latin typeface="Century Gothic" panose="020B0502020202020204" pitchFamily="34" charset="0"/>
                </a:rPr>
                <a:t>2-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السلطة التنظيمية</a:t>
              </a:r>
            </a:p>
            <a:p>
              <a:pPr algn="r"/>
              <a:r>
                <a:rPr lang="ar-SY" sz="2000" b="1" dirty="0" smtClean="0">
                  <a:solidFill>
                    <a:srgbClr val="C00000"/>
                  </a:solidFill>
                  <a:latin typeface="Century Gothic" panose="020B0502020202020204" pitchFamily="34" charset="0"/>
                </a:rPr>
                <a:t>3-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السلطة القضائية </a:t>
              </a:r>
            </a:p>
            <a:p>
              <a:pPr algn="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و تتعاون هذه السلطات في أداء وظائفها وفقاً للنّظام الأساسي للحكم و الأنظمة الأخرى التي تُصدِرها الدولة ,</a:t>
              </a:r>
            </a:p>
            <a:p>
              <a:pPr algn="r"/>
              <a:r>
                <a:rPr lang="ar-SY" sz="2000" b="1" dirty="0" smtClean="0">
                  <a:solidFill>
                    <a:srgbClr val="FFFF00"/>
                  </a:solidFill>
                  <a:latin typeface="Century Gothic" panose="020B0502020202020204" pitchFamily="34" charset="0"/>
                </a:rPr>
                <a:t> و الملك هو مرجع هذه السُّلطات</a:t>
              </a:r>
              <a:endParaRPr lang="en-US" sz="1600" dirty="0">
                <a:solidFill>
                  <a:srgbClr val="FFFF00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7062" y="117209"/>
            <a:ext cx="1694724" cy="1149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629" r="98046">
                        <a14:foregroundMark x1="72964" y1="82759" x2="20195" y2="84881"/>
                        <a14:foregroundMark x1="62866" y1="91777" x2="18893" y2="90981"/>
                        <a14:foregroundMark x1="68404" y1="81167" x2="12704" y2="81167"/>
                        <a14:foregroundMark x1="66775" y1="78515" x2="66775" y2="89390"/>
                        <a14:foregroundMark x1="54723" y1="86207" x2="32248" y2="88329"/>
                        <a14:foregroundMark x1="42671" y1="90451" x2="28990" y2="89390"/>
                        <a14:foregroundMark x1="52117" y1="89390" x2="34202" y2="88329"/>
                        <a14:foregroundMark x1="57980" y1="83289" x2="18893" y2="816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549"/>
          <a:stretch/>
        </p:blipFill>
        <p:spPr bwMode="auto">
          <a:xfrm>
            <a:off x="3835401" y="2179179"/>
            <a:ext cx="1015999" cy="1165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1868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5" y="3400366"/>
            <a:ext cx="622286" cy="805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80265" y="129898"/>
            <a:ext cx="1084899" cy="2836207"/>
            <a:chOff x="1083292" y="-89624"/>
            <a:chExt cx="1084899" cy="2836207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083292" y="-89624"/>
              <a:ext cx="461665" cy="2836207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7574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سلطات الدولة</a:t>
              </a:r>
            </a:p>
          </p:txBody>
        </p:sp>
      </p:grp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4813" y1="10526" x2="33061" y2="12406"/>
                        <a14:foregroundMark x1="54907" y1="17857" x2="27921" y2="21429"/>
                        <a14:foregroundMark x1="17290" y1="11278" x2="13902" y2="18797"/>
                        <a14:foregroundMark x1="18224" y1="8083" x2="18692" y2="21429"/>
                        <a14:foregroundMark x1="14369" y1="6579" x2="11916" y2="20301"/>
                        <a14:foregroundMark x1="12150" y1="21053" x2="16238" y2="25000"/>
                        <a14:foregroundMark x1="84112" y1="18797" x2="39603" y2="22556"/>
                        <a14:foregroundMark x1="60280" y1="12406" x2="18692" y2="10526"/>
                        <a14:foregroundMark x1="87734" y1="10902" x2="82944" y2="19925"/>
                        <a14:foregroundMark x1="79790" y1="40977" x2="19509" y2="43797"/>
                        <a14:foregroundMark x1="82710" y1="54323" x2="14369" y2="51128"/>
                        <a14:foregroundMark x1="82944" y1="78947" x2="18925" y2="76128"/>
                        <a14:foregroundMark x1="79790" y1="77820" x2="22079" y2="73496"/>
                        <a14:foregroundMark x1="71729" y1="83647" x2="26986" y2="84774"/>
                        <a14:foregroundMark x1="17523" y1="71805" x2="14836" y2="87218"/>
                        <a14:foregroundMark x1="87500" y1="70301" x2="82126" y2="88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" t="961" r="7941" b="65600"/>
          <a:stretch/>
        </p:blipFill>
        <p:spPr bwMode="auto">
          <a:xfrm>
            <a:off x="6159499" y="1423314"/>
            <a:ext cx="5740401" cy="1384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" name="Group 53">
            <a:extLst>
              <a:ext uri="{FF2B5EF4-FFF2-40B4-BE49-F238E27FC236}">
                <a16:creationId xmlns="" xmlns:a16="http://schemas.microsoft.com/office/drawing/2014/main" id="{588DBE0A-494B-4074-B44D-3FF4BEEEFCE9}"/>
              </a:ext>
            </a:extLst>
          </p:cNvPr>
          <p:cNvGrpSpPr/>
          <p:nvPr/>
        </p:nvGrpSpPr>
        <p:grpSpPr>
          <a:xfrm>
            <a:off x="8463889" y="315529"/>
            <a:ext cx="2144346" cy="690023"/>
            <a:chOff x="5203282" y="157026"/>
            <a:chExt cx="1822108" cy="1182506"/>
          </a:xfrm>
        </p:grpSpPr>
        <p:sp>
          <p:nvSpPr>
            <p:cNvPr id="20" name="Rectangle: Rounded Corners 18">
              <a:extLst>
                <a:ext uri="{FF2B5EF4-FFF2-40B4-BE49-F238E27FC236}">
                  <a16:creationId xmlns="" xmlns:a16="http://schemas.microsoft.com/office/drawing/2014/main" id="{3F691350-E405-4253-9CED-6E5A863D89D5}"/>
                </a:ext>
              </a:extLst>
            </p:cNvPr>
            <p:cNvSpPr/>
            <p:nvPr/>
          </p:nvSpPr>
          <p:spPr>
            <a:xfrm>
              <a:off x="5203282" y="157026"/>
              <a:ext cx="1822108" cy="895505"/>
            </a:xfrm>
            <a:prstGeom prst="roundRect">
              <a:avLst>
                <a:gd name="adj" fmla="val 41068"/>
              </a:avLst>
            </a:prstGeom>
            <a:solidFill>
              <a:srgbClr val="00B050"/>
            </a:solidFill>
            <a:ln w="57150">
              <a:solidFill>
                <a:schemeClr val="bg1"/>
              </a:solidFill>
            </a:ln>
            <a:effectLst>
              <a:outerShdw blurRad="215900" dist="1778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9">
              <a:extLst>
                <a:ext uri="{FF2B5EF4-FFF2-40B4-BE49-F238E27FC236}">
                  <a16:creationId xmlns="" xmlns:a16="http://schemas.microsoft.com/office/drawing/2014/main" id="{D2394BDF-3F06-4F6B-82C4-F7DA188DB043}"/>
                </a:ext>
              </a:extLst>
            </p:cNvPr>
            <p:cNvSpPr txBox="1"/>
            <p:nvPr/>
          </p:nvSpPr>
          <p:spPr>
            <a:xfrm>
              <a:off x="5267739" y="250835"/>
              <a:ext cx="1656522" cy="1088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ar-SY" b="1" dirty="0" smtClean="0">
                  <a:solidFill>
                    <a:prstClr val="white"/>
                  </a:solidFill>
                  <a:latin typeface="SansSerif" panose="00000400000000000000" pitchFamily="2" charset="2"/>
                </a:rPr>
                <a:t>سلطات الدولة</a:t>
              </a:r>
              <a:endParaRPr lang="ar-SY" b="1" dirty="0">
                <a:solidFill>
                  <a:prstClr val="white"/>
                </a:solidFill>
                <a:latin typeface="SansSerif" panose="00000400000000000000" pitchFamily="2" charset="2"/>
              </a:endParaRPr>
            </a:p>
          </p:txBody>
        </p:sp>
      </p:grp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534" r="100000">
                        <a14:foregroundMark x1="57362" y1="91186" x2="22699" y2="87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20" b="4438"/>
          <a:stretch/>
        </p:blipFill>
        <p:spPr bwMode="auto">
          <a:xfrm>
            <a:off x="3853169" y="3324100"/>
            <a:ext cx="1844672" cy="169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1893" r="95584">
                        <a14:foregroundMark x1="5363" y1="31699" x2="5363" y2="36928"/>
                        <a14:foregroundMark x1="68770" y1="86928" x2="24921" y2="87908"/>
                        <a14:foregroundMark x1="68770" y1="95098" x2="12618" y2="892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3169" y="5069972"/>
            <a:ext cx="1852303" cy="1788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8333">
                        <a14:foregroundMark x1="87333" y1="67442" x2="30000" y2="75748"/>
                        <a14:foregroundMark x1="78333" y1="11296" x2="26000" y2="12292"/>
                        <a14:foregroundMark x1="86667" y1="17940" x2="4000" y2="16611"/>
                        <a14:foregroundMark x1="94000" y1="8638" x2="79667" y2="87708"/>
                        <a14:foregroundMark x1="17667" y1="31561" x2="21000" y2="79070"/>
                        <a14:foregroundMark x1="79667" y1="88372" x2="13667" y2="85714"/>
                        <a14:foregroundMark x1="15000" y1="60133" x2="8333" y2="84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54473" y="1236385"/>
            <a:ext cx="1752599" cy="1758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5324" l="2703" r="99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15" b="10752"/>
          <a:stretch/>
        </p:blipFill>
        <p:spPr bwMode="auto">
          <a:xfrm>
            <a:off x="6159499" y="3185049"/>
            <a:ext cx="5804902" cy="1475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620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0"/>
          <a:stretch/>
        </p:blipFill>
        <p:spPr bwMode="auto">
          <a:xfrm>
            <a:off x="6159499" y="5103023"/>
            <a:ext cx="5740401" cy="1405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939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47" y="3391848"/>
            <a:ext cx="648367" cy="839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57364" y="61032"/>
            <a:ext cx="1076666" cy="2982172"/>
            <a:chOff x="1091526" y="-235590"/>
            <a:chExt cx="1076666" cy="2982172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091526" y="-235590"/>
              <a:ext cx="461665" cy="2982172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75749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سلطات الدولة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1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66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6778167" y="1451469"/>
            <a:ext cx="4662912" cy="438804"/>
            <a:chOff x="6819482" y="2432393"/>
            <a:chExt cx="4662911" cy="438804"/>
          </a:xfrm>
        </p:grpSpPr>
        <p:sp>
          <p:nvSpPr>
            <p:cNvPr id="67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9166380" y="555184"/>
              <a:ext cx="438804" cy="4193222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90398" y="2463763"/>
              <a:ext cx="39571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يُحدِّد الطلبة نوع السلطة للأجهزة الحكومية الآتية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8952443" y="2881555"/>
            <a:ext cx="2379160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8952443" y="3018929"/>
            <a:ext cx="2380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سلطة تنفيذية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28" name="Group 7">
            <a:extLst>
              <a:ext uri="{FF2B5EF4-FFF2-40B4-BE49-F238E27FC236}">
                <a16:creationId xmlns="" xmlns:a16="http://schemas.microsoft.com/office/drawing/2014/main" id="{C35CFF30-E6BB-40EE-9DBC-C15FEF931456}"/>
              </a:ext>
            </a:extLst>
          </p:cNvPr>
          <p:cNvGrpSpPr/>
          <p:nvPr/>
        </p:nvGrpSpPr>
        <p:grpSpPr>
          <a:xfrm>
            <a:off x="11470873" y="2359305"/>
            <a:ext cx="374644" cy="372284"/>
            <a:chOff x="1433326" y="2965686"/>
            <a:chExt cx="1264925" cy="1256958"/>
          </a:xfrm>
        </p:grpSpPr>
        <p:grpSp>
          <p:nvGrpSpPr>
            <p:cNvPr id="29" name="Group 3">
              <a:extLst>
                <a:ext uri="{FF2B5EF4-FFF2-40B4-BE49-F238E27FC236}">
                  <a16:creationId xmlns="" xmlns:a16="http://schemas.microsoft.com/office/drawing/2014/main" id="{8CD9C61B-8758-4312-B733-2B7EAB7506D3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31" name="Oval 1">
                <a:extLst>
                  <a:ext uri="{FF2B5EF4-FFF2-40B4-BE49-F238E27FC236}">
                    <a16:creationId xmlns="" xmlns:a16="http://schemas.microsoft.com/office/drawing/2014/main" id="{11D55903-7721-40F3-BB0B-8CB6FD06DBF7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Freeform: Shape 17">
                <a:extLst>
                  <a:ext uri="{FF2B5EF4-FFF2-40B4-BE49-F238E27FC236}">
                    <a16:creationId xmlns="" xmlns:a16="http://schemas.microsoft.com/office/drawing/2014/main" id="{54A443CD-9E28-45BA-AAE8-B40BC152ADEE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="" xmlns:a16="http://schemas.microsoft.com/office/drawing/2014/main" id="{891FB8EA-5B71-4A2C-BAD9-EF5FD10144D5}"/>
                </a:ext>
              </a:extLst>
            </p:cNvPr>
            <p:cNvSpPr txBox="1"/>
            <p:nvPr/>
          </p:nvSpPr>
          <p:spPr>
            <a:xfrm>
              <a:off x="1433326" y="296568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="" xmlns:a16="http://schemas.microsoft.com/office/drawing/2014/main" id="{B277E786-314D-4BE6-ABA8-C874D38F76CD}"/>
              </a:ext>
            </a:extLst>
          </p:cNvPr>
          <p:cNvSpPr txBox="1"/>
          <p:nvPr/>
        </p:nvSpPr>
        <p:spPr>
          <a:xfrm>
            <a:off x="9371908" y="2381102"/>
            <a:ext cx="1985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FF99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مجلس الوزراء</a:t>
            </a:r>
            <a:endParaRPr lang="en-US" sz="2000" b="1" dirty="0">
              <a:solidFill>
                <a:srgbClr val="FF99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4" name="Group 19">
            <a:extLst>
              <a:ext uri="{FF2B5EF4-FFF2-40B4-BE49-F238E27FC236}">
                <a16:creationId xmlns="" xmlns:a16="http://schemas.microsoft.com/office/drawing/2014/main" id="{56ED9FBC-A7B0-42E3-A250-A6174434B84B}"/>
              </a:ext>
            </a:extLst>
          </p:cNvPr>
          <p:cNvGrpSpPr/>
          <p:nvPr/>
        </p:nvGrpSpPr>
        <p:grpSpPr>
          <a:xfrm>
            <a:off x="11592660" y="3992937"/>
            <a:ext cx="374644" cy="382434"/>
            <a:chOff x="1433326" y="2931416"/>
            <a:chExt cx="1264925" cy="1291228"/>
          </a:xfrm>
        </p:grpSpPr>
        <p:grpSp>
          <p:nvGrpSpPr>
            <p:cNvPr id="38" name="Group 20">
              <a:extLst>
                <a:ext uri="{FF2B5EF4-FFF2-40B4-BE49-F238E27FC236}">
                  <a16:creationId xmlns="" xmlns:a16="http://schemas.microsoft.com/office/drawing/2014/main" id="{B3EA4893-74DC-47D7-8164-C35671C67C64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40" name="Oval 22">
                <a:extLst>
                  <a:ext uri="{FF2B5EF4-FFF2-40B4-BE49-F238E27FC236}">
                    <a16:creationId xmlns="" xmlns:a16="http://schemas.microsoft.com/office/drawing/2014/main" id="{4E3A3403-CE64-4101-BFBC-96FAF9FCF5AF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CC00C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: Shape 23">
                <a:extLst>
                  <a:ext uri="{FF2B5EF4-FFF2-40B4-BE49-F238E27FC236}">
                    <a16:creationId xmlns="" xmlns:a16="http://schemas.microsoft.com/office/drawing/2014/main" id="{24454D8D-68E0-4D16-A337-D77B53A5E05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TextBox 21">
              <a:extLst>
                <a:ext uri="{FF2B5EF4-FFF2-40B4-BE49-F238E27FC236}">
                  <a16:creationId xmlns="" xmlns:a16="http://schemas.microsoft.com/office/drawing/2014/main" id="{C789A931-B6A3-40BF-90B5-F60EA69F3286}"/>
                </a:ext>
              </a:extLst>
            </p:cNvPr>
            <p:cNvSpPr txBox="1"/>
            <p:nvPr/>
          </p:nvSpPr>
          <p:spPr>
            <a:xfrm>
              <a:off x="1433326" y="293141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ب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8" name="Group 24">
            <a:extLst>
              <a:ext uri="{FF2B5EF4-FFF2-40B4-BE49-F238E27FC236}">
                <a16:creationId xmlns="" xmlns:a16="http://schemas.microsoft.com/office/drawing/2014/main" id="{3ED54092-8FA3-4B50-92BD-0B6B55BC6139}"/>
              </a:ext>
            </a:extLst>
          </p:cNvPr>
          <p:cNvGrpSpPr/>
          <p:nvPr/>
        </p:nvGrpSpPr>
        <p:grpSpPr>
          <a:xfrm>
            <a:off x="11630735" y="5389772"/>
            <a:ext cx="393780" cy="392083"/>
            <a:chOff x="1442377" y="2898837"/>
            <a:chExt cx="1329536" cy="1323807"/>
          </a:xfrm>
        </p:grpSpPr>
        <p:grpSp>
          <p:nvGrpSpPr>
            <p:cNvPr id="49" name="Group 25">
              <a:extLst>
                <a:ext uri="{FF2B5EF4-FFF2-40B4-BE49-F238E27FC236}">
                  <a16:creationId xmlns="" xmlns:a16="http://schemas.microsoft.com/office/drawing/2014/main" id="{DF1ED484-4914-4940-9440-B33C35AF98FB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51" name="Oval 27">
                <a:extLst>
                  <a:ext uri="{FF2B5EF4-FFF2-40B4-BE49-F238E27FC236}">
                    <a16:creationId xmlns="" xmlns:a16="http://schemas.microsoft.com/office/drawing/2014/main" id="{A5DDB3DC-AEF5-4B68-8454-4587439BFD4B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Freeform: Shape 28">
                <a:extLst>
                  <a:ext uri="{FF2B5EF4-FFF2-40B4-BE49-F238E27FC236}">
                    <a16:creationId xmlns="" xmlns:a16="http://schemas.microsoft.com/office/drawing/2014/main" id="{3F271ED0-C5DA-42DA-9B92-B00B894B870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26">
              <a:extLst>
                <a:ext uri="{FF2B5EF4-FFF2-40B4-BE49-F238E27FC236}">
                  <a16:creationId xmlns="" xmlns:a16="http://schemas.microsoft.com/office/drawing/2014/main" id="{BB6CAF42-AC40-4059-9753-959C91C34193}"/>
                </a:ext>
              </a:extLst>
            </p:cNvPr>
            <p:cNvSpPr txBox="1"/>
            <p:nvPr/>
          </p:nvSpPr>
          <p:spPr>
            <a:xfrm>
              <a:off x="1506987" y="2898837"/>
              <a:ext cx="1264926" cy="1246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ج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3" name="TextBox 44">
            <a:extLst>
              <a:ext uri="{FF2B5EF4-FFF2-40B4-BE49-F238E27FC236}">
                <a16:creationId xmlns="" xmlns:a16="http://schemas.microsoft.com/office/drawing/2014/main" id="{71B1E945-9F2C-4CB9-ADF2-DD5D8FD761D9}"/>
              </a:ext>
            </a:extLst>
          </p:cNvPr>
          <p:cNvSpPr txBox="1"/>
          <p:nvPr/>
        </p:nvSpPr>
        <p:spPr>
          <a:xfrm>
            <a:off x="9904991" y="3979808"/>
            <a:ext cx="1572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CC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مجلس الشورى</a:t>
            </a:r>
            <a:endParaRPr lang="en-US" sz="2000" b="1" dirty="0">
              <a:solidFill>
                <a:srgbClr val="CC00C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Box 46">
            <a:extLst>
              <a:ext uri="{FF2B5EF4-FFF2-40B4-BE49-F238E27FC236}">
                <a16:creationId xmlns="" xmlns:a16="http://schemas.microsoft.com/office/drawing/2014/main" id="{A424D365-67A0-4FC2-841C-8C09699AD195}"/>
              </a:ext>
            </a:extLst>
          </p:cNvPr>
          <p:cNvSpPr txBox="1"/>
          <p:nvPr/>
        </p:nvSpPr>
        <p:spPr>
          <a:xfrm>
            <a:off x="10142844" y="5393629"/>
            <a:ext cx="13220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0070C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المحاكم</a:t>
            </a:r>
            <a:endParaRPr lang="en-US" sz="2000" b="1" dirty="0">
              <a:solidFill>
                <a:srgbClr val="0070C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5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5994636" y="2929873"/>
            <a:ext cx="2379160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5962307" y="3043088"/>
            <a:ext cx="2380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سلطة قضائية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57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2963063" y="2975435"/>
            <a:ext cx="2379160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2963063" y="3112809"/>
            <a:ext cx="2380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سلطة تنظيمية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59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9027886" y="4452367"/>
            <a:ext cx="2379160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9073101" y="4613887"/>
            <a:ext cx="2380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سلطة تنفيذية</a:t>
            </a:r>
          </a:p>
        </p:txBody>
      </p:sp>
      <p:sp>
        <p:nvSpPr>
          <p:cNvPr id="61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6049355" y="4462829"/>
            <a:ext cx="2379160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6049355" y="4600203"/>
            <a:ext cx="2380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سلطة قضائية</a:t>
            </a:r>
          </a:p>
        </p:txBody>
      </p:sp>
      <p:sp>
        <p:nvSpPr>
          <p:cNvPr id="63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2961420" y="4532550"/>
            <a:ext cx="2379160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2961420" y="4669924"/>
            <a:ext cx="2380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سلطة تنظيمية</a:t>
            </a:r>
          </a:p>
        </p:txBody>
      </p:sp>
      <p:sp>
        <p:nvSpPr>
          <p:cNvPr id="65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9053651" y="5878950"/>
            <a:ext cx="2379160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9149414" y="6016324"/>
            <a:ext cx="2380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سلطة تنفيذية</a:t>
            </a:r>
          </a:p>
        </p:txBody>
      </p:sp>
      <p:sp>
        <p:nvSpPr>
          <p:cNvPr id="71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6041281" y="5903109"/>
            <a:ext cx="2379160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6041281" y="6040483"/>
            <a:ext cx="2380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سلطة قضائية</a:t>
            </a:r>
          </a:p>
          <a:p>
            <a:pPr algn="ctr"/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73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2959777" y="5972830"/>
            <a:ext cx="2379160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3086777" y="6110204"/>
            <a:ext cx="2380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سلطة تنظيمية</a:t>
            </a:r>
          </a:p>
          <a:p>
            <a:pPr algn="ctr"/>
            <a:endParaRPr lang="ar-SY" sz="2000" b="1" dirty="0">
              <a:latin typeface="Century Gothic" panose="020B0502020202020204" pitchFamily="34" charset="0"/>
            </a:endParaRPr>
          </a:p>
        </p:txBody>
      </p:sp>
      <p:grpSp>
        <p:nvGrpSpPr>
          <p:cNvPr id="75" name="Group 47">
            <a:extLst>
              <a:ext uri="{FF2B5EF4-FFF2-40B4-BE49-F238E27FC236}">
                <a16:creationId xmlns="" xmlns:a16="http://schemas.microsoft.com/office/drawing/2014/main" id="{C1B757D9-8D90-4B4B-B56E-8C0829E81185}"/>
              </a:ext>
            </a:extLst>
          </p:cNvPr>
          <p:cNvGrpSpPr/>
          <p:nvPr/>
        </p:nvGrpSpPr>
        <p:grpSpPr>
          <a:xfrm>
            <a:off x="11639744" y="2960746"/>
            <a:ext cx="403866" cy="403866"/>
            <a:chOff x="9158514" y="1814286"/>
            <a:chExt cx="435429" cy="435429"/>
          </a:xfrm>
        </p:grpSpPr>
        <p:sp>
          <p:nvSpPr>
            <p:cNvPr id="76" name="Oval 48">
              <a:extLst>
                <a:ext uri="{FF2B5EF4-FFF2-40B4-BE49-F238E27FC236}">
                  <a16:creationId xmlns="" xmlns:a16="http://schemas.microsoft.com/office/drawing/2014/main" id="{D2C142ED-132F-4D69-871D-D501C711ED7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7" name="Graphic 49" descr="Checkmark">
              <a:extLst>
                <a:ext uri="{FF2B5EF4-FFF2-40B4-BE49-F238E27FC236}">
                  <a16:creationId xmlns="" xmlns:a16="http://schemas.microsoft.com/office/drawing/2014/main" id="{3C535F2E-E9AC-40B5-9980-05A4666F7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53247" y="1898661"/>
              <a:ext cx="274320" cy="274320"/>
            </a:xfrm>
            <a:prstGeom prst="rect">
              <a:avLst/>
            </a:prstGeom>
          </p:spPr>
        </p:pic>
      </p:grpSp>
      <p:grpSp>
        <p:nvGrpSpPr>
          <p:cNvPr id="78" name="Group 47">
            <a:extLst>
              <a:ext uri="{FF2B5EF4-FFF2-40B4-BE49-F238E27FC236}">
                <a16:creationId xmlns="" xmlns:a16="http://schemas.microsoft.com/office/drawing/2014/main" id="{C1B757D9-8D90-4B4B-B56E-8C0829E81185}"/>
              </a:ext>
            </a:extLst>
          </p:cNvPr>
          <p:cNvGrpSpPr/>
          <p:nvPr/>
        </p:nvGrpSpPr>
        <p:grpSpPr>
          <a:xfrm>
            <a:off x="5415253" y="4643887"/>
            <a:ext cx="403866" cy="403866"/>
            <a:chOff x="9158514" y="1814286"/>
            <a:chExt cx="435429" cy="435429"/>
          </a:xfrm>
        </p:grpSpPr>
        <p:sp>
          <p:nvSpPr>
            <p:cNvPr id="79" name="Oval 48">
              <a:extLst>
                <a:ext uri="{FF2B5EF4-FFF2-40B4-BE49-F238E27FC236}">
                  <a16:creationId xmlns="" xmlns:a16="http://schemas.microsoft.com/office/drawing/2014/main" id="{D2C142ED-132F-4D69-871D-D501C711ED7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0" name="Graphic 49" descr="Checkmark">
              <a:extLst>
                <a:ext uri="{FF2B5EF4-FFF2-40B4-BE49-F238E27FC236}">
                  <a16:creationId xmlns="" xmlns:a16="http://schemas.microsoft.com/office/drawing/2014/main" id="{3C535F2E-E9AC-40B5-9980-05A4666F7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44877" y="1894840"/>
              <a:ext cx="274320" cy="274320"/>
            </a:xfrm>
            <a:prstGeom prst="rect">
              <a:avLst/>
            </a:prstGeom>
          </p:spPr>
        </p:pic>
      </p:grpSp>
      <p:grpSp>
        <p:nvGrpSpPr>
          <p:cNvPr id="81" name="Group 47">
            <a:extLst>
              <a:ext uri="{FF2B5EF4-FFF2-40B4-BE49-F238E27FC236}">
                <a16:creationId xmlns="" xmlns:a16="http://schemas.microsoft.com/office/drawing/2014/main" id="{C1B757D9-8D90-4B4B-B56E-8C0829E81185}"/>
              </a:ext>
            </a:extLst>
          </p:cNvPr>
          <p:cNvGrpSpPr/>
          <p:nvPr/>
        </p:nvGrpSpPr>
        <p:grpSpPr>
          <a:xfrm>
            <a:off x="8510707" y="6016324"/>
            <a:ext cx="403866" cy="403866"/>
            <a:chOff x="9158514" y="1814286"/>
            <a:chExt cx="435429" cy="435429"/>
          </a:xfrm>
        </p:grpSpPr>
        <p:sp>
          <p:nvSpPr>
            <p:cNvPr id="82" name="Oval 48">
              <a:extLst>
                <a:ext uri="{FF2B5EF4-FFF2-40B4-BE49-F238E27FC236}">
                  <a16:creationId xmlns="" xmlns:a16="http://schemas.microsoft.com/office/drawing/2014/main" id="{D2C142ED-132F-4D69-871D-D501C711ED71}"/>
                </a:ext>
              </a:extLst>
            </p:cNvPr>
            <p:cNvSpPr/>
            <p:nvPr/>
          </p:nvSpPr>
          <p:spPr>
            <a:xfrm>
              <a:off x="9158514" y="1814286"/>
              <a:ext cx="435429" cy="43542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3" name="Graphic 49" descr="Checkmark">
              <a:extLst>
                <a:ext uri="{FF2B5EF4-FFF2-40B4-BE49-F238E27FC236}">
                  <a16:creationId xmlns="" xmlns:a16="http://schemas.microsoft.com/office/drawing/2014/main" id="{3C535F2E-E9AC-40B5-9980-05A4666F7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244877" y="1894840"/>
              <a:ext cx="274320" cy="274320"/>
            </a:xfrm>
            <a:prstGeom prst="rect">
              <a:avLst/>
            </a:prstGeom>
          </p:spPr>
        </p:pic>
      </p:grpSp>
      <p:pic>
        <p:nvPicPr>
          <p:cNvPr id="84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1629" r="98046">
                        <a14:foregroundMark x1="72964" y1="82759" x2="20195" y2="84881"/>
                        <a14:foregroundMark x1="62866" y1="91777" x2="18893" y2="90981"/>
                        <a14:foregroundMark x1="68404" y1="81167" x2="12704" y2="81167"/>
                        <a14:foregroundMark x1="66775" y1="78515" x2="66775" y2="89390"/>
                        <a14:foregroundMark x1="54723" y1="86207" x2="32248" y2="88329"/>
                        <a14:foregroundMark x1="42671" y1="90451" x2="28990" y2="89390"/>
                        <a14:foregroundMark x1="52117" y1="89390" x2="34202" y2="88329"/>
                        <a14:foregroundMark x1="57980" y1="83289" x2="18893" y2="816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549"/>
          <a:stretch/>
        </p:blipFill>
        <p:spPr bwMode="auto">
          <a:xfrm>
            <a:off x="4326504" y="215026"/>
            <a:ext cx="2024865" cy="232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01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500"/>
                            </p:stCondLst>
                            <p:childTnLst>
                              <p:par>
                                <p:cTn id="141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000"/>
                            </p:stCondLst>
                            <p:childTnLst>
                              <p:par>
                                <p:cTn id="14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500"/>
                            </p:stCondLst>
                            <p:childTnLst>
                              <p:par>
                                <p:cTn id="18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500"/>
                            </p:stCondLst>
                            <p:childTnLst>
                              <p:par>
                                <p:cTn id="19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3000"/>
                            </p:stCondLst>
                            <p:childTnLst>
                              <p:par>
                                <p:cTn id="20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3500"/>
                            </p:stCondLst>
                            <p:childTnLst>
                              <p:par>
                                <p:cTn id="210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6" grpId="0" animBg="1"/>
      <p:bldP spid="27" grpId="0"/>
      <p:bldP spid="33" grpId="0"/>
      <p:bldP spid="53" grpId="0"/>
      <p:bldP spid="54" grpId="0"/>
      <p:bldP spid="55" grpId="0" animBg="1"/>
      <p:bldP spid="56" grpId="0"/>
      <p:bldP spid="57" grpId="0" animBg="1"/>
      <p:bldP spid="58" grpId="0"/>
      <p:bldP spid="59" grpId="0" animBg="1"/>
      <p:bldP spid="60" grpId="0"/>
      <p:bldP spid="61" grpId="0" animBg="1"/>
      <p:bldP spid="62" grpId="0"/>
      <p:bldP spid="63" grpId="0" animBg="1"/>
      <p:bldP spid="64" grpId="0"/>
      <p:bldP spid="65" grpId="0" animBg="1"/>
      <p:bldP spid="70" grpId="0"/>
      <p:bldP spid="71" grpId="0" animBg="1"/>
      <p:bldP spid="72" grpId="0"/>
      <p:bldP spid="73" grpId="0" animBg="1"/>
      <p:bldP spid="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90" y="3429577"/>
            <a:ext cx="583082" cy="754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1032022" y="125270"/>
            <a:ext cx="1037770" cy="2892595"/>
            <a:chOff x="1130423" y="-146011"/>
            <a:chExt cx="1037770" cy="2892595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3" y="-146011"/>
              <a:ext cx="461665" cy="289259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75750" y="380594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سلطات الدولة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2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66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4631672" y="1451471"/>
            <a:ext cx="7164722" cy="438804"/>
            <a:chOff x="6819482" y="2432395"/>
            <a:chExt cx="7164720" cy="438804"/>
          </a:xfrm>
        </p:grpSpPr>
        <p:sp>
          <p:nvSpPr>
            <p:cNvPr id="67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415231" y="-693666"/>
              <a:ext cx="438804" cy="669092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90398" y="2463763"/>
              <a:ext cx="6593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يقرأ الطّلبة نظام مجلس الوزراء بالدخول من الرابط ثم يملؤون الفراغات الآتية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6727669" y="2881555"/>
            <a:ext cx="4654734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7870707" y="3018929"/>
            <a:ext cx="3659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 smtClean="0">
                <a:latin typeface="Century Gothic" panose="020B0502020202020204" pitchFamily="34" charset="0"/>
              </a:rPr>
              <a:t>مواكبة </a:t>
            </a:r>
            <a:r>
              <a:rPr lang="ar-SY" sz="2000" b="1" dirty="0">
                <a:latin typeface="Century Gothic" panose="020B0502020202020204" pitchFamily="34" charset="0"/>
              </a:rPr>
              <a:t>التطورات المحلية في بلادنا</a:t>
            </a:r>
          </a:p>
        </p:txBody>
      </p:sp>
      <p:grpSp>
        <p:nvGrpSpPr>
          <p:cNvPr id="28" name="Group 7">
            <a:extLst>
              <a:ext uri="{FF2B5EF4-FFF2-40B4-BE49-F238E27FC236}">
                <a16:creationId xmlns="" xmlns:a16="http://schemas.microsoft.com/office/drawing/2014/main" id="{C35CFF30-E6BB-40EE-9DBC-C15FEF931456}"/>
              </a:ext>
            </a:extLst>
          </p:cNvPr>
          <p:cNvGrpSpPr/>
          <p:nvPr/>
        </p:nvGrpSpPr>
        <p:grpSpPr>
          <a:xfrm>
            <a:off x="11578149" y="2985932"/>
            <a:ext cx="374644" cy="372284"/>
            <a:chOff x="1433326" y="2965686"/>
            <a:chExt cx="1264925" cy="1256958"/>
          </a:xfrm>
        </p:grpSpPr>
        <p:grpSp>
          <p:nvGrpSpPr>
            <p:cNvPr id="29" name="Group 3">
              <a:extLst>
                <a:ext uri="{FF2B5EF4-FFF2-40B4-BE49-F238E27FC236}">
                  <a16:creationId xmlns="" xmlns:a16="http://schemas.microsoft.com/office/drawing/2014/main" id="{8CD9C61B-8758-4312-B733-2B7EAB7506D3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31" name="Oval 1">
                <a:extLst>
                  <a:ext uri="{FF2B5EF4-FFF2-40B4-BE49-F238E27FC236}">
                    <a16:creationId xmlns="" xmlns:a16="http://schemas.microsoft.com/office/drawing/2014/main" id="{11D55903-7721-40F3-BB0B-8CB6FD06DBF7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Freeform: Shape 17">
                <a:extLst>
                  <a:ext uri="{FF2B5EF4-FFF2-40B4-BE49-F238E27FC236}">
                    <a16:creationId xmlns="" xmlns:a16="http://schemas.microsoft.com/office/drawing/2014/main" id="{54A443CD-9E28-45BA-AAE8-B40BC152ADEE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="" xmlns:a16="http://schemas.microsoft.com/office/drawing/2014/main" id="{891FB8EA-5B71-4A2C-BAD9-EF5FD10144D5}"/>
                </a:ext>
              </a:extLst>
            </p:cNvPr>
            <p:cNvSpPr txBox="1"/>
            <p:nvPr/>
          </p:nvSpPr>
          <p:spPr>
            <a:xfrm>
              <a:off x="1433326" y="296568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="" xmlns:a16="http://schemas.microsoft.com/office/drawing/2014/main" id="{B277E786-314D-4BE6-ABA8-C874D38F76CD}"/>
              </a:ext>
            </a:extLst>
          </p:cNvPr>
          <p:cNvSpPr txBox="1"/>
          <p:nvPr/>
        </p:nvSpPr>
        <p:spPr>
          <a:xfrm>
            <a:off x="7320582" y="2268593"/>
            <a:ext cx="4037055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solidFill>
                  <a:srgbClr val="FF99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يتولّى مجلس الوزراء عدداً من الأعمال , منها:</a:t>
            </a:r>
            <a:endParaRPr lang="en-US" b="1" dirty="0">
              <a:solidFill>
                <a:srgbClr val="FF99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4" name="Group 19">
            <a:extLst>
              <a:ext uri="{FF2B5EF4-FFF2-40B4-BE49-F238E27FC236}">
                <a16:creationId xmlns="" xmlns:a16="http://schemas.microsoft.com/office/drawing/2014/main" id="{56ED9FBC-A7B0-42E3-A250-A6174434B84B}"/>
              </a:ext>
            </a:extLst>
          </p:cNvPr>
          <p:cNvGrpSpPr/>
          <p:nvPr/>
        </p:nvGrpSpPr>
        <p:grpSpPr>
          <a:xfrm>
            <a:off x="11634472" y="4017189"/>
            <a:ext cx="374644" cy="382434"/>
            <a:chOff x="1433326" y="2931416"/>
            <a:chExt cx="1264925" cy="1291228"/>
          </a:xfrm>
        </p:grpSpPr>
        <p:grpSp>
          <p:nvGrpSpPr>
            <p:cNvPr id="38" name="Group 20">
              <a:extLst>
                <a:ext uri="{FF2B5EF4-FFF2-40B4-BE49-F238E27FC236}">
                  <a16:creationId xmlns="" xmlns:a16="http://schemas.microsoft.com/office/drawing/2014/main" id="{B3EA4893-74DC-47D7-8164-C35671C67C64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40" name="Oval 22">
                <a:extLst>
                  <a:ext uri="{FF2B5EF4-FFF2-40B4-BE49-F238E27FC236}">
                    <a16:creationId xmlns="" xmlns:a16="http://schemas.microsoft.com/office/drawing/2014/main" id="{4E3A3403-CE64-4101-BFBC-96FAF9FCF5AF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CC00C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: Shape 23">
                <a:extLst>
                  <a:ext uri="{FF2B5EF4-FFF2-40B4-BE49-F238E27FC236}">
                    <a16:creationId xmlns="" xmlns:a16="http://schemas.microsoft.com/office/drawing/2014/main" id="{24454D8D-68E0-4D16-A337-D77B53A5E05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TextBox 21">
              <a:extLst>
                <a:ext uri="{FF2B5EF4-FFF2-40B4-BE49-F238E27FC236}">
                  <a16:creationId xmlns="" xmlns:a16="http://schemas.microsoft.com/office/drawing/2014/main" id="{C789A931-B6A3-40BF-90B5-F60EA69F3286}"/>
                </a:ext>
              </a:extLst>
            </p:cNvPr>
            <p:cNvSpPr txBox="1"/>
            <p:nvPr/>
          </p:nvSpPr>
          <p:spPr>
            <a:xfrm>
              <a:off x="1433326" y="293141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8" name="Group 24">
            <a:extLst>
              <a:ext uri="{FF2B5EF4-FFF2-40B4-BE49-F238E27FC236}">
                <a16:creationId xmlns="" xmlns:a16="http://schemas.microsoft.com/office/drawing/2014/main" id="{3ED54092-8FA3-4B50-92BD-0B6B55BC6139}"/>
              </a:ext>
            </a:extLst>
          </p:cNvPr>
          <p:cNvGrpSpPr/>
          <p:nvPr/>
        </p:nvGrpSpPr>
        <p:grpSpPr>
          <a:xfrm>
            <a:off x="11641894" y="4984832"/>
            <a:ext cx="393780" cy="392083"/>
            <a:chOff x="1442377" y="2898837"/>
            <a:chExt cx="1329536" cy="1323807"/>
          </a:xfrm>
        </p:grpSpPr>
        <p:grpSp>
          <p:nvGrpSpPr>
            <p:cNvPr id="49" name="Group 25">
              <a:extLst>
                <a:ext uri="{FF2B5EF4-FFF2-40B4-BE49-F238E27FC236}">
                  <a16:creationId xmlns="" xmlns:a16="http://schemas.microsoft.com/office/drawing/2014/main" id="{DF1ED484-4914-4940-9440-B33C35AF98FB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51" name="Oval 27">
                <a:extLst>
                  <a:ext uri="{FF2B5EF4-FFF2-40B4-BE49-F238E27FC236}">
                    <a16:creationId xmlns="" xmlns:a16="http://schemas.microsoft.com/office/drawing/2014/main" id="{A5DDB3DC-AEF5-4B68-8454-4587439BFD4B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Freeform: Shape 28">
                <a:extLst>
                  <a:ext uri="{FF2B5EF4-FFF2-40B4-BE49-F238E27FC236}">
                    <a16:creationId xmlns="" xmlns:a16="http://schemas.microsoft.com/office/drawing/2014/main" id="{3F271ED0-C5DA-42DA-9B92-B00B894B870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26">
              <a:extLst>
                <a:ext uri="{FF2B5EF4-FFF2-40B4-BE49-F238E27FC236}">
                  <a16:creationId xmlns="" xmlns:a16="http://schemas.microsoft.com/office/drawing/2014/main" id="{BB6CAF42-AC40-4059-9753-959C91C34193}"/>
                </a:ext>
              </a:extLst>
            </p:cNvPr>
            <p:cNvSpPr txBox="1"/>
            <p:nvPr/>
          </p:nvSpPr>
          <p:spPr>
            <a:xfrm>
              <a:off x="1506987" y="2898837"/>
              <a:ext cx="1264926" cy="1246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9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6724819" y="3877460"/>
            <a:ext cx="4647364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6935630" y="3999513"/>
            <a:ext cx="4325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مواكبة التطورات </a:t>
            </a:r>
            <a:r>
              <a:rPr lang="ar-SY" sz="2000" b="1" dirty="0" smtClean="0">
                <a:latin typeface="Century Gothic" panose="020B0502020202020204" pitchFamily="34" charset="0"/>
              </a:rPr>
              <a:t>السياسية في السياسة الخارجية</a:t>
            </a:r>
            <a:endParaRPr lang="ar-SY" sz="2000" b="1" dirty="0">
              <a:latin typeface="Century Gothic" panose="020B0502020202020204" pitchFamily="34" charset="0"/>
            </a:endParaRPr>
          </a:p>
        </p:txBody>
      </p:sp>
      <p:sp>
        <p:nvSpPr>
          <p:cNvPr id="65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6731000" y="4883025"/>
            <a:ext cx="4663346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7471659" y="5020399"/>
            <a:ext cx="3918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>
                <a:latin typeface="Century Gothic" panose="020B0502020202020204" pitchFamily="34" charset="0"/>
              </a:rPr>
              <a:t>تنفيذ </a:t>
            </a:r>
            <a:r>
              <a:rPr lang="ar-SY" sz="2000" b="1" smtClean="0">
                <a:latin typeface="Century Gothic" panose="020B0502020202020204" pitchFamily="34" charset="0"/>
              </a:rPr>
              <a:t>إصلاحية </a:t>
            </a:r>
            <a:r>
              <a:rPr lang="ar-SY" sz="2000" b="1" dirty="0">
                <a:latin typeface="Century Gothic" panose="020B0502020202020204" pitchFamily="34" charset="0"/>
              </a:rPr>
              <a:t>تعاصر الحالات الطارئة</a:t>
            </a:r>
          </a:p>
        </p:txBody>
      </p:sp>
      <p:pic>
        <p:nvPicPr>
          <p:cNvPr id="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98333">
                        <a14:foregroundMark x1="87333" y1="67442" x2="30000" y2="75748"/>
                        <a14:foregroundMark x1="78333" y1="11296" x2="26000" y2="12292"/>
                        <a14:foregroundMark x1="86667" y1="17940" x2="4000" y2="16611"/>
                        <a14:foregroundMark x1="94000" y1="8638" x2="79667" y2="87708"/>
                        <a14:foregroundMark x1="17667" y1="31561" x2="21000" y2="79070"/>
                        <a14:foregroundMark x1="79667" y1="88372" x2="13667" y2="85714"/>
                        <a14:foregroundMark x1="15000" y1="60133" x2="8333" y2="843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19239" y="2508954"/>
            <a:ext cx="2298961" cy="230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929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6" grpId="0" animBg="1"/>
      <p:bldP spid="27" grpId="0"/>
      <p:bldP spid="33" grpId="0" animBg="1"/>
      <p:bldP spid="59" grpId="0" animBg="1"/>
      <p:bldP spid="60" grpId="0"/>
      <p:bldP spid="65" grpId="0" animBg="1"/>
      <p:bldP spid="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E4118AEC-26BC-4DCF-B290-9395F9C896EF}"/>
              </a:ext>
            </a:extLst>
          </p:cNvPr>
          <p:cNvSpPr/>
          <p:nvPr/>
        </p:nvSpPr>
        <p:spPr>
          <a:xfrm>
            <a:off x="571741" y="2413166"/>
            <a:ext cx="1303383" cy="1792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Triangle 10">
            <a:extLst>
              <a:ext uri="{FF2B5EF4-FFF2-40B4-BE49-F238E27FC236}">
                <a16:creationId xmlns="" xmlns:a16="http://schemas.microsoft.com/office/drawing/2014/main" id="{C66FAF7E-8CDD-4926-A0A3-38BBE055ABF3}"/>
              </a:ext>
            </a:extLst>
          </p:cNvPr>
          <p:cNvSpPr/>
          <p:nvPr/>
        </p:nvSpPr>
        <p:spPr>
          <a:xfrm flipH="1">
            <a:off x="104609" y="2413166"/>
            <a:ext cx="467132" cy="1792512"/>
          </a:xfrm>
          <a:prstGeom prst="rt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24">
            <a:extLst>
              <a:ext uri="{FF2B5EF4-FFF2-40B4-BE49-F238E27FC236}">
                <a16:creationId xmlns="" xmlns:a16="http://schemas.microsoft.com/office/drawing/2014/main" id="{2031FD8F-C762-45B7-9144-CFCF75B7A842}"/>
              </a:ext>
            </a:extLst>
          </p:cNvPr>
          <p:cNvSpPr/>
          <p:nvPr/>
        </p:nvSpPr>
        <p:spPr>
          <a:xfrm rot="16200000" flipH="1">
            <a:off x="855888" y="422741"/>
            <a:ext cx="785521" cy="2842979"/>
          </a:xfrm>
          <a:prstGeom prst="ellipse">
            <a:avLst/>
          </a:prstGeom>
          <a:gradFill flip="none" rotWithShape="1">
            <a:gsLst>
              <a:gs pos="71000">
                <a:schemeClr val="bg1"/>
              </a:gs>
              <a:gs pos="77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177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16">
            <a:extLst>
              <a:ext uri="{FF2B5EF4-FFF2-40B4-BE49-F238E27FC236}">
                <a16:creationId xmlns="" xmlns:a16="http://schemas.microsoft.com/office/drawing/2014/main" id="{A557BA40-394C-4DEB-B07B-6482F26A4E82}"/>
              </a:ext>
            </a:extLst>
          </p:cNvPr>
          <p:cNvGrpSpPr/>
          <p:nvPr/>
        </p:nvGrpSpPr>
        <p:grpSpPr>
          <a:xfrm>
            <a:off x="743220" y="2538718"/>
            <a:ext cx="1001486" cy="1186810"/>
            <a:chOff x="3009022" y="4211323"/>
            <a:chExt cx="1001486" cy="1186810"/>
          </a:xfrm>
        </p:grpSpPr>
        <p:sp>
          <p:nvSpPr>
            <p:cNvPr id="10" name="TextBox 1">
              <a:extLst>
                <a:ext uri="{FF2B5EF4-FFF2-40B4-BE49-F238E27FC236}">
                  <a16:creationId xmlns="" xmlns:a16="http://schemas.microsoft.com/office/drawing/2014/main" id="{AA2499F0-511C-43F7-A264-303F54DEFF44}"/>
                </a:ext>
              </a:extLst>
            </p:cNvPr>
            <p:cNvSpPr txBox="1"/>
            <p:nvPr/>
          </p:nvSpPr>
          <p:spPr>
            <a:xfrm>
              <a:off x="3009022" y="4211323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swald" panose="02000503000000000000" pitchFamily="2" charset="0"/>
                </a:rPr>
                <a:t>الوحدة الأولى</a:t>
              </a:r>
              <a:endParaRPr lang="en-US" b="1" dirty="0">
                <a:solidFill>
                  <a:schemeClr val="bg1"/>
                </a:solidFill>
                <a:latin typeface="Oswald" panose="02000503000000000000" pitchFamily="2" charset="0"/>
              </a:endParaRPr>
            </a:p>
          </p:txBody>
        </p:sp>
        <p:sp>
          <p:nvSpPr>
            <p:cNvPr id="11" name="TextBox 2">
              <a:extLst>
                <a:ext uri="{FF2B5EF4-FFF2-40B4-BE49-F238E27FC236}">
                  <a16:creationId xmlns="" xmlns:a16="http://schemas.microsoft.com/office/drawing/2014/main" id="{FEF93B47-867D-41A4-BEEF-0B2046E16230}"/>
                </a:ext>
              </a:extLst>
            </p:cNvPr>
            <p:cNvSpPr txBox="1"/>
            <p:nvPr/>
          </p:nvSpPr>
          <p:spPr>
            <a:xfrm>
              <a:off x="3096473" y="4751802"/>
              <a:ext cx="78552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Oswald" panose="02000503000000000000" pitchFamily="2" charset="0"/>
                </a:rPr>
                <a:t>1</a:t>
              </a:r>
              <a:endPara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swald" panose="02000503000000000000" pitchFamily="2" charset="0"/>
              </a:endParaRPr>
            </a:p>
          </p:txBody>
        </p:sp>
      </p:grpSp>
      <p:pic>
        <p:nvPicPr>
          <p:cNvPr id="12" name="Graphic 44">
            <a:extLst>
              <a:ext uri="{FF2B5EF4-FFF2-40B4-BE49-F238E27FC236}">
                <a16:creationId xmlns="" xmlns:a16="http://schemas.microsoft.com/office/drawing/2014/main" id="{3811AB20-2F0F-4BBB-AEEE-982409F95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671" y="3395084"/>
            <a:ext cx="648367" cy="839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roup 53">
            <a:extLst>
              <a:ext uri="{FF2B5EF4-FFF2-40B4-BE49-F238E27FC236}">
                <a16:creationId xmlns="" xmlns:a16="http://schemas.microsoft.com/office/drawing/2014/main" id="{6A460868-B9FD-412C-A768-ECBAB7A7A540}"/>
              </a:ext>
            </a:extLst>
          </p:cNvPr>
          <p:cNvGrpSpPr/>
          <p:nvPr/>
        </p:nvGrpSpPr>
        <p:grpSpPr>
          <a:xfrm rot="5400000">
            <a:off x="923421" y="129259"/>
            <a:ext cx="997958" cy="2844804"/>
            <a:chOff x="1130423" y="6391"/>
            <a:chExt cx="997958" cy="2844804"/>
          </a:xfrm>
        </p:grpSpPr>
        <p:sp>
          <p:nvSpPr>
            <p:cNvPr id="14" name="TextBox 51">
              <a:extLst>
                <a:ext uri="{FF2B5EF4-FFF2-40B4-BE49-F238E27FC236}">
                  <a16:creationId xmlns="" xmlns:a16="http://schemas.microsoft.com/office/drawing/2014/main" id="{4E19FC31-64B6-492B-A85A-416820957BD0}"/>
                </a:ext>
              </a:extLst>
            </p:cNvPr>
            <p:cNvSpPr txBox="1"/>
            <p:nvPr/>
          </p:nvSpPr>
          <p:spPr>
            <a:xfrm>
              <a:off x="1130423" y="6391"/>
              <a:ext cx="461665" cy="284480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DFC9EF"/>
                  </a:solidFill>
                  <a:latin typeface="Oswald" panose="02000503000000000000" pitchFamily="2" charset="0"/>
                </a:rPr>
                <a:t>الأنظمة في المملكة العربية السعودية</a:t>
              </a:r>
            </a:p>
          </p:txBody>
        </p:sp>
        <p:sp>
          <p:nvSpPr>
            <p:cNvPr id="15" name="TextBox 52">
              <a:extLst>
                <a:ext uri="{FF2B5EF4-FFF2-40B4-BE49-F238E27FC236}">
                  <a16:creationId xmlns="" xmlns:a16="http://schemas.microsoft.com/office/drawing/2014/main" id="{626BC3BB-DB17-4728-9BD9-860DBDFEF42C}"/>
                </a:ext>
              </a:extLst>
            </p:cNvPr>
            <p:cNvSpPr txBox="1"/>
            <p:nvPr/>
          </p:nvSpPr>
          <p:spPr>
            <a:xfrm>
              <a:off x="1635938" y="335569"/>
              <a:ext cx="492443" cy="236598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ar-SY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سلطات الدولة</a:t>
              </a:r>
            </a:p>
          </p:txBody>
        </p:sp>
      </p:grpSp>
      <p:grpSp>
        <p:nvGrpSpPr>
          <p:cNvPr id="41" name="Group 84">
            <a:extLst>
              <a:ext uri="{FF2B5EF4-FFF2-40B4-BE49-F238E27FC236}">
                <a16:creationId xmlns="" xmlns:a16="http://schemas.microsoft.com/office/drawing/2014/main" id="{706834C1-82D1-497D-8C56-9F86A9E84F86}"/>
              </a:ext>
            </a:extLst>
          </p:cNvPr>
          <p:cNvGrpSpPr/>
          <p:nvPr/>
        </p:nvGrpSpPr>
        <p:grpSpPr>
          <a:xfrm>
            <a:off x="8822835" y="138463"/>
            <a:ext cx="1586404" cy="637097"/>
            <a:chOff x="676027" y="2568995"/>
            <a:chExt cx="1586404" cy="637097"/>
          </a:xfrm>
        </p:grpSpPr>
        <p:sp>
          <p:nvSpPr>
            <p:cNvPr id="42" name="Rectangle 39">
              <a:extLst>
                <a:ext uri="{FF2B5EF4-FFF2-40B4-BE49-F238E27FC236}">
                  <a16:creationId xmlns="" xmlns:a16="http://schemas.microsoft.com/office/drawing/2014/main" id="{99014343-0912-40CE-B895-BD4566B81FC4}"/>
                </a:ext>
              </a:extLst>
            </p:cNvPr>
            <p:cNvSpPr/>
            <p:nvPr/>
          </p:nvSpPr>
          <p:spPr>
            <a:xfrm flipH="1">
              <a:off x="951707" y="2583328"/>
              <a:ext cx="1310724" cy="622764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4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3" name="Group 57">
              <a:extLst>
                <a:ext uri="{FF2B5EF4-FFF2-40B4-BE49-F238E27FC236}">
                  <a16:creationId xmlns="" xmlns:a16="http://schemas.microsoft.com/office/drawing/2014/main" id="{F5CA8972-C449-4130-83CC-A6F56C9AA01E}"/>
                </a:ext>
              </a:extLst>
            </p:cNvPr>
            <p:cNvGrpSpPr/>
            <p:nvPr/>
          </p:nvGrpSpPr>
          <p:grpSpPr>
            <a:xfrm>
              <a:off x="676027" y="2568995"/>
              <a:ext cx="537103" cy="534197"/>
              <a:chOff x="11049987" y="1270856"/>
              <a:chExt cx="537103" cy="534197"/>
            </a:xfrm>
          </p:grpSpPr>
          <p:sp>
            <p:nvSpPr>
              <p:cNvPr id="45" name="Teardrop 58">
                <a:extLst>
                  <a:ext uri="{FF2B5EF4-FFF2-40B4-BE49-F238E27FC236}">
                    <a16:creationId xmlns="" xmlns:a16="http://schemas.microsoft.com/office/drawing/2014/main" id="{D26EBC7D-7990-493D-B051-9A00B10CED2A}"/>
                  </a:ext>
                </a:extLst>
              </p:cNvPr>
              <p:cNvSpPr/>
              <p:nvPr/>
            </p:nvSpPr>
            <p:spPr>
              <a:xfrm rot="8141980">
                <a:off x="11049987" y="1270856"/>
                <a:ext cx="537103" cy="534197"/>
              </a:xfrm>
              <a:prstGeom prst="teardrop">
                <a:avLst>
                  <a:gd name="adj" fmla="val 114035"/>
                </a:avLst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59">
                <a:extLst>
                  <a:ext uri="{FF2B5EF4-FFF2-40B4-BE49-F238E27FC236}">
                    <a16:creationId xmlns="" xmlns:a16="http://schemas.microsoft.com/office/drawing/2014/main" id="{999149D9-C008-42D7-BD94-86997ED39A60}"/>
                  </a:ext>
                </a:extLst>
              </p:cNvPr>
              <p:cNvSpPr/>
              <p:nvPr/>
            </p:nvSpPr>
            <p:spPr>
              <a:xfrm>
                <a:off x="11155136" y="1374552"/>
                <a:ext cx="326805" cy="326805"/>
              </a:xfrm>
              <a:prstGeom prst="ellipse">
                <a:avLst/>
              </a:prstGeom>
              <a:solidFill>
                <a:schemeClr val="accent2"/>
              </a:solidFill>
              <a:ln w="76200"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TextBox 75">
              <a:extLst>
                <a:ext uri="{FF2B5EF4-FFF2-40B4-BE49-F238E27FC236}">
                  <a16:creationId xmlns="" xmlns:a16="http://schemas.microsoft.com/office/drawing/2014/main" id="{D5DD5411-44CA-4DF8-A259-53D0BDF41CDE}"/>
                </a:ext>
              </a:extLst>
            </p:cNvPr>
            <p:cNvSpPr txBox="1"/>
            <p:nvPr/>
          </p:nvSpPr>
          <p:spPr>
            <a:xfrm>
              <a:off x="1074868" y="2663877"/>
              <a:ext cx="11334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b="1" dirty="0" smtClean="0">
                  <a:solidFill>
                    <a:srgbClr val="C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نشاط 3</a:t>
              </a:r>
              <a:endParaRPr lang="ar-SY" sz="24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66" name="Group 85">
            <a:extLst>
              <a:ext uri="{FF2B5EF4-FFF2-40B4-BE49-F238E27FC236}">
                <a16:creationId xmlns="" xmlns:a16="http://schemas.microsoft.com/office/drawing/2014/main" id="{D6ED553C-21E6-427B-B99A-F502605D79B0}"/>
              </a:ext>
            </a:extLst>
          </p:cNvPr>
          <p:cNvGrpSpPr/>
          <p:nvPr/>
        </p:nvGrpSpPr>
        <p:grpSpPr>
          <a:xfrm flipH="1">
            <a:off x="4631672" y="1451471"/>
            <a:ext cx="7164722" cy="438804"/>
            <a:chOff x="6819482" y="2432395"/>
            <a:chExt cx="7164720" cy="438804"/>
          </a:xfrm>
        </p:grpSpPr>
        <p:sp>
          <p:nvSpPr>
            <p:cNvPr id="67" name="Rectangle: Top Corners Rounded 47">
              <a:extLst>
                <a:ext uri="{FF2B5EF4-FFF2-40B4-BE49-F238E27FC236}">
                  <a16:creationId xmlns="" xmlns:a16="http://schemas.microsoft.com/office/drawing/2014/main" id="{809C19F5-FD09-453F-A917-DF4964D8A5BE}"/>
                </a:ext>
              </a:extLst>
            </p:cNvPr>
            <p:cNvSpPr/>
            <p:nvPr/>
          </p:nvSpPr>
          <p:spPr>
            <a:xfrm rot="16200000" flipH="1">
              <a:off x="10415231" y="-693666"/>
              <a:ext cx="438804" cy="6690925"/>
            </a:xfrm>
            <a:prstGeom prst="round2SameRect">
              <a:avLst>
                <a:gd name="adj1" fmla="val 0"/>
                <a:gd name="adj2" fmla="val 2258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Isosceles Triangle 48">
              <a:extLst>
                <a:ext uri="{FF2B5EF4-FFF2-40B4-BE49-F238E27FC236}">
                  <a16:creationId xmlns="" xmlns:a16="http://schemas.microsoft.com/office/drawing/2014/main" id="{9972F0B1-88BE-4DFD-B6A7-106189596BA2}"/>
                </a:ext>
              </a:extLst>
            </p:cNvPr>
            <p:cNvSpPr/>
            <p:nvPr/>
          </p:nvSpPr>
          <p:spPr>
            <a:xfrm rot="16200000" flipH="1">
              <a:off x="6990608" y="2367994"/>
              <a:ext cx="173298" cy="51555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77">
              <a:extLst>
                <a:ext uri="{FF2B5EF4-FFF2-40B4-BE49-F238E27FC236}">
                  <a16:creationId xmlns="" xmlns:a16="http://schemas.microsoft.com/office/drawing/2014/main" id="{4130D395-E325-40CB-B1B9-ACAC5CCBC41D}"/>
                </a:ext>
              </a:extLst>
            </p:cNvPr>
            <p:cNvSpPr txBox="1"/>
            <p:nvPr/>
          </p:nvSpPr>
          <p:spPr>
            <a:xfrm>
              <a:off x="7390398" y="2463763"/>
              <a:ext cx="65938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rgbClr val="FFFF00"/>
                  </a:solidFill>
                </a:rPr>
                <a:t>يقرأ الطّلبة نظام مجلس الشورى بالدخول من الرابط ثم يملؤون الفراغات الآتية :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6727669" y="2881555"/>
            <a:ext cx="4654734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6795930" y="3018929"/>
            <a:ext cx="45943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مناقشة الخطة العامة للتنمية الاقتصادية والاجتماعية</a:t>
            </a:r>
          </a:p>
        </p:txBody>
      </p:sp>
      <p:grpSp>
        <p:nvGrpSpPr>
          <p:cNvPr id="28" name="Group 7">
            <a:extLst>
              <a:ext uri="{FF2B5EF4-FFF2-40B4-BE49-F238E27FC236}">
                <a16:creationId xmlns="" xmlns:a16="http://schemas.microsoft.com/office/drawing/2014/main" id="{C35CFF30-E6BB-40EE-9DBC-C15FEF931456}"/>
              </a:ext>
            </a:extLst>
          </p:cNvPr>
          <p:cNvGrpSpPr/>
          <p:nvPr/>
        </p:nvGrpSpPr>
        <p:grpSpPr>
          <a:xfrm>
            <a:off x="11578149" y="2985932"/>
            <a:ext cx="374644" cy="372284"/>
            <a:chOff x="1433326" y="2965686"/>
            <a:chExt cx="1264925" cy="1256958"/>
          </a:xfrm>
        </p:grpSpPr>
        <p:grpSp>
          <p:nvGrpSpPr>
            <p:cNvPr id="29" name="Group 3">
              <a:extLst>
                <a:ext uri="{FF2B5EF4-FFF2-40B4-BE49-F238E27FC236}">
                  <a16:creationId xmlns="" xmlns:a16="http://schemas.microsoft.com/office/drawing/2014/main" id="{8CD9C61B-8758-4312-B733-2B7EAB7506D3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31" name="Oval 1">
                <a:extLst>
                  <a:ext uri="{FF2B5EF4-FFF2-40B4-BE49-F238E27FC236}">
                    <a16:creationId xmlns="" xmlns:a16="http://schemas.microsoft.com/office/drawing/2014/main" id="{11D55903-7721-40F3-BB0B-8CB6FD06DBF7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FF99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Freeform: Shape 17">
                <a:extLst>
                  <a:ext uri="{FF2B5EF4-FFF2-40B4-BE49-F238E27FC236}">
                    <a16:creationId xmlns="" xmlns:a16="http://schemas.microsoft.com/office/drawing/2014/main" id="{54A443CD-9E28-45BA-AAE8-B40BC152ADEE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="" xmlns:a16="http://schemas.microsoft.com/office/drawing/2014/main" id="{891FB8EA-5B71-4A2C-BAD9-EF5FD10144D5}"/>
                </a:ext>
              </a:extLst>
            </p:cNvPr>
            <p:cNvSpPr txBox="1"/>
            <p:nvPr/>
          </p:nvSpPr>
          <p:spPr>
            <a:xfrm>
              <a:off x="1433326" y="296568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="" xmlns:a16="http://schemas.microsoft.com/office/drawing/2014/main" id="{B277E786-314D-4BE6-ABA8-C874D38F76CD}"/>
              </a:ext>
            </a:extLst>
          </p:cNvPr>
          <p:cNvSpPr txBox="1"/>
          <p:nvPr/>
        </p:nvSpPr>
        <p:spPr>
          <a:xfrm>
            <a:off x="7320582" y="2268593"/>
            <a:ext cx="4037055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ar-SY" b="1" dirty="0" smtClean="0">
                <a:solidFill>
                  <a:srgbClr val="FF99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يتولّى مجلس الشورى عدداً من الأعمال , منها:</a:t>
            </a:r>
            <a:endParaRPr lang="en-US" b="1" dirty="0">
              <a:solidFill>
                <a:srgbClr val="FF99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4" name="Group 19">
            <a:extLst>
              <a:ext uri="{FF2B5EF4-FFF2-40B4-BE49-F238E27FC236}">
                <a16:creationId xmlns="" xmlns:a16="http://schemas.microsoft.com/office/drawing/2014/main" id="{56ED9FBC-A7B0-42E3-A250-A6174434B84B}"/>
              </a:ext>
            </a:extLst>
          </p:cNvPr>
          <p:cNvGrpSpPr/>
          <p:nvPr/>
        </p:nvGrpSpPr>
        <p:grpSpPr>
          <a:xfrm>
            <a:off x="11634472" y="4017189"/>
            <a:ext cx="374644" cy="382434"/>
            <a:chOff x="1433326" y="2931416"/>
            <a:chExt cx="1264925" cy="1291228"/>
          </a:xfrm>
        </p:grpSpPr>
        <p:grpSp>
          <p:nvGrpSpPr>
            <p:cNvPr id="38" name="Group 20">
              <a:extLst>
                <a:ext uri="{FF2B5EF4-FFF2-40B4-BE49-F238E27FC236}">
                  <a16:creationId xmlns="" xmlns:a16="http://schemas.microsoft.com/office/drawing/2014/main" id="{B3EA4893-74DC-47D7-8164-C35671C67C64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40" name="Oval 22">
                <a:extLst>
                  <a:ext uri="{FF2B5EF4-FFF2-40B4-BE49-F238E27FC236}">
                    <a16:creationId xmlns="" xmlns:a16="http://schemas.microsoft.com/office/drawing/2014/main" id="{4E3A3403-CE64-4101-BFBC-96FAF9FCF5AF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CC00CC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Freeform: Shape 23">
                <a:extLst>
                  <a:ext uri="{FF2B5EF4-FFF2-40B4-BE49-F238E27FC236}">
                    <a16:creationId xmlns="" xmlns:a16="http://schemas.microsoft.com/office/drawing/2014/main" id="{24454D8D-68E0-4D16-A337-D77B53A5E05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9" name="TextBox 21">
              <a:extLst>
                <a:ext uri="{FF2B5EF4-FFF2-40B4-BE49-F238E27FC236}">
                  <a16:creationId xmlns="" xmlns:a16="http://schemas.microsoft.com/office/drawing/2014/main" id="{C789A931-B6A3-40BF-90B5-F60EA69F3286}"/>
                </a:ext>
              </a:extLst>
            </p:cNvPr>
            <p:cNvSpPr txBox="1"/>
            <p:nvPr/>
          </p:nvSpPr>
          <p:spPr>
            <a:xfrm>
              <a:off x="1433326" y="2931416"/>
              <a:ext cx="1264925" cy="124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8" name="Group 24">
            <a:extLst>
              <a:ext uri="{FF2B5EF4-FFF2-40B4-BE49-F238E27FC236}">
                <a16:creationId xmlns="" xmlns:a16="http://schemas.microsoft.com/office/drawing/2014/main" id="{3ED54092-8FA3-4B50-92BD-0B6B55BC6139}"/>
              </a:ext>
            </a:extLst>
          </p:cNvPr>
          <p:cNvGrpSpPr/>
          <p:nvPr/>
        </p:nvGrpSpPr>
        <p:grpSpPr>
          <a:xfrm>
            <a:off x="11641894" y="4984832"/>
            <a:ext cx="393780" cy="392083"/>
            <a:chOff x="1442377" y="2898837"/>
            <a:chExt cx="1329536" cy="1323807"/>
          </a:xfrm>
        </p:grpSpPr>
        <p:grpSp>
          <p:nvGrpSpPr>
            <p:cNvPr id="49" name="Group 25">
              <a:extLst>
                <a:ext uri="{FF2B5EF4-FFF2-40B4-BE49-F238E27FC236}">
                  <a16:creationId xmlns="" xmlns:a16="http://schemas.microsoft.com/office/drawing/2014/main" id="{DF1ED484-4914-4940-9440-B33C35AF98FB}"/>
                </a:ext>
              </a:extLst>
            </p:cNvPr>
            <p:cNvGrpSpPr/>
            <p:nvPr/>
          </p:nvGrpSpPr>
          <p:grpSpPr>
            <a:xfrm>
              <a:off x="1442377" y="2975822"/>
              <a:ext cx="1246822" cy="1246822"/>
              <a:chOff x="1451429" y="2975822"/>
              <a:chExt cx="1246822" cy="1246822"/>
            </a:xfrm>
          </p:grpSpPr>
          <p:sp>
            <p:nvSpPr>
              <p:cNvPr id="51" name="Oval 27">
                <a:extLst>
                  <a:ext uri="{FF2B5EF4-FFF2-40B4-BE49-F238E27FC236}">
                    <a16:creationId xmlns="" xmlns:a16="http://schemas.microsoft.com/office/drawing/2014/main" id="{A5DDB3DC-AEF5-4B68-8454-4587439BFD4B}"/>
                  </a:ext>
                </a:extLst>
              </p:cNvPr>
              <p:cNvSpPr/>
              <p:nvPr/>
            </p:nvSpPr>
            <p:spPr>
              <a:xfrm>
                <a:off x="1451429" y="2975822"/>
                <a:ext cx="1246822" cy="1246822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Freeform: Shape 28">
                <a:extLst>
                  <a:ext uri="{FF2B5EF4-FFF2-40B4-BE49-F238E27FC236}">
                    <a16:creationId xmlns="" xmlns:a16="http://schemas.microsoft.com/office/drawing/2014/main" id="{3F271ED0-C5DA-42DA-9B92-B00B894B8702}"/>
                  </a:ext>
                </a:extLst>
              </p:cNvPr>
              <p:cNvSpPr/>
              <p:nvPr/>
            </p:nvSpPr>
            <p:spPr>
              <a:xfrm>
                <a:off x="1465943" y="3179721"/>
                <a:ext cx="507131" cy="966106"/>
              </a:xfrm>
              <a:custGeom>
                <a:avLst/>
                <a:gdLst>
                  <a:gd name="connsiteX0" fmla="*/ 310619 w 507131"/>
                  <a:gd name="connsiteY0" fmla="*/ 0 h 1148042"/>
                  <a:gd name="connsiteX1" fmla="*/ 288695 w 507131"/>
                  <a:gd name="connsiteY1" fmla="*/ 48964 h 1148042"/>
                  <a:gd name="connsiteX2" fmla="*/ 219944 w 507131"/>
                  <a:gd name="connsiteY2" fmla="*/ 420689 h 1148042"/>
                  <a:gd name="connsiteX3" fmla="*/ 481113 w 507131"/>
                  <a:gd name="connsiteY3" fmla="*/ 1119600 h 1148042"/>
                  <a:gd name="connsiteX4" fmla="*/ 507131 w 507131"/>
                  <a:gd name="connsiteY4" fmla="*/ 1148042 h 1148042"/>
                  <a:gd name="connsiteX5" fmla="*/ 497772 w 507131"/>
                  <a:gd name="connsiteY5" fmla="*/ 1147099 h 1148042"/>
                  <a:gd name="connsiteX6" fmla="*/ 0 w 507131"/>
                  <a:gd name="connsiteY6" fmla="*/ 536353 h 1148042"/>
                  <a:gd name="connsiteX7" fmla="*/ 274856 w 507131"/>
                  <a:gd name="connsiteY7" fmla="*/ 19411 h 114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7131" h="1148042">
                    <a:moveTo>
                      <a:pt x="310619" y="0"/>
                    </a:moveTo>
                    <a:lnTo>
                      <a:pt x="288695" y="48964"/>
                    </a:lnTo>
                    <a:cubicBezTo>
                      <a:pt x="244014" y="166392"/>
                      <a:pt x="219944" y="291243"/>
                      <a:pt x="219944" y="420689"/>
                    </a:cubicBezTo>
                    <a:cubicBezTo>
                      <a:pt x="219944" y="679582"/>
                      <a:pt x="316224" y="920092"/>
                      <a:pt x="481113" y="1119600"/>
                    </a:cubicBezTo>
                    <a:lnTo>
                      <a:pt x="507131" y="1148042"/>
                    </a:lnTo>
                    <a:lnTo>
                      <a:pt x="497772" y="1147099"/>
                    </a:lnTo>
                    <a:cubicBezTo>
                      <a:pt x="213695" y="1088968"/>
                      <a:pt x="0" y="837616"/>
                      <a:pt x="0" y="536353"/>
                    </a:cubicBezTo>
                    <a:cubicBezTo>
                      <a:pt x="0" y="321166"/>
                      <a:pt x="109028" y="131443"/>
                      <a:pt x="274856" y="19411"/>
                    </a:cubicBezTo>
                    <a:close/>
                  </a:path>
                </a:pathLst>
              </a:custGeom>
              <a:solidFill>
                <a:schemeClr val="bg1">
                  <a:alpha val="50000"/>
                </a:schemeClr>
              </a:solidFill>
              <a:ln>
                <a:noFill/>
              </a:ln>
              <a:effectLst>
                <a:softEdge rad="508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0" name="TextBox 26">
              <a:extLst>
                <a:ext uri="{FF2B5EF4-FFF2-40B4-BE49-F238E27FC236}">
                  <a16:creationId xmlns="" xmlns:a16="http://schemas.microsoft.com/office/drawing/2014/main" id="{BB6CAF42-AC40-4059-9753-959C91C34193}"/>
                </a:ext>
              </a:extLst>
            </p:cNvPr>
            <p:cNvSpPr txBox="1"/>
            <p:nvPr/>
          </p:nvSpPr>
          <p:spPr>
            <a:xfrm>
              <a:off x="1506987" y="2898837"/>
              <a:ext cx="1264926" cy="1246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 smtClean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59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6724819" y="3877460"/>
            <a:ext cx="4647364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6935630" y="3999513"/>
            <a:ext cx="4325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دراسة القوانين والأنظمة</a:t>
            </a:r>
          </a:p>
        </p:txBody>
      </p:sp>
      <p:sp>
        <p:nvSpPr>
          <p:cNvPr id="65" name="Rectangle: Rounded Corners 40">
            <a:extLst>
              <a:ext uri="{FF2B5EF4-FFF2-40B4-BE49-F238E27FC236}">
                <a16:creationId xmlns="" xmlns:a16="http://schemas.microsoft.com/office/drawing/2014/main" id="{9C006904-9BF0-43D1-8AD4-B5C52CE3A6CB}"/>
              </a:ext>
            </a:extLst>
          </p:cNvPr>
          <p:cNvSpPr/>
          <p:nvPr/>
        </p:nvSpPr>
        <p:spPr>
          <a:xfrm>
            <a:off x="6731000" y="4883025"/>
            <a:ext cx="4663346" cy="6265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41">
            <a:extLst>
              <a:ext uri="{FF2B5EF4-FFF2-40B4-BE49-F238E27FC236}">
                <a16:creationId xmlns="" xmlns:a16="http://schemas.microsoft.com/office/drawing/2014/main" id="{D77AD07B-92C3-4D10-AA4E-4B9370461E59}"/>
              </a:ext>
            </a:extLst>
          </p:cNvPr>
          <p:cNvSpPr txBox="1"/>
          <p:nvPr/>
        </p:nvSpPr>
        <p:spPr>
          <a:xfrm>
            <a:off x="7471659" y="5020399"/>
            <a:ext cx="3918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000" b="1" dirty="0">
                <a:latin typeface="Century Gothic" panose="020B0502020202020204" pitchFamily="34" charset="0"/>
              </a:rPr>
              <a:t>تفسير اللوائح</a:t>
            </a:r>
          </a:p>
        </p:txBody>
      </p:sp>
      <p:pic>
        <p:nvPicPr>
          <p:cNvPr id="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534" r="100000">
                        <a14:foregroundMark x1="57362" y1="91186" x2="22699" y2="874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438"/>
          <a:stretch/>
        </p:blipFill>
        <p:spPr bwMode="auto">
          <a:xfrm>
            <a:off x="3619237" y="2794779"/>
            <a:ext cx="2794261" cy="2416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101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6" grpId="0" animBg="1"/>
      <p:bldP spid="27" grpId="0"/>
      <p:bldP spid="33" grpId="0" animBg="1"/>
      <p:bldP spid="59" grpId="0" animBg="1"/>
      <p:bldP spid="60" grpId="0"/>
      <p:bldP spid="65" grpId="0" animBg="1"/>
      <p:bldP spid="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70A3C3A-EA86-496E-B7D2-02AEE86217BE}"/>
              </a:ext>
            </a:extLst>
          </p:cNvPr>
          <p:cNvSpPr/>
          <p:nvPr/>
        </p:nvSpPr>
        <p:spPr>
          <a:xfrm rot="19193033">
            <a:off x="566967" y="4371014"/>
            <a:ext cx="1314942" cy="1786598"/>
          </a:xfrm>
          <a:custGeom>
            <a:avLst/>
            <a:gdLst>
              <a:gd name="connsiteX0" fmla="*/ 1286250 w 2404177"/>
              <a:gd name="connsiteY0" fmla="*/ 0 h 3266531"/>
              <a:gd name="connsiteX1" fmla="*/ 1270348 w 2404177"/>
              <a:gd name="connsiteY1" fmla="*/ 7726 h 3266531"/>
              <a:gd name="connsiteX2" fmla="*/ 412652 w 2404177"/>
              <a:gd name="connsiteY2" fmla="*/ 1461177 h 3266531"/>
              <a:gd name="connsiteX3" fmla="*/ 2051539 w 2404177"/>
              <a:gd name="connsiteY3" fmla="*/ 3114131 h 3266531"/>
              <a:gd name="connsiteX4" fmla="*/ 2381832 w 2404177"/>
              <a:gd name="connsiteY4" fmla="*/ 3080549 h 3266531"/>
              <a:gd name="connsiteX5" fmla="*/ 2404177 w 2404177"/>
              <a:gd name="connsiteY5" fmla="*/ 3074754 h 3266531"/>
              <a:gd name="connsiteX6" fmla="*/ 2276816 w 2404177"/>
              <a:gd name="connsiteY6" fmla="*/ 3136634 h 3266531"/>
              <a:gd name="connsiteX7" fmla="*/ 1638887 w 2404177"/>
              <a:gd name="connsiteY7" fmla="*/ 3266531 h 3266531"/>
              <a:gd name="connsiteX8" fmla="*/ 0 w 2404177"/>
              <a:gd name="connsiteY8" fmla="*/ 1613577 h 3266531"/>
              <a:gd name="connsiteX9" fmla="*/ 1151532 w 2404177"/>
              <a:gd name="connsiteY9" fmla="*/ 34937 h 326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04177" h="3266531">
                <a:moveTo>
                  <a:pt x="1286250" y="0"/>
                </a:moveTo>
                <a:lnTo>
                  <a:pt x="1270348" y="7726"/>
                </a:lnTo>
                <a:cubicBezTo>
                  <a:pt x="759466" y="287636"/>
                  <a:pt x="412652" y="833558"/>
                  <a:pt x="412652" y="1461177"/>
                </a:cubicBezTo>
                <a:cubicBezTo>
                  <a:pt x="412652" y="2374078"/>
                  <a:pt x="1146407" y="3114131"/>
                  <a:pt x="2051539" y="3114131"/>
                </a:cubicBezTo>
                <a:cubicBezTo>
                  <a:pt x="2164681" y="3114131"/>
                  <a:pt x="2275144" y="3102568"/>
                  <a:pt x="2381832" y="3080549"/>
                </a:cubicBezTo>
                <a:lnTo>
                  <a:pt x="2404177" y="3074754"/>
                </a:lnTo>
                <a:lnTo>
                  <a:pt x="2276816" y="3136634"/>
                </a:lnTo>
                <a:cubicBezTo>
                  <a:pt x="2080742" y="3220278"/>
                  <a:pt x="1865170" y="3266531"/>
                  <a:pt x="1638887" y="3266531"/>
                </a:cubicBezTo>
                <a:cubicBezTo>
                  <a:pt x="733755" y="3266531"/>
                  <a:pt x="0" y="2526478"/>
                  <a:pt x="0" y="1613577"/>
                </a:cubicBezTo>
                <a:cubicBezTo>
                  <a:pt x="0" y="871845"/>
                  <a:pt x="484393" y="244220"/>
                  <a:pt x="1151532" y="34937"/>
                </a:cubicBezTo>
                <a:close/>
              </a:path>
            </a:pathLst>
          </a:custGeom>
          <a:gradFill flip="none" rotWithShape="1">
            <a:gsLst>
              <a:gs pos="72000">
                <a:srgbClr val="FFFFFF"/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6B3B2C6E-BD37-4B63-A35B-B5068B32B0C4}"/>
              </a:ext>
            </a:extLst>
          </p:cNvPr>
          <p:cNvSpPr/>
          <p:nvPr/>
        </p:nvSpPr>
        <p:spPr>
          <a:xfrm rot="14400000">
            <a:off x="680709" y="1221143"/>
            <a:ext cx="4415715" cy="4415715"/>
          </a:xfrm>
          <a:custGeom>
            <a:avLst/>
            <a:gdLst>
              <a:gd name="connsiteX0" fmla="*/ 3743108 w 4415715"/>
              <a:gd name="connsiteY0" fmla="*/ 3094235 h 4415715"/>
              <a:gd name="connsiteX1" fmla="*/ 3683611 w 4415715"/>
              <a:gd name="connsiteY1" fmla="*/ 2872192 h 4415715"/>
              <a:gd name="connsiteX2" fmla="*/ 3624116 w 4415715"/>
              <a:gd name="connsiteY2" fmla="*/ 2650151 h 4415715"/>
              <a:gd name="connsiteX3" fmla="*/ 3421119 w 4415715"/>
              <a:gd name="connsiteY3" fmla="*/ 2532950 h 4415715"/>
              <a:gd name="connsiteX4" fmla="*/ 3655519 w 4415715"/>
              <a:gd name="connsiteY4" fmla="*/ 2532950 h 4415715"/>
              <a:gd name="connsiteX5" fmla="*/ 3818066 w 4415715"/>
              <a:gd name="connsiteY5" fmla="*/ 2370404 h 4415715"/>
              <a:gd name="connsiteX6" fmla="*/ 3980612 w 4415715"/>
              <a:gd name="connsiteY6" fmla="*/ 2207858 h 4415715"/>
              <a:gd name="connsiteX7" fmla="*/ 3818066 w 4415715"/>
              <a:gd name="connsiteY7" fmla="*/ 2045312 h 4415715"/>
              <a:gd name="connsiteX8" fmla="*/ 3655520 w 4415715"/>
              <a:gd name="connsiteY8" fmla="*/ 1882766 h 4415715"/>
              <a:gd name="connsiteX9" fmla="*/ 3421119 w 4415715"/>
              <a:gd name="connsiteY9" fmla="*/ 1882766 h 4415715"/>
              <a:gd name="connsiteX10" fmla="*/ 3624116 w 4415715"/>
              <a:gd name="connsiteY10" fmla="*/ 1765565 h 4415715"/>
              <a:gd name="connsiteX11" fmla="*/ 3683612 w 4415715"/>
              <a:gd name="connsiteY11" fmla="*/ 1543522 h 4415715"/>
              <a:gd name="connsiteX12" fmla="*/ 3743108 w 4415715"/>
              <a:gd name="connsiteY12" fmla="*/ 1321481 h 4415715"/>
              <a:gd name="connsiteX13" fmla="*/ 3521066 w 4415715"/>
              <a:gd name="connsiteY13" fmla="*/ 1261985 h 4415715"/>
              <a:gd name="connsiteX14" fmla="*/ 3299024 w 4415715"/>
              <a:gd name="connsiteY14" fmla="*/ 1202489 h 4415715"/>
              <a:gd name="connsiteX15" fmla="*/ 3096027 w 4415715"/>
              <a:gd name="connsiteY15" fmla="*/ 1319689 h 4415715"/>
              <a:gd name="connsiteX16" fmla="*/ 3213227 w 4415715"/>
              <a:gd name="connsiteY16" fmla="*/ 1116692 h 4415715"/>
              <a:gd name="connsiteX17" fmla="*/ 3153731 w 4415715"/>
              <a:gd name="connsiteY17" fmla="*/ 894650 h 4415715"/>
              <a:gd name="connsiteX18" fmla="*/ 3094235 w 4415715"/>
              <a:gd name="connsiteY18" fmla="*/ 672607 h 4415715"/>
              <a:gd name="connsiteX19" fmla="*/ 2872193 w 4415715"/>
              <a:gd name="connsiteY19" fmla="*/ 732104 h 4415715"/>
              <a:gd name="connsiteX20" fmla="*/ 2650151 w 4415715"/>
              <a:gd name="connsiteY20" fmla="*/ 791600 h 4415715"/>
              <a:gd name="connsiteX21" fmla="*/ 2532950 w 4415715"/>
              <a:gd name="connsiteY21" fmla="*/ 994597 h 4415715"/>
              <a:gd name="connsiteX22" fmla="*/ 2532950 w 4415715"/>
              <a:gd name="connsiteY22" fmla="*/ 760196 h 4415715"/>
              <a:gd name="connsiteX23" fmla="*/ 2370405 w 4415715"/>
              <a:gd name="connsiteY23" fmla="*/ 597650 h 4415715"/>
              <a:gd name="connsiteX24" fmla="*/ 2207858 w 4415715"/>
              <a:gd name="connsiteY24" fmla="*/ 435103 h 4415715"/>
              <a:gd name="connsiteX25" fmla="*/ 2045313 w 4415715"/>
              <a:gd name="connsiteY25" fmla="*/ 597649 h 4415715"/>
              <a:gd name="connsiteX26" fmla="*/ 1882766 w 4415715"/>
              <a:gd name="connsiteY26" fmla="*/ 760195 h 4415715"/>
              <a:gd name="connsiteX27" fmla="*/ 1882766 w 4415715"/>
              <a:gd name="connsiteY27" fmla="*/ 994597 h 4415715"/>
              <a:gd name="connsiteX28" fmla="*/ 1765565 w 4415715"/>
              <a:gd name="connsiteY28" fmla="*/ 791600 h 4415715"/>
              <a:gd name="connsiteX29" fmla="*/ 1543523 w 4415715"/>
              <a:gd name="connsiteY29" fmla="*/ 732104 h 4415715"/>
              <a:gd name="connsiteX30" fmla="*/ 1321481 w 4415715"/>
              <a:gd name="connsiteY30" fmla="*/ 672608 h 4415715"/>
              <a:gd name="connsiteX31" fmla="*/ 1261985 w 4415715"/>
              <a:gd name="connsiteY31" fmla="*/ 894650 h 4415715"/>
              <a:gd name="connsiteX32" fmla="*/ 1202489 w 4415715"/>
              <a:gd name="connsiteY32" fmla="*/ 1116692 h 4415715"/>
              <a:gd name="connsiteX33" fmla="*/ 1319690 w 4415715"/>
              <a:gd name="connsiteY33" fmla="*/ 1319690 h 4415715"/>
              <a:gd name="connsiteX34" fmla="*/ 1116692 w 4415715"/>
              <a:gd name="connsiteY34" fmla="*/ 1202489 h 4415715"/>
              <a:gd name="connsiteX35" fmla="*/ 894650 w 4415715"/>
              <a:gd name="connsiteY35" fmla="*/ 1261985 h 4415715"/>
              <a:gd name="connsiteX36" fmla="*/ 672608 w 4415715"/>
              <a:gd name="connsiteY36" fmla="*/ 1321480 h 4415715"/>
              <a:gd name="connsiteX37" fmla="*/ 732104 w 4415715"/>
              <a:gd name="connsiteY37" fmla="*/ 1543523 h 4415715"/>
              <a:gd name="connsiteX38" fmla="*/ 791600 w 4415715"/>
              <a:gd name="connsiteY38" fmla="*/ 1765565 h 4415715"/>
              <a:gd name="connsiteX39" fmla="*/ 994598 w 4415715"/>
              <a:gd name="connsiteY39" fmla="*/ 1882765 h 4415715"/>
              <a:gd name="connsiteX40" fmla="*/ 760196 w 4415715"/>
              <a:gd name="connsiteY40" fmla="*/ 1882766 h 4415715"/>
              <a:gd name="connsiteX41" fmla="*/ 597650 w 4415715"/>
              <a:gd name="connsiteY41" fmla="*/ 2045312 h 4415715"/>
              <a:gd name="connsiteX42" fmla="*/ 435104 w 4415715"/>
              <a:gd name="connsiteY42" fmla="*/ 2207858 h 4415715"/>
              <a:gd name="connsiteX43" fmla="*/ 597651 w 4415715"/>
              <a:gd name="connsiteY43" fmla="*/ 2370404 h 4415715"/>
              <a:gd name="connsiteX44" fmla="*/ 760197 w 4415715"/>
              <a:gd name="connsiteY44" fmla="*/ 2532950 h 4415715"/>
              <a:gd name="connsiteX45" fmla="*/ 994597 w 4415715"/>
              <a:gd name="connsiteY45" fmla="*/ 2532950 h 4415715"/>
              <a:gd name="connsiteX46" fmla="*/ 791600 w 4415715"/>
              <a:gd name="connsiteY46" fmla="*/ 2650151 h 4415715"/>
              <a:gd name="connsiteX47" fmla="*/ 732104 w 4415715"/>
              <a:gd name="connsiteY47" fmla="*/ 2872193 h 4415715"/>
              <a:gd name="connsiteX48" fmla="*/ 672608 w 4415715"/>
              <a:gd name="connsiteY48" fmla="*/ 3094235 h 4415715"/>
              <a:gd name="connsiteX49" fmla="*/ 894650 w 4415715"/>
              <a:gd name="connsiteY49" fmla="*/ 3153731 h 4415715"/>
              <a:gd name="connsiteX50" fmla="*/ 1116692 w 4415715"/>
              <a:gd name="connsiteY50" fmla="*/ 3213226 h 4415715"/>
              <a:gd name="connsiteX51" fmla="*/ 1319690 w 4415715"/>
              <a:gd name="connsiteY51" fmla="*/ 3096026 h 4415715"/>
              <a:gd name="connsiteX52" fmla="*/ 1202489 w 4415715"/>
              <a:gd name="connsiteY52" fmla="*/ 3299024 h 4415715"/>
              <a:gd name="connsiteX53" fmla="*/ 1261985 w 4415715"/>
              <a:gd name="connsiteY53" fmla="*/ 3521065 h 4415715"/>
              <a:gd name="connsiteX54" fmla="*/ 1321481 w 4415715"/>
              <a:gd name="connsiteY54" fmla="*/ 3743108 h 4415715"/>
              <a:gd name="connsiteX55" fmla="*/ 1543523 w 4415715"/>
              <a:gd name="connsiteY55" fmla="*/ 3683611 h 4415715"/>
              <a:gd name="connsiteX56" fmla="*/ 1765565 w 4415715"/>
              <a:gd name="connsiteY56" fmla="*/ 3624115 h 4415715"/>
              <a:gd name="connsiteX57" fmla="*/ 1882766 w 4415715"/>
              <a:gd name="connsiteY57" fmla="*/ 3421118 h 4415715"/>
              <a:gd name="connsiteX58" fmla="*/ 1882767 w 4415715"/>
              <a:gd name="connsiteY58" fmla="*/ 3655519 h 4415715"/>
              <a:gd name="connsiteX59" fmla="*/ 2045312 w 4415715"/>
              <a:gd name="connsiteY59" fmla="*/ 3818066 h 4415715"/>
              <a:gd name="connsiteX60" fmla="*/ 2207858 w 4415715"/>
              <a:gd name="connsiteY60" fmla="*/ 3980611 h 4415715"/>
              <a:gd name="connsiteX61" fmla="*/ 2370404 w 4415715"/>
              <a:gd name="connsiteY61" fmla="*/ 3818066 h 4415715"/>
              <a:gd name="connsiteX62" fmla="*/ 2532950 w 4415715"/>
              <a:gd name="connsiteY62" fmla="*/ 3655519 h 4415715"/>
              <a:gd name="connsiteX63" fmla="*/ 2532950 w 4415715"/>
              <a:gd name="connsiteY63" fmla="*/ 3421119 h 4415715"/>
              <a:gd name="connsiteX64" fmla="*/ 2650151 w 4415715"/>
              <a:gd name="connsiteY64" fmla="*/ 3624116 h 4415715"/>
              <a:gd name="connsiteX65" fmla="*/ 2872193 w 4415715"/>
              <a:gd name="connsiteY65" fmla="*/ 3683611 h 4415715"/>
              <a:gd name="connsiteX66" fmla="*/ 3094235 w 4415715"/>
              <a:gd name="connsiteY66" fmla="*/ 3743107 h 4415715"/>
              <a:gd name="connsiteX67" fmla="*/ 3153731 w 4415715"/>
              <a:gd name="connsiteY67" fmla="*/ 3521065 h 4415715"/>
              <a:gd name="connsiteX68" fmla="*/ 3213226 w 4415715"/>
              <a:gd name="connsiteY68" fmla="*/ 3299023 h 4415715"/>
              <a:gd name="connsiteX69" fmla="*/ 3096027 w 4415715"/>
              <a:gd name="connsiteY69" fmla="*/ 3096026 h 4415715"/>
              <a:gd name="connsiteX70" fmla="*/ 3299024 w 4415715"/>
              <a:gd name="connsiteY70" fmla="*/ 3213226 h 4415715"/>
              <a:gd name="connsiteX71" fmla="*/ 3521065 w 4415715"/>
              <a:gd name="connsiteY71" fmla="*/ 3153731 h 4415715"/>
              <a:gd name="connsiteX72" fmla="*/ 3743108 w 4415715"/>
              <a:gd name="connsiteY72" fmla="*/ 3094235 h 4415715"/>
              <a:gd name="connsiteX73" fmla="*/ 4119918 w 4415715"/>
              <a:gd name="connsiteY73" fmla="*/ 3311787 h 4415715"/>
              <a:gd name="connsiteX74" fmla="*/ 3843377 w 4415715"/>
              <a:gd name="connsiteY74" fmla="*/ 3385885 h 4415715"/>
              <a:gd name="connsiteX75" fmla="*/ 3566838 w 4415715"/>
              <a:gd name="connsiteY75" fmla="*/ 3459984 h 4415715"/>
              <a:gd name="connsiteX76" fmla="*/ 3314017 w 4415715"/>
              <a:gd name="connsiteY76" fmla="*/ 3314018 h 4415715"/>
              <a:gd name="connsiteX77" fmla="*/ 3459983 w 4415715"/>
              <a:gd name="connsiteY77" fmla="*/ 3566839 h 4415715"/>
              <a:gd name="connsiteX78" fmla="*/ 3385884 w 4415715"/>
              <a:gd name="connsiteY78" fmla="*/ 3843378 h 4415715"/>
              <a:gd name="connsiteX79" fmla="*/ 3311786 w 4415715"/>
              <a:gd name="connsiteY79" fmla="*/ 4119918 h 4415715"/>
              <a:gd name="connsiteX80" fmla="*/ 3035246 w 4415715"/>
              <a:gd name="connsiteY80" fmla="*/ 4045820 h 4415715"/>
              <a:gd name="connsiteX81" fmla="*/ 2758707 w 4415715"/>
              <a:gd name="connsiteY81" fmla="*/ 3971721 h 4415715"/>
              <a:gd name="connsiteX82" fmla="*/ 2612739 w 4415715"/>
              <a:gd name="connsiteY82" fmla="*/ 3718901 h 4415715"/>
              <a:gd name="connsiteX83" fmla="*/ 2612739 w 4415715"/>
              <a:gd name="connsiteY83" fmla="*/ 4010832 h 4415715"/>
              <a:gd name="connsiteX84" fmla="*/ 2410298 w 4415715"/>
              <a:gd name="connsiteY84" fmla="*/ 4213274 h 4415715"/>
              <a:gd name="connsiteX85" fmla="*/ 2207858 w 4415715"/>
              <a:gd name="connsiteY85" fmla="*/ 4415715 h 4415715"/>
              <a:gd name="connsiteX86" fmla="*/ 2005416 w 4415715"/>
              <a:gd name="connsiteY86" fmla="*/ 4213275 h 4415715"/>
              <a:gd name="connsiteX87" fmla="*/ 1802976 w 4415715"/>
              <a:gd name="connsiteY87" fmla="*/ 4010832 h 4415715"/>
              <a:gd name="connsiteX88" fmla="*/ 1802976 w 4415715"/>
              <a:gd name="connsiteY88" fmla="*/ 3718900 h 4415715"/>
              <a:gd name="connsiteX89" fmla="*/ 1657008 w 4415715"/>
              <a:gd name="connsiteY89" fmla="*/ 3971721 h 4415715"/>
              <a:gd name="connsiteX90" fmla="*/ 1380469 w 4415715"/>
              <a:gd name="connsiteY90" fmla="*/ 4045820 h 4415715"/>
              <a:gd name="connsiteX91" fmla="*/ 1103929 w 4415715"/>
              <a:gd name="connsiteY91" fmla="*/ 4119919 h 4415715"/>
              <a:gd name="connsiteX92" fmla="*/ 1029830 w 4415715"/>
              <a:gd name="connsiteY92" fmla="*/ 3843378 h 4415715"/>
              <a:gd name="connsiteX93" fmla="*/ 955731 w 4415715"/>
              <a:gd name="connsiteY93" fmla="*/ 3566839 h 4415715"/>
              <a:gd name="connsiteX94" fmla="*/ 1101698 w 4415715"/>
              <a:gd name="connsiteY94" fmla="*/ 3314017 h 4415715"/>
              <a:gd name="connsiteX95" fmla="*/ 848876 w 4415715"/>
              <a:gd name="connsiteY95" fmla="*/ 3459984 h 4415715"/>
              <a:gd name="connsiteX96" fmla="*/ 572336 w 4415715"/>
              <a:gd name="connsiteY96" fmla="*/ 3385885 h 4415715"/>
              <a:gd name="connsiteX97" fmla="*/ 295797 w 4415715"/>
              <a:gd name="connsiteY97" fmla="*/ 3311787 h 4415715"/>
              <a:gd name="connsiteX98" fmla="*/ 369895 w 4415715"/>
              <a:gd name="connsiteY98" fmla="*/ 3035247 h 4415715"/>
              <a:gd name="connsiteX99" fmla="*/ 443994 w 4415715"/>
              <a:gd name="connsiteY99" fmla="*/ 2758707 h 4415715"/>
              <a:gd name="connsiteX100" fmla="*/ 696815 w 4415715"/>
              <a:gd name="connsiteY100" fmla="*/ 2612741 h 4415715"/>
              <a:gd name="connsiteX101" fmla="*/ 404883 w 4415715"/>
              <a:gd name="connsiteY101" fmla="*/ 2612741 h 4415715"/>
              <a:gd name="connsiteX102" fmla="*/ 202441 w 4415715"/>
              <a:gd name="connsiteY102" fmla="*/ 2410299 h 4415715"/>
              <a:gd name="connsiteX103" fmla="*/ 0 w 4415715"/>
              <a:gd name="connsiteY103" fmla="*/ 2207858 h 4415715"/>
              <a:gd name="connsiteX104" fmla="*/ 202441 w 4415715"/>
              <a:gd name="connsiteY104" fmla="*/ 2005417 h 4415715"/>
              <a:gd name="connsiteX105" fmla="*/ 404883 w 4415715"/>
              <a:gd name="connsiteY105" fmla="*/ 1802976 h 4415715"/>
              <a:gd name="connsiteX106" fmla="*/ 696815 w 4415715"/>
              <a:gd name="connsiteY106" fmla="*/ 1802975 h 4415715"/>
              <a:gd name="connsiteX107" fmla="*/ 443994 w 4415715"/>
              <a:gd name="connsiteY107" fmla="*/ 1657009 h 4415715"/>
              <a:gd name="connsiteX108" fmla="*/ 369895 w 4415715"/>
              <a:gd name="connsiteY108" fmla="*/ 1380470 h 4415715"/>
              <a:gd name="connsiteX109" fmla="*/ 295797 w 4415715"/>
              <a:gd name="connsiteY109" fmla="*/ 1103929 h 4415715"/>
              <a:gd name="connsiteX110" fmla="*/ 572337 w 4415715"/>
              <a:gd name="connsiteY110" fmla="*/ 1029831 h 4415715"/>
              <a:gd name="connsiteX111" fmla="*/ 848876 w 4415715"/>
              <a:gd name="connsiteY111" fmla="*/ 955732 h 4415715"/>
              <a:gd name="connsiteX112" fmla="*/ 1101698 w 4415715"/>
              <a:gd name="connsiteY112" fmla="*/ 1101699 h 4415715"/>
              <a:gd name="connsiteX113" fmla="*/ 955732 w 4415715"/>
              <a:gd name="connsiteY113" fmla="*/ 848877 h 4415715"/>
              <a:gd name="connsiteX114" fmla="*/ 1029830 w 4415715"/>
              <a:gd name="connsiteY114" fmla="*/ 572338 h 4415715"/>
              <a:gd name="connsiteX115" fmla="*/ 1103929 w 4415715"/>
              <a:gd name="connsiteY115" fmla="*/ 295798 h 4415715"/>
              <a:gd name="connsiteX116" fmla="*/ 1380469 w 4415715"/>
              <a:gd name="connsiteY116" fmla="*/ 369896 h 4415715"/>
              <a:gd name="connsiteX117" fmla="*/ 1657008 w 4415715"/>
              <a:gd name="connsiteY117" fmla="*/ 443995 h 4415715"/>
              <a:gd name="connsiteX118" fmla="*/ 1802975 w 4415715"/>
              <a:gd name="connsiteY118" fmla="*/ 696815 h 4415715"/>
              <a:gd name="connsiteX119" fmla="*/ 1802974 w 4415715"/>
              <a:gd name="connsiteY119" fmla="*/ 404883 h 4415715"/>
              <a:gd name="connsiteX120" fmla="*/ 2005417 w 4415715"/>
              <a:gd name="connsiteY120" fmla="*/ 202441 h 4415715"/>
              <a:gd name="connsiteX121" fmla="*/ 2207857 w 4415715"/>
              <a:gd name="connsiteY121" fmla="*/ 0 h 4415715"/>
              <a:gd name="connsiteX122" fmla="*/ 2410299 w 4415715"/>
              <a:gd name="connsiteY122" fmla="*/ 202441 h 4415715"/>
              <a:gd name="connsiteX123" fmla="*/ 2612739 w 4415715"/>
              <a:gd name="connsiteY123" fmla="*/ 404883 h 4415715"/>
              <a:gd name="connsiteX124" fmla="*/ 2612739 w 4415715"/>
              <a:gd name="connsiteY124" fmla="*/ 696816 h 4415715"/>
              <a:gd name="connsiteX125" fmla="*/ 2758707 w 4415715"/>
              <a:gd name="connsiteY125" fmla="*/ 443995 h 4415715"/>
              <a:gd name="connsiteX126" fmla="*/ 3035246 w 4415715"/>
              <a:gd name="connsiteY126" fmla="*/ 369896 h 4415715"/>
              <a:gd name="connsiteX127" fmla="*/ 3311786 w 4415715"/>
              <a:gd name="connsiteY127" fmla="*/ 295797 h 4415715"/>
              <a:gd name="connsiteX128" fmla="*/ 3385885 w 4415715"/>
              <a:gd name="connsiteY128" fmla="*/ 572338 h 4415715"/>
              <a:gd name="connsiteX129" fmla="*/ 3459984 w 4415715"/>
              <a:gd name="connsiteY129" fmla="*/ 848877 h 4415715"/>
              <a:gd name="connsiteX130" fmla="*/ 3314018 w 4415715"/>
              <a:gd name="connsiteY130" fmla="*/ 1101699 h 4415715"/>
              <a:gd name="connsiteX131" fmla="*/ 3566839 w 4415715"/>
              <a:gd name="connsiteY131" fmla="*/ 955732 h 4415715"/>
              <a:gd name="connsiteX132" fmla="*/ 3843378 w 4415715"/>
              <a:gd name="connsiteY132" fmla="*/ 1029831 h 4415715"/>
              <a:gd name="connsiteX133" fmla="*/ 4119918 w 4415715"/>
              <a:gd name="connsiteY133" fmla="*/ 1103929 h 4415715"/>
              <a:gd name="connsiteX134" fmla="*/ 4045820 w 4415715"/>
              <a:gd name="connsiteY134" fmla="*/ 1380469 h 4415715"/>
              <a:gd name="connsiteX135" fmla="*/ 3971720 w 4415715"/>
              <a:gd name="connsiteY135" fmla="*/ 1657009 h 4415715"/>
              <a:gd name="connsiteX136" fmla="*/ 3718900 w 4415715"/>
              <a:gd name="connsiteY136" fmla="*/ 1802976 h 4415715"/>
              <a:gd name="connsiteX137" fmla="*/ 4010832 w 4415715"/>
              <a:gd name="connsiteY137" fmla="*/ 1802975 h 4415715"/>
              <a:gd name="connsiteX138" fmla="*/ 4213273 w 4415715"/>
              <a:gd name="connsiteY138" fmla="*/ 2005417 h 4415715"/>
              <a:gd name="connsiteX139" fmla="*/ 4415715 w 4415715"/>
              <a:gd name="connsiteY139" fmla="*/ 2207858 h 4415715"/>
              <a:gd name="connsiteX140" fmla="*/ 4213273 w 4415715"/>
              <a:gd name="connsiteY140" fmla="*/ 2410299 h 4415715"/>
              <a:gd name="connsiteX141" fmla="*/ 4010831 w 4415715"/>
              <a:gd name="connsiteY141" fmla="*/ 2612740 h 4415715"/>
              <a:gd name="connsiteX142" fmla="*/ 3718900 w 4415715"/>
              <a:gd name="connsiteY142" fmla="*/ 2612741 h 4415715"/>
              <a:gd name="connsiteX143" fmla="*/ 3971720 w 4415715"/>
              <a:gd name="connsiteY143" fmla="*/ 2758707 h 4415715"/>
              <a:gd name="connsiteX144" fmla="*/ 4045819 w 4415715"/>
              <a:gd name="connsiteY144" fmla="*/ 3035246 h 4415715"/>
              <a:gd name="connsiteX145" fmla="*/ 4119918 w 4415715"/>
              <a:gd name="connsiteY145" fmla="*/ 3311787 h 4415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415715" h="4415715">
                <a:moveTo>
                  <a:pt x="3743108" y="3094235"/>
                </a:moveTo>
                <a:cubicBezTo>
                  <a:pt x="3665363" y="3049349"/>
                  <a:pt x="3638726" y="2949938"/>
                  <a:pt x="3683611" y="2872192"/>
                </a:cubicBezTo>
                <a:cubicBezTo>
                  <a:pt x="3728498" y="2794448"/>
                  <a:pt x="3701861" y="2695036"/>
                  <a:pt x="3624116" y="2650151"/>
                </a:cubicBezTo>
                <a:lnTo>
                  <a:pt x="3421119" y="2532950"/>
                </a:lnTo>
                <a:lnTo>
                  <a:pt x="3655519" y="2532950"/>
                </a:lnTo>
                <a:cubicBezTo>
                  <a:pt x="3745292" y="2532950"/>
                  <a:pt x="3818066" y="2460176"/>
                  <a:pt x="3818066" y="2370404"/>
                </a:cubicBezTo>
                <a:cubicBezTo>
                  <a:pt x="3818065" y="2280632"/>
                  <a:pt x="3890840" y="2207858"/>
                  <a:pt x="3980612" y="2207858"/>
                </a:cubicBezTo>
                <a:cubicBezTo>
                  <a:pt x="3890840" y="2207858"/>
                  <a:pt x="3818066" y="2135084"/>
                  <a:pt x="3818066" y="2045312"/>
                </a:cubicBezTo>
                <a:cubicBezTo>
                  <a:pt x="3818066" y="1955540"/>
                  <a:pt x="3745292" y="1882766"/>
                  <a:pt x="3655520" y="1882766"/>
                </a:cubicBezTo>
                <a:lnTo>
                  <a:pt x="3421119" y="1882766"/>
                </a:lnTo>
                <a:lnTo>
                  <a:pt x="3624116" y="1765565"/>
                </a:lnTo>
                <a:cubicBezTo>
                  <a:pt x="3701861" y="1720679"/>
                  <a:pt x="3728498" y="1621268"/>
                  <a:pt x="3683612" y="1543522"/>
                </a:cubicBezTo>
                <a:cubicBezTo>
                  <a:pt x="3638726" y="1465778"/>
                  <a:pt x="3665364" y="1366367"/>
                  <a:pt x="3743108" y="1321481"/>
                </a:cubicBezTo>
                <a:cubicBezTo>
                  <a:pt x="3665364" y="1366367"/>
                  <a:pt x="3565952" y="1339729"/>
                  <a:pt x="3521066" y="1261985"/>
                </a:cubicBezTo>
                <a:cubicBezTo>
                  <a:pt x="3476181" y="1184239"/>
                  <a:pt x="3376769" y="1157603"/>
                  <a:pt x="3299024" y="1202489"/>
                </a:cubicBezTo>
                <a:lnTo>
                  <a:pt x="3096027" y="1319689"/>
                </a:lnTo>
                <a:lnTo>
                  <a:pt x="3213227" y="1116692"/>
                </a:lnTo>
                <a:cubicBezTo>
                  <a:pt x="3258113" y="1038947"/>
                  <a:pt x="3231476" y="939536"/>
                  <a:pt x="3153731" y="894650"/>
                </a:cubicBezTo>
                <a:cubicBezTo>
                  <a:pt x="3075986" y="849764"/>
                  <a:pt x="3049349" y="750353"/>
                  <a:pt x="3094235" y="672607"/>
                </a:cubicBezTo>
                <a:cubicBezTo>
                  <a:pt x="3049349" y="750353"/>
                  <a:pt x="2949938" y="776990"/>
                  <a:pt x="2872193" y="732104"/>
                </a:cubicBezTo>
                <a:cubicBezTo>
                  <a:pt x="2794448" y="687218"/>
                  <a:pt x="2695037" y="713855"/>
                  <a:pt x="2650151" y="791600"/>
                </a:cubicBezTo>
                <a:lnTo>
                  <a:pt x="2532950" y="994597"/>
                </a:lnTo>
                <a:lnTo>
                  <a:pt x="2532950" y="760196"/>
                </a:lnTo>
                <a:cubicBezTo>
                  <a:pt x="2532950" y="670423"/>
                  <a:pt x="2460176" y="597649"/>
                  <a:pt x="2370405" y="597650"/>
                </a:cubicBezTo>
                <a:cubicBezTo>
                  <a:pt x="2280632" y="597650"/>
                  <a:pt x="2207858" y="524876"/>
                  <a:pt x="2207858" y="435103"/>
                </a:cubicBezTo>
                <a:cubicBezTo>
                  <a:pt x="2207858" y="524876"/>
                  <a:pt x="2135084" y="597649"/>
                  <a:pt x="2045313" y="597649"/>
                </a:cubicBezTo>
                <a:cubicBezTo>
                  <a:pt x="1955540" y="597649"/>
                  <a:pt x="1882766" y="670424"/>
                  <a:pt x="1882766" y="760195"/>
                </a:cubicBezTo>
                <a:lnTo>
                  <a:pt x="1882766" y="994597"/>
                </a:lnTo>
                <a:lnTo>
                  <a:pt x="1765565" y="791600"/>
                </a:lnTo>
                <a:cubicBezTo>
                  <a:pt x="1720679" y="713855"/>
                  <a:pt x="1621268" y="687218"/>
                  <a:pt x="1543523" y="732104"/>
                </a:cubicBezTo>
                <a:cubicBezTo>
                  <a:pt x="1465778" y="776990"/>
                  <a:pt x="1366367" y="750353"/>
                  <a:pt x="1321481" y="672608"/>
                </a:cubicBezTo>
                <a:cubicBezTo>
                  <a:pt x="1366367" y="750353"/>
                  <a:pt x="1339730" y="849764"/>
                  <a:pt x="1261985" y="894650"/>
                </a:cubicBezTo>
                <a:cubicBezTo>
                  <a:pt x="1184240" y="939536"/>
                  <a:pt x="1157604" y="1038948"/>
                  <a:pt x="1202489" y="1116692"/>
                </a:cubicBezTo>
                <a:lnTo>
                  <a:pt x="1319690" y="1319690"/>
                </a:lnTo>
                <a:lnTo>
                  <a:pt x="1116692" y="1202489"/>
                </a:lnTo>
                <a:cubicBezTo>
                  <a:pt x="1038948" y="1157603"/>
                  <a:pt x="939537" y="1184240"/>
                  <a:pt x="894650" y="1261985"/>
                </a:cubicBezTo>
                <a:cubicBezTo>
                  <a:pt x="849764" y="1339730"/>
                  <a:pt x="750353" y="1366367"/>
                  <a:pt x="672608" y="1321480"/>
                </a:cubicBezTo>
                <a:cubicBezTo>
                  <a:pt x="750353" y="1366367"/>
                  <a:pt x="776990" y="1465778"/>
                  <a:pt x="732104" y="1543523"/>
                </a:cubicBezTo>
                <a:cubicBezTo>
                  <a:pt x="687218" y="1621268"/>
                  <a:pt x="713856" y="1720679"/>
                  <a:pt x="791600" y="1765565"/>
                </a:cubicBezTo>
                <a:lnTo>
                  <a:pt x="994598" y="1882765"/>
                </a:lnTo>
                <a:lnTo>
                  <a:pt x="760196" y="1882766"/>
                </a:lnTo>
                <a:cubicBezTo>
                  <a:pt x="670424" y="1882766"/>
                  <a:pt x="597650" y="1955540"/>
                  <a:pt x="597650" y="2045312"/>
                </a:cubicBezTo>
                <a:cubicBezTo>
                  <a:pt x="597650" y="2135084"/>
                  <a:pt x="524876" y="2207858"/>
                  <a:pt x="435104" y="2207858"/>
                </a:cubicBezTo>
                <a:cubicBezTo>
                  <a:pt x="524876" y="2207858"/>
                  <a:pt x="597650" y="2280632"/>
                  <a:pt x="597651" y="2370404"/>
                </a:cubicBezTo>
                <a:cubicBezTo>
                  <a:pt x="597650" y="2460176"/>
                  <a:pt x="670424" y="2532950"/>
                  <a:pt x="760197" y="2532950"/>
                </a:cubicBezTo>
                <a:lnTo>
                  <a:pt x="994597" y="2532950"/>
                </a:lnTo>
                <a:lnTo>
                  <a:pt x="791600" y="2650151"/>
                </a:lnTo>
                <a:cubicBezTo>
                  <a:pt x="713855" y="2695036"/>
                  <a:pt x="687218" y="2794448"/>
                  <a:pt x="732104" y="2872193"/>
                </a:cubicBezTo>
                <a:cubicBezTo>
                  <a:pt x="776991" y="2949937"/>
                  <a:pt x="750354" y="3049348"/>
                  <a:pt x="672608" y="3094235"/>
                </a:cubicBezTo>
                <a:cubicBezTo>
                  <a:pt x="750354" y="3049348"/>
                  <a:pt x="849765" y="3075986"/>
                  <a:pt x="894650" y="3153731"/>
                </a:cubicBezTo>
                <a:cubicBezTo>
                  <a:pt x="939536" y="3231476"/>
                  <a:pt x="1038947" y="3258113"/>
                  <a:pt x="1116692" y="3213226"/>
                </a:cubicBezTo>
                <a:lnTo>
                  <a:pt x="1319690" y="3096026"/>
                </a:lnTo>
                <a:lnTo>
                  <a:pt x="1202489" y="3299024"/>
                </a:lnTo>
                <a:cubicBezTo>
                  <a:pt x="1157603" y="3376769"/>
                  <a:pt x="1184240" y="3476180"/>
                  <a:pt x="1261985" y="3521065"/>
                </a:cubicBezTo>
                <a:cubicBezTo>
                  <a:pt x="1339730" y="3565952"/>
                  <a:pt x="1366367" y="3665363"/>
                  <a:pt x="1321481" y="3743108"/>
                </a:cubicBezTo>
                <a:cubicBezTo>
                  <a:pt x="1366367" y="3665363"/>
                  <a:pt x="1465778" y="3638726"/>
                  <a:pt x="1543523" y="3683611"/>
                </a:cubicBezTo>
                <a:cubicBezTo>
                  <a:pt x="1621268" y="3728498"/>
                  <a:pt x="1720679" y="3701861"/>
                  <a:pt x="1765565" y="3624115"/>
                </a:cubicBezTo>
                <a:lnTo>
                  <a:pt x="1882766" y="3421118"/>
                </a:lnTo>
                <a:lnTo>
                  <a:pt x="1882767" y="3655519"/>
                </a:lnTo>
                <a:cubicBezTo>
                  <a:pt x="1882766" y="3745291"/>
                  <a:pt x="1955540" y="3818066"/>
                  <a:pt x="2045312" y="3818066"/>
                </a:cubicBezTo>
                <a:cubicBezTo>
                  <a:pt x="2135084" y="3818066"/>
                  <a:pt x="2207858" y="3890839"/>
                  <a:pt x="2207858" y="3980611"/>
                </a:cubicBezTo>
                <a:cubicBezTo>
                  <a:pt x="2207858" y="3890839"/>
                  <a:pt x="2280632" y="3818066"/>
                  <a:pt x="2370404" y="3818066"/>
                </a:cubicBezTo>
                <a:cubicBezTo>
                  <a:pt x="2460176" y="3818066"/>
                  <a:pt x="2532951" y="3745291"/>
                  <a:pt x="2532950" y="3655519"/>
                </a:cubicBezTo>
                <a:lnTo>
                  <a:pt x="2532950" y="3421119"/>
                </a:lnTo>
                <a:lnTo>
                  <a:pt x="2650151" y="3624116"/>
                </a:lnTo>
                <a:cubicBezTo>
                  <a:pt x="2695037" y="3701861"/>
                  <a:pt x="2794448" y="3728498"/>
                  <a:pt x="2872193" y="3683611"/>
                </a:cubicBezTo>
                <a:cubicBezTo>
                  <a:pt x="2949938" y="3638726"/>
                  <a:pt x="3049349" y="3665363"/>
                  <a:pt x="3094235" y="3743107"/>
                </a:cubicBezTo>
                <a:cubicBezTo>
                  <a:pt x="3049349" y="3665363"/>
                  <a:pt x="3075986" y="3565952"/>
                  <a:pt x="3153731" y="3521065"/>
                </a:cubicBezTo>
                <a:cubicBezTo>
                  <a:pt x="3231476" y="3476180"/>
                  <a:pt x="3258113" y="3376768"/>
                  <a:pt x="3213226" y="3299023"/>
                </a:cubicBezTo>
                <a:lnTo>
                  <a:pt x="3096027" y="3096026"/>
                </a:lnTo>
                <a:lnTo>
                  <a:pt x="3299024" y="3213226"/>
                </a:lnTo>
                <a:cubicBezTo>
                  <a:pt x="3376769" y="3258113"/>
                  <a:pt x="3476180" y="3231475"/>
                  <a:pt x="3521065" y="3153731"/>
                </a:cubicBezTo>
                <a:cubicBezTo>
                  <a:pt x="3565952" y="3075986"/>
                  <a:pt x="3665363" y="3049349"/>
                  <a:pt x="3743108" y="3094235"/>
                </a:cubicBezTo>
                <a:close/>
                <a:moveTo>
                  <a:pt x="4119918" y="3311787"/>
                </a:moveTo>
                <a:cubicBezTo>
                  <a:pt x="4023091" y="3255884"/>
                  <a:pt x="3899281" y="3289059"/>
                  <a:pt x="3843377" y="3385885"/>
                </a:cubicBezTo>
                <a:cubicBezTo>
                  <a:pt x="3787475" y="3482711"/>
                  <a:pt x="3663665" y="3515887"/>
                  <a:pt x="3566838" y="3459984"/>
                </a:cubicBezTo>
                <a:lnTo>
                  <a:pt x="3314017" y="3314018"/>
                </a:lnTo>
                <a:lnTo>
                  <a:pt x="3459983" y="3566839"/>
                </a:lnTo>
                <a:cubicBezTo>
                  <a:pt x="3515886" y="3663665"/>
                  <a:pt x="3482711" y="3787476"/>
                  <a:pt x="3385884" y="3843378"/>
                </a:cubicBezTo>
                <a:cubicBezTo>
                  <a:pt x="3289059" y="3899282"/>
                  <a:pt x="3255884" y="4023092"/>
                  <a:pt x="3311786" y="4119918"/>
                </a:cubicBezTo>
                <a:cubicBezTo>
                  <a:pt x="3255884" y="4023092"/>
                  <a:pt x="3132072" y="3989917"/>
                  <a:pt x="3035246" y="4045820"/>
                </a:cubicBezTo>
                <a:cubicBezTo>
                  <a:pt x="2938419" y="4101723"/>
                  <a:pt x="2814609" y="4068548"/>
                  <a:pt x="2758707" y="3971721"/>
                </a:cubicBezTo>
                <a:lnTo>
                  <a:pt x="2612739" y="3718901"/>
                </a:lnTo>
                <a:lnTo>
                  <a:pt x="2612739" y="4010832"/>
                </a:lnTo>
                <a:cubicBezTo>
                  <a:pt x="2612741" y="4122638"/>
                  <a:pt x="2522104" y="4213275"/>
                  <a:pt x="2410298" y="4213274"/>
                </a:cubicBezTo>
                <a:cubicBezTo>
                  <a:pt x="2298493" y="4213275"/>
                  <a:pt x="2207858" y="4303910"/>
                  <a:pt x="2207858" y="4415715"/>
                </a:cubicBezTo>
                <a:cubicBezTo>
                  <a:pt x="2207858" y="4303910"/>
                  <a:pt x="2117222" y="4213274"/>
                  <a:pt x="2005416" y="4213275"/>
                </a:cubicBezTo>
                <a:cubicBezTo>
                  <a:pt x="1893611" y="4213275"/>
                  <a:pt x="1802976" y="4122638"/>
                  <a:pt x="1802976" y="4010832"/>
                </a:cubicBezTo>
                <a:lnTo>
                  <a:pt x="1802976" y="3718900"/>
                </a:lnTo>
                <a:lnTo>
                  <a:pt x="1657008" y="3971721"/>
                </a:lnTo>
                <a:cubicBezTo>
                  <a:pt x="1601106" y="4068548"/>
                  <a:pt x="1477296" y="4101723"/>
                  <a:pt x="1380469" y="4045820"/>
                </a:cubicBezTo>
                <a:cubicBezTo>
                  <a:pt x="1283642" y="3989917"/>
                  <a:pt x="1159831" y="4023092"/>
                  <a:pt x="1103929" y="4119919"/>
                </a:cubicBezTo>
                <a:cubicBezTo>
                  <a:pt x="1159831" y="4023092"/>
                  <a:pt x="1126657" y="3899282"/>
                  <a:pt x="1029830" y="3843378"/>
                </a:cubicBezTo>
                <a:cubicBezTo>
                  <a:pt x="933004" y="3787476"/>
                  <a:pt x="899829" y="3663666"/>
                  <a:pt x="955731" y="3566839"/>
                </a:cubicBezTo>
                <a:lnTo>
                  <a:pt x="1101698" y="3314017"/>
                </a:lnTo>
                <a:lnTo>
                  <a:pt x="848876" y="3459984"/>
                </a:lnTo>
                <a:cubicBezTo>
                  <a:pt x="752050" y="3515887"/>
                  <a:pt x="628239" y="3482712"/>
                  <a:pt x="572336" y="3385885"/>
                </a:cubicBezTo>
                <a:cubicBezTo>
                  <a:pt x="516434" y="3289059"/>
                  <a:pt x="392624" y="3255884"/>
                  <a:pt x="295797" y="3311787"/>
                </a:cubicBezTo>
                <a:cubicBezTo>
                  <a:pt x="392624" y="3255884"/>
                  <a:pt x="425799" y="3132073"/>
                  <a:pt x="369895" y="3035247"/>
                </a:cubicBezTo>
                <a:cubicBezTo>
                  <a:pt x="313993" y="2938420"/>
                  <a:pt x="347168" y="2814609"/>
                  <a:pt x="443994" y="2758707"/>
                </a:cubicBezTo>
                <a:lnTo>
                  <a:pt x="696815" y="2612741"/>
                </a:lnTo>
                <a:lnTo>
                  <a:pt x="404883" y="2612741"/>
                </a:lnTo>
                <a:cubicBezTo>
                  <a:pt x="293077" y="2612741"/>
                  <a:pt x="202441" y="2522105"/>
                  <a:pt x="202441" y="2410299"/>
                </a:cubicBezTo>
                <a:cubicBezTo>
                  <a:pt x="202441" y="2298493"/>
                  <a:pt x="111806" y="2207858"/>
                  <a:pt x="0" y="2207858"/>
                </a:cubicBezTo>
                <a:cubicBezTo>
                  <a:pt x="111806" y="2207858"/>
                  <a:pt x="202441" y="2117222"/>
                  <a:pt x="202441" y="2005417"/>
                </a:cubicBezTo>
                <a:cubicBezTo>
                  <a:pt x="202441" y="1893611"/>
                  <a:pt x="293077" y="1802976"/>
                  <a:pt x="404883" y="1802976"/>
                </a:cubicBezTo>
                <a:lnTo>
                  <a:pt x="696815" y="1802975"/>
                </a:lnTo>
                <a:lnTo>
                  <a:pt x="443994" y="1657009"/>
                </a:lnTo>
                <a:cubicBezTo>
                  <a:pt x="347168" y="1601106"/>
                  <a:pt x="313993" y="1477296"/>
                  <a:pt x="369895" y="1380470"/>
                </a:cubicBezTo>
                <a:cubicBezTo>
                  <a:pt x="425799" y="1283643"/>
                  <a:pt x="392623" y="1159832"/>
                  <a:pt x="295797" y="1103929"/>
                </a:cubicBezTo>
                <a:cubicBezTo>
                  <a:pt x="392623" y="1159832"/>
                  <a:pt x="516434" y="1126658"/>
                  <a:pt x="572337" y="1029831"/>
                </a:cubicBezTo>
                <a:cubicBezTo>
                  <a:pt x="628240" y="933004"/>
                  <a:pt x="752050" y="899829"/>
                  <a:pt x="848876" y="955732"/>
                </a:cubicBezTo>
                <a:lnTo>
                  <a:pt x="1101698" y="1101699"/>
                </a:lnTo>
                <a:lnTo>
                  <a:pt x="955732" y="848877"/>
                </a:lnTo>
                <a:cubicBezTo>
                  <a:pt x="899829" y="752051"/>
                  <a:pt x="933004" y="628240"/>
                  <a:pt x="1029830" y="572338"/>
                </a:cubicBezTo>
                <a:cubicBezTo>
                  <a:pt x="1126657" y="516434"/>
                  <a:pt x="1159831" y="392624"/>
                  <a:pt x="1103929" y="295798"/>
                </a:cubicBezTo>
                <a:cubicBezTo>
                  <a:pt x="1159831" y="392624"/>
                  <a:pt x="1283641" y="425799"/>
                  <a:pt x="1380469" y="369896"/>
                </a:cubicBezTo>
                <a:cubicBezTo>
                  <a:pt x="1477294" y="313993"/>
                  <a:pt x="1601106" y="347168"/>
                  <a:pt x="1657008" y="443995"/>
                </a:cubicBezTo>
                <a:lnTo>
                  <a:pt x="1802975" y="696815"/>
                </a:lnTo>
                <a:lnTo>
                  <a:pt x="1802974" y="404883"/>
                </a:lnTo>
                <a:cubicBezTo>
                  <a:pt x="1802974" y="293078"/>
                  <a:pt x="1893611" y="202441"/>
                  <a:pt x="2005417" y="202441"/>
                </a:cubicBezTo>
                <a:cubicBezTo>
                  <a:pt x="2117222" y="202441"/>
                  <a:pt x="2207858" y="111807"/>
                  <a:pt x="2207857" y="0"/>
                </a:cubicBezTo>
                <a:cubicBezTo>
                  <a:pt x="2207858" y="111807"/>
                  <a:pt x="2298493" y="202441"/>
                  <a:pt x="2410299" y="202441"/>
                </a:cubicBezTo>
                <a:cubicBezTo>
                  <a:pt x="2522104" y="202441"/>
                  <a:pt x="2612739" y="293077"/>
                  <a:pt x="2612739" y="404883"/>
                </a:cubicBezTo>
                <a:lnTo>
                  <a:pt x="2612739" y="696816"/>
                </a:lnTo>
                <a:lnTo>
                  <a:pt x="2758707" y="443995"/>
                </a:lnTo>
                <a:cubicBezTo>
                  <a:pt x="2814609" y="347168"/>
                  <a:pt x="2938419" y="313993"/>
                  <a:pt x="3035246" y="369896"/>
                </a:cubicBezTo>
                <a:cubicBezTo>
                  <a:pt x="3132073" y="425799"/>
                  <a:pt x="3255884" y="392624"/>
                  <a:pt x="3311786" y="295797"/>
                </a:cubicBezTo>
                <a:cubicBezTo>
                  <a:pt x="3255884" y="392624"/>
                  <a:pt x="3289059" y="516434"/>
                  <a:pt x="3385885" y="572338"/>
                </a:cubicBezTo>
                <a:cubicBezTo>
                  <a:pt x="3482711" y="628240"/>
                  <a:pt x="3515886" y="752050"/>
                  <a:pt x="3459984" y="848877"/>
                </a:cubicBezTo>
                <a:lnTo>
                  <a:pt x="3314018" y="1101699"/>
                </a:lnTo>
                <a:lnTo>
                  <a:pt x="3566839" y="955732"/>
                </a:lnTo>
                <a:cubicBezTo>
                  <a:pt x="3663665" y="899829"/>
                  <a:pt x="3787476" y="933004"/>
                  <a:pt x="3843378" y="1029831"/>
                </a:cubicBezTo>
                <a:cubicBezTo>
                  <a:pt x="3899281" y="1126657"/>
                  <a:pt x="4023092" y="1159832"/>
                  <a:pt x="4119918" y="1103929"/>
                </a:cubicBezTo>
                <a:cubicBezTo>
                  <a:pt x="4023092" y="1159832"/>
                  <a:pt x="3989916" y="1283643"/>
                  <a:pt x="4045820" y="1380469"/>
                </a:cubicBezTo>
                <a:cubicBezTo>
                  <a:pt x="4101722" y="1477296"/>
                  <a:pt x="4068547" y="1601106"/>
                  <a:pt x="3971720" y="1657009"/>
                </a:cubicBezTo>
                <a:lnTo>
                  <a:pt x="3718900" y="1802976"/>
                </a:lnTo>
                <a:lnTo>
                  <a:pt x="4010832" y="1802975"/>
                </a:lnTo>
                <a:cubicBezTo>
                  <a:pt x="4122638" y="1802975"/>
                  <a:pt x="4213273" y="1893611"/>
                  <a:pt x="4213273" y="2005417"/>
                </a:cubicBezTo>
                <a:cubicBezTo>
                  <a:pt x="4213273" y="2117222"/>
                  <a:pt x="4303909" y="2207858"/>
                  <a:pt x="4415715" y="2207858"/>
                </a:cubicBezTo>
                <a:cubicBezTo>
                  <a:pt x="4303909" y="2207858"/>
                  <a:pt x="4213273" y="2298493"/>
                  <a:pt x="4213273" y="2410299"/>
                </a:cubicBezTo>
                <a:cubicBezTo>
                  <a:pt x="4213273" y="2522105"/>
                  <a:pt x="4122638" y="2612740"/>
                  <a:pt x="4010831" y="2612740"/>
                </a:cubicBezTo>
                <a:lnTo>
                  <a:pt x="3718900" y="2612741"/>
                </a:lnTo>
                <a:lnTo>
                  <a:pt x="3971720" y="2758707"/>
                </a:lnTo>
                <a:cubicBezTo>
                  <a:pt x="4068547" y="2814609"/>
                  <a:pt x="4101722" y="2938420"/>
                  <a:pt x="4045819" y="3035246"/>
                </a:cubicBezTo>
                <a:cubicBezTo>
                  <a:pt x="3989916" y="3132073"/>
                  <a:pt x="4023091" y="3255884"/>
                  <a:pt x="4119918" y="3311787"/>
                </a:cubicBezTo>
                <a:close/>
              </a:path>
            </a:pathLst>
          </a:custGeom>
          <a:gradFill flip="none" rotWithShape="1">
            <a:gsLst>
              <a:gs pos="0">
                <a:srgbClr val="415D83"/>
              </a:gs>
              <a:gs pos="55000">
                <a:srgbClr val="1A293B"/>
              </a:gs>
              <a:gs pos="66000">
                <a:srgbClr val="090E15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C9900"/>
            </a:solidFill>
          </a:ln>
          <a:effectLst>
            <a:outerShdw blurRad="101600" dist="139700" dir="144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8E41A4A4-90E6-4BFA-BF00-57FBF35BEE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2888568 w 12192000"/>
              <a:gd name="connsiteY0" fmla="*/ 1221143 h 6858000"/>
              <a:gd name="connsiteX1" fmla="*/ 2686126 w 12192000"/>
              <a:gd name="connsiteY1" fmla="*/ 1423585 h 6858000"/>
              <a:gd name="connsiteX2" fmla="*/ 2483685 w 12192000"/>
              <a:gd name="connsiteY2" fmla="*/ 1626026 h 6858000"/>
              <a:gd name="connsiteX3" fmla="*/ 2483685 w 12192000"/>
              <a:gd name="connsiteY3" fmla="*/ 1917958 h 6858000"/>
              <a:gd name="connsiteX4" fmla="*/ 2337719 w 12192000"/>
              <a:gd name="connsiteY4" fmla="*/ 1665138 h 6858000"/>
              <a:gd name="connsiteX5" fmla="*/ 2061179 w 12192000"/>
              <a:gd name="connsiteY5" fmla="*/ 1591039 h 6858000"/>
              <a:gd name="connsiteX6" fmla="*/ 1784638 w 12192000"/>
              <a:gd name="connsiteY6" fmla="*/ 1516940 h 6858000"/>
              <a:gd name="connsiteX7" fmla="*/ 1710540 w 12192000"/>
              <a:gd name="connsiteY7" fmla="*/ 1793480 h 6858000"/>
              <a:gd name="connsiteX8" fmla="*/ 1636441 w 12192000"/>
              <a:gd name="connsiteY8" fmla="*/ 2070020 h 6858000"/>
              <a:gd name="connsiteX9" fmla="*/ 1782407 w 12192000"/>
              <a:gd name="connsiteY9" fmla="*/ 2322840 h 6858000"/>
              <a:gd name="connsiteX10" fmla="*/ 1529587 w 12192000"/>
              <a:gd name="connsiteY10" fmla="*/ 2176875 h 6858000"/>
              <a:gd name="connsiteX11" fmla="*/ 1253046 w 12192000"/>
              <a:gd name="connsiteY11" fmla="*/ 2250973 h 6858000"/>
              <a:gd name="connsiteX12" fmla="*/ 976506 w 12192000"/>
              <a:gd name="connsiteY12" fmla="*/ 2325072 h 6858000"/>
              <a:gd name="connsiteX13" fmla="*/ 1050605 w 12192000"/>
              <a:gd name="connsiteY13" fmla="*/ 2601611 h 6858000"/>
              <a:gd name="connsiteX14" fmla="*/ 1124704 w 12192000"/>
              <a:gd name="connsiteY14" fmla="*/ 2878151 h 6858000"/>
              <a:gd name="connsiteX15" fmla="*/ 1377525 w 12192000"/>
              <a:gd name="connsiteY15" fmla="*/ 3024117 h 6858000"/>
              <a:gd name="connsiteX16" fmla="*/ 1085592 w 12192000"/>
              <a:gd name="connsiteY16" fmla="*/ 3024118 h 6858000"/>
              <a:gd name="connsiteX17" fmla="*/ 883151 w 12192000"/>
              <a:gd name="connsiteY17" fmla="*/ 3226559 h 6858000"/>
              <a:gd name="connsiteX18" fmla="*/ 680709 w 12192000"/>
              <a:gd name="connsiteY18" fmla="*/ 3429001 h 6858000"/>
              <a:gd name="connsiteX19" fmla="*/ 883151 w 12192000"/>
              <a:gd name="connsiteY19" fmla="*/ 3631441 h 6858000"/>
              <a:gd name="connsiteX20" fmla="*/ 1085592 w 12192000"/>
              <a:gd name="connsiteY20" fmla="*/ 3833883 h 6858000"/>
              <a:gd name="connsiteX21" fmla="*/ 1377525 w 12192000"/>
              <a:gd name="connsiteY21" fmla="*/ 3833883 h 6858000"/>
              <a:gd name="connsiteX22" fmla="*/ 1124704 w 12192000"/>
              <a:gd name="connsiteY22" fmla="*/ 3979850 h 6858000"/>
              <a:gd name="connsiteX23" fmla="*/ 1050605 w 12192000"/>
              <a:gd name="connsiteY23" fmla="*/ 4256389 h 6858000"/>
              <a:gd name="connsiteX24" fmla="*/ 976506 w 12192000"/>
              <a:gd name="connsiteY24" fmla="*/ 4532930 h 6858000"/>
              <a:gd name="connsiteX25" fmla="*/ 1253046 w 12192000"/>
              <a:gd name="connsiteY25" fmla="*/ 4607028 h 6858000"/>
              <a:gd name="connsiteX26" fmla="*/ 1529586 w 12192000"/>
              <a:gd name="connsiteY26" fmla="*/ 4681127 h 6858000"/>
              <a:gd name="connsiteX27" fmla="*/ 1782407 w 12192000"/>
              <a:gd name="connsiteY27" fmla="*/ 4535161 h 6858000"/>
              <a:gd name="connsiteX28" fmla="*/ 1636441 w 12192000"/>
              <a:gd name="connsiteY28" fmla="*/ 4787982 h 6858000"/>
              <a:gd name="connsiteX29" fmla="*/ 1710540 w 12192000"/>
              <a:gd name="connsiteY29" fmla="*/ 5064521 h 6858000"/>
              <a:gd name="connsiteX30" fmla="*/ 1784639 w 12192000"/>
              <a:gd name="connsiteY30" fmla="*/ 5341061 h 6858000"/>
              <a:gd name="connsiteX31" fmla="*/ 2061179 w 12192000"/>
              <a:gd name="connsiteY31" fmla="*/ 5266963 h 6858000"/>
              <a:gd name="connsiteX32" fmla="*/ 2337718 w 12192000"/>
              <a:gd name="connsiteY32" fmla="*/ 5192864 h 6858000"/>
              <a:gd name="connsiteX33" fmla="*/ 2483685 w 12192000"/>
              <a:gd name="connsiteY33" fmla="*/ 4940043 h 6858000"/>
              <a:gd name="connsiteX34" fmla="*/ 2483685 w 12192000"/>
              <a:gd name="connsiteY34" fmla="*/ 5231976 h 6858000"/>
              <a:gd name="connsiteX35" fmla="*/ 2686126 w 12192000"/>
              <a:gd name="connsiteY35" fmla="*/ 5434417 h 6858000"/>
              <a:gd name="connsiteX36" fmla="*/ 2888567 w 12192000"/>
              <a:gd name="connsiteY36" fmla="*/ 5636858 h 6858000"/>
              <a:gd name="connsiteX37" fmla="*/ 3091009 w 12192000"/>
              <a:gd name="connsiteY37" fmla="*/ 5434417 h 6858000"/>
              <a:gd name="connsiteX38" fmla="*/ 3293450 w 12192000"/>
              <a:gd name="connsiteY38" fmla="*/ 5231976 h 6858000"/>
              <a:gd name="connsiteX39" fmla="*/ 3293450 w 12192000"/>
              <a:gd name="connsiteY39" fmla="*/ 4940043 h 6858000"/>
              <a:gd name="connsiteX40" fmla="*/ 3439416 w 12192000"/>
              <a:gd name="connsiteY40" fmla="*/ 5192864 h 6858000"/>
              <a:gd name="connsiteX41" fmla="*/ 3715956 w 12192000"/>
              <a:gd name="connsiteY41" fmla="*/ 5266963 h 6858000"/>
              <a:gd name="connsiteX42" fmla="*/ 3992496 w 12192000"/>
              <a:gd name="connsiteY42" fmla="*/ 5341061 h 6858000"/>
              <a:gd name="connsiteX43" fmla="*/ 4066595 w 12192000"/>
              <a:gd name="connsiteY43" fmla="*/ 5064521 h 6858000"/>
              <a:gd name="connsiteX44" fmla="*/ 4140693 w 12192000"/>
              <a:gd name="connsiteY44" fmla="*/ 4787981 h 6858000"/>
              <a:gd name="connsiteX45" fmla="*/ 3994727 w 12192000"/>
              <a:gd name="connsiteY45" fmla="*/ 4535160 h 6858000"/>
              <a:gd name="connsiteX46" fmla="*/ 4247548 w 12192000"/>
              <a:gd name="connsiteY46" fmla="*/ 4681127 h 6858000"/>
              <a:gd name="connsiteX47" fmla="*/ 4524088 w 12192000"/>
              <a:gd name="connsiteY47" fmla="*/ 4607028 h 6858000"/>
              <a:gd name="connsiteX48" fmla="*/ 4800628 w 12192000"/>
              <a:gd name="connsiteY48" fmla="*/ 4532929 h 6858000"/>
              <a:gd name="connsiteX49" fmla="*/ 4726530 w 12192000"/>
              <a:gd name="connsiteY49" fmla="*/ 4256390 h 6858000"/>
              <a:gd name="connsiteX50" fmla="*/ 4652431 w 12192000"/>
              <a:gd name="connsiteY50" fmla="*/ 3979850 h 6858000"/>
              <a:gd name="connsiteX51" fmla="*/ 4399609 w 12192000"/>
              <a:gd name="connsiteY51" fmla="*/ 3833883 h 6858000"/>
              <a:gd name="connsiteX52" fmla="*/ 4691542 w 12192000"/>
              <a:gd name="connsiteY52" fmla="*/ 3833883 h 6858000"/>
              <a:gd name="connsiteX53" fmla="*/ 4893984 w 12192000"/>
              <a:gd name="connsiteY53" fmla="*/ 3631442 h 6858000"/>
              <a:gd name="connsiteX54" fmla="*/ 5096425 w 12192000"/>
              <a:gd name="connsiteY54" fmla="*/ 3429000 h 6858000"/>
              <a:gd name="connsiteX55" fmla="*/ 4893984 w 12192000"/>
              <a:gd name="connsiteY55" fmla="*/ 3226559 h 6858000"/>
              <a:gd name="connsiteX56" fmla="*/ 4691542 w 12192000"/>
              <a:gd name="connsiteY56" fmla="*/ 3024118 h 6858000"/>
              <a:gd name="connsiteX57" fmla="*/ 4399609 w 12192000"/>
              <a:gd name="connsiteY57" fmla="*/ 3024117 h 6858000"/>
              <a:gd name="connsiteX58" fmla="*/ 4652430 w 12192000"/>
              <a:gd name="connsiteY58" fmla="*/ 2878151 h 6858000"/>
              <a:gd name="connsiteX59" fmla="*/ 4726530 w 12192000"/>
              <a:gd name="connsiteY59" fmla="*/ 2601612 h 6858000"/>
              <a:gd name="connsiteX60" fmla="*/ 4800627 w 12192000"/>
              <a:gd name="connsiteY60" fmla="*/ 2325072 h 6858000"/>
              <a:gd name="connsiteX61" fmla="*/ 4524088 w 12192000"/>
              <a:gd name="connsiteY61" fmla="*/ 2250974 h 6858000"/>
              <a:gd name="connsiteX62" fmla="*/ 4247548 w 12192000"/>
              <a:gd name="connsiteY62" fmla="*/ 2176875 h 6858000"/>
              <a:gd name="connsiteX63" fmla="*/ 3994728 w 12192000"/>
              <a:gd name="connsiteY63" fmla="*/ 2322841 h 6858000"/>
              <a:gd name="connsiteX64" fmla="*/ 4140693 w 12192000"/>
              <a:gd name="connsiteY64" fmla="*/ 2070019 h 6858000"/>
              <a:gd name="connsiteX65" fmla="*/ 4066594 w 12192000"/>
              <a:gd name="connsiteY65" fmla="*/ 1793480 h 6858000"/>
              <a:gd name="connsiteX66" fmla="*/ 3992496 w 12192000"/>
              <a:gd name="connsiteY66" fmla="*/ 1516940 h 6858000"/>
              <a:gd name="connsiteX67" fmla="*/ 3715956 w 12192000"/>
              <a:gd name="connsiteY67" fmla="*/ 1591039 h 6858000"/>
              <a:gd name="connsiteX68" fmla="*/ 3439417 w 12192000"/>
              <a:gd name="connsiteY68" fmla="*/ 1665138 h 6858000"/>
              <a:gd name="connsiteX69" fmla="*/ 3293450 w 12192000"/>
              <a:gd name="connsiteY69" fmla="*/ 1917958 h 6858000"/>
              <a:gd name="connsiteX70" fmla="*/ 3293450 w 12192000"/>
              <a:gd name="connsiteY70" fmla="*/ 1626026 h 6858000"/>
              <a:gd name="connsiteX71" fmla="*/ 3091009 w 12192000"/>
              <a:gd name="connsiteY71" fmla="*/ 1423585 h 6858000"/>
              <a:gd name="connsiteX72" fmla="*/ 2888568 w 12192000"/>
              <a:gd name="connsiteY72" fmla="*/ 1221143 h 6858000"/>
              <a:gd name="connsiteX73" fmla="*/ 0 w 12192000"/>
              <a:gd name="connsiteY73" fmla="*/ 0 h 6858000"/>
              <a:gd name="connsiteX74" fmla="*/ 12192000 w 12192000"/>
              <a:gd name="connsiteY74" fmla="*/ 0 h 6858000"/>
              <a:gd name="connsiteX75" fmla="*/ 12192000 w 12192000"/>
              <a:gd name="connsiteY75" fmla="*/ 6858000 h 6858000"/>
              <a:gd name="connsiteX76" fmla="*/ 0 w 12192000"/>
              <a:gd name="connsiteY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12192000" h="6858000">
                <a:moveTo>
                  <a:pt x="2888568" y="1221143"/>
                </a:moveTo>
                <a:cubicBezTo>
                  <a:pt x="2888567" y="1332949"/>
                  <a:pt x="2797932" y="1423585"/>
                  <a:pt x="2686126" y="1423585"/>
                </a:cubicBezTo>
                <a:cubicBezTo>
                  <a:pt x="2574321" y="1423584"/>
                  <a:pt x="2483684" y="1514220"/>
                  <a:pt x="2483685" y="1626026"/>
                </a:cubicBezTo>
                <a:lnTo>
                  <a:pt x="2483685" y="1917958"/>
                </a:lnTo>
                <a:lnTo>
                  <a:pt x="2337719" y="1665138"/>
                </a:lnTo>
                <a:cubicBezTo>
                  <a:pt x="2281816" y="1568311"/>
                  <a:pt x="2158005" y="1535136"/>
                  <a:pt x="2061179" y="1591039"/>
                </a:cubicBezTo>
                <a:cubicBezTo>
                  <a:pt x="1964352" y="1646942"/>
                  <a:pt x="1840541" y="1613766"/>
                  <a:pt x="1784638" y="1516940"/>
                </a:cubicBezTo>
                <a:cubicBezTo>
                  <a:pt x="1840541" y="1613766"/>
                  <a:pt x="1807366" y="1737577"/>
                  <a:pt x="1710540" y="1793480"/>
                </a:cubicBezTo>
                <a:cubicBezTo>
                  <a:pt x="1613713" y="1849383"/>
                  <a:pt x="1580538" y="1973193"/>
                  <a:pt x="1636441" y="2070020"/>
                </a:cubicBezTo>
                <a:lnTo>
                  <a:pt x="1782407" y="2322840"/>
                </a:lnTo>
                <a:lnTo>
                  <a:pt x="1529587" y="2176875"/>
                </a:lnTo>
                <a:cubicBezTo>
                  <a:pt x="1432759" y="2120972"/>
                  <a:pt x="1308949" y="2154147"/>
                  <a:pt x="1253046" y="2250973"/>
                </a:cubicBezTo>
                <a:cubicBezTo>
                  <a:pt x="1197144" y="2347800"/>
                  <a:pt x="1073333" y="2380974"/>
                  <a:pt x="976506" y="2325072"/>
                </a:cubicBezTo>
                <a:cubicBezTo>
                  <a:pt x="1073333" y="2380974"/>
                  <a:pt x="1106508" y="2504786"/>
                  <a:pt x="1050605" y="2601611"/>
                </a:cubicBezTo>
                <a:cubicBezTo>
                  <a:pt x="994702" y="2698438"/>
                  <a:pt x="1027877" y="2822249"/>
                  <a:pt x="1124704" y="2878151"/>
                </a:cubicBezTo>
                <a:lnTo>
                  <a:pt x="1377525" y="3024117"/>
                </a:lnTo>
                <a:lnTo>
                  <a:pt x="1085592" y="3024118"/>
                </a:lnTo>
                <a:cubicBezTo>
                  <a:pt x="973786" y="3024118"/>
                  <a:pt x="883151" y="3114754"/>
                  <a:pt x="883151" y="3226559"/>
                </a:cubicBezTo>
                <a:cubicBezTo>
                  <a:pt x="883151" y="3338365"/>
                  <a:pt x="792515" y="3429000"/>
                  <a:pt x="680709" y="3429001"/>
                </a:cubicBezTo>
                <a:cubicBezTo>
                  <a:pt x="792515" y="3429000"/>
                  <a:pt x="883151" y="3519636"/>
                  <a:pt x="883151" y="3631441"/>
                </a:cubicBezTo>
                <a:cubicBezTo>
                  <a:pt x="883151" y="3743248"/>
                  <a:pt x="973786" y="3833883"/>
                  <a:pt x="1085592" y="3833883"/>
                </a:cubicBezTo>
                <a:lnTo>
                  <a:pt x="1377525" y="3833883"/>
                </a:lnTo>
                <a:lnTo>
                  <a:pt x="1124704" y="3979850"/>
                </a:lnTo>
                <a:cubicBezTo>
                  <a:pt x="1027877" y="4035753"/>
                  <a:pt x="994702" y="4159563"/>
                  <a:pt x="1050605" y="4256389"/>
                </a:cubicBezTo>
                <a:cubicBezTo>
                  <a:pt x="1106507" y="4353216"/>
                  <a:pt x="1073333" y="4477026"/>
                  <a:pt x="976506" y="4532930"/>
                </a:cubicBezTo>
                <a:cubicBezTo>
                  <a:pt x="1073333" y="4477026"/>
                  <a:pt x="1197143" y="4510201"/>
                  <a:pt x="1253046" y="4607028"/>
                </a:cubicBezTo>
                <a:cubicBezTo>
                  <a:pt x="1308949" y="4703854"/>
                  <a:pt x="1432760" y="4737030"/>
                  <a:pt x="1529586" y="4681127"/>
                </a:cubicBezTo>
                <a:lnTo>
                  <a:pt x="1782407" y="4535161"/>
                </a:lnTo>
                <a:lnTo>
                  <a:pt x="1636441" y="4787982"/>
                </a:lnTo>
                <a:cubicBezTo>
                  <a:pt x="1580538" y="4884808"/>
                  <a:pt x="1613713" y="5008619"/>
                  <a:pt x="1710540" y="5064521"/>
                </a:cubicBezTo>
                <a:cubicBezTo>
                  <a:pt x="1807366" y="5120425"/>
                  <a:pt x="1840541" y="5244235"/>
                  <a:pt x="1784639" y="5341061"/>
                </a:cubicBezTo>
                <a:cubicBezTo>
                  <a:pt x="1840541" y="5244235"/>
                  <a:pt x="1964352" y="5211060"/>
                  <a:pt x="2061179" y="5266963"/>
                </a:cubicBezTo>
                <a:cubicBezTo>
                  <a:pt x="2158005" y="5322865"/>
                  <a:pt x="2281816" y="5289690"/>
                  <a:pt x="2337718" y="5192864"/>
                </a:cubicBezTo>
                <a:lnTo>
                  <a:pt x="2483685" y="4940043"/>
                </a:lnTo>
                <a:lnTo>
                  <a:pt x="2483685" y="5231976"/>
                </a:lnTo>
                <a:cubicBezTo>
                  <a:pt x="2483685" y="5343781"/>
                  <a:pt x="2574320" y="5434417"/>
                  <a:pt x="2686126" y="5434417"/>
                </a:cubicBezTo>
                <a:cubicBezTo>
                  <a:pt x="2797932" y="5434416"/>
                  <a:pt x="2888568" y="5525053"/>
                  <a:pt x="2888567" y="5636858"/>
                </a:cubicBezTo>
                <a:cubicBezTo>
                  <a:pt x="2888568" y="5525053"/>
                  <a:pt x="2979203" y="5434416"/>
                  <a:pt x="3091009" y="5434417"/>
                </a:cubicBezTo>
                <a:cubicBezTo>
                  <a:pt x="3202814" y="5434416"/>
                  <a:pt x="3293449" y="5343781"/>
                  <a:pt x="3293450" y="5231976"/>
                </a:cubicBezTo>
                <a:lnTo>
                  <a:pt x="3293450" y="4940043"/>
                </a:lnTo>
                <a:lnTo>
                  <a:pt x="3439416" y="5192864"/>
                </a:lnTo>
                <a:cubicBezTo>
                  <a:pt x="3495319" y="5289690"/>
                  <a:pt x="3619130" y="5322865"/>
                  <a:pt x="3715956" y="5266963"/>
                </a:cubicBezTo>
                <a:cubicBezTo>
                  <a:pt x="3812782" y="5211060"/>
                  <a:pt x="3936593" y="5244235"/>
                  <a:pt x="3992496" y="5341061"/>
                </a:cubicBezTo>
                <a:cubicBezTo>
                  <a:pt x="3936593" y="5244235"/>
                  <a:pt x="3969768" y="5120424"/>
                  <a:pt x="4066595" y="5064521"/>
                </a:cubicBezTo>
                <a:cubicBezTo>
                  <a:pt x="4163421" y="5008619"/>
                  <a:pt x="4196596" y="4884808"/>
                  <a:pt x="4140693" y="4787981"/>
                </a:cubicBezTo>
                <a:lnTo>
                  <a:pt x="3994727" y="4535160"/>
                </a:lnTo>
                <a:lnTo>
                  <a:pt x="4247548" y="4681127"/>
                </a:lnTo>
                <a:cubicBezTo>
                  <a:pt x="4344374" y="4737030"/>
                  <a:pt x="4468185" y="4703854"/>
                  <a:pt x="4524088" y="4607028"/>
                </a:cubicBezTo>
                <a:cubicBezTo>
                  <a:pt x="4579990" y="4510201"/>
                  <a:pt x="4703801" y="4477026"/>
                  <a:pt x="4800628" y="4532929"/>
                </a:cubicBezTo>
                <a:cubicBezTo>
                  <a:pt x="4703801" y="4477026"/>
                  <a:pt x="4670627" y="4353215"/>
                  <a:pt x="4726530" y="4256390"/>
                </a:cubicBezTo>
                <a:cubicBezTo>
                  <a:pt x="4782433" y="4159563"/>
                  <a:pt x="4749257" y="4035752"/>
                  <a:pt x="4652431" y="3979850"/>
                </a:cubicBezTo>
                <a:lnTo>
                  <a:pt x="4399609" y="3833883"/>
                </a:lnTo>
                <a:lnTo>
                  <a:pt x="4691542" y="3833883"/>
                </a:lnTo>
                <a:cubicBezTo>
                  <a:pt x="4803348" y="3833882"/>
                  <a:pt x="4893984" y="3743247"/>
                  <a:pt x="4893984" y="3631442"/>
                </a:cubicBezTo>
                <a:cubicBezTo>
                  <a:pt x="4893984" y="3519636"/>
                  <a:pt x="4984620" y="3429001"/>
                  <a:pt x="5096425" y="3429000"/>
                </a:cubicBezTo>
                <a:cubicBezTo>
                  <a:pt x="4984620" y="3429001"/>
                  <a:pt x="4893984" y="3338365"/>
                  <a:pt x="4893984" y="3226559"/>
                </a:cubicBezTo>
                <a:cubicBezTo>
                  <a:pt x="4893984" y="3114753"/>
                  <a:pt x="4803348" y="3024118"/>
                  <a:pt x="4691542" y="3024118"/>
                </a:cubicBezTo>
                <a:lnTo>
                  <a:pt x="4399609" y="3024117"/>
                </a:lnTo>
                <a:lnTo>
                  <a:pt x="4652430" y="2878151"/>
                </a:lnTo>
                <a:cubicBezTo>
                  <a:pt x="4749257" y="2822248"/>
                  <a:pt x="4782432" y="2698437"/>
                  <a:pt x="4726530" y="2601612"/>
                </a:cubicBezTo>
                <a:cubicBezTo>
                  <a:pt x="4670627" y="2504785"/>
                  <a:pt x="4703801" y="2380974"/>
                  <a:pt x="4800627" y="2325072"/>
                </a:cubicBezTo>
                <a:cubicBezTo>
                  <a:pt x="4703801" y="2380974"/>
                  <a:pt x="4579991" y="2347800"/>
                  <a:pt x="4524088" y="2250974"/>
                </a:cubicBezTo>
                <a:cubicBezTo>
                  <a:pt x="4468186" y="2154147"/>
                  <a:pt x="4344374" y="2120971"/>
                  <a:pt x="4247548" y="2176875"/>
                </a:cubicBezTo>
                <a:lnTo>
                  <a:pt x="3994728" y="2322841"/>
                </a:lnTo>
                <a:lnTo>
                  <a:pt x="4140693" y="2070019"/>
                </a:lnTo>
                <a:cubicBezTo>
                  <a:pt x="4196596" y="1973193"/>
                  <a:pt x="4163422" y="1849383"/>
                  <a:pt x="4066594" y="1793480"/>
                </a:cubicBezTo>
                <a:cubicBezTo>
                  <a:pt x="3969768" y="1737577"/>
                  <a:pt x="3936593" y="1613766"/>
                  <a:pt x="3992496" y="1516940"/>
                </a:cubicBezTo>
                <a:cubicBezTo>
                  <a:pt x="3936593" y="1613766"/>
                  <a:pt x="3812782" y="1646941"/>
                  <a:pt x="3715956" y="1591039"/>
                </a:cubicBezTo>
                <a:cubicBezTo>
                  <a:pt x="3619130" y="1535136"/>
                  <a:pt x="3495319" y="1568311"/>
                  <a:pt x="3439417" y="1665138"/>
                </a:cubicBezTo>
                <a:lnTo>
                  <a:pt x="3293450" y="1917958"/>
                </a:lnTo>
                <a:lnTo>
                  <a:pt x="3293450" y="1626026"/>
                </a:lnTo>
                <a:cubicBezTo>
                  <a:pt x="3293450" y="1514220"/>
                  <a:pt x="3202814" y="1423585"/>
                  <a:pt x="3091009" y="1423585"/>
                </a:cubicBezTo>
                <a:cubicBezTo>
                  <a:pt x="2979203" y="1423585"/>
                  <a:pt x="2888567" y="1332949"/>
                  <a:pt x="2888568" y="122114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16000">
                <a:srgbClr val="364B64"/>
              </a:gs>
              <a:gs pos="100000">
                <a:srgbClr val="131F2D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9FBDCA4-2155-4137-A2B6-F5CEA774F58E}"/>
              </a:ext>
            </a:extLst>
          </p:cNvPr>
          <p:cNvSpPr txBox="1"/>
          <p:nvPr/>
        </p:nvSpPr>
        <p:spPr>
          <a:xfrm>
            <a:off x="5308600" y="2693349"/>
            <a:ext cx="4238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انتهى الدرس</a:t>
            </a:r>
            <a:endParaRPr lang="ar-SY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E6B8D6E-7EB1-4368-B390-6762C4AB244A}"/>
              </a:ext>
            </a:extLst>
          </p:cNvPr>
          <p:cNvSpPr txBox="1"/>
          <p:nvPr/>
        </p:nvSpPr>
        <p:spPr>
          <a:xfrm>
            <a:off x="4431317" y="3658843"/>
            <a:ext cx="67989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solidFill>
                <a:srgbClr val="CC9900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7EF148E4-1C6F-4C6C-92C8-D455B04A655E}"/>
              </a:ext>
            </a:extLst>
          </p:cNvPr>
          <p:cNvCxnSpPr/>
          <p:nvPr/>
        </p:nvCxnSpPr>
        <p:spPr>
          <a:xfrm>
            <a:off x="5903329" y="3498835"/>
            <a:ext cx="3643532" cy="0"/>
          </a:xfrm>
          <a:prstGeom prst="line">
            <a:avLst/>
          </a:prstGeom>
          <a:ln>
            <a:solidFill>
              <a:srgbClr val="CC9900">
                <a:alpha val="66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tar: 5 Points 1">
            <a:extLst>
              <a:ext uri="{FF2B5EF4-FFF2-40B4-BE49-F238E27FC236}">
                <a16:creationId xmlns:a16="http://schemas.microsoft.com/office/drawing/2014/main" xmlns="" id="{CAC8A27C-F447-4662-9606-490C765FD71F}"/>
              </a:ext>
            </a:extLst>
          </p:cNvPr>
          <p:cNvSpPr/>
          <p:nvPr/>
        </p:nvSpPr>
        <p:spPr>
          <a:xfrm>
            <a:off x="2705686" y="2900960"/>
            <a:ext cx="365760" cy="365760"/>
          </a:xfrm>
          <a:prstGeom prst="star5">
            <a:avLst/>
          </a:prstGeom>
          <a:solidFill>
            <a:schemeClr val="bg1"/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xmlns="" id="{1E48E799-A93B-4B28-9558-1ED4F5DA8C4C}"/>
              </a:ext>
            </a:extLst>
          </p:cNvPr>
          <p:cNvSpPr/>
          <p:nvPr/>
        </p:nvSpPr>
        <p:spPr>
          <a:xfrm>
            <a:off x="3294182" y="4239914"/>
            <a:ext cx="365760" cy="365760"/>
          </a:xfrm>
          <a:prstGeom prst="star5">
            <a:avLst/>
          </a:prstGeom>
          <a:solidFill>
            <a:schemeClr val="bg1">
              <a:alpha val="66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xmlns="" id="{B3A26600-59DB-4950-9224-3E6ABD51BEA8}"/>
              </a:ext>
            </a:extLst>
          </p:cNvPr>
          <p:cNvSpPr/>
          <p:nvPr/>
        </p:nvSpPr>
        <p:spPr>
          <a:xfrm>
            <a:off x="1362018" y="3083840"/>
            <a:ext cx="274320" cy="274320"/>
          </a:xfrm>
          <a:prstGeom prst="star5">
            <a:avLst/>
          </a:prstGeom>
          <a:solidFill>
            <a:schemeClr val="bg1">
              <a:alpha val="74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xmlns="" id="{C6067F55-AC28-433C-811B-679484E0FE9A}"/>
              </a:ext>
            </a:extLst>
          </p:cNvPr>
          <p:cNvSpPr/>
          <p:nvPr/>
        </p:nvSpPr>
        <p:spPr>
          <a:xfrm>
            <a:off x="2245937" y="2293704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5 Points 14">
            <a:extLst>
              <a:ext uri="{FF2B5EF4-FFF2-40B4-BE49-F238E27FC236}">
                <a16:creationId xmlns:a16="http://schemas.microsoft.com/office/drawing/2014/main" xmlns="" id="{0E1E0491-8142-44E4-8230-C21D1256868E}"/>
              </a:ext>
            </a:extLst>
          </p:cNvPr>
          <p:cNvSpPr/>
          <p:nvPr/>
        </p:nvSpPr>
        <p:spPr>
          <a:xfrm>
            <a:off x="2046645" y="4345242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5 Points 15">
            <a:extLst>
              <a:ext uri="{FF2B5EF4-FFF2-40B4-BE49-F238E27FC236}">
                <a16:creationId xmlns:a16="http://schemas.microsoft.com/office/drawing/2014/main" xmlns="" id="{A5C11212-D8F1-484C-B638-6EFFF0C205F3}"/>
              </a:ext>
            </a:extLst>
          </p:cNvPr>
          <p:cNvSpPr/>
          <p:nvPr/>
        </p:nvSpPr>
        <p:spPr>
          <a:xfrm>
            <a:off x="1847353" y="3498835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5 Points 16">
            <a:extLst>
              <a:ext uri="{FF2B5EF4-FFF2-40B4-BE49-F238E27FC236}">
                <a16:creationId xmlns:a16="http://schemas.microsoft.com/office/drawing/2014/main" xmlns="" id="{0D18764C-3230-4B72-A295-9E6362C97C14}"/>
              </a:ext>
            </a:extLst>
          </p:cNvPr>
          <p:cNvSpPr/>
          <p:nvPr/>
        </p:nvSpPr>
        <p:spPr>
          <a:xfrm>
            <a:off x="3322115" y="3257341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xmlns="" id="{A0A7EA76-ADBD-4A2D-82C5-8B1F5C37EF08}"/>
              </a:ext>
            </a:extLst>
          </p:cNvPr>
          <p:cNvSpPr/>
          <p:nvPr/>
        </p:nvSpPr>
        <p:spPr>
          <a:xfrm>
            <a:off x="3263498" y="2439069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5 Points 18">
            <a:extLst>
              <a:ext uri="{FF2B5EF4-FFF2-40B4-BE49-F238E27FC236}">
                <a16:creationId xmlns:a16="http://schemas.microsoft.com/office/drawing/2014/main" xmlns="" id="{FB188357-878C-455F-AB21-8B8CAB967B3C}"/>
              </a:ext>
            </a:extLst>
          </p:cNvPr>
          <p:cNvSpPr/>
          <p:nvPr/>
        </p:nvSpPr>
        <p:spPr>
          <a:xfrm>
            <a:off x="3781656" y="3576203"/>
            <a:ext cx="274320" cy="274320"/>
          </a:xfrm>
          <a:prstGeom prst="star5">
            <a:avLst/>
          </a:prstGeom>
          <a:solidFill>
            <a:schemeClr val="bg1">
              <a:alpha val="55000"/>
            </a:schemeClr>
          </a:solidFill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56A6EBF-4740-435C-96F1-EBCE9DFBEA61}"/>
              </a:ext>
            </a:extLst>
          </p:cNvPr>
          <p:cNvSpPr txBox="1"/>
          <p:nvPr/>
        </p:nvSpPr>
        <p:spPr>
          <a:xfrm>
            <a:off x="2696511" y="6446211"/>
            <a:ext cx="6798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solidFill>
                <a:schemeClr val="bg1">
                  <a:lumMod val="6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32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12578 -0.2675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9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35"/>
                            </p:stCondLst>
                            <p:childTnLst>
                              <p:par>
                                <p:cTn id="1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/>
      <p:bldP spid="10" grpId="0"/>
      <p:bldP spid="2" grpId="0" animBg="1"/>
      <p:bldP spid="2" grpId="1" animBg="1"/>
      <p:bldP spid="11" grpId="0" animBg="1"/>
      <p:bldP spid="11" grpId="1" animBg="1"/>
      <p:bldP spid="12" grpId="0" animBg="1"/>
      <p:bldP spid="12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2393</TotalTime>
  <Words>216</Words>
  <Application>Microsoft Office PowerPoint</Application>
  <PresentationFormat>مخصص</PresentationFormat>
  <Paragraphs>65</Paragraphs>
  <Slides>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4_Office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1077</cp:revision>
  <dcterms:created xsi:type="dcterms:W3CDTF">2020-10-10T04:32:51Z</dcterms:created>
  <dcterms:modified xsi:type="dcterms:W3CDTF">2021-08-16T16:28:44Z</dcterms:modified>
</cp:coreProperties>
</file>