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7" r:id="rId3"/>
    <p:sldId id="326" r:id="rId4"/>
    <p:sldId id="304" r:id="rId5"/>
    <p:sldId id="305" r:id="rId6"/>
    <p:sldId id="307" r:id="rId7"/>
    <p:sldId id="338" r:id="rId8"/>
    <p:sldId id="334" r:id="rId9"/>
    <p:sldId id="335" r:id="rId10"/>
    <p:sldId id="33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8FE2FF"/>
    <a:srgbClr val="8FD7FF"/>
    <a:srgbClr val="E1F4FF"/>
    <a:srgbClr val="9ED600"/>
    <a:srgbClr val="FFAFAF"/>
    <a:srgbClr val="FF962D"/>
    <a:srgbClr val="FFFFFF"/>
    <a:srgbClr val="FF9933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698A559-8E82-445F-8EB9-DBAF670F1A9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2615-D402-4384-8AD6-466DA0997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C5FF-84ED-441D-A8B9-EA067578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FC2E9-5BE0-4108-AC7D-F3EDF07C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BA261-7FE2-45A6-A0F6-085CAAC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0EA4C-9A86-4C69-BE2B-2942AEE96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77AB0-8248-4A74-B62E-15E3ED784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C1A4-A7CC-4AB6-92BF-991F7C417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1695-41E7-43C2-ABE8-16E3F4F9B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FE49B-83AD-4052-84E7-4A0339DBE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FAA0-0363-4C5F-857A-4B0F43816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6C9C-5098-48FF-8C29-D0D52D5D0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CCFA-A5A7-478F-8823-5CBE8F5C0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63E5-38C0-45C0-974E-E9202C596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6589-7352-4C34-B4D0-8C943DF60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8D540-5E43-44EB-A90F-D783B8EBDC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780069" y="1905681"/>
            <a:ext cx="5131683" cy="1944216"/>
          </a:xfrm>
        </p:spPr>
        <p:txBody>
          <a:bodyPr/>
          <a:lstStyle/>
          <a:p>
            <a:pPr algn="ctr"/>
            <a:r>
              <a:rPr lang="ar-SA" sz="7200" dirty="0" smtClean="0">
                <a:solidFill>
                  <a:srgbClr val="FF0000"/>
                </a:solidFill>
              </a:rPr>
              <a:t>عِلْمُ اللهِ تعالى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9752" y="3825667"/>
            <a:ext cx="4572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dirty="0"/>
              <a:t>التربية الإسلامية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 smtClean="0"/>
              <a:t>الصف الثالث</a:t>
            </a:r>
            <a:r>
              <a:rPr lang="ar-BH" sz="2800" b="1" dirty="0" smtClean="0"/>
              <a:t> </a:t>
            </a:r>
            <a:r>
              <a:rPr lang="ar-BH" sz="2800" b="1" dirty="0" smtClean="0"/>
              <a:t>الابتدائي</a:t>
            </a:r>
            <a:endParaRPr lang="ar-BH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auto">
          <a:xfrm>
            <a:off x="1992412" y="2996952"/>
            <a:ext cx="5159175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انتهى الدرس</a:t>
            </a:r>
            <a:endParaRPr kumimoji="0" lang="ar-B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301625"/>
            <a:ext cx="734481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E1F4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كوِّن جملة من خلال الحروف الآتية المرتبطة </a:t>
            </a:r>
            <a:r>
              <a:rPr lang="ar-SA" sz="3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بالرموز</a:t>
            </a:r>
            <a:r>
              <a:rPr lang="ar-BH" sz="3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20912"/>
              </p:ext>
            </p:extLst>
          </p:nvPr>
        </p:nvGraphicFramePr>
        <p:xfrm>
          <a:off x="2664032" y="1005988"/>
          <a:ext cx="4218780" cy="19208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43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3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6173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∆</a:t>
                      </a:r>
                      <a:endParaRPr lang="en-US" sz="6000" b="1" dirty="0"/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⌂</a:t>
                      </a:r>
                      <a:endParaRPr lang="en-US" sz="6000" b="1" dirty="0"/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∏</a:t>
                      </a:r>
                      <a:endParaRPr lang="en-US" sz="6000" b="1" dirty="0"/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∑</a:t>
                      </a:r>
                      <a:endParaRPr lang="en-US" sz="6000" b="1" dirty="0"/>
                    </a:p>
                  </a:txBody>
                  <a:tcPr marL="91436" marR="91436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♥</a:t>
                      </a:r>
                    </a:p>
                  </a:txBody>
                  <a:tcPr marL="91436" marR="91436" marT="45730" marB="4573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02"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 smtClean="0"/>
                        <a:t>هـ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 smtClean="0"/>
                        <a:t>ا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 smtClean="0"/>
                        <a:t>م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 smtClean="0"/>
                        <a:t>ع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5400" b="1" dirty="0" smtClean="0"/>
                        <a:t>ل </a:t>
                      </a:r>
                      <a:endParaRPr lang="en-US" sz="5400" b="1" dirty="0"/>
                    </a:p>
                  </a:txBody>
                  <a:tcPr marL="91436" marR="91436" marT="45730" marB="45730" anchor="ctr">
                    <a:solidFill>
                      <a:srgbClr val="CDF2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4108"/>
              </p:ext>
            </p:extLst>
          </p:nvPr>
        </p:nvGraphicFramePr>
        <p:xfrm>
          <a:off x="1638360" y="3186434"/>
          <a:ext cx="5917408" cy="19208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45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5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6175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∆</a:t>
                      </a:r>
                      <a:endParaRPr lang="en-US" sz="6000" b="1" dirty="0"/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♥</a:t>
                      </a:r>
                      <a:endParaRPr lang="en-US" sz="6000" b="1" dirty="0"/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♥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⌂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∏</a:t>
                      </a:r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♥</a:t>
                      </a:r>
                      <a:endParaRPr lang="en-US" sz="6000" b="1" dirty="0"/>
                    </a:p>
                  </a:txBody>
                  <a:tcPr marL="91420" marR="91420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/>
                        <a:t>∑</a:t>
                      </a:r>
                    </a:p>
                  </a:txBody>
                  <a:tcPr marL="91420" marR="91420" marT="45714" marB="4571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700"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/>
                    </a:p>
                  </a:txBody>
                  <a:tcPr marL="91420" marR="91420" marT="45714" marB="45714" anchor="ctr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03575" y="5407397"/>
            <a:ext cx="2986978" cy="1200329"/>
          </a:xfrm>
          <a:prstGeom prst="rect">
            <a:avLst/>
          </a:prstGeom>
          <a:solidFill>
            <a:srgbClr val="99FFCC"/>
          </a:solidFill>
          <a:ln>
            <a:solidFill>
              <a:srgbClr val="E1F4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علم الله</a:t>
            </a:r>
            <a:endParaRPr lang="en-US" sz="7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1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4700" y="4218880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</a:rPr>
              <a:t>ع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4032" y="4249365"/>
            <a:ext cx="439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ل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5142" y="4249364"/>
            <a:ext cx="306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ا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7662" y="4277683"/>
            <a:ext cx="439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ل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553" y="4268241"/>
            <a:ext cx="439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ل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7646" y="4146872"/>
            <a:ext cx="388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</a:rPr>
              <a:t>م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2879" y="4290888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</a:rPr>
              <a:t>هـ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  <p:bldP spid="9" grpId="0"/>
      <p:bldP spid="10" grpId="0"/>
      <p:bldP spid="11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27784" y="1484784"/>
            <a:ext cx="3960440" cy="1555909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6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611560" y="3645024"/>
            <a:ext cx="7992888" cy="1728192"/>
          </a:xfrm>
          <a:prstGeom prst="frame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الفرق بين علم الله تعالى وعلم الإنسان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44856" r="26342" b="36285"/>
          <a:stretch/>
        </p:blipFill>
        <p:spPr>
          <a:xfrm>
            <a:off x="907498" y="2209056"/>
            <a:ext cx="7498468" cy="38164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0228" y="885617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BH" sz="3600" b="1" dirty="0" smtClean="0">
                <a:solidFill>
                  <a:srgbClr val="002060"/>
                </a:solidFill>
              </a:rPr>
              <a:t>1- </a:t>
            </a:r>
            <a:r>
              <a:rPr lang="ar-SA" sz="3600" b="1" dirty="0" smtClean="0">
                <a:solidFill>
                  <a:srgbClr val="002060"/>
                </a:solidFill>
              </a:rPr>
              <a:t>خَلقَ </a:t>
            </a:r>
            <a:r>
              <a:rPr lang="ar-SA" sz="3600" b="1" dirty="0">
                <a:solidFill>
                  <a:srgbClr val="002060"/>
                </a:solidFill>
              </a:rPr>
              <a:t>اللهُ تعالى السماواتِ. فهو الذي يعلمُ ما فيها من مخلوقاتٍ مثلُ: النُّجوم والكواكب والملائكة وغيرها</a:t>
            </a:r>
            <a:r>
              <a:rPr lang="ar-BH" sz="3600" b="1" dirty="0">
                <a:solidFill>
                  <a:srgbClr val="002060"/>
                </a:solidFill>
                <a:sym typeface="AGA Arabesque" panose="05010101010101010101" pitchFamily="2" charset="2"/>
              </a:rPr>
              <a:t>.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1979712" y="170528"/>
            <a:ext cx="5112568" cy="715089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6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الأشياء الدَّالة على علم الله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8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73451" r="37348" b="10026"/>
          <a:stretch/>
        </p:blipFill>
        <p:spPr>
          <a:xfrm>
            <a:off x="196458" y="1062029"/>
            <a:ext cx="8712968" cy="5040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12968" cy="19340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BH" sz="3600" b="1" dirty="0" smtClean="0">
                <a:latin typeface="+mj-lt"/>
                <a:ea typeface="+mj-ea"/>
                <a:cs typeface="+mj-cs"/>
              </a:rPr>
              <a:t>2- </a:t>
            </a:r>
            <a:r>
              <a:rPr lang="ar-SA" sz="3600" b="1" dirty="0" smtClean="0">
                <a:latin typeface="+mj-lt"/>
                <a:ea typeface="+mj-ea"/>
                <a:cs typeface="+mj-cs"/>
              </a:rPr>
              <a:t>خلقَ اللهُ </a:t>
            </a:r>
            <a:r>
              <a:rPr lang="ar-SA" sz="3600" b="1" dirty="0">
                <a:latin typeface="+mj-lt"/>
                <a:ea typeface="+mj-ea"/>
                <a:cs typeface="+mj-cs"/>
              </a:rPr>
              <a:t>تعالى </a:t>
            </a:r>
            <a:r>
              <a:rPr lang="ar-SA" sz="3600" b="1" dirty="0" smtClean="0">
                <a:latin typeface="+mj-lt"/>
                <a:ea typeface="+mj-ea"/>
                <a:cs typeface="+mj-cs"/>
              </a:rPr>
              <a:t>الأرضَ</a:t>
            </a:r>
            <a:r>
              <a:rPr lang="ar-BH" sz="3600" b="1" dirty="0" smtClean="0">
                <a:latin typeface="+mj-lt"/>
                <a:ea typeface="+mj-ea"/>
                <a:cs typeface="+mj-cs"/>
              </a:rPr>
              <a:t>، </a:t>
            </a:r>
            <a:r>
              <a:rPr lang="ar-SA" sz="3600" b="1" dirty="0" smtClean="0">
                <a:latin typeface="+mj-lt"/>
                <a:ea typeface="+mj-ea"/>
                <a:cs typeface="+mj-cs"/>
              </a:rPr>
              <a:t>فهو </a:t>
            </a:r>
            <a:r>
              <a:rPr lang="ar-SA" sz="3600" b="1" dirty="0">
                <a:latin typeface="+mj-lt"/>
                <a:ea typeface="+mj-ea"/>
                <a:cs typeface="+mj-cs"/>
              </a:rPr>
              <a:t>الذي </a:t>
            </a:r>
            <a:r>
              <a:rPr lang="ar-SA" sz="3600" b="1" dirty="0" smtClean="0">
                <a:latin typeface="+mj-lt"/>
                <a:ea typeface="+mj-ea"/>
                <a:cs typeface="+mj-cs"/>
              </a:rPr>
              <a:t>يَعلمُ </a:t>
            </a:r>
            <a:r>
              <a:rPr lang="ar-SA" sz="3600" b="1" dirty="0">
                <a:latin typeface="+mj-lt"/>
                <a:ea typeface="+mj-ea"/>
                <a:cs typeface="+mj-cs"/>
              </a:rPr>
              <a:t>ما فيها من </a:t>
            </a:r>
            <a:r>
              <a:rPr lang="ar-SA" sz="3600" b="1" dirty="0" smtClean="0">
                <a:latin typeface="+mj-lt"/>
                <a:ea typeface="+mj-ea"/>
                <a:cs typeface="+mj-cs"/>
              </a:rPr>
              <a:t>ترابٍ وصخورٍ ومعادنَ، وما عليها من جبالٍ وبحارٍ وأنهارٍ ونباتٍ وحيوانٍ وغيرها.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123728" y="275810"/>
            <a:ext cx="5040561" cy="715089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6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الأشياء الدَّالة على علم الله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57050"/>
            <a:ext cx="8546001" cy="1781608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BH" sz="3200" b="1" dirty="0" smtClean="0">
                <a:latin typeface="+mj-lt"/>
                <a:ea typeface="+mj-ea"/>
                <a:cs typeface="+mj-cs"/>
              </a:rPr>
              <a:t>3- </a:t>
            </a:r>
            <a:r>
              <a:rPr lang="ar-SA" sz="3200" b="1" dirty="0" smtClean="0">
                <a:latin typeface="+mj-lt"/>
                <a:ea typeface="+mj-ea"/>
                <a:cs typeface="+mj-cs"/>
              </a:rPr>
              <a:t>خَلقَ اللهُ تعالى الإنسانَ، فهو الذي يَعلمُ رِزْقَه، وما يَصدرُ عنه من أقوالٍ وأفعالٍ</a:t>
            </a:r>
            <a:r>
              <a:rPr lang="ar-BH" sz="3200" b="1" dirty="0" smtClean="0">
                <a:latin typeface="+mj-lt"/>
                <a:ea typeface="+mj-ea"/>
                <a:cs typeface="+mj-cs"/>
              </a:rPr>
              <a:t>.</a:t>
            </a:r>
            <a:r>
              <a:rPr lang="ar-SA" sz="3200" b="1" dirty="0" smtClean="0">
                <a:latin typeface="+mj-lt"/>
                <a:ea typeface="+mj-ea"/>
                <a:cs typeface="+mj-cs"/>
              </a:rPr>
              <a:t> ويَعلمُ وقتَ موتِه، وكذلك إن كانَ مِنْ أهْلِ السَّعَادةِ فيدخلُ الجنةَ، أو كان من أهلِ الشقَاوةِ فيدخلُ النارَ. </a:t>
            </a:r>
            <a:endParaRPr lang="en-US" sz="3200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968236" y="261581"/>
            <a:ext cx="5256584" cy="715089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36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الأشياء الدَّالة على علم الله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4544" y="3387141"/>
            <a:ext cx="8546001" cy="1296144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BH" sz="3200" b="1" dirty="0" smtClean="0"/>
              <a:t>4- </a:t>
            </a:r>
            <a:r>
              <a:rPr lang="ar-SA" sz="3200" b="1" dirty="0" smtClean="0"/>
              <a:t>عِلْمُ </a:t>
            </a:r>
            <a:r>
              <a:rPr lang="ar-SA" sz="3200" b="1" dirty="0"/>
              <a:t>اللهِ تعالى واسِعٌ شَامِلٌ</a:t>
            </a:r>
            <a:r>
              <a:rPr lang="ar-SA" sz="3200" b="1" dirty="0" smtClean="0"/>
              <a:t>. </a:t>
            </a:r>
            <a:r>
              <a:rPr lang="ar-SA" sz="3200" b="1" dirty="0"/>
              <a:t>فهو سبحانه وتعالى يَعْلمُ الأمورَ الظاهرةِ والأمورَ الخفيةِ التي لا يعلمها الناسُ</a:t>
            </a:r>
            <a:r>
              <a:rPr lang="ar-BH" sz="3200" b="1" dirty="0" smtClean="0"/>
              <a:t>.</a:t>
            </a:r>
            <a:r>
              <a:rPr lang="ar-SA" sz="3200" b="1" dirty="0" smtClean="0"/>
              <a:t> </a:t>
            </a:r>
            <a:endParaRPr lang="ar-BH" sz="3200" b="1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23528" y="5031768"/>
            <a:ext cx="8546001" cy="87271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600" b="1" dirty="0" smtClean="0"/>
              <a:t>5- </a:t>
            </a:r>
            <a:r>
              <a:rPr lang="ar-SA" sz="3600" b="1" dirty="0" smtClean="0"/>
              <a:t>أنْعَمَ </a:t>
            </a:r>
            <a:r>
              <a:rPr lang="ar-SA" sz="3600" b="1" dirty="0"/>
              <a:t>اللهُ تعالى على الإنْسَانِ بالعقلِ؛ ليتعلمَ ما ينفَعُه. 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48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10" grpId="0" build="p" animBg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9592" y="908720"/>
            <a:ext cx="7772671" cy="4536504"/>
            <a:chOff x="899592" y="908720"/>
            <a:chExt cx="7772671" cy="45365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21250" r="74341" b="41990"/>
            <a:stretch/>
          </p:blipFill>
          <p:spPr bwMode="auto">
            <a:xfrm>
              <a:off x="899592" y="908720"/>
              <a:ext cx="643379" cy="4536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8" t="21250" r="20133" b="43147"/>
            <a:stretch/>
          </p:blipFill>
          <p:spPr bwMode="auto">
            <a:xfrm>
              <a:off x="1185706" y="925865"/>
              <a:ext cx="7486557" cy="43937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043608" y="247652"/>
            <a:ext cx="7200800" cy="715089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BH" sz="3600" b="1" dirty="0" smtClean="0">
                <a:solidFill>
                  <a:schemeClr val="tx1"/>
                </a:solidFill>
                <a:latin typeface="Arial" charset="0"/>
              </a:rPr>
              <a:t>ما </a:t>
            </a:r>
            <a:r>
              <a:rPr lang="ar-SA" sz="3600" b="1" dirty="0" smtClean="0">
                <a:solidFill>
                  <a:schemeClr val="tx1"/>
                </a:solidFill>
                <a:latin typeface="Arial" charset="0"/>
              </a:rPr>
              <a:t>الفرق </a:t>
            </a:r>
            <a:r>
              <a:rPr lang="ar-SA" sz="3600" b="1" dirty="0">
                <a:solidFill>
                  <a:schemeClr val="tx1"/>
                </a:solidFill>
                <a:latin typeface="Arial" charset="0"/>
              </a:rPr>
              <a:t>بين علم الله تعالى وعلم </a:t>
            </a:r>
            <a:r>
              <a:rPr lang="ar-SA" sz="3600" b="1" dirty="0" smtClean="0">
                <a:solidFill>
                  <a:schemeClr val="tx1"/>
                </a:solidFill>
                <a:latin typeface="Arial" charset="0"/>
              </a:rPr>
              <a:t>الإنسان</a:t>
            </a:r>
            <a:r>
              <a:rPr lang="ar-BH" sz="3600" b="1" dirty="0" smtClean="0">
                <a:solidFill>
                  <a:schemeClr val="tx1"/>
                </a:solidFill>
                <a:latin typeface="Arial" charset="0"/>
              </a:rPr>
              <a:t>؟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956376" y="1713384"/>
            <a:ext cx="1008112" cy="519296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طلب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40252" y="1641376"/>
            <a:ext cx="936104" cy="576064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عمر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2287" y="1618362"/>
            <a:ext cx="1584176" cy="576064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غير محدود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156796" y="1629869"/>
            <a:ext cx="936104" cy="576064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أعماله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004668" y="1628800"/>
            <a:ext cx="936104" cy="576064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العلم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60168" y="1645108"/>
            <a:ext cx="1110600" cy="572331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خفاياها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52120" y="1656616"/>
            <a:ext cx="936104" cy="576064"/>
          </a:xfrm>
          <a:prstGeom prst="roundRect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محدود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87" y="2158376"/>
            <a:ext cx="9001713" cy="50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يشمل علم الله تعالى ظواهر الأشياء و...................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يعلم الله ..................... الإنسان ورزقه.         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حثنا الإسلام على ............. العلم.                       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علم الإنسان .......... وعلم الله تعالى ..................</a:t>
            </a:r>
          </a:p>
          <a:p>
            <a:pPr marL="720000" indent="-5715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600" b="1" dirty="0" smtClean="0"/>
              <a:t>يؤمن المسلم أن الله تعالى يراقبه في ...................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43608" y="6381328"/>
            <a:ext cx="7981766" cy="432048"/>
            <a:chOff x="1043608" y="6165304"/>
            <a:chExt cx="7981766" cy="432048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16595" y="618542"/>
            <a:ext cx="814998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أختارُ الكلمةَ المناسبةَ مما يأتي لأملأ الفراغ بالعبارات:</a:t>
            </a:r>
            <a:endParaRPr lang="en-US" sz="3600" b="1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1170816" y="2276872"/>
            <a:ext cx="1429112" cy="572331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خفاياها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11276" y="3042672"/>
            <a:ext cx="936104" cy="576064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عُمْر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483184" y="3860880"/>
            <a:ext cx="1008112" cy="519296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طلب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043608" y="4714096"/>
            <a:ext cx="1584176" cy="576064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غير محدود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417320" y="5517232"/>
            <a:ext cx="936104" cy="576064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أعماله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460816" y="4698856"/>
            <a:ext cx="936104" cy="576064"/>
          </a:xfrm>
          <a:prstGeom prst="round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محدود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824210" y="4741846"/>
            <a:ext cx="1611886" cy="1063418"/>
          </a:xfrm>
          <a:prstGeom prst="ellipse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433855" y="458009"/>
            <a:ext cx="62865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BH" sz="3600" b="1" dirty="0">
                <a:latin typeface="Calibri" pitchFamily="34" charset="0"/>
              </a:rPr>
              <a:t> </a:t>
            </a:r>
            <a:r>
              <a:rPr lang="ar-SA" sz="3600" b="1" dirty="0">
                <a:latin typeface="Calibri" pitchFamily="34" charset="0"/>
              </a:rPr>
              <a:t>اِختر</a:t>
            </a:r>
            <a:r>
              <a:rPr lang="ar-BH" sz="3600" b="1" dirty="0">
                <a:latin typeface="Calibri" pitchFamily="34" charset="0"/>
              </a:rPr>
              <a:t> الإجابة الصحيحة</a:t>
            </a:r>
            <a:r>
              <a:rPr lang="ar-SA" sz="3600" b="1" dirty="0">
                <a:latin typeface="Calibri" pitchFamily="34" charset="0"/>
              </a:rPr>
              <a:t> فيما يلي</a:t>
            </a:r>
            <a:r>
              <a:rPr lang="ar-BH" sz="3600" b="1" dirty="0">
                <a:latin typeface="Calibri" pitchFamily="34" charset="0"/>
              </a:rPr>
              <a:t>: 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18638" y="1628800"/>
            <a:ext cx="8351837" cy="584200"/>
          </a:xfrm>
          <a:prstGeom prst="rect">
            <a:avLst/>
          </a:prstGeom>
          <a:solidFill>
            <a:srgbClr val="E1F4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 b="1" dirty="0" smtClean="0">
                <a:latin typeface="Calibri" pitchFamily="34" charset="0"/>
              </a:rPr>
              <a:t>قول الله تعالى (</a:t>
            </a:r>
            <a:r>
              <a:rPr lang="ar-SA" sz="3200" b="1" dirty="0"/>
              <a:t>يَعْلَمُ السِّرَّ وَأَخْفَى</a:t>
            </a:r>
            <a:r>
              <a:rPr lang="ar-SA" sz="3200" b="1" dirty="0" smtClean="0">
                <a:latin typeface="Calibri" pitchFamily="34" charset="0"/>
              </a:rPr>
              <a:t>) يعني أن علم الله يشمل: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06527" y="2820723"/>
            <a:ext cx="1629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 dirty="0" smtClean="0">
                <a:latin typeface="Calibri" pitchFamily="34" charset="0"/>
              </a:rPr>
              <a:t>باطن الأمور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187624" y="2814373"/>
            <a:ext cx="2101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 dirty="0">
                <a:latin typeface="Calibri" pitchFamily="34" charset="0"/>
              </a:rPr>
              <a:t>ظاهر الأمور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329763" y="4095063"/>
            <a:ext cx="8194675" cy="585787"/>
          </a:xfrm>
          <a:prstGeom prst="rect">
            <a:avLst/>
          </a:prstGeom>
          <a:solidFill>
            <a:srgbClr val="E1F4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SA" sz="3200" b="1" dirty="0" smtClean="0">
                <a:latin typeface="Calibri" pitchFamily="34" charset="0"/>
              </a:rPr>
              <a:t>علم الله بشؤون الإنسان يشمل: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7244283" y="5011945"/>
            <a:ext cx="100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رزقه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3851920" y="5001961"/>
            <a:ext cx="1450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كل شيء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1331640" y="4967647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ar-SA" sz="2800" b="1" dirty="0">
                <a:latin typeface="Calibri" pitchFamily="34" charset="0"/>
              </a:rPr>
              <a:t>عمره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156177" y="2558784"/>
            <a:ext cx="2569358" cy="1086239"/>
          </a:xfrm>
          <a:prstGeom prst="ellipse">
            <a:avLst/>
          </a:prstGeom>
          <a:solidFill>
            <a:srgbClr val="99FFC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145843" y="2855648"/>
            <a:ext cx="257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ar-SA" sz="2800" b="1" dirty="0">
                <a:latin typeface="Calibri" pitchFamily="34" charset="0"/>
              </a:rPr>
              <a:t>ظاهر الأمور وباطنها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22" name="Straight Connector 2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4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290" grpId="0" animBg="1"/>
      <p:bldP spid="12291" grpId="0" animBg="1"/>
      <p:bldP spid="12292" grpId="0"/>
      <p:bldP spid="12294" grpId="0"/>
      <p:bldP spid="12296" grpId="0" animBg="1"/>
      <p:bldP spid="12297" grpId="0"/>
      <p:bldP spid="12298" grpId="0"/>
      <p:bldP spid="12299" grpId="0"/>
      <p:bldP spid="2" grpId="0" animBg="1"/>
      <p:bldP spid="12293" grpId="0"/>
    </p:bld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329</Words>
  <Application>Microsoft Office PowerPoint</Application>
  <PresentationFormat>On-screen Show (4:3)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AGA Arabesque</vt:lpstr>
      <vt:lpstr>Arial</vt:lpstr>
      <vt:lpstr>Calibri</vt:lpstr>
      <vt:lpstr>Times New Roman</vt:lpstr>
      <vt:lpstr>Wingdings</vt:lpstr>
      <vt:lpstr>580TGp_general_light_ani</vt:lpstr>
      <vt:lpstr>عِلْمُ اللهِ تعالى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324</cp:revision>
  <dcterms:created xsi:type="dcterms:W3CDTF">2012-06-23T13:34:36Z</dcterms:created>
  <dcterms:modified xsi:type="dcterms:W3CDTF">2020-03-18T06:43:03Z</dcterms:modified>
</cp:coreProperties>
</file>