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87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-156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DE57-50C0-4EF5-A2B1-72F0BF0203F2}" type="datetimeFigureOut">
              <a:rPr lang="ar-SA" smtClean="0"/>
              <a:pPr/>
              <a:t>29/03/1438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0B746-F01E-4F09-804F-27AA9C78082F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DE57-50C0-4EF5-A2B1-72F0BF0203F2}" type="datetimeFigureOut">
              <a:rPr lang="ar-SA" smtClean="0"/>
              <a:pPr/>
              <a:t>29/03/1438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0B746-F01E-4F09-804F-27AA9C78082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DE57-50C0-4EF5-A2B1-72F0BF0203F2}" type="datetimeFigureOut">
              <a:rPr lang="ar-SA" smtClean="0"/>
              <a:pPr/>
              <a:t>29/03/1438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0B746-F01E-4F09-804F-27AA9C78082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DE57-50C0-4EF5-A2B1-72F0BF0203F2}" type="datetimeFigureOut">
              <a:rPr lang="ar-SA" smtClean="0"/>
              <a:pPr/>
              <a:t>29/03/1438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0B746-F01E-4F09-804F-27AA9C78082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DE57-50C0-4EF5-A2B1-72F0BF0203F2}" type="datetimeFigureOut">
              <a:rPr lang="ar-SA" smtClean="0"/>
              <a:pPr/>
              <a:t>29/03/1438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850B746-F01E-4F09-804F-27AA9C78082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DE57-50C0-4EF5-A2B1-72F0BF0203F2}" type="datetimeFigureOut">
              <a:rPr lang="ar-SA" smtClean="0"/>
              <a:pPr/>
              <a:t>29/03/1438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0B746-F01E-4F09-804F-27AA9C78082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DE57-50C0-4EF5-A2B1-72F0BF0203F2}" type="datetimeFigureOut">
              <a:rPr lang="ar-SA" smtClean="0"/>
              <a:pPr/>
              <a:t>29/03/1438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0B746-F01E-4F09-804F-27AA9C78082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DE57-50C0-4EF5-A2B1-72F0BF0203F2}" type="datetimeFigureOut">
              <a:rPr lang="ar-SA" smtClean="0"/>
              <a:pPr/>
              <a:t>29/03/1438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0B746-F01E-4F09-804F-27AA9C78082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DE57-50C0-4EF5-A2B1-72F0BF0203F2}" type="datetimeFigureOut">
              <a:rPr lang="ar-SA" smtClean="0"/>
              <a:pPr/>
              <a:t>29/03/1438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0B746-F01E-4F09-804F-27AA9C78082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DE57-50C0-4EF5-A2B1-72F0BF0203F2}" type="datetimeFigureOut">
              <a:rPr lang="ar-SA" smtClean="0"/>
              <a:pPr/>
              <a:t>29/03/1438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0B746-F01E-4F09-804F-27AA9C78082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ar-SA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انقر فوق الرمز لإضافة صورة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DE57-50C0-4EF5-A2B1-72F0BF0203F2}" type="datetimeFigureOut">
              <a:rPr lang="ar-SA" smtClean="0"/>
              <a:pPr/>
              <a:t>29/03/1438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0B746-F01E-4F09-804F-27AA9C78082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1F8DE57-50C0-4EF5-A2B1-72F0BF0203F2}" type="datetimeFigureOut">
              <a:rPr lang="ar-SA" smtClean="0"/>
              <a:pPr/>
              <a:t>29/03/1438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850B746-F01E-4F09-804F-27AA9C78082F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1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r" rtl="1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r" rtl="1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r" rtl="1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r" rtl="1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r" rtl="1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الدرس الثاني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A" dirty="0" smtClean="0"/>
              <a:t>أقسام المنادى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الشرح</a:t>
            </a: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12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الجملة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حرف النداء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المنادى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نوعه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إعرابه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قال تعالى(</a:t>
                      </a:r>
                      <a:r>
                        <a:rPr lang="ar-SA" sz="1600" b="1" baseline="0" dirty="0" smtClean="0"/>
                        <a:t> يا صاحبي السجن </a:t>
                      </a:r>
                      <a:r>
                        <a:rPr lang="ar-SA" sz="1600" b="1" baseline="0" dirty="0" err="1" smtClean="0"/>
                        <a:t>ءأرباب</a:t>
                      </a:r>
                      <a:r>
                        <a:rPr lang="ar-SA" sz="1600" b="1" baseline="0" dirty="0" smtClean="0"/>
                        <a:t>  متفرقون خير أم الله الواحد القهار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baseline="0" dirty="0" smtClean="0"/>
                    </a:p>
                    <a:p>
                      <a:pPr algn="ctr" rtl="1"/>
                      <a:r>
                        <a:rPr lang="ar-SA" sz="1600" b="1" baseline="0" dirty="0" smtClean="0"/>
                        <a:t>  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صاحبي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بالياء </a:t>
                      </a:r>
                      <a:r>
                        <a:rPr lang="ar-SA" sz="1600" b="1" dirty="0" err="1" smtClean="0"/>
                        <a:t>لإنه</a:t>
                      </a:r>
                      <a:r>
                        <a:rPr lang="ar-SA" sz="1600" b="1" dirty="0" smtClean="0"/>
                        <a:t> مثنى وهو مضاف والسجن مضاف إليه مجرور بالكسرة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رفيقا بالعباد,</a:t>
                      </a:r>
                      <a:r>
                        <a:rPr lang="ar-SA" sz="1600" b="1" dirty="0" err="1" smtClean="0"/>
                        <a:t>الطف</a:t>
                      </a:r>
                      <a:r>
                        <a:rPr lang="ar-SA" sz="1600" b="1" baseline="0" dirty="0" smtClean="0"/>
                        <a:t> بنا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رفيقا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شبيه</a:t>
                      </a:r>
                      <a:r>
                        <a:rPr lang="ar-SA" sz="1600" b="1" baseline="0" dirty="0" smtClean="0"/>
                        <a:t> بالمضاف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يقول الأعمى: يا رجلا خذ بيدي 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( قال يا نوح إنه ليس من اهلك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محمدان , لاتخلفا الموعد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مسلمون ارفعوا راية الحق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معلمات , حان وقت الدرس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الشرح</a:t>
            </a: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12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الجملة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حرف النداء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المنادى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نوعه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إعرابه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قال تعالى(</a:t>
                      </a:r>
                      <a:r>
                        <a:rPr lang="ar-SA" sz="1600" b="1" baseline="0" dirty="0" smtClean="0"/>
                        <a:t> يا صاحبي السجن </a:t>
                      </a:r>
                      <a:r>
                        <a:rPr lang="ar-SA" sz="1600" b="1" baseline="0" dirty="0" err="1" smtClean="0"/>
                        <a:t>ءأرباب</a:t>
                      </a:r>
                      <a:r>
                        <a:rPr lang="ar-SA" sz="1600" b="1" baseline="0" dirty="0" smtClean="0"/>
                        <a:t>  متفرقون خير أم الله الواحد القهار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baseline="0" dirty="0" smtClean="0"/>
                    </a:p>
                    <a:p>
                      <a:pPr algn="ctr" rtl="1"/>
                      <a:r>
                        <a:rPr lang="ar-SA" sz="1600" b="1" baseline="0" dirty="0" smtClean="0"/>
                        <a:t>  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صاحبي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بالياء </a:t>
                      </a:r>
                      <a:r>
                        <a:rPr lang="ar-SA" sz="1600" b="1" dirty="0" err="1" smtClean="0"/>
                        <a:t>لإنه</a:t>
                      </a:r>
                      <a:r>
                        <a:rPr lang="ar-SA" sz="1600" b="1" dirty="0" smtClean="0"/>
                        <a:t> مثنى وهو مضاف والسجن مضاف إليه مجرور بالكسرة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رفيقا بالعباد,</a:t>
                      </a:r>
                      <a:r>
                        <a:rPr lang="ar-SA" sz="1600" b="1" dirty="0" err="1" smtClean="0"/>
                        <a:t>الطف</a:t>
                      </a:r>
                      <a:r>
                        <a:rPr lang="ar-SA" sz="1600" b="1" baseline="0" dirty="0" smtClean="0"/>
                        <a:t> بنا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رفيقا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شبيه</a:t>
                      </a:r>
                      <a:r>
                        <a:rPr lang="ar-SA" sz="1600" b="1" baseline="0" dirty="0" smtClean="0"/>
                        <a:t> بالمضاف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بالفتحة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يقول الأعمى: يا رجلا خذ بيدي 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( قال يا نوح إنه ليس من اهلك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محمدان , لاتخلفا الموعد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مسلمون ارفعوا راية الحق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معلمات , حان وقت الدرس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الشرح</a:t>
            </a: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12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الجملة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حرف النداء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المنادى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نوعه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إعرابه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قال تعالى(</a:t>
                      </a:r>
                      <a:r>
                        <a:rPr lang="ar-SA" sz="1600" b="1" baseline="0" dirty="0" smtClean="0"/>
                        <a:t> يا صاحبي السجن </a:t>
                      </a:r>
                      <a:r>
                        <a:rPr lang="ar-SA" sz="1600" b="1" baseline="0" dirty="0" err="1" smtClean="0"/>
                        <a:t>ءأرباب</a:t>
                      </a:r>
                      <a:r>
                        <a:rPr lang="ar-SA" sz="1600" b="1" baseline="0" dirty="0" smtClean="0"/>
                        <a:t>  متفرقون خير أم الله الواحد القهار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baseline="0" dirty="0" smtClean="0"/>
                    </a:p>
                    <a:p>
                      <a:pPr algn="ctr" rtl="1"/>
                      <a:r>
                        <a:rPr lang="ar-SA" sz="1600" b="1" baseline="0" dirty="0" smtClean="0"/>
                        <a:t>  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صاحبي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بالياء </a:t>
                      </a:r>
                      <a:r>
                        <a:rPr lang="ar-SA" sz="1600" b="1" dirty="0" err="1" smtClean="0"/>
                        <a:t>لإنه</a:t>
                      </a:r>
                      <a:r>
                        <a:rPr lang="ar-SA" sz="1600" b="1" dirty="0" smtClean="0"/>
                        <a:t> مثنى وهو مضاف والسجن مضاف إليه مجرور بالكسرة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رفيقا بالعباد,</a:t>
                      </a:r>
                      <a:r>
                        <a:rPr lang="ar-SA" sz="1600" b="1" dirty="0" err="1" smtClean="0"/>
                        <a:t>الطف</a:t>
                      </a:r>
                      <a:r>
                        <a:rPr lang="ar-SA" sz="1600" b="1" baseline="0" dirty="0" smtClean="0"/>
                        <a:t> بنا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رفيقا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شبيه</a:t>
                      </a:r>
                      <a:r>
                        <a:rPr lang="ar-SA" sz="1600" b="1" baseline="0" dirty="0" smtClean="0"/>
                        <a:t> بالمضاف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بالفتحة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يقول الأعمى: يا رجلا خذ بيدي 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( قال يا نوح إنه ليس من اهلك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محمدان , لاتخلفا الموعد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مسلمون ارفعوا راية الحق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معلمات , حان وقت الدرس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الشرح</a:t>
            </a: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12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الجملة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حرف النداء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المنادى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نوعه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إعرابه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قال تعالى(</a:t>
                      </a:r>
                      <a:r>
                        <a:rPr lang="ar-SA" sz="1600" b="1" baseline="0" dirty="0" smtClean="0"/>
                        <a:t> يا صاحبي السجن </a:t>
                      </a:r>
                      <a:r>
                        <a:rPr lang="ar-SA" sz="1600" b="1" baseline="0" dirty="0" err="1" smtClean="0"/>
                        <a:t>ءأرباب</a:t>
                      </a:r>
                      <a:r>
                        <a:rPr lang="ar-SA" sz="1600" b="1" baseline="0" dirty="0" smtClean="0"/>
                        <a:t>  متفرقون خير أم الله الواحد القهار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baseline="0" dirty="0" smtClean="0"/>
                    </a:p>
                    <a:p>
                      <a:pPr algn="ctr" rtl="1"/>
                      <a:r>
                        <a:rPr lang="ar-SA" sz="1600" b="1" baseline="0" dirty="0" smtClean="0"/>
                        <a:t>  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صاحبي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بالياء </a:t>
                      </a:r>
                      <a:r>
                        <a:rPr lang="ar-SA" sz="1600" b="1" dirty="0" err="1" smtClean="0"/>
                        <a:t>لإنه</a:t>
                      </a:r>
                      <a:r>
                        <a:rPr lang="ar-SA" sz="1600" b="1" dirty="0" smtClean="0"/>
                        <a:t> مثنى وهو مضاف والسجن مضاف إليه مجرور بالكسرة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رفيقا بالعباد,</a:t>
                      </a:r>
                      <a:r>
                        <a:rPr lang="ar-SA" sz="1600" b="1" dirty="0" err="1" smtClean="0"/>
                        <a:t>الطف</a:t>
                      </a:r>
                      <a:r>
                        <a:rPr lang="ar-SA" sz="1600" b="1" baseline="0" dirty="0" smtClean="0"/>
                        <a:t> بنا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رفيقا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شبيه</a:t>
                      </a:r>
                      <a:r>
                        <a:rPr lang="ar-SA" sz="1600" b="1" baseline="0" dirty="0" smtClean="0"/>
                        <a:t> بالمضاف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بالفتحة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يقول الأعمى: يا رجلا خذ بيدي 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رجلا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( قال يا نوح إنه ليس من اهلك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محمدان , لاتخلفا الموعد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مسلمون ارفعوا راية الحق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معلمات , حان وقت الدرس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الشرح</a:t>
            </a: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12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الجملة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حرف النداء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المنادى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نوعه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إعرابه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قال تعالى(</a:t>
                      </a:r>
                      <a:r>
                        <a:rPr lang="ar-SA" sz="1600" b="1" baseline="0" dirty="0" smtClean="0"/>
                        <a:t> يا صاحبي السجن </a:t>
                      </a:r>
                      <a:r>
                        <a:rPr lang="ar-SA" sz="1600" b="1" baseline="0" dirty="0" err="1" smtClean="0"/>
                        <a:t>ءأرباب</a:t>
                      </a:r>
                      <a:r>
                        <a:rPr lang="ar-SA" sz="1600" b="1" baseline="0" dirty="0" smtClean="0"/>
                        <a:t>  متفرقون خير أم الله الواحد القهار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baseline="0" dirty="0" smtClean="0"/>
                    </a:p>
                    <a:p>
                      <a:pPr algn="ctr" rtl="1"/>
                      <a:r>
                        <a:rPr lang="ar-SA" sz="1600" b="1" baseline="0" dirty="0" smtClean="0"/>
                        <a:t>  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صاحبي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بالياء </a:t>
                      </a:r>
                      <a:r>
                        <a:rPr lang="ar-SA" sz="1600" b="1" dirty="0" err="1" smtClean="0"/>
                        <a:t>لإنه</a:t>
                      </a:r>
                      <a:r>
                        <a:rPr lang="ar-SA" sz="1600" b="1" dirty="0" smtClean="0"/>
                        <a:t> مثنى وهو مضاف والسجن مضاف إليه مجرور بالكسرة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رفيقا بالعباد,</a:t>
                      </a:r>
                      <a:r>
                        <a:rPr lang="ar-SA" sz="1600" b="1" dirty="0" err="1" smtClean="0"/>
                        <a:t>الطف</a:t>
                      </a:r>
                      <a:r>
                        <a:rPr lang="ar-SA" sz="1600" b="1" baseline="0" dirty="0" smtClean="0"/>
                        <a:t> بنا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رفيقا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شبيه</a:t>
                      </a:r>
                      <a:r>
                        <a:rPr lang="ar-SA" sz="1600" b="1" baseline="0" dirty="0" smtClean="0"/>
                        <a:t> بالمضاف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بالفتحة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يقول الأعمى: يا رجلا خذ بيدي 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رجلا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نكرة غير مقصودة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( قال يا نوح إنه ليس من اهلك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محمدان , لاتخلفا الموعد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مسلمون ارفعوا راية الحق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معلمات , حان وقت الدرس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الشرح</a:t>
            </a: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12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الجملة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حرف النداء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المنادى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نوعه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إعرابه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قال تعالى(</a:t>
                      </a:r>
                      <a:r>
                        <a:rPr lang="ar-SA" sz="1600" b="1" baseline="0" dirty="0" smtClean="0"/>
                        <a:t> يا صاحبي السجن </a:t>
                      </a:r>
                      <a:r>
                        <a:rPr lang="ar-SA" sz="1600" b="1" baseline="0" dirty="0" err="1" smtClean="0"/>
                        <a:t>ءأرباب</a:t>
                      </a:r>
                      <a:r>
                        <a:rPr lang="ar-SA" sz="1600" b="1" baseline="0" dirty="0" smtClean="0"/>
                        <a:t>  متفرقون خير أم الله الواحد القهار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baseline="0" dirty="0" smtClean="0"/>
                    </a:p>
                    <a:p>
                      <a:pPr algn="ctr" rtl="1"/>
                      <a:r>
                        <a:rPr lang="ar-SA" sz="1600" b="1" baseline="0" dirty="0" smtClean="0"/>
                        <a:t>  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صاحبي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بالياء </a:t>
                      </a:r>
                      <a:r>
                        <a:rPr lang="ar-SA" sz="1600" b="1" dirty="0" err="1" smtClean="0"/>
                        <a:t>لإنه</a:t>
                      </a:r>
                      <a:r>
                        <a:rPr lang="ar-SA" sz="1600" b="1" dirty="0" smtClean="0"/>
                        <a:t> مثنى وهو مضاف والسجن مضاف إليه مجرور بالكسرة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رفيقا بالعباد,</a:t>
                      </a:r>
                      <a:r>
                        <a:rPr lang="ar-SA" sz="1600" b="1" dirty="0" err="1" smtClean="0"/>
                        <a:t>الطف</a:t>
                      </a:r>
                      <a:r>
                        <a:rPr lang="ar-SA" sz="1600" b="1" baseline="0" dirty="0" smtClean="0"/>
                        <a:t> بنا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رفيقا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شبيه</a:t>
                      </a:r>
                      <a:r>
                        <a:rPr lang="ar-SA" sz="1600" b="1" baseline="0" dirty="0" smtClean="0"/>
                        <a:t> بالمضاف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بالفتحة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يقول الأعمى: يا رجلا خذ بيدي 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رجلا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نكرة غير مقصودة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بالفتحة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( قال يا نوح إنه ليس من اهلك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محمدان , لاتخلفا الموعد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مسلمون ارفعوا راية الحق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معلمات , حان وقت الدرس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الشرح</a:t>
            </a: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12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الجملة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حرف النداء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المنادى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نوعه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إعرابه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قال تعالى(</a:t>
                      </a:r>
                      <a:r>
                        <a:rPr lang="ar-SA" sz="1600" b="1" baseline="0" dirty="0" smtClean="0"/>
                        <a:t> يا صاحبي السجن </a:t>
                      </a:r>
                      <a:r>
                        <a:rPr lang="ar-SA" sz="1600" b="1" baseline="0" dirty="0" err="1" smtClean="0"/>
                        <a:t>ءأرباب</a:t>
                      </a:r>
                      <a:r>
                        <a:rPr lang="ar-SA" sz="1600" b="1" baseline="0" dirty="0" smtClean="0"/>
                        <a:t>  متفرقون خير أم الله الواحد القهار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baseline="0" dirty="0" smtClean="0"/>
                    </a:p>
                    <a:p>
                      <a:pPr algn="ctr" rtl="1"/>
                      <a:r>
                        <a:rPr lang="ar-SA" sz="1600" b="1" baseline="0" dirty="0" smtClean="0"/>
                        <a:t>  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صاحبي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بالياء </a:t>
                      </a:r>
                      <a:r>
                        <a:rPr lang="ar-SA" sz="1600" b="1" dirty="0" err="1" smtClean="0"/>
                        <a:t>لإنه</a:t>
                      </a:r>
                      <a:r>
                        <a:rPr lang="ar-SA" sz="1600" b="1" dirty="0" smtClean="0"/>
                        <a:t> مثنى وهو مضاف والسجن مضاف إليه مجرور بالكسرة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رفيقا بالعباد,</a:t>
                      </a:r>
                      <a:r>
                        <a:rPr lang="ar-SA" sz="1600" b="1" dirty="0" err="1" smtClean="0"/>
                        <a:t>الطف</a:t>
                      </a:r>
                      <a:r>
                        <a:rPr lang="ar-SA" sz="1600" b="1" baseline="0" dirty="0" smtClean="0"/>
                        <a:t> بنا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رفيقا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شبيه</a:t>
                      </a:r>
                      <a:r>
                        <a:rPr lang="ar-SA" sz="1600" b="1" baseline="0" dirty="0" smtClean="0"/>
                        <a:t> بالمضاف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بالفتحة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يقول الأعمى: يا رجلا خذ بيدي 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رجلا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نكرة غير مقصودة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بالفتحة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( قال يا نوح إنه ليس من اهلك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محمدان , لاتخلفا الموعد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مسلمون ارفعوا راية الحق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معلمات , حان وقت الدرس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الشرح</a:t>
            </a: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12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الجملة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حرف النداء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المنادى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نوعه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إعرابه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قال تعالى(</a:t>
                      </a:r>
                      <a:r>
                        <a:rPr lang="ar-SA" sz="1600" b="1" baseline="0" dirty="0" smtClean="0"/>
                        <a:t> يا صاحبي السجن </a:t>
                      </a:r>
                      <a:r>
                        <a:rPr lang="ar-SA" sz="1600" b="1" baseline="0" dirty="0" err="1" smtClean="0"/>
                        <a:t>ءأرباب</a:t>
                      </a:r>
                      <a:r>
                        <a:rPr lang="ar-SA" sz="1600" b="1" baseline="0" dirty="0" smtClean="0"/>
                        <a:t>  متفرقون خير أم الله الواحد القهار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baseline="0" dirty="0" smtClean="0"/>
                    </a:p>
                    <a:p>
                      <a:pPr algn="ctr" rtl="1"/>
                      <a:r>
                        <a:rPr lang="ar-SA" sz="1600" b="1" baseline="0" dirty="0" smtClean="0"/>
                        <a:t>  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صاحبي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بالياء </a:t>
                      </a:r>
                      <a:r>
                        <a:rPr lang="ar-SA" sz="1600" b="1" dirty="0" err="1" smtClean="0"/>
                        <a:t>لإنه</a:t>
                      </a:r>
                      <a:r>
                        <a:rPr lang="ar-SA" sz="1600" b="1" dirty="0" smtClean="0"/>
                        <a:t> مثنى وهو مضاف والسجن مضاف إليه مجرور بالكسرة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رفيقا بالعباد,</a:t>
                      </a:r>
                      <a:r>
                        <a:rPr lang="ar-SA" sz="1600" b="1" dirty="0" err="1" smtClean="0"/>
                        <a:t>الطف</a:t>
                      </a:r>
                      <a:r>
                        <a:rPr lang="ar-SA" sz="1600" b="1" baseline="0" dirty="0" smtClean="0"/>
                        <a:t> بنا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رفيقا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شبيه</a:t>
                      </a:r>
                      <a:r>
                        <a:rPr lang="ar-SA" sz="1600" b="1" baseline="0" dirty="0" smtClean="0"/>
                        <a:t> بالمضاف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بالفتحة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يقول الأعمى: يا رجلا خذ بيدي 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رجلا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نكرة غير مقصودة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بالفتحة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( قال يا نوح إنه ليس من اهلك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نـــوح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محمدان , لاتخلفا الموعد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مسلمون ارفعوا راية الحق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معلمات , حان وقت الدرس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الشرح</a:t>
            </a: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12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الجملة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حرف النداء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المنادى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نوعه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إعرابه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قال تعالى(</a:t>
                      </a:r>
                      <a:r>
                        <a:rPr lang="ar-SA" sz="1600" b="1" baseline="0" dirty="0" smtClean="0"/>
                        <a:t> يا صاحبي السجن </a:t>
                      </a:r>
                      <a:r>
                        <a:rPr lang="ar-SA" sz="1600" b="1" baseline="0" dirty="0" err="1" smtClean="0"/>
                        <a:t>ءأرباب</a:t>
                      </a:r>
                      <a:r>
                        <a:rPr lang="ar-SA" sz="1600" b="1" baseline="0" dirty="0" smtClean="0"/>
                        <a:t>  متفرقون خير أم الله الواحد القهار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baseline="0" dirty="0" smtClean="0"/>
                    </a:p>
                    <a:p>
                      <a:pPr algn="ctr" rtl="1"/>
                      <a:r>
                        <a:rPr lang="ar-SA" sz="1600" b="1" baseline="0" dirty="0" smtClean="0"/>
                        <a:t>  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صاحبي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بالياء </a:t>
                      </a:r>
                      <a:r>
                        <a:rPr lang="ar-SA" sz="1600" b="1" dirty="0" err="1" smtClean="0"/>
                        <a:t>لإنه</a:t>
                      </a:r>
                      <a:r>
                        <a:rPr lang="ar-SA" sz="1600" b="1" dirty="0" smtClean="0"/>
                        <a:t> مثنى وهو مضاف والسجن مضاف إليه مجرور بالكسرة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رفيقا بالعباد,</a:t>
                      </a:r>
                      <a:r>
                        <a:rPr lang="ar-SA" sz="1600" b="1" dirty="0" err="1" smtClean="0"/>
                        <a:t>الطف</a:t>
                      </a:r>
                      <a:r>
                        <a:rPr lang="ar-SA" sz="1600" b="1" baseline="0" dirty="0" smtClean="0"/>
                        <a:t> بنا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رفيقا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شبيه</a:t>
                      </a:r>
                      <a:r>
                        <a:rPr lang="ar-SA" sz="1600" b="1" baseline="0" dirty="0" smtClean="0"/>
                        <a:t> بالمضاف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بالفتحة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يقول الأعمى: يا رجلا خذ بيدي 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رجلا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نكرة غير مقصودة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بالفتحة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( قال يا نوح إنه ليس من اهلك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نـــوح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علم مفرد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محمدان , لاتخلفا الموعد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مسلمون ارفعوا راية الحق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معلمات , حان وقت الدرس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الشرح</a:t>
            </a: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12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الجملة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حرف النداء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المنادى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نوعه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إعرابه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قال تعالى(</a:t>
                      </a:r>
                      <a:r>
                        <a:rPr lang="ar-SA" sz="1600" b="1" baseline="0" dirty="0" smtClean="0"/>
                        <a:t> يا صاحبي السجن </a:t>
                      </a:r>
                      <a:r>
                        <a:rPr lang="ar-SA" sz="1600" b="1" baseline="0" dirty="0" err="1" smtClean="0"/>
                        <a:t>ءأرباب</a:t>
                      </a:r>
                      <a:r>
                        <a:rPr lang="ar-SA" sz="1600" b="1" baseline="0" dirty="0" smtClean="0"/>
                        <a:t>  متفرقون خير أم الله الواحد القهار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baseline="0" dirty="0" smtClean="0"/>
                    </a:p>
                    <a:p>
                      <a:pPr algn="ctr" rtl="1"/>
                      <a:r>
                        <a:rPr lang="ar-SA" sz="1600" b="1" baseline="0" dirty="0" smtClean="0"/>
                        <a:t>  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صاحبي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بالياء </a:t>
                      </a:r>
                      <a:r>
                        <a:rPr lang="ar-SA" sz="1600" b="1" dirty="0" err="1" smtClean="0"/>
                        <a:t>لإنه</a:t>
                      </a:r>
                      <a:r>
                        <a:rPr lang="ar-SA" sz="1600" b="1" dirty="0" smtClean="0"/>
                        <a:t> مثنى وهو مضاف والسجن مضاف إليه مجرور بالكسرة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رفيقا بالعباد,</a:t>
                      </a:r>
                      <a:r>
                        <a:rPr lang="ar-SA" sz="1600" b="1" dirty="0" err="1" smtClean="0"/>
                        <a:t>الطف</a:t>
                      </a:r>
                      <a:r>
                        <a:rPr lang="ar-SA" sz="1600" b="1" baseline="0" dirty="0" smtClean="0"/>
                        <a:t> بنا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رفيقا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شبيه</a:t>
                      </a:r>
                      <a:r>
                        <a:rPr lang="ar-SA" sz="1600" b="1" baseline="0" dirty="0" smtClean="0"/>
                        <a:t> بالمضاف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بالفتحة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يقول الأعمى: يا رجلا خذ بيدي 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رجلا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نكرة غير مقصودة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بالفتحة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( قال يا نوح إنه ليس من اهلك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نـــوح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علم مفرد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مبني على الضم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محمدان , لاتخلفا الموعد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مسلمون ارفعوا راية الحق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معلمات , حان وقت الدرس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القاعدة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ar-SA" sz="2400" dirty="0" smtClean="0"/>
              <a:t>أقسام المنادى خمسة هي </a:t>
            </a:r>
          </a:p>
          <a:p>
            <a:pPr marL="578358" indent="-514350">
              <a:buFont typeface="+mj-lt"/>
              <a:buAutoNum type="arabicPeriod"/>
            </a:pPr>
            <a:r>
              <a:rPr lang="ar-SA" sz="2400" dirty="0" smtClean="0"/>
              <a:t>المضاف</a:t>
            </a:r>
          </a:p>
          <a:p>
            <a:pPr marL="578358" indent="-514350">
              <a:buFont typeface="+mj-lt"/>
              <a:buAutoNum type="arabicPeriod"/>
            </a:pPr>
            <a:r>
              <a:rPr lang="ar-SA" sz="2400" dirty="0" smtClean="0"/>
              <a:t>الشبيه بالمضاف وهو ما اتصل به شئ من تمام معناه</a:t>
            </a:r>
          </a:p>
          <a:p>
            <a:pPr marL="578358" indent="-514350">
              <a:buFont typeface="+mj-lt"/>
              <a:buAutoNum type="arabicPeriod"/>
            </a:pPr>
            <a:r>
              <a:rPr lang="ar-SA" sz="2400" dirty="0" smtClean="0"/>
              <a:t>النكرة غير المقصودة</a:t>
            </a:r>
          </a:p>
          <a:p>
            <a:pPr marL="578358" indent="-514350">
              <a:buFont typeface="+mj-lt"/>
              <a:buAutoNum type="arabicPeriod"/>
            </a:pPr>
            <a:r>
              <a:rPr lang="ar-SA" sz="2400" dirty="0" smtClean="0">
                <a:solidFill>
                  <a:srgbClr val="FFFF00"/>
                </a:solidFill>
              </a:rPr>
              <a:t>العلم المفرد وهو ما ليس مركبا حتى لو كان مثنى أو جمع</a:t>
            </a:r>
          </a:p>
          <a:p>
            <a:pPr marL="578358" indent="-514350">
              <a:buFont typeface="+mj-lt"/>
              <a:buAutoNum type="arabicPeriod"/>
            </a:pPr>
            <a:r>
              <a:rPr lang="ar-SA" sz="2400" dirty="0" smtClean="0">
                <a:solidFill>
                  <a:srgbClr val="FFFF00"/>
                </a:solidFill>
              </a:rPr>
              <a:t>النكرة المقصودة</a:t>
            </a:r>
          </a:p>
          <a:p>
            <a:pPr marL="578358" indent="-514350">
              <a:buFont typeface="Wingdings" pitchFamily="2" charset="2"/>
              <a:buChar char="v"/>
            </a:pPr>
            <a:r>
              <a:rPr lang="ar-SA" sz="2400" dirty="0" smtClean="0"/>
              <a:t>المنادى المضاف , والشبيه بالمضاف , والنكرة غير المقصودة  حكمه في الإعراب هو النصب</a:t>
            </a:r>
          </a:p>
          <a:p>
            <a:pPr marL="578358" indent="-514350">
              <a:buFont typeface="Wingdings" pitchFamily="2" charset="2"/>
              <a:buChar char="v"/>
            </a:pPr>
            <a:r>
              <a:rPr lang="ar-SA" sz="2400" dirty="0" smtClean="0">
                <a:solidFill>
                  <a:srgbClr val="FFFF00"/>
                </a:solidFill>
              </a:rPr>
              <a:t>المنادى العلم المفرد , والنكرة المقصودة حكمهما الإعرابي البناء على ما يرفع به في محل نصب على النداء</a:t>
            </a:r>
            <a:endParaRPr lang="ar-SA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الشرح</a:t>
            </a: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12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الجملة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حرف النداء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المنادى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نوعه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إعرابه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قال تعالى(</a:t>
                      </a:r>
                      <a:r>
                        <a:rPr lang="ar-SA" sz="1600" b="1" baseline="0" dirty="0" smtClean="0"/>
                        <a:t> يا صاحبي السجن </a:t>
                      </a:r>
                      <a:r>
                        <a:rPr lang="ar-SA" sz="1600" b="1" baseline="0" dirty="0" err="1" smtClean="0"/>
                        <a:t>ءأرباب</a:t>
                      </a:r>
                      <a:r>
                        <a:rPr lang="ar-SA" sz="1600" b="1" baseline="0" dirty="0" smtClean="0"/>
                        <a:t>  متفرقون خير أم الله الواحد القهار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baseline="0" dirty="0" smtClean="0"/>
                    </a:p>
                    <a:p>
                      <a:pPr algn="ctr" rtl="1"/>
                      <a:r>
                        <a:rPr lang="ar-SA" sz="1600" b="1" baseline="0" dirty="0" smtClean="0"/>
                        <a:t>  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صاحبي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بالياء </a:t>
                      </a:r>
                      <a:r>
                        <a:rPr lang="ar-SA" sz="1600" b="1" dirty="0" err="1" smtClean="0"/>
                        <a:t>لإنه</a:t>
                      </a:r>
                      <a:r>
                        <a:rPr lang="ar-SA" sz="1600" b="1" dirty="0" smtClean="0"/>
                        <a:t> مثنى وهو مضاف والسجن مضاف إليه مجرور بالكسرة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رفيقا بالعباد,</a:t>
                      </a:r>
                      <a:r>
                        <a:rPr lang="ar-SA" sz="1600" b="1" dirty="0" err="1" smtClean="0"/>
                        <a:t>الطف</a:t>
                      </a:r>
                      <a:r>
                        <a:rPr lang="ar-SA" sz="1600" b="1" baseline="0" dirty="0" smtClean="0"/>
                        <a:t> بنا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رفيقا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شبيه</a:t>
                      </a:r>
                      <a:r>
                        <a:rPr lang="ar-SA" sz="1600" b="1" baseline="0" dirty="0" smtClean="0"/>
                        <a:t> بالمضاف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بالفتحة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يقول الأعمى: يا رجلا خذ بيدي 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رجلا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نكرة غير مقصودة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بالفتحة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( قال يا نوح إنه ليس من اهلك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نـــوح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علم مفرد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مبني على الضم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محمدان , لاتخلفا الموعد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مسلمون ارفعوا راية الحق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معلمات , حان وقت الدرس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الشرح</a:t>
            </a: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12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الجملة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حرف النداء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المنادى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نوعه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إعرابه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قال تعالى(</a:t>
                      </a:r>
                      <a:r>
                        <a:rPr lang="ar-SA" sz="1600" b="1" baseline="0" dirty="0" smtClean="0"/>
                        <a:t> يا صاحبي السجن </a:t>
                      </a:r>
                      <a:r>
                        <a:rPr lang="ar-SA" sz="1600" b="1" baseline="0" dirty="0" err="1" smtClean="0"/>
                        <a:t>ءأرباب</a:t>
                      </a:r>
                      <a:r>
                        <a:rPr lang="ar-SA" sz="1600" b="1" baseline="0" dirty="0" smtClean="0"/>
                        <a:t>  متفرقون خير أم الله الواحد القهار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baseline="0" dirty="0" smtClean="0"/>
                    </a:p>
                    <a:p>
                      <a:pPr algn="ctr" rtl="1"/>
                      <a:r>
                        <a:rPr lang="ar-SA" sz="1600" b="1" baseline="0" dirty="0" smtClean="0"/>
                        <a:t>  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صاحبي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بالياء </a:t>
                      </a:r>
                      <a:r>
                        <a:rPr lang="ar-SA" sz="1600" b="1" dirty="0" err="1" smtClean="0"/>
                        <a:t>لإنه</a:t>
                      </a:r>
                      <a:r>
                        <a:rPr lang="ar-SA" sz="1600" b="1" dirty="0" smtClean="0"/>
                        <a:t> مثنى وهو مضاف والسجن مضاف إليه مجرور بالكسرة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رفيقا بالعباد,</a:t>
                      </a:r>
                      <a:r>
                        <a:rPr lang="ar-SA" sz="1600" b="1" dirty="0" err="1" smtClean="0"/>
                        <a:t>الطف</a:t>
                      </a:r>
                      <a:r>
                        <a:rPr lang="ar-SA" sz="1600" b="1" baseline="0" dirty="0" smtClean="0"/>
                        <a:t> بنا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رفيقا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شبيه</a:t>
                      </a:r>
                      <a:r>
                        <a:rPr lang="ar-SA" sz="1600" b="1" baseline="0" dirty="0" smtClean="0"/>
                        <a:t> بالمضاف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بالفتحة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يقول الأعمى: يا رجلا خذ بيدي 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رجلا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نكرة غير مقصودة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بالفتحة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( قال يا نوح إنه ليس من اهلك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نـــوح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علم مفرد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مبني على الضم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محمدان , لاتخلفا الموعد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محمدان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مسلمون ارفعوا راية الحق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معلمات , حان وقت الدرس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الشرح</a:t>
            </a: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12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الجملة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حرف النداء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المنادى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نوعه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إعرابه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قال تعالى(</a:t>
                      </a:r>
                      <a:r>
                        <a:rPr lang="ar-SA" sz="1600" b="1" baseline="0" dirty="0" smtClean="0"/>
                        <a:t> يا صاحبي السجن </a:t>
                      </a:r>
                      <a:r>
                        <a:rPr lang="ar-SA" sz="1600" b="1" baseline="0" dirty="0" err="1" smtClean="0"/>
                        <a:t>ءأرباب</a:t>
                      </a:r>
                      <a:r>
                        <a:rPr lang="ar-SA" sz="1600" b="1" baseline="0" dirty="0" smtClean="0"/>
                        <a:t>  متفرقون خير أم الله الواحد القهار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baseline="0" dirty="0" smtClean="0"/>
                    </a:p>
                    <a:p>
                      <a:pPr algn="ctr" rtl="1"/>
                      <a:r>
                        <a:rPr lang="ar-SA" sz="1600" b="1" baseline="0" dirty="0" smtClean="0"/>
                        <a:t>  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صاحبي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بالياء </a:t>
                      </a:r>
                      <a:r>
                        <a:rPr lang="ar-SA" sz="1600" b="1" dirty="0" err="1" smtClean="0"/>
                        <a:t>لإنه</a:t>
                      </a:r>
                      <a:r>
                        <a:rPr lang="ar-SA" sz="1600" b="1" dirty="0" smtClean="0"/>
                        <a:t> مثنى وهو مضاف والسجن مضاف إليه مجرور بالكسرة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رفيقا بالعباد,</a:t>
                      </a:r>
                      <a:r>
                        <a:rPr lang="ar-SA" sz="1600" b="1" dirty="0" err="1" smtClean="0"/>
                        <a:t>الطف</a:t>
                      </a:r>
                      <a:r>
                        <a:rPr lang="ar-SA" sz="1600" b="1" baseline="0" dirty="0" smtClean="0"/>
                        <a:t> بنا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رفيقا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شبيه</a:t>
                      </a:r>
                      <a:r>
                        <a:rPr lang="ar-SA" sz="1600" b="1" baseline="0" dirty="0" smtClean="0"/>
                        <a:t> بالمضاف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بالفتحة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يقول الأعمى: يا رجلا خذ بيدي 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رجلا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نكرة غير مقصودة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بالفتحة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( قال يا نوح إنه ليس من اهلك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نـــوح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علم مفرد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مبني على الضم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محمدان , لاتخلفا الموعد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محمدان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علم مفرد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مسلمون ارفعوا راية الحق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معلمات , حان وقت الدرس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الشرح</a:t>
            </a: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12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الجملة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حرف النداء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المنادى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نوعه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إعرابه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قال تعالى(</a:t>
                      </a:r>
                      <a:r>
                        <a:rPr lang="ar-SA" sz="1600" b="1" baseline="0" dirty="0" smtClean="0"/>
                        <a:t> يا صاحبي السجن </a:t>
                      </a:r>
                      <a:r>
                        <a:rPr lang="ar-SA" sz="1600" b="1" baseline="0" dirty="0" err="1" smtClean="0"/>
                        <a:t>ءأرباب</a:t>
                      </a:r>
                      <a:r>
                        <a:rPr lang="ar-SA" sz="1600" b="1" baseline="0" dirty="0" smtClean="0"/>
                        <a:t>  متفرقون خير أم الله الواحد القهار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baseline="0" dirty="0" smtClean="0"/>
                    </a:p>
                    <a:p>
                      <a:pPr algn="ctr" rtl="1"/>
                      <a:r>
                        <a:rPr lang="ar-SA" sz="1600" b="1" baseline="0" dirty="0" smtClean="0"/>
                        <a:t>  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صاحبي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بالياء </a:t>
                      </a:r>
                      <a:r>
                        <a:rPr lang="ar-SA" sz="1600" b="1" dirty="0" err="1" smtClean="0"/>
                        <a:t>لإنه</a:t>
                      </a:r>
                      <a:r>
                        <a:rPr lang="ar-SA" sz="1600" b="1" dirty="0" smtClean="0"/>
                        <a:t> مثنى وهو مضاف والسجن مضاف إليه مجرور بالكسرة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رفيقا بالعباد,</a:t>
                      </a:r>
                      <a:r>
                        <a:rPr lang="ar-SA" sz="1600" b="1" dirty="0" err="1" smtClean="0"/>
                        <a:t>الطف</a:t>
                      </a:r>
                      <a:r>
                        <a:rPr lang="ar-SA" sz="1600" b="1" baseline="0" dirty="0" smtClean="0"/>
                        <a:t> بنا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رفيقا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شبيه</a:t>
                      </a:r>
                      <a:r>
                        <a:rPr lang="ar-SA" sz="1600" b="1" baseline="0" dirty="0" smtClean="0"/>
                        <a:t> بالمضاف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بالفتحة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يقول الأعمى: يا رجلا خذ بيدي 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رجلا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نكرة غير مقصودة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بالفتحة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( قال يا نوح إنه ليس من اهلك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نـــوح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علم مفرد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مبني على الضم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محمدان , لاتخلفا الموعد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محمدان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علم مفرد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مبني على الألف لأنه مثنى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مسلمون ارفعوا راية الحق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معلمات , حان وقت الدرس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الشرح</a:t>
            </a: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12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الجملة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حرف النداء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المنادى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نوعه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إعرابه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قال تعالى(</a:t>
                      </a:r>
                      <a:r>
                        <a:rPr lang="ar-SA" sz="1600" b="1" baseline="0" dirty="0" smtClean="0"/>
                        <a:t> يا صاحبي السجن </a:t>
                      </a:r>
                      <a:r>
                        <a:rPr lang="ar-SA" sz="1600" b="1" baseline="0" dirty="0" err="1" smtClean="0"/>
                        <a:t>ءأرباب</a:t>
                      </a:r>
                      <a:r>
                        <a:rPr lang="ar-SA" sz="1600" b="1" baseline="0" dirty="0" smtClean="0"/>
                        <a:t>  متفرقون خير أم الله الواحد القهار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baseline="0" dirty="0" smtClean="0"/>
                    </a:p>
                    <a:p>
                      <a:pPr algn="ctr" rtl="1"/>
                      <a:r>
                        <a:rPr lang="ar-SA" sz="1600" b="1" baseline="0" dirty="0" smtClean="0"/>
                        <a:t>  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صاحبي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بالياء </a:t>
                      </a:r>
                      <a:r>
                        <a:rPr lang="ar-SA" sz="1600" b="1" dirty="0" err="1" smtClean="0"/>
                        <a:t>لإنه</a:t>
                      </a:r>
                      <a:r>
                        <a:rPr lang="ar-SA" sz="1600" b="1" dirty="0" smtClean="0"/>
                        <a:t> مثنى وهو مضاف والسجن مضاف إليه مجرور بالكسرة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رفيقا بالعباد,</a:t>
                      </a:r>
                      <a:r>
                        <a:rPr lang="ar-SA" sz="1600" b="1" dirty="0" err="1" smtClean="0"/>
                        <a:t>الطف</a:t>
                      </a:r>
                      <a:r>
                        <a:rPr lang="ar-SA" sz="1600" b="1" baseline="0" dirty="0" smtClean="0"/>
                        <a:t> بنا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رفيقا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شبيه</a:t>
                      </a:r>
                      <a:r>
                        <a:rPr lang="ar-SA" sz="1600" b="1" baseline="0" dirty="0" smtClean="0"/>
                        <a:t> بالمضاف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بالفتحة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يقول الأعمى: يا رجلا خذ بيدي 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رجلا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نكرة غير مقصودة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بالفتحة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( قال يا نوح إنه ليس من اهلك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نـــوح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علم مفرد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مبني على الضم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محمدان , لاتخلفا الموعد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محمدان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علم مفرد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مبني على الألف لأنه مثنى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مسلمون ارفعوا راية الحق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معلمات , حان وقت الدرس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الشرح</a:t>
            </a: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12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الجملة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حرف النداء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المنادى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نوعه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إعرابه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قال تعالى(</a:t>
                      </a:r>
                      <a:r>
                        <a:rPr lang="ar-SA" sz="1600" b="1" baseline="0" dirty="0" smtClean="0"/>
                        <a:t> يا صاحبي السجن </a:t>
                      </a:r>
                      <a:r>
                        <a:rPr lang="ar-SA" sz="1600" b="1" baseline="0" dirty="0" err="1" smtClean="0"/>
                        <a:t>ءأرباب</a:t>
                      </a:r>
                      <a:r>
                        <a:rPr lang="ar-SA" sz="1600" b="1" baseline="0" dirty="0" smtClean="0"/>
                        <a:t>  متفرقون خير أم الله الواحد القهار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baseline="0" dirty="0" smtClean="0"/>
                    </a:p>
                    <a:p>
                      <a:pPr algn="ctr" rtl="1"/>
                      <a:r>
                        <a:rPr lang="ar-SA" sz="1600" b="1" baseline="0" dirty="0" smtClean="0"/>
                        <a:t>  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صاحبي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بالياء </a:t>
                      </a:r>
                      <a:r>
                        <a:rPr lang="ar-SA" sz="1600" b="1" dirty="0" err="1" smtClean="0"/>
                        <a:t>لإنه</a:t>
                      </a:r>
                      <a:r>
                        <a:rPr lang="ar-SA" sz="1600" b="1" dirty="0" smtClean="0"/>
                        <a:t> مثنى وهو مضاف والسجن مضاف إليه مجرور بالكسرة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رفيقا بالعباد,</a:t>
                      </a:r>
                      <a:r>
                        <a:rPr lang="ar-SA" sz="1600" b="1" dirty="0" err="1" smtClean="0"/>
                        <a:t>الطف</a:t>
                      </a:r>
                      <a:r>
                        <a:rPr lang="ar-SA" sz="1600" b="1" baseline="0" dirty="0" smtClean="0"/>
                        <a:t> بنا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رفيقا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شبيه</a:t>
                      </a:r>
                      <a:r>
                        <a:rPr lang="ar-SA" sz="1600" b="1" baseline="0" dirty="0" smtClean="0"/>
                        <a:t> بالمضاف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بالفتحة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يقول الأعمى: يا رجلا خذ بيدي 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رجلا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نكرة غير مقصودة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بالفتحة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( قال يا نوح إنه ليس من اهلك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نـــوح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علم مفرد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مبني على الضم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محمدان , لاتخلفا الموعد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محمدان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علم مفرد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مبني على الألف لأنه مثنى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مسلمون ارفعوا راية الحق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مسلمون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معلمات , حان وقت الدرس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الشرح</a:t>
            </a: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12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الجملة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حرف النداء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المنادى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نوعه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إعرابه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قال تعالى(</a:t>
                      </a:r>
                      <a:r>
                        <a:rPr lang="ar-SA" sz="1600" b="1" baseline="0" dirty="0" smtClean="0"/>
                        <a:t> يا صاحبي السجن </a:t>
                      </a:r>
                      <a:r>
                        <a:rPr lang="ar-SA" sz="1600" b="1" baseline="0" dirty="0" err="1" smtClean="0"/>
                        <a:t>ءأرباب</a:t>
                      </a:r>
                      <a:r>
                        <a:rPr lang="ar-SA" sz="1600" b="1" baseline="0" dirty="0" smtClean="0"/>
                        <a:t>  متفرقون خير أم الله الواحد القهار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baseline="0" dirty="0" smtClean="0"/>
                    </a:p>
                    <a:p>
                      <a:pPr algn="ctr" rtl="1"/>
                      <a:r>
                        <a:rPr lang="ar-SA" sz="1600" b="1" baseline="0" dirty="0" smtClean="0"/>
                        <a:t>  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صاحبي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بالياء </a:t>
                      </a:r>
                      <a:r>
                        <a:rPr lang="ar-SA" sz="1600" b="1" dirty="0" err="1" smtClean="0"/>
                        <a:t>لإنه</a:t>
                      </a:r>
                      <a:r>
                        <a:rPr lang="ar-SA" sz="1600" b="1" dirty="0" smtClean="0"/>
                        <a:t> مثنى وهو مضاف والسجن مضاف إليه مجرور بالكسرة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رفيقا بالعباد,</a:t>
                      </a:r>
                      <a:r>
                        <a:rPr lang="ar-SA" sz="1600" b="1" dirty="0" err="1" smtClean="0"/>
                        <a:t>الطف</a:t>
                      </a:r>
                      <a:r>
                        <a:rPr lang="ar-SA" sz="1600" b="1" baseline="0" dirty="0" smtClean="0"/>
                        <a:t> بنا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رفيقا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شبيه</a:t>
                      </a:r>
                      <a:r>
                        <a:rPr lang="ar-SA" sz="1600" b="1" baseline="0" dirty="0" smtClean="0"/>
                        <a:t> بالمضاف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بالفتحة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يقول الأعمى: يا رجلا خذ بيدي 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رجلا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نكرة غير مقصودة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بالفتحة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( قال يا نوح إنه ليس من اهلك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نـــوح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علم مفرد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مبني على الضم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محمدان , لاتخلفا الموعد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محمدان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علم مفرد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مبني على الألف لأنه مثنى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مسلمون ارفعوا راية الحق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مسلمون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نكرة مقصودة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معلمات , حان وقت الدرس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الشرح</a:t>
            </a: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12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الجملة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حرف النداء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المنادى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نوعه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إعرابه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قال تعالى(</a:t>
                      </a:r>
                      <a:r>
                        <a:rPr lang="ar-SA" sz="1600" b="1" baseline="0" dirty="0" smtClean="0"/>
                        <a:t> يا صاحبي السجن </a:t>
                      </a:r>
                      <a:r>
                        <a:rPr lang="ar-SA" sz="1600" b="1" baseline="0" dirty="0" err="1" smtClean="0"/>
                        <a:t>ءأرباب</a:t>
                      </a:r>
                      <a:r>
                        <a:rPr lang="ar-SA" sz="1600" b="1" baseline="0" dirty="0" smtClean="0"/>
                        <a:t>  متفرقون خير أم الله الواحد القهار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baseline="0" dirty="0" smtClean="0"/>
                    </a:p>
                    <a:p>
                      <a:pPr algn="ctr" rtl="1"/>
                      <a:r>
                        <a:rPr lang="ar-SA" sz="1600" b="1" baseline="0" dirty="0" smtClean="0"/>
                        <a:t>  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صاحبي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بالياء </a:t>
                      </a:r>
                      <a:r>
                        <a:rPr lang="ar-SA" sz="1600" b="1" dirty="0" err="1" smtClean="0"/>
                        <a:t>لإنه</a:t>
                      </a:r>
                      <a:r>
                        <a:rPr lang="ar-SA" sz="1600" b="1" dirty="0" smtClean="0"/>
                        <a:t> مثنى وهو مضاف والسجن مضاف إليه مجرور بالكسرة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رفيقا بالعباد,</a:t>
                      </a:r>
                      <a:r>
                        <a:rPr lang="ar-SA" sz="1600" b="1" dirty="0" err="1" smtClean="0"/>
                        <a:t>الطف</a:t>
                      </a:r>
                      <a:r>
                        <a:rPr lang="ar-SA" sz="1600" b="1" baseline="0" dirty="0" smtClean="0"/>
                        <a:t> بنا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رفيقا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شبيه</a:t>
                      </a:r>
                      <a:r>
                        <a:rPr lang="ar-SA" sz="1600" b="1" baseline="0" dirty="0" smtClean="0"/>
                        <a:t> بالمضاف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بالفتحة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يقول الأعمى: يا رجلا خذ بيدي 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رجلا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نكرة غير مقصودة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بالفتحة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( قال يا نوح إنه ليس من اهلك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نـــوح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علم مفرد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مبني على الضم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محمدان , لاتخلفا الموعد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محمدان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علم مفرد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مبني على الألف لأنه مثنى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مسلمون ارفعوا راية الحق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مسلمون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نكرة مقصودة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مبني</a:t>
                      </a:r>
                      <a:r>
                        <a:rPr lang="ar-SA" sz="1600" b="1" baseline="0" dirty="0" smtClean="0"/>
                        <a:t> على الواو </a:t>
                      </a:r>
                      <a:r>
                        <a:rPr lang="ar-SA" sz="1600" b="1" baseline="0" dirty="0" err="1" smtClean="0"/>
                        <a:t>لإنه</a:t>
                      </a:r>
                      <a:r>
                        <a:rPr lang="ar-SA" sz="1600" b="1" baseline="0" dirty="0" smtClean="0"/>
                        <a:t> جمع مذكر سالم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معلمات , حان وقت الدرس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الشرح</a:t>
            </a: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12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الجملة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حرف النداء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المنادى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نوعه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إعرابه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قال تعالى(</a:t>
                      </a:r>
                      <a:r>
                        <a:rPr lang="ar-SA" sz="1600" b="1" baseline="0" dirty="0" smtClean="0"/>
                        <a:t> يا صاحبي السجن </a:t>
                      </a:r>
                      <a:r>
                        <a:rPr lang="ar-SA" sz="1600" b="1" baseline="0" dirty="0" err="1" smtClean="0"/>
                        <a:t>ءأرباب</a:t>
                      </a:r>
                      <a:r>
                        <a:rPr lang="ar-SA" sz="1600" b="1" baseline="0" dirty="0" smtClean="0"/>
                        <a:t>  متفرقون خير أم الله الواحد القهار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baseline="0" dirty="0" smtClean="0"/>
                    </a:p>
                    <a:p>
                      <a:pPr algn="ctr" rtl="1"/>
                      <a:r>
                        <a:rPr lang="ar-SA" sz="1600" b="1" baseline="0" dirty="0" smtClean="0"/>
                        <a:t>  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صاحبي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بالياء </a:t>
                      </a:r>
                      <a:r>
                        <a:rPr lang="ar-SA" sz="1600" b="1" dirty="0" err="1" smtClean="0"/>
                        <a:t>لإنه</a:t>
                      </a:r>
                      <a:r>
                        <a:rPr lang="ar-SA" sz="1600" b="1" dirty="0" smtClean="0"/>
                        <a:t> مثنى وهو مضاف والسجن مضاف إليه مجرور بالكسرة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رفيقا بالعباد,</a:t>
                      </a:r>
                      <a:r>
                        <a:rPr lang="ar-SA" sz="1600" b="1" dirty="0" err="1" smtClean="0"/>
                        <a:t>الطف</a:t>
                      </a:r>
                      <a:r>
                        <a:rPr lang="ar-SA" sz="1600" b="1" baseline="0" dirty="0" smtClean="0"/>
                        <a:t> بنا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رفيقا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شبيه</a:t>
                      </a:r>
                      <a:r>
                        <a:rPr lang="ar-SA" sz="1600" b="1" baseline="0" dirty="0" smtClean="0"/>
                        <a:t> بالمضاف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بالفتحة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يقول الأعمى: يا رجلا خذ بيدي 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رجلا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نكرة غير مقصودة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بالفتحة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( قال يا نوح إنه ليس من اهلك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نـــوح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علم مفرد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مبني على الضم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محمدان , لاتخلفا الموعد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محمدان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علم مفرد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مبني على الألف لأنه مثنى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مسلمون ارفعوا راية الحق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مسلمون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نكرة مقصودة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مبني</a:t>
                      </a:r>
                      <a:r>
                        <a:rPr lang="ar-SA" sz="1600" b="1" baseline="0" dirty="0" smtClean="0"/>
                        <a:t> على الواو </a:t>
                      </a:r>
                      <a:r>
                        <a:rPr lang="ar-SA" sz="1600" b="1" baseline="0" dirty="0" err="1" smtClean="0"/>
                        <a:t>لإنه</a:t>
                      </a:r>
                      <a:r>
                        <a:rPr lang="ar-SA" sz="1600" b="1" baseline="0" dirty="0" smtClean="0"/>
                        <a:t> جمع مذكر سالم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معلمات , حان وقت الدرس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الشرح</a:t>
            </a: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12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الجملة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حرف النداء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المنادى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نوعه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إعرابه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قال تعالى(</a:t>
                      </a:r>
                      <a:r>
                        <a:rPr lang="ar-SA" sz="1600" b="1" baseline="0" dirty="0" smtClean="0"/>
                        <a:t> يا صاحبي السجن </a:t>
                      </a:r>
                      <a:r>
                        <a:rPr lang="ar-SA" sz="1600" b="1" baseline="0" dirty="0" err="1" smtClean="0"/>
                        <a:t>ءأرباب</a:t>
                      </a:r>
                      <a:r>
                        <a:rPr lang="ar-SA" sz="1600" b="1" baseline="0" dirty="0" smtClean="0"/>
                        <a:t>  متفرقون خير أم الله الواحد القهار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baseline="0" dirty="0" smtClean="0"/>
                    </a:p>
                    <a:p>
                      <a:pPr algn="ctr" rtl="1"/>
                      <a:r>
                        <a:rPr lang="ar-SA" sz="1600" b="1" baseline="0" dirty="0" smtClean="0"/>
                        <a:t>  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صاحبي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بالياء </a:t>
                      </a:r>
                      <a:r>
                        <a:rPr lang="ar-SA" sz="1600" b="1" dirty="0" err="1" smtClean="0"/>
                        <a:t>لإنه</a:t>
                      </a:r>
                      <a:r>
                        <a:rPr lang="ar-SA" sz="1600" b="1" dirty="0" smtClean="0"/>
                        <a:t> مثنى وهو مضاف والسجن مضاف إليه مجرور بالكسرة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رفيقا بالعباد,</a:t>
                      </a:r>
                      <a:r>
                        <a:rPr lang="ar-SA" sz="1600" b="1" dirty="0" err="1" smtClean="0"/>
                        <a:t>الطف</a:t>
                      </a:r>
                      <a:r>
                        <a:rPr lang="ar-SA" sz="1600" b="1" baseline="0" dirty="0" smtClean="0"/>
                        <a:t> بنا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رفيقا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شبيه</a:t>
                      </a:r>
                      <a:r>
                        <a:rPr lang="ar-SA" sz="1600" b="1" baseline="0" dirty="0" smtClean="0"/>
                        <a:t> بالمضاف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بالفتحة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يقول الأعمى: يا رجلا خذ بيدي 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رجلا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نكرة غير مقصودة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بالفتحة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( قال يا نوح إنه ليس من اهلك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نـــوح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علم مفرد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مبني على الضم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محمدان , لاتخلفا الموعد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محمدان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علم مفرد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مبني على الألف لأنه مثنى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مسلمون ارفعوا راية الحق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مسلمون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نكرة مقصودة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مبني</a:t>
                      </a:r>
                      <a:r>
                        <a:rPr lang="ar-SA" sz="1600" b="1" baseline="0" dirty="0" smtClean="0"/>
                        <a:t> على الواو </a:t>
                      </a:r>
                      <a:r>
                        <a:rPr lang="ar-SA" sz="1600" b="1" baseline="0" dirty="0" err="1" smtClean="0"/>
                        <a:t>لإنه</a:t>
                      </a:r>
                      <a:r>
                        <a:rPr lang="ar-SA" sz="1600" b="1" baseline="0" dirty="0" smtClean="0"/>
                        <a:t> جمع مذكر سالم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معلمات , حان وقت الدرس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معلمات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الشرح</a:t>
            </a:r>
            <a:endParaRPr lang="ar-SA" dirty="0"/>
          </a:p>
        </p:txBody>
      </p:sp>
      <p:graphicFrame>
        <p:nvGraphicFramePr>
          <p:cNvPr id="5" name="عنصر نائب للمحتوى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12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الجملة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حرف النداء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المنادى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نوعه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إعرابه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قال تعالى(</a:t>
                      </a:r>
                      <a:r>
                        <a:rPr lang="ar-SA" sz="1600" b="1" baseline="0" dirty="0" smtClean="0"/>
                        <a:t> يا صاحبي السجن </a:t>
                      </a:r>
                      <a:r>
                        <a:rPr lang="ar-SA" sz="1600" b="1" baseline="0" dirty="0" err="1" smtClean="0"/>
                        <a:t>ءأرباب</a:t>
                      </a:r>
                      <a:r>
                        <a:rPr lang="ar-SA" sz="1600" b="1" baseline="0" dirty="0" smtClean="0"/>
                        <a:t>  متفرقون خير أم الله الواحد القهار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رفيقا بالعباد,</a:t>
                      </a:r>
                      <a:r>
                        <a:rPr lang="ar-SA" sz="1600" b="1" dirty="0" err="1" smtClean="0"/>
                        <a:t>الطف</a:t>
                      </a:r>
                      <a:r>
                        <a:rPr lang="ar-SA" sz="1600" b="1" baseline="0" dirty="0" smtClean="0"/>
                        <a:t> بنا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يقول الأعمى: يا رجلا خذ بيدي 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( قال يا نوح إنه ليس من اهلك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محمدان , لاتخلفا الموعد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مسلمون ارفعوا راية الحق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معلمات , حان وقت الدرس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الشرح</a:t>
            </a: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12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الجملة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حرف النداء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المنادى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نوعه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إعرابه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قال تعالى(</a:t>
                      </a:r>
                      <a:r>
                        <a:rPr lang="ar-SA" sz="1600" b="1" baseline="0" dirty="0" smtClean="0"/>
                        <a:t> يا صاحبي السجن </a:t>
                      </a:r>
                      <a:r>
                        <a:rPr lang="ar-SA" sz="1600" b="1" baseline="0" dirty="0" err="1" smtClean="0"/>
                        <a:t>ءأرباب</a:t>
                      </a:r>
                      <a:r>
                        <a:rPr lang="ar-SA" sz="1600" b="1" baseline="0" dirty="0" smtClean="0"/>
                        <a:t>  متفرقون خير أم الله الواحد القهار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baseline="0" dirty="0" smtClean="0"/>
                    </a:p>
                    <a:p>
                      <a:pPr algn="ctr" rtl="1"/>
                      <a:r>
                        <a:rPr lang="ar-SA" sz="1600" b="1" baseline="0" dirty="0" smtClean="0"/>
                        <a:t>  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صاحبي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بالياء </a:t>
                      </a:r>
                      <a:r>
                        <a:rPr lang="ar-SA" sz="1600" b="1" dirty="0" err="1" smtClean="0"/>
                        <a:t>لإنه</a:t>
                      </a:r>
                      <a:r>
                        <a:rPr lang="ar-SA" sz="1600" b="1" dirty="0" smtClean="0"/>
                        <a:t> مثنى وهو مضاف والسجن مضاف إليه مجرور بالكسرة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رفيقا بالعباد,</a:t>
                      </a:r>
                      <a:r>
                        <a:rPr lang="ar-SA" sz="1600" b="1" dirty="0" err="1" smtClean="0"/>
                        <a:t>الطف</a:t>
                      </a:r>
                      <a:r>
                        <a:rPr lang="ar-SA" sz="1600" b="1" baseline="0" dirty="0" smtClean="0"/>
                        <a:t> بنا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رفيقا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شبيه</a:t>
                      </a:r>
                      <a:r>
                        <a:rPr lang="ar-SA" sz="1600" b="1" baseline="0" dirty="0" smtClean="0"/>
                        <a:t> بالمضاف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بالفتحة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يقول الأعمى: يا رجلا خذ بيدي 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رجلا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نكرة غير مقصودة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بالفتحة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( قال يا نوح إنه ليس من اهلك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نـــوح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علم مفرد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مبني على الضم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محمدان , لاتخلفا الموعد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محمدان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علم مفرد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مبني على الألف لأنه مثنى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مسلمون ارفعوا راية الحق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مسلمون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نكرة مقصودة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مبني</a:t>
                      </a:r>
                      <a:r>
                        <a:rPr lang="ar-SA" sz="1600" b="1" baseline="0" dirty="0" smtClean="0"/>
                        <a:t> على الواو </a:t>
                      </a:r>
                      <a:r>
                        <a:rPr lang="ar-SA" sz="1600" b="1" baseline="0" dirty="0" err="1" smtClean="0"/>
                        <a:t>لإنه</a:t>
                      </a:r>
                      <a:r>
                        <a:rPr lang="ar-SA" sz="1600" b="1" baseline="0" dirty="0" smtClean="0"/>
                        <a:t> جمع مذكر سالم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معلمات , حان وقت الدرس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معلمات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نكرة مقصودة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الشرح</a:t>
            </a: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12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الجملة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حرف النداء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المنادى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نوعه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إعرابه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قال تعالى(</a:t>
                      </a:r>
                      <a:r>
                        <a:rPr lang="ar-SA" sz="1600" b="1" baseline="0" dirty="0" smtClean="0"/>
                        <a:t> يا صاحبي السجن </a:t>
                      </a:r>
                      <a:r>
                        <a:rPr lang="ar-SA" sz="1600" b="1" baseline="0" dirty="0" err="1" smtClean="0"/>
                        <a:t>ءأرباب</a:t>
                      </a:r>
                      <a:r>
                        <a:rPr lang="ar-SA" sz="1600" b="1" baseline="0" dirty="0" smtClean="0"/>
                        <a:t>  متفرقون خير أم الله الواحد القهار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baseline="0" dirty="0" smtClean="0"/>
                    </a:p>
                    <a:p>
                      <a:pPr algn="ctr" rtl="1"/>
                      <a:r>
                        <a:rPr lang="ar-SA" sz="1600" b="1" baseline="0" dirty="0" smtClean="0"/>
                        <a:t>  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صاحبي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بالياء </a:t>
                      </a:r>
                      <a:r>
                        <a:rPr lang="ar-SA" sz="1600" b="1" dirty="0" err="1" smtClean="0"/>
                        <a:t>لإنه</a:t>
                      </a:r>
                      <a:r>
                        <a:rPr lang="ar-SA" sz="1600" b="1" dirty="0" smtClean="0"/>
                        <a:t> مثنى وهو مضاف والسجن مضاف إليه مجرور بالكسرة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رفيقا بالعباد,</a:t>
                      </a:r>
                      <a:r>
                        <a:rPr lang="ar-SA" sz="1600" b="1" dirty="0" err="1" smtClean="0"/>
                        <a:t>الطف</a:t>
                      </a:r>
                      <a:r>
                        <a:rPr lang="ar-SA" sz="1600" b="1" baseline="0" dirty="0" smtClean="0"/>
                        <a:t> بنا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رفيقا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شبيه</a:t>
                      </a:r>
                      <a:r>
                        <a:rPr lang="ar-SA" sz="1600" b="1" baseline="0" dirty="0" smtClean="0"/>
                        <a:t> بالمضاف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بالفتحة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يقول الأعمى: يا رجلا خذ بيدي 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رجلا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نكرة غير مقصودة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بالفتحة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( قال يا نوح إنه ليس من اهلك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نـــوح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علم مفرد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مبني على الضم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محمدان , لاتخلفا الموعد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محمدان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علم مفرد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مبني على الألف لأنه مثنى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مسلمون ارفعوا راية الحق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مسلمون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نكرة مقصودة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مبني</a:t>
                      </a:r>
                      <a:r>
                        <a:rPr lang="ar-SA" sz="1600" b="1" baseline="0" dirty="0" smtClean="0"/>
                        <a:t> على الواو </a:t>
                      </a:r>
                      <a:r>
                        <a:rPr lang="ar-SA" sz="1600" b="1" baseline="0" dirty="0" err="1" smtClean="0"/>
                        <a:t>لإنه</a:t>
                      </a:r>
                      <a:r>
                        <a:rPr lang="ar-SA" sz="1600" b="1" baseline="0" dirty="0" smtClean="0"/>
                        <a:t> جمع مذكر سالم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معلمات , حان وقت الدرس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معلمات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نكرة مقصودة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مبني على الضم لأنه جمع مؤنث سالم</a:t>
                      </a:r>
                      <a:endParaRPr lang="ar-SA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الشرح</a:t>
            </a: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12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الجملة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حرف النداء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المنادى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نوعه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إعرابه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قال تعالى(</a:t>
                      </a:r>
                      <a:r>
                        <a:rPr lang="ar-SA" sz="1600" b="1" baseline="0" dirty="0" smtClean="0"/>
                        <a:t> يا صاحبي السجن </a:t>
                      </a:r>
                      <a:r>
                        <a:rPr lang="ar-SA" sz="1600" b="1" baseline="0" dirty="0" err="1" smtClean="0"/>
                        <a:t>ءأرباب</a:t>
                      </a:r>
                      <a:r>
                        <a:rPr lang="ar-SA" sz="1600" b="1" baseline="0" dirty="0" smtClean="0"/>
                        <a:t>  متفرقون خير أم الله الواحد القهار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baseline="0" dirty="0" smtClean="0"/>
                    </a:p>
                    <a:p>
                      <a:pPr algn="ctr" rtl="1"/>
                      <a:r>
                        <a:rPr lang="ar-SA" sz="1600" b="1" baseline="0" dirty="0" smtClean="0"/>
                        <a:t> 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رفيقا بالعباد,</a:t>
                      </a:r>
                      <a:r>
                        <a:rPr lang="ar-SA" sz="1600" b="1" dirty="0" err="1" smtClean="0"/>
                        <a:t>الطف</a:t>
                      </a:r>
                      <a:r>
                        <a:rPr lang="ar-SA" sz="1600" b="1" baseline="0" dirty="0" smtClean="0"/>
                        <a:t> بنا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يقول الأعمى: يا رجلا خذ بيدي 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( قال يا نوح إنه ليس من اهلك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محمدان , لاتخلفا الموعد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مسلمون ارفعوا راية الحق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معلمات , حان وقت الدرس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الشرح</a:t>
            </a: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12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الجملة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حرف النداء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المنادى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نوعه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إعرابه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قال تعالى(</a:t>
                      </a:r>
                      <a:r>
                        <a:rPr lang="ar-SA" sz="1600" b="1" baseline="0" dirty="0" smtClean="0"/>
                        <a:t> يا صاحبي السجن </a:t>
                      </a:r>
                      <a:r>
                        <a:rPr lang="ar-SA" sz="1600" b="1" baseline="0" dirty="0" err="1" smtClean="0"/>
                        <a:t>ءأرباب</a:t>
                      </a:r>
                      <a:r>
                        <a:rPr lang="ar-SA" sz="1600" b="1" baseline="0" dirty="0" smtClean="0"/>
                        <a:t>  متفرقون خير أم الله الواحد القهار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baseline="0" dirty="0" smtClean="0"/>
                    </a:p>
                    <a:p>
                      <a:pPr algn="ctr" rtl="1"/>
                      <a:r>
                        <a:rPr lang="ar-SA" sz="1600" b="1" baseline="0" dirty="0" smtClean="0"/>
                        <a:t>  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صاحبي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رفيقا بالعباد,</a:t>
                      </a:r>
                      <a:r>
                        <a:rPr lang="ar-SA" sz="1600" b="1" dirty="0" err="1" smtClean="0"/>
                        <a:t>الطف</a:t>
                      </a:r>
                      <a:r>
                        <a:rPr lang="ar-SA" sz="1600" b="1" baseline="0" dirty="0" smtClean="0"/>
                        <a:t> بنا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يقول الأعمى: يا رجلا خذ بيدي 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( قال يا نوح إنه ليس من اهلك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محمدان , لاتخلفا الموعد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مسلمون ارفعوا راية الحق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معلمات , حان وقت الدرس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الشرح</a:t>
            </a: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12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الجملة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حرف النداء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المنادى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نوعه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إعرابه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قال تعالى(</a:t>
                      </a:r>
                      <a:r>
                        <a:rPr lang="ar-SA" sz="1600" b="1" baseline="0" dirty="0" smtClean="0"/>
                        <a:t> يا صاحبي السجن </a:t>
                      </a:r>
                      <a:r>
                        <a:rPr lang="ar-SA" sz="1600" b="1" baseline="0" dirty="0" err="1" smtClean="0"/>
                        <a:t>ءأرباب</a:t>
                      </a:r>
                      <a:r>
                        <a:rPr lang="ar-SA" sz="1600" b="1" baseline="0" dirty="0" smtClean="0"/>
                        <a:t>  متفرقون خير أم الله الواحد القهار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baseline="0" dirty="0" smtClean="0"/>
                    </a:p>
                    <a:p>
                      <a:pPr algn="ctr" rtl="1"/>
                      <a:r>
                        <a:rPr lang="ar-SA" sz="1600" b="1" baseline="0" dirty="0" smtClean="0"/>
                        <a:t>  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صاحبي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رفيقا بالعباد,</a:t>
                      </a:r>
                      <a:r>
                        <a:rPr lang="ar-SA" sz="1600" b="1" dirty="0" err="1" smtClean="0"/>
                        <a:t>الطف</a:t>
                      </a:r>
                      <a:r>
                        <a:rPr lang="ar-SA" sz="1600" b="1" baseline="0" dirty="0" smtClean="0"/>
                        <a:t> بنا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يقول الأعمى: يا رجلا خذ بيدي 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( قال يا نوح إنه ليس من اهلك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محمدان , لاتخلفا الموعد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مسلمون ارفعوا راية الحق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معلمات , حان وقت الدرس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الشرح</a:t>
            </a: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12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الجملة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حرف النداء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المنادى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نوعه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إعرابه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قال تعالى(</a:t>
                      </a:r>
                      <a:r>
                        <a:rPr lang="ar-SA" sz="1600" b="1" baseline="0" dirty="0" smtClean="0"/>
                        <a:t> يا صاحبي السجن </a:t>
                      </a:r>
                      <a:r>
                        <a:rPr lang="ar-SA" sz="1600" b="1" baseline="0" dirty="0" err="1" smtClean="0"/>
                        <a:t>ءأرباب</a:t>
                      </a:r>
                      <a:r>
                        <a:rPr lang="ar-SA" sz="1600" b="1" baseline="0" dirty="0" smtClean="0"/>
                        <a:t>  متفرقون خير أم الله الواحد القهار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baseline="0" dirty="0" smtClean="0"/>
                    </a:p>
                    <a:p>
                      <a:pPr algn="ctr" rtl="1"/>
                      <a:r>
                        <a:rPr lang="ar-SA" sz="1600" b="1" baseline="0" dirty="0" smtClean="0"/>
                        <a:t>  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صاحبي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بالياء </a:t>
                      </a:r>
                      <a:r>
                        <a:rPr lang="ar-SA" sz="1600" b="1" dirty="0" err="1" smtClean="0"/>
                        <a:t>لإنه</a:t>
                      </a:r>
                      <a:r>
                        <a:rPr lang="ar-SA" sz="1600" b="1" dirty="0" smtClean="0"/>
                        <a:t> مثنى وهو مضاف والسجن مضاف إليه مجرور بالكسرة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رفيقا بالعباد,</a:t>
                      </a:r>
                      <a:r>
                        <a:rPr lang="ar-SA" sz="1600" b="1" dirty="0" err="1" smtClean="0"/>
                        <a:t>الطف</a:t>
                      </a:r>
                      <a:r>
                        <a:rPr lang="ar-SA" sz="1600" b="1" baseline="0" dirty="0" smtClean="0"/>
                        <a:t> بنا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يقول الأعمى: يا رجلا خذ بيدي 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( قال يا نوح إنه ليس من اهلك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محمدان , لاتخلفا الموعد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مسلمون ارفعوا راية الحق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معلمات , حان وقت الدرس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الشرح</a:t>
            </a: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12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الجملة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حرف النداء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المنادى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نوعه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إعرابه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قال تعالى(</a:t>
                      </a:r>
                      <a:r>
                        <a:rPr lang="ar-SA" sz="1600" b="1" baseline="0" dirty="0" smtClean="0"/>
                        <a:t> يا صاحبي السجن </a:t>
                      </a:r>
                      <a:r>
                        <a:rPr lang="ar-SA" sz="1600" b="1" baseline="0" dirty="0" err="1" smtClean="0"/>
                        <a:t>ءأرباب</a:t>
                      </a:r>
                      <a:r>
                        <a:rPr lang="ar-SA" sz="1600" b="1" baseline="0" dirty="0" smtClean="0"/>
                        <a:t>  متفرقون خير أم الله الواحد القهار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baseline="0" dirty="0" smtClean="0"/>
                    </a:p>
                    <a:p>
                      <a:pPr algn="ctr" rtl="1"/>
                      <a:r>
                        <a:rPr lang="ar-SA" sz="1600" b="1" baseline="0" dirty="0" smtClean="0"/>
                        <a:t>  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صاحبي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بالياء </a:t>
                      </a:r>
                      <a:r>
                        <a:rPr lang="ar-SA" sz="1600" b="1" dirty="0" err="1" smtClean="0"/>
                        <a:t>لإنه</a:t>
                      </a:r>
                      <a:r>
                        <a:rPr lang="ar-SA" sz="1600" b="1" dirty="0" smtClean="0"/>
                        <a:t> مثنى وهو مضاف والسجن مضاف إليه مجرور بالكسرة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رفيقا بالعباد,</a:t>
                      </a:r>
                      <a:r>
                        <a:rPr lang="ar-SA" sz="1600" b="1" dirty="0" err="1" smtClean="0"/>
                        <a:t>الطف</a:t>
                      </a:r>
                      <a:r>
                        <a:rPr lang="ar-SA" sz="1600" b="1" baseline="0" dirty="0" smtClean="0"/>
                        <a:t> بنا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يقول الأعمى: يا رجلا خذ بيدي 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( قال يا نوح إنه ليس من اهلك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محمدان , لاتخلفا الموعد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مسلمون ارفعوا راية الحق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معلمات , حان وقت الدرس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الشرح</a:t>
            </a: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123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الجملة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حرف النداء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المنادى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نوعه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إعرابه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قال تعالى(</a:t>
                      </a:r>
                      <a:r>
                        <a:rPr lang="ar-SA" sz="1600" b="1" baseline="0" dirty="0" smtClean="0"/>
                        <a:t> يا صاحبي السجن </a:t>
                      </a:r>
                      <a:r>
                        <a:rPr lang="ar-SA" sz="1600" b="1" baseline="0" dirty="0" err="1" smtClean="0"/>
                        <a:t>ءأرباب</a:t>
                      </a:r>
                      <a:r>
                        <a:rPr lang="ar-SA" sz="1600" b="1" baseline="0" dirty="0" smtClean="0"/>
                        <a:t>  متفرقون خير أم الله الواحد القهار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baseline="0" dirty="0" smtClean="0"/>
                    </a:p>
                    <a:p>
                      <a:pPr algn="ctr" rtl="1"/>
                      <a:r>
                        <a:rPr lang="ar-SA" sz="1600" b="1" baseline="0" dirty="0" smtClean="0"/>
                        <a:t>  يـــــا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صاحبي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 smtClean="0"/>
                    </a:p>
                    <a:p>
                      <a:pPr algn="ctr" rtl="1"/>
                      <a:r>
                        <a:rPr lang="ar-SA" sz="1600" b="1" dirty="0" smtClean="0"/>
                        <a:t>مضاف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منادى منصوب بالياء </a:t>
                      </a:r>
                      <a:r>
                        <a:rPr lang="ar-SA" sz="1600" b="1" dirty="0" err="1" smtClean="0"/>
                        <a:t>لإنه</a:t>
                      </a:r>
                      <a:r>
                        <a:rPr lang="ar-SA" sz="1600" b="1" dirty="0" smtClean="0"/>
                        <a:t> مثنى وهو مضاف والسجن مضاف إليه مجرور بالكسرة</a:t>
                      </a:r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رفيقا بالعباد,</a:t>
                      </a:r>
                      <a:r>
                        <a:rPr lang="ar-SA" sz="1600" b="1" dirty="0" err="1" smtClean="0"/>
                        <a:t>الطف</a:t>
                      </a:r>
                      <a:r>
                        <a:rPr lang="ar-SA" sz="1600" b="1" baseline="0" dirty="0" smtClean="0"/>
                        <a:t> بنا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يــــا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رفيقا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يقول الأعمى: يا رجلا خذ بيدي 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( قال يا نوح إنه ليس من اهلك )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محمدان , لاتخلفا الموعد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مسلمون ارفعوا راية الحق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600" b="1" dirty="0" smtClean="0"/>
                        <a:t>يا معلمات , حان وقت الدرس</a:t>
                      </a:r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ذروة">
  <a:themeElements>
    <a:clrScheme name="ذروة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ذروة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ذروة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61</TotalTime>
  <Words>2723</Words>
  <Application>Microsoft Office PowerPoint</Application>
  <PresentationFormat>On-screen Show (4:3)</PresentationFormat>
  <Paragraphs>875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ذروة</vt:lpstr>
      <vt:lpstr>الدرس الثاني</vt:lpstr>
      <vt:lpstr>القاعدة </vt:lpstr>
      <vt:lpstr>الشرح</vt:lpstr>
      <vt:lpstr>الشرح</vt:lpstr>
      <vt:lpstr>الشرح</vt:lpstr>
      <vt:lpstr>الشرح</vt:lpstr>
      <vt:lpstr>الشرح</vt:lpstr>
      <vt:lpstr>الشرح</vt:lpstr>
      <vt:lpstr>الشرح</vt:lpstr>
      <vt:lpstr>الشرح</vt:lpstr>
      <vt:lpstr>الشرح</vt:lpstr>
      <vt:lpstr>الشرح</vt:lpstr>
      <vt:lpstr>الشرح</vt:lpstr>
      <vt:lpstr>الشرح</vt:lpstr>
      <vt:lpstr>الشرح</vt:lpstr>
      <vt:lpstr>الشرح</vt:lpstr>
      <vt:lpstr>الشرح</vt:lpstr>
      <vt:lpstr>الشرح</vt:lpstr>
      <vt:lpstr>الشرح</vt:lpstr>
      <vt:lpstr>الشرح</vt:lpstr>
      <vt:lpstr>الشرح</vt:lpstr>
      <vt:lpstr>الشرح</vt:lpstr>
      <vt:lpstr>الشرح</vt:lpstr>
      <vt:lpstr>الشرح</vt:lpstr>
      <vt:lpstr>الشرح</vt:lpstr>
      <vt:lpstr>الشرح</vt:lpstr>
      <vt:lpstr>الشرح</vt:lpstr>
      <vt:lpstr>الشرح</vt:lpstr>
      <vt:lpstr>الشرح</vt:lpstr>
      <vt:lpstr>الشرح</vt:lpstr>
      <vt:lpstr>الشرح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الدرس الثاني</dc:title>
  <dc:creator>عبدالرحمن</dc:creator>
  <cp:lastModifiedBy>asd</cp:lastModifiedBy>
  <cp:revision>11</cp:revision>
  <dcterms:created xsi:type="dcterms:W3CDTF">2009-11-09T19:00:39Z</dcterms:created>
  <dcterms:modified xsi:type="dcterms:W3CDTF">2016-12-28T12:05:22Z</dcterms:modified>
</cp:coreProperties>
</file>