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2" r:id="rId1"/>
  </p:sldMasterIdLst>
  <p:notesMasterIdLst>
    <p:notesMasterId r:id="rId7"/>
  </p:notesMasterIdLst>
  <p:sldIdLst>
    <p:sldId id="276" r:id="rId2"/>
    <p:sldId id="290" r:id="rId3"/>
    <p:sldId id="292" r:id="rId4"/>
    <p:sldId id="291" r:id="rId5"/>
    <p:sldId id="261" r:id="rId6"/>
  </p:sldIdLst>
  <p:sldSz cx="12192000" cy="6858000"/>
  <p:notesSz cx="6858000" cy="9144000"/>
  <p:custDataLst>
    <p:tags r:id="rId8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FFCCFF"/>
    <a:srgbClr val="567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14/03/47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868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533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651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0939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993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983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421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28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6754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291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728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14/03/1447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1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 b="9019"/>
          <a:stretch/>
        </p:blipFill>
        <p:spPr>
          <a:xfrm>
            <a:off x="355600" y="304800"/>
            <a:ext cx="6062361" cy="6229704"/>
          </a:xfrm>
          <a:prstGeom prst="rect">
            <a:avLst/>
          </a:prstGeom>
          <a:effectLst>
            <a:glow rad="127000">
              <a:schemeClr val="accent2">
                <a:lumMod val="75000"/>
              </a:schemeClr>
            </a:glow>
          </a:effectLst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710002"/>
            <a:ext cx="4566596" cy="5722900"/>
          </a:xfrm>
          <a:prstGeom prst="rect">
            <a:avLst/>
          </a:prstGeom>
          <a:noFill/>
          <a:effectLst>
            <a:glow rad="63500">
              <a:schemeClr val="accent1">
                <a:lumMod val="50000"/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2014175" y="2263402"/>
            <a:ext cx="27452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accent4"/>
                </a:solidFill>
                <a:cs typeface="Sultan bold" pitchFamily="2" charset="-78"/>
              </a:rPr>
              <a:t>الجبر والدوال</a:t>
            </a:r>
            <a:endParaRPr lang="ar-EG" sz="4000" b="1" dirty="0">
              <a:solidFill>
                <a:schemeClr val="accent4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895623" y="2971288"/>
            <a:ext cx="315717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3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اختبار منتصف الفصل</a:t>
            </a:r>
            <a:endParaRPr lang="ar-EG" sz="3300" b="1" dirty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 rot="10800000">
            <a:off x="5977071" y="-323496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191292"/>
            <a:ext cx="11815792" cy="6492774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24" y="258014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407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ar-EG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63" y="614149"/>
            <a:ext cx="456646" cy="5581935"/>
          </a:xfrm>
          <a:prstGeom prst="rect">
            <a:avLst/>
          </a:prstGeom>
        </p:spPr>
      </p:pic>
      <p:sp>
        <p:nvSpPr>
          <p:cNvPr id="2" name="شكل بيضاوي 1"/>
          <p:cNvSpPr/>
          <p:nvPr/>
        </p:nvSpPr>
        <p:spPr>
          <a:xfrm>
            <a:off x="5254388" y="5841242"/>
            <a:ext cx="423081" cy="5186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0FAC4B8-37DF-8D59-1125-65AC278F7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833" y="354841"/>
            <a:ext cx="5254695" cy="5186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D7F0873-DB55-AA9A-4F27-780278223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21" y="354841"/>
            <a:ext cx="5254695" cy="5186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7236A2B-667D-FEE6-FBF9-1144B81B7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674" y="1017918"/>
            <a:ext cx="5158596" cy="320039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FBCF9D8-8FB7-8473-C48F-0C20F02997C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1544" r="7576" b="26849"/>
          <a:stretch/>
        </p:blipFill>
        <p:spPr>
          <a:xfrm>
            <a:off x="621867" y="4634400"/>
            <a:ext cx="5209149" cy="117319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716D651-607A-AB08-06C5-8B101959BB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4854" r="7576" b="53539"/>
          <a:stretch/>
        </p:blipFill>
        <p:spPr>
          <a:xfrm>
            <a:off x="509482" y="2783210"/>
            <a:ext cx="5209149" cy="11731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31ED672-5D2B-ACB5-83BB-B640717A3D4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4260" b="87538"/>
          <a:stretch/>
        </p:blipFill>
        <p:spPr>
          <a:xfrm>
            <a:off x="576321" y="937761"/>
            <a:ext cx="5180228" cy="65682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0E5B187-B351-036C-3040-D6FB4F6600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4567" t="11468" r="7577" b="81336"/>
          <a:stretch/>
        </p:blipFill>
        <p:spPr>
          <a:xfrm>
            <a:off x="4337963" y="1658888"/>
            <a:ext cx="1049049" cy="51907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41A1298-A0CA-4238-7F4B-D52D428A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773" t="11468" r="64769" b="81336"/>
          <a:stretch/>
        </p:blipFill>
        <p:spPr>
          <a:xfrm>
            <a:off x="4481240" y="2172108"/>
            <a:ext cx="871268" cy="5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9" y="136478"/>
            <a:ext cx="11815792" cy="6561236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9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571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43336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ar-EG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26734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4149"/>
            <a:ext cx="535228" cy="558193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2EAAAE9-119D-3284-9996-1F4B34D12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833" y="354841"/>
            <a:ext cx="5254695" cy="5186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95A696E-497B-FED1-3AAA-6CCE7D215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21" y="354841"/>
            <a:ext cx="5254695" cy="51861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D49BF39-BE1F-3546-B026-28DE9CDD35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742" t="92360" r="7577"/>
          <a:stretch/>
        </p:blipFill>
        <p:spPr>
          <a:xfrm>
            <a:off x="7844267" y="2484141"/>
            <a:ext cx="3758261" cy="5186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007E32C-BCCD-2DE9-363E-A8F9FD15CBD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742" t="78552" r="7577" b="7449"/>
          <a:stretch/>
        </p:blipFill>
        <p:spPr>
          <a:xfrm>
            <a:off x="8126083" y="918835"/>
            <a:ext cx="3450567" cy="7978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CA04E27-C9FE-708B-2D4C-21E11F9AD6B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015" t="2774" b="71344"/>
          <a:stretch/>
        </p:blipFill>
        <p:spPr>
          <a:xfrm>
            <a:off x="8617785" y="3614467"/>
            <a:ext cx="3062377" cy="41406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D15D52F-3795-3C9D-0C0D-3B6C82ED828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8984" t="30993" b="31366"/>
          <a:stretch/>
        </p:blipFill>
        <p:spPr>
          <a:xfrm>
            <a:off x="9445924" y="4062733"/>
            <a:ext cx="2165229" cy="55070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0462C94-043D-2558-AC8D-90C17D14B1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0993" r="48984" b="26140"/>
          <a:stretch/>
        </p:blipFill>
        <p:spPr>
          <a:xfrm>
            <a:off x="9368285" y="5312004"/>
            <a:ext cx="2165229" cy="62716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B378261-D096-BA09-8F10-E3E20AFBE0A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1179" t="68634"/>
          <a:stretch/>
        </p:blipFill>
        <p:spPr>
          <a:xfrm>
            <a:off x="4017822" y="912249"/>
            <a:ext cx="1647644" cy="4588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B925600-4C29-B725-C8EB-D50C6484F72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8634" r="51016"/>
          <a:stretch/>
        </p:blipFill>
        <p:spPr>
          <a:xfrm>
            <a:off x="3503708" y="1575138"/>
            <a:ext cx="2078966" cy="45889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08F6AB5-72F8-32C7-6C52-E1A6FA10665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74564"/>
          <a:stretch/>
        </p:blipFill>
        <p:spPr>
          <a:xfrm>
            <a:off x="629270" y="2179427"/>
            <a:ext cx="5129757" cy="1096779"/>
          </a:xfrm>
          <a:prstGeom prst="rect">
            <a:avLst/>
          </a:prstGeom>
        </p:spPr>
      </p:pic>
      <p:graphicFrame>
        <p:nvGraphicFramePr>
          <p:cNvPr id="22" name="Group 104">
            <a:extLst>
              <a:ext uri="{FF2B5EF4-FFF2-40B4-BE49-F238E27FC236}">
                <a16:creationId xmlns:a16="http://schemas.microsoft.com/office/drawing/2014/main" id="{DD0907B9-7604-0789-5F21-0CC8C7559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539452"/>
              </p:ext>
            </p:extLst>
          </p:nvPr>
        </p:nvGraphicFramePr>
        <p:xfrm>
          <a:off x="663774" y="3313650"/>
          <a:ext cx="5071919" cy="3033299"/>
        </p:xfrm>
        <a:graphic>
          <a:graphicData uri="http://schemas.openxmlformats.org/drawingml/2006/table">
            <a:tbl>
              <a:tblPr rtl="1"/>
              <a:tblGrid>
                <a:gridCol w="923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613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أفهم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016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أخطط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66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أحل</a:t>
                      </a:r>
                      <a:endParaRPr kumimoji="0" 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979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اتحقق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71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73934"/>
            <a:ext cx="11791665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6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03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5996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48" y="623804"/>
            <a:ext cx="456646" cy="556828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791F057-C21E-C4A3-FCD4-BC670E2ED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833" y="354841"/>
            <a:ext cx="5254695" cy="5186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ED1F2BF-E30D-4C57-B671-E17E636AD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21" y="354841"/>
            <a:ext cx="5254695" cy="5186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BDFF34-45EF-151D-0F4A-49DE56097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1914" y="935161"/>
            <a:ext cx="5053362" cy="32141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93DDC9-378A-85A2-3C8A-F21ED6F5B99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1726"/>
          <a:stretch/>
        </p:blipFill>
        <p:spPr>
          <a:xfrm>
            <a:off x="8375552" y="4080292"/>
            <a:ext cx="3226975" cy="226874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67E3ABB-4001-12FB-716F-3CCFE9B18F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725" y="2147979"/>
            <a:ext cx="5096527" cy="11041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B770264-7F9C-83ED-E2F3-7ACB292FAF2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76786"/>
          <a:stretch/>
        </p:blipFill>
        <p:spPr>
          <a:xfrm>
            <a:off x="2454053" y="873457"/>
            <a:ext cx="3226975" cy="672858"/>
          </a:xfrm>
          <a:prstGeom prst="rect">
            <a:avLst/>
          </a:prstGeom>
        </p:spPr>
      </p:pic>
      <p:sp>
        <p:nvSpPr>
          <p:cNvPr id="17" name="مستطيل مستدير الزوايا">
            <a:extLst>
              <a:ext uri="{FF2B5EF4-FFF2-40B4-BE49-F238E27FC236}">
                <a16:creationId xmlns:a16="http://schemas.microsoft.com/office/drawing/2014/main" id="{C6376366-CC2D-030E-D0AC-F7C4B729037F}"/>
              </a:ext>
            </a:extLst>
          </p:cNvPr>
          <p:cNvSpPr/>
          <p:nvPr/>
        </p:nvSpPr>
        <p:spPr>
          <a:xfrm>
            <a:off x="3573557" y="5253483"/>
            <a:ext cx="2024986" cy="946142"/>
          </a:xfrm>
          <a:prstGeom prst="roundRect">
            <a:avLst>
              <a:gd name="adj" fmla="val 12608"/>
            </a:avLst>
          </a:prstGeom>
          <a:solidFill>
            <a:srgbClr val="00B0F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8" name="مستطيل مستدير الزوايا">
            <a:extLst>
              <a:ext uri="{FF2B5EF4-FFF2-40B4-BE49-F238E27FC236}">
                <a16:creationId xmlns:a16="http://schemas.microsoft.com/office/drawing/2014/main" id="{1F6106F7-68CC-B641-4CCE-4592C3382A6B}"/>
              </a:ext>
            </a:extLst>
          </p:cNvPr>
          <p:cNvSpPr/>
          <p:nvPr/>
        </p:nvSpPr>
        <p:spPr>
          <a:xfrm>
            <a:off x="3716921" y="5408757"/>
            <a:ext cx="1740345" cy="664235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9" name="الواجب">
            <a:extLst>
              <a:ext uri="{FF2B5EF4-FFF2-40B4-BE49-F238E27FC236}">
                <a16:creationId xmlns:a16="http://schemas.microsoft.com/office/drawing/2014/main" id="{9A95C7BC-9924-44CC-9A69-EC8413C611FC}"/>
              </a:ext>
            </a:extLst>
          </p:cNvPr>
          <p:cNvSpPr txBox="1"/>
          <p:nvPr/>
        </p:nvSpPr>
        <p:spPr>
          <a:xfrm>
            <a:off x="3729760" y="5523589"/>
            <a:ext cx="156195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2400" dirty="0"/>
              <a:t>متابعة المنصة</a:t>
            </a:r>
            <a:r>
              <a:rPr sz="2400" dirty="0"/>
              <a:t> </a:t>
            </a:r>
          </a:p>
        </p:txBody>
      </p:sp>
      <p:pic>
        <p:nvPicPr>
          <p:cNvPr id="20" name="IMG_4499.jpeg" descr="IMG_4499.jpeg">
            <a:extLst>
              <a:ext uri="{FF2B5EF4-FFF2-40B4-BE49-F238E27FC236}">
                <a16:creationId xmlns:a16="http://schemas.microsoft.com/office/drawing/2014/main" id="{E92C428F-56E8-A390-6011-1702280BFB9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133"/>
          <a:stretch/>
        </p:blipFill>
        <p:spPr>
          <a:xfrm>
            <a:off x="762164" y="4839419"/>
            <a:ext cx="2558711" cy="1293858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548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817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3499" y="1281002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272959"/>
            <a:ext cx="745523" cy="67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19</Words>
  <Application>Microsoft Office PowerPoint</Application>
  <PresentationFormat>شاشة عريضة</PresentationFormat>
  <Paragraphs>17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2" baseType="lpstr">
      <vt:lpstr>AGA Arabesque</vt:lpstr>
      <vt:lpstr>Arial</vt:lpstr>
      <vt:lpstr>Calibri</vt:lpstr>
      <vt:lpstr>Calibri Light</vt:lpstr>
      <vt:lpstr>Sultan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210</cp:revision>
  <dcterms:created xsi:type="dcterms:W3CDTF">2020-11-12T21:23:07Z</dcterms:created>
  <dcterms:modified xsi:type="dcterms:W3CDTF">2025-09-06T10:58:39Z</dcterms:modified>
</cp:coreProperties>
</file>