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32" r:id="rId1"/>
  </p:sldMasterIdLst>
  <p:notesMasterIdLst>
    <p:notesMasterId r:id="rId7"/>
  </p:notesMasterIdLst>
  <p:sldIdLst>
    <p:sldId id="276" r:id="rId2"/>
    <p:sldId id="290" r:id="rId3"/>
    <p:sldId id="292" r:id="rId4"/>
    <p:sldId id="291" r:id="rId5"/>
    <p:sldId id="261" r:id="rId6"/>
  </p:sldIdLst>
  <p:sldSz cx="12192000" cy="6858000"/>
  <p:notesSz cx="6858000" cy="9144000"/>
  <p:custDataLst>
    <p:tags r:id="rId8"/>
  </p:custData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  <a:srgbClr val="CC99FF"/>
    <a:srgbClr val="FFCCFF"/>
    <a:srgbClr val="567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9953" autoAdjust="0"/>
    <p:restoredTop sz="94660"/>
  </p:normalViewPr>
  <p:slideViewPr>
    <p:cSldViewPr snapToGrid="0">
      <p:cViewPr varScale="1">
        <p:scale>
          <a:sx n="77" d="100"/>
          <a:sy n="77" d="100"/>
        </p:scale>
        <p:origin x="76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6F0C11E-9153-4782-BE1B-00266772A033}" type="datetimeFigureOut">
              <a:rPr lang="ar-SA" smtClean="0"/>
              <a:t>14/03/47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DD64F67-7C64-45F3-9922-6B21E2C7BC91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36699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48685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453385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76515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609393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859937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3983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74212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5281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7543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29191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627286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BC9A45-A6E1-49DE-99EF-65F7AD02BA55}" type="datetimeFigureOut">
              <a:rPr lang="ar-EG" smtClean="0"/>
              <a:t>14/03/1447</a:t>
            </a:fld>
            <a:endParaRPr lang="ar-EG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7FB82-6900-4FF8-BDA9-6B51EE998D2C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001943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4" r:id="rId2"/>
    <p:sldLayoutId id="2147483835" r:id="rId3"/>
    <p:sldLayoutId id="2147483836" r:id="rId4"/>
    <p:sldLayoutId id="2147483837" r:id="rId5"/>
    <p:sldLayoutId id="2147483838" r:id="rId6"/>
    <p:sldLayoutId id="2147483839" r:id="rId7"/>
    <p:sldLayoutId id="2147483840" r:id="rId8"/>
    <p:sldLayoutId id="2147483841" r:id="rId9"/>
    <p:sldLayoutId id="2147483842" r:id="rId10"/>
    <p:sldLayoutId id="2147483843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3.wdp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3.wdp"/><Relationship Id="rId7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16.jpeg"/><Relationship Id="rId5" Type="http://schemas.openxmlformats.org/officeDocument/2006/relationships/image" Target="../media/image12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700920AA-4F4C-4B31-BC2E-B0D58CE402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55" b="9019"/>
          <a:stretch/>
        </p:blipFill>
        <p:spPr>
          <a:xfrm>
            <a:off x="355600" y="304800"/>
            <a:ext cx="6062361" cy="6229704"/>
          </a:xfrm>
          <a:prstGeom prst="rect">
            <a:avLst/>
          </a:prstGeom>
          <a:effectLst>
            <a:glow rad="127000">
              <a:schemeClr val="accent2">
                <a:lumMod val="75000"/>
              </a:schemeClr>
            </a:glow>
          </a:effectLst>
        </p:spPr>
      </p:pic>
      <p:pic>
        <p:nvPicPr>
          <p:cNvPr id="1028" name="Picture 4" descr="سكرابز اركان ذهبية للتصاميم رووعة - شبكة شعاع الدعوية النسائية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42663" y="710002"/>
            <a:ext cx="4566596" cy="5722900"/>
          </a:xfrm>
          <a:prstGeom prst="rect">
            <a:avLst/>
          </a:prstGeom>
          <a:noFill/>
          <a:effectLst>
            <a:glow rad="63500">
              <a:schemeClr val="accent1">
                <a:lumMod val="50000"/>
                <a:alpha val="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C8078DA9-1076-49AE-91AF-583C354921FA}"/>
              </a:ext>
            </a:extLst>
          </p:cNvPr>
          <p:cNvSpPr txBox="1"/>
          <p:nvPr/>
        </p:nvSpPr>
        <p:spPr>
          <a:xfrm>
            <a:off x="2014175" y="2263402"/>
            <a:ext cx="274521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chemeClr val="accent4"/>
                </a:solidFill>
                <a:cs typeface="Sultan bold" pitchFamily="2" charset="-78"/>
              </a:rPr>
              <a:t>الجبر والدوال</a:t>
            </a:r>
            <a:endParaRPr lang="ar-EG" sz="4000" b="1" dirty="0">
              <a:solidFill>
                <a:schemeClr val="accent4"/>
              </a:solidFill>
              <a:cs typeface="Sultan bold" pitchFamily="2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8078DA9-1076-49AE-91AF-583C354921FA}"/>
              </a:ext>
            </a:extLst>
          </p:cNvPr>
          <p:cNvSpPr txBox="1"/>
          <p:nvPr/>
        </p:nvSpPr>
        <p:spPr>
          <a:xfrm>
            <a:off x="1895623" y="2971288"/>
            <a:ext cx="3157176" cy="6001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3300" b="1" dirty="0">
                <a:solidFill>
                  <a:schemeClr val="bg1"/>
                </a:solidFill>
                <a:latin typeface="AGA Arabesque" panose="05010101010101010101" pitchFamily="2" charset="2"/>
                <a:cs typeface="+mj-cs"/>
              </a:rPr>
              <a:t>اختبار منتصف الفصل</a:t>
            </a:r>
            <a:endParaRPr lang="ar-EG" sz="3300" b="1" dirty="0">
              <a:solidFill>
                <a:schemeClr val="bg1"/>
              </a:solidFill>
              <a:latin typeface="AGA Arabesque" panose="05010101010101010101" pitchFamily="2" charset="2"/>
              <a:cs typeface="+mj-cs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0E12BA75-5EFD-4B16-A085-AD6FF185BC0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50"/>
          <a:stretch/>
        </p:blipFill>
        <p:spPr>
          <a:xfrm rot="10800000">
            <a:off x="5977071" y="-323496"/>
            <a:ext cx="7455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136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5" y="191292"/>
            <a:ext cx="11815792" cy="6492774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224" y="258014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0407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23248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ar-S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ar-EG" sz="3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09482" y="313286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163" y="614149"/>
            <a:ext cx="456646" cy="5581935"/>
          </a:xfrm>
          <a:prstGeom prst="rect">
            <a:avLst/>
          </a:prstGeom>
        </p:spPr>
      </p:pic>
      <p:sp>
        <p:nvSpPr>
          <p:cNvPr id="2" name="شكل بيضاوي 1"/>
          <p:cNvSpPr/>
          <p:nvPr/>
        </p:nvSpPr>
        <p:spPr>
          <a:xfrm>
            <a:off x="5254388" y="5841242"/>
            <a:ext cx="423081" cy="5186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C0FAC4B8-37DF-8D59-1125-65AC278F7C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7833" y="354841"/>
            <a:ext cx="5254695" cy="518616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BD7F0873-DB55-AA9A-4F27-780278223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321" y="354841"/>
            <a:ext cx="5254695" cy="51861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E7236A2B-667D-FEE6-FBF9-1144B81B79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4674" y="1017918"/>
            <a:ext cx="5158596" cy="3200399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5FBCF9D8-8FB7-8473-C48F-0C20F02997C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51544" r="7576" b="26849"/>
          <a:stretch/>
        </p:blipFill>
        <p:spPr>
          <a:xfrm>
            <a:off x="621867" y="4634400"/>
            <a:ext cx="5209149" cy="1173193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3716D651-607A-AB08-06C5-8B101959BB2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24854" r="7576" b="53539"/>
          <a:stretch/>
        </p:blipFill>
        <p:spPr>
          <a:xfrm>
            <a:off x="509482" y="2783210"/>
            <a:ext cx="5209149" cy="1173193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031ED672-5D2B-ACB5-83BB-B640717A3D4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4260" b="87538"/>
          <a:stretch/>
        </p:blipFill>
        <p:spPr>
          <a:xfrm>
            <a:off x="576321" y="937761"/>
            <a:ext cx="5180228" cy="656824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60E5B187-B351-036C-3040-D6FB4F66005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74567" t="11468" r="7577" b="81336"/>
          <a:stretch/>
        </p:blipFill>
        <p:spPr>
          <a:xfrm>
            <a:off x="4337963" y="1658888"/>
            <a:ext cx="1049049" cy="519077"/>
          </a:xfrm>
          <a:prstGeom prst="rect">
            <a:avLst/>
          </a:prstGeom>
        </p:spPr>
      </p:pic>
      <p:pic>
        <p:nvPicPr>
          <p:cNvPr id="19" name="صورة 18">
            <a:extLst>
              <a:ext uri="{FF2B5EF4-FFF2-40B4-BE49-F238E27FC236}">
                <a16:creationId xmlns:a16="http://schemas.microsoft.com/office/drawing/2014/main" id="{141A1298-A0CA-4238-7F4B-D52D428A70F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9773" t="11468" r="64769" b="81336"/>
          <a:stretch/>
        </p:blipFill>
        <p:spPr>
          <a:xfrm>
            <a:off x="4481240" y="2172108"/>
            <a:ext cx="871268" cy="51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593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39" y="136478"/>
            <a:ext cx="11815792" cy="6561236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9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7571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43336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br>
              <a:rPr lang="ar-SA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endParaRPr lang="ar-EG" sz="3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26734" y="313286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285" y="614149"/>
            <a:ext cx="535228" cy="5581935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32EAAAE9-119D-3284-9996-1F4B34D125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7833" y="354841"/>
            <a:ext cx="5254695" cy="518616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795A696E-497B-FED1-3AAA-6CCE7D2158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321" y="354841"/>
            <a:ext cx="5254695" cy="518616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FD49BF39-BE1F-3546-B026-28DE9CDD354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5742" t="92360" r="7577"/>
          <a:stretch/>
        </p:blipFill>
        <p:spPr>
          <a:xfrm>
            <a:off x="7844267" y="2484141"/>
            <a:ext cx="3758261" cy="51861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E007E32C-BCCD-2DE9-363E-A8F9FD15CBD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5742" t="78552" r="7577" b="7449"/>
          <a:stretch/>
        </p:blipFill>
        <p:spPr>
          <a:xfrm>
            <a:off x="8126083" y="918835"/>
            <a:ext cx="3450567" cy="797822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4CA04E27-C9FE-708B-2D4C-21E11F9AD6B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4015" t="2774" b="71344"/>
          <a:stretch/>
        </p:blipFill>
        <p:spPr>
          <a:xfrm>
            <a:off x="8617785" y="3614467"/>
            <a:ext cx="3062377" cy="414069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0D15D52F-3795-3C9D-0C0D-3B6C82ED828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8984" t="30993" b="31366"/>
          <a:stretch/>
        </p:blipFill>
        <p:spPr>
          <a:xfrm>
            <a:off x="9445924" y="4062733"/>
            <a:ext cx="2165229" cy="550708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E0462C94-043D-2558-AC8D-90C17D14B1B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0993" r="48984" b="26140"/>
          <a:stretch/>
        </p:blipFill>
        <p:spPr>
          <a:xfrm>
            <a:off x="9368285" y="5312004"/>
            <a:ext cx="2165229" cy="627161"/>
          </a:xfrm>
          <a:prstGeom prst="rect">
            <a:avLst/>
          </a:prstGeom>
        </p:spPr>
      </p:pic>
      <p:pic>
        <p:nvPicPr>
          <p:cNvPr id="17" name="صورة 16">
            <a:extLst>
              <a:ext uri="{FF2B5EF4-FFF2-40B4-BE49-F238E27FC236}">
                <a16:creationId xmlns:a16="http://schemas.microsoft.com/office/drawing/2014/main" id="{8B378261-D096-BA09-8F10-E3E20AFBE0A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1179" t="68634"/>
          <a:stretch/>
        </p:blipFill>
        <p:spPr>
          <a:xfrm>
            <a:off x="4017822" y="912249"/>
            <a:ext cx="1647644" cy="458891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CB925600-4C29-B725-C8EB-D50C6484F72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68634" r="51016"/>
          <a:stretch/>
        </p:blipFill>
        <p:spPr>
          <a:xfrm>
            <a:off x="3503708" y="1575138"/>
            <a:ext cx="2078966" cy="458891"/>
          </a:xfrm>
          <a:prstGeom prst="rect">
            <a:avLst/>
          </a:prstGeom>
        </p:spPr>
      </p:pic>
      <p:pic>
        <p:nvPicPr>
          <p:cNvPr id="20" name="صورة 19">
            <a:extLst>
              <a:ext uri="{FF2B5EF4-FFF2-40B4-BE49-F238E27FC236}">
                <a16:creationId xmlns:a16="http://schemas.microsoft.com/office/drawing/2014/main" id="{608F6AB5-72F8-32C7-6C52-E1A6FA10665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74564"/>
          <a:stretch/>
        </p:blipFill>
        <p:spPr>
          <a:xfrm>
            <a:off x="629270" y="2179427"/>
            <a:ext cx="5129757" cy="1096779"/>
          </a:xfrm>
          <a:prstGeom prst="rect">
            <a:avLst/>
          </a:prstGeom>
        </p:spPr>
      </p:pic>
      <p:graphicFrame>
        <p:nvGraphicFramePr>
          <p:cNvPr id="22" name="Group 104">
            <a:extLst>
              <a:ext uri="{FF2B5EF4-FFF2-40B4-BE49-F238E27FC236}">
                <a16:creationId xmlns:a16="http://schemas.microsoft.com/office/drawing/2014/main" id="{DD0907B9-7604-0789-5F21-0CC8C7559D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4539452"/>
              </p:ext>
            </p:extLst>
          </p:nvPr>
        </p:nvGraphicFramePr>
        <p:xfrm>
          <a:off x="663774" y="3313650"/>
          <a:ext cx="5071919" cy="3033299"/>
        </p:xfrm>
        <a:graphic>
          <a:graphicData uri="http://schemas.openxmlformats.org/drawingml/2006/table">
            <a:tbl>
              <a:tblPr rtl="1"/>
              <a:tblGrid>
                <a:gridCol w="923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48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7613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أفهم</a:t>
                      </a: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2016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أخطط</a:t>
                      </a: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200" b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23660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</a:rPr>
                        <a:t> أحل</a:t>
                      </a:r>
                      <a:endParaRPr kumimoji="0" lang="ar-SA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</a:rPr>
                        <a:t>  </a:t>
                      </a:r>
                      <a:endParaRPr kumimoji="0" lang="en-US" sz="1200" b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200" b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200" b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200" b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200" b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200" b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200" b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marR="0" lvl="0" indent="-342900" algn="ctr" defTabSz="914400" rtl="1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2979"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S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اتحقق</a:t>
                      </a:r>
                    </a:p>
                  </a:txBody>
                  <a:tcPr anchor="ctr" horzOverflow="overflow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ar-S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5710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FE2C13E6-0FAA-41DA-B78C-8E1D4E11AE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69" y="173934"/>
            <a:ext cx="11791665" cy="6510132"/>
          </a:xfrm>
          <a:prstGeom prst="rect">
            <a:avLst/>
          </a:prstGeom>
        </p:spPr>
      </p:pic>
      <p:pic>
        <p:nvPicPr>
          <p:cNvPr id="5" name="صورة 4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203A1157-118C-4858-9AFE-AE2F5CF99848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764" y="275266"/>
            <a:ext cx="5602612" cy="6324826"/>
          </a:xfrm>
          <a:prstGeom prst="rect">
            <a:avLst/>
          </a:prstGeom>
        </p:spPr>
      </p:pic>
      <p:pic>
        <p:nvPicPr>
          <p:cNvPr id="8" name="صورة 7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A37C2C91-4175-4846-9630-F8CC306A492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9033" y="258590"/>
            <a:ext cx="5602612" cy="6324826"/>
          </a:xfrm>
          <a:prstGeom prst="rect">
            <a:avLst/>
          </a:prstGeom>
        </p:spPr>
      </p:pic>
      <p:sp>
        <p:nvSpPr>
          <p:cNvPr id="9" name="مستطيل: زوايا مستديرة 8">
            <a:extLst>
              <a:ext uri="{FF2B5EF4-FFF2-40B4-BE49-F238E27FC236}">
                <a16:creationId xmlns:a16="http://schemas.microsoft.com/office/drawing/2014/main" id="{970F173A-2FD3-484B-B925-8FBB4D128261}"/>
              </a:ext>
            </a:extLst>
          </p:cNvPr>
          <p:cNvSpPr/>
          <p:nvPr/>
        </p:nvSpPr>
        <p:spPr>
          <a:xfrm>
            <a:off x="6205996" y="309462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br>
              <a:rPr lang="ar-SA" dirty="0"/>
            </a:br>
            <a:br>
              <a:rPr lang="ar-SA" dirty="0"/>
            </a:br>
            <a:endParaRPr lang="ar-EG" sz="3000" dirty="0">
              <a:solidFill>
                <a:schemeClr val="tx1"/>
              </a:solidFill>
            </a:endParaRPr>
          </a:p>
        </p:txBody>
      </p:sp>
      <p:sp>
        <p:nvSpPr>
          <p:cNvPr id="10" name="مستطيل: زوايا مستديرة 9">
            <a:extLst>
              <a:ext uri="{FF2B5EF4-FFF2-40B4-BE49-F238E27FC236}">
                <a16:creationId xmlns:a16="http://schemas.microsoft.com/office/drawing/2014/main" id="{83EEFD4F-520E-416B-A137-394404F5DDB7}"/>
              </a:ext>
            </a:extLst>
          </p:cNvPr>
          <p:cNvSpPr/>
          <p:nvPr/>
        </p:nvSpPr>
        <p:spPr>
          <a:xfrm>
            <a:off x="509482" y="313286"/>
            <a:ext cx="5467974" cy="6215434"/>
          </a:xfrm>
          <a:prstGeom prst="roundRect">
            <a:avLst>
              <a:gd name="adj" fmla="val 1283"/>
            </a:avLst>
          </a:prstGeom>
          <a:solidFill>
            <a:schemeClr val="bg1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>
              <a:ln w="22225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8" name="صورة 27">
            <a:extLst>
              <a:ext uri="{FF2B5EF4-FFF2-40B4-BE49-F238E27FC236}">
                <a16:creationId xmlns:a16="http://schemas.microsoft.com/office/drawing/2014/main" id="{040217EA-22AF-4271-9ECE-92F5DEA068E3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148" y="623804"/>
            <a:ext cx="456646" cy="5568287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4791F057-C21E-C4A3-FCD4-BC670E2ED4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7833" y="354841"/>
            <a:ext cx="5254695" cy="518616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ED1F2BF-E30D-4C57-B671-E17E636AD3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321" y="354841"/>
            <a:ext cx="5254695" cy="518616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7BDFF34-45EF-151D-0F4A-49DE560977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1914" y="935161"/>
            <a:ext cx="5053362" cy="3214145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3C93DDC9-378A-85A2-3C8A-F21ED6F5B99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21726"/>
          <a:stretch/>
        </p:blipFill>
        <p:spPr>
          <a:xfrm>
            <a:off x="8375552" y="4080292"/>
            <a:ext cx="3226975" cy="2268749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B67E3ABB-4001-12FB-716F-3CCFE9B18FA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725" y="2147979"/>
            <a:ext cx="5096527" cy="1104182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2B770264-7F9C-83ED-E2F3-7ACB292FAF2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76786"/>
          <a:stretch/>
        </p:blipFill>
        <p:spPr>
          <a:xfrm>
            <a:off x="2454053" y="873457"/>
            <a:ext cx="3226975" cy="672858"/>
          </a:xfrm>
          <a:prstGeom prst="rect">
            <a:avLst/>
          </a:prstGeom>
        </p:spPr>
      </p:pic>
      <p:sp>
        <p:nvSpPr>
          <p:cNvPr id="17" name="مستطيل مستدير الزوايا">
            <a:extLst>
              <a:ext uri="{FF2B5EF4-FFF2-40B4-BE49-F238E27FC236}">
                <a16:creationId xmlns:a16="http://schemas.microsoft.com/office/drawing/2014/main" id="{C6376366-CC2D-030E-D0AC-F7C4B729037F}"/>
              </a:ext>
            </a:extLst>
          </p:cNvPr>
          <p:cNvSpPr/>
          <p:nvPr/>
        </p:nvSpPr>
        <p:spPr>
          <a:xfrm>
            <a:off x="3573557" y="5253483"/>
            <a:ext cx="2024986" cy="946142"/>
          </a:xfrm>
          <a:prstGeom prst="roundRect">
            <a:avLst>
              <a:gd name="adj" fmla="val 12608"/>
            </a:avLst>
          </a:prstGeom>
          <a:solidFill>
            <a:srgbClr val="00B0F0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410751">
              <a:defRPr sz="2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sz="1547"/>
          </a:p>
        </p:txBody>
      </p:sp>
      <p:sp>
        <p:nvSpPr>
          <p:cNvPr id="18" name="مستطيل مستدير الزوايا">
            <a:extLst>
              <a:ext uri="{FF2B5EF4-FFF2-40B4-BE49-F238E27FC236}">
                <a16:creationId xmlns:a16="http://schemas.microsoft.com/office/drawing/2014/main" id="{1F6106F7-68CC-B641-4CCE-4592C3382A6B}"/>
              </a:ext>
            </a:extLst>
          </p:cNvPr>
          <p:cNvSpPr/>
          <p:nvPr/>
        </p:nvSpPr>
        <p:spPr>
          <a:xfrm>
            <a:off x="3716921" y="5408757"/>
            <a:ext cx="1740345" cy="664235"/>
          </a:xfrm>
          <a:prstGeom prst="roundRect">
            <a:avLst>
              <a:gd name="adj" fmla="val 14182"/>
            </a:avLst>
          </a:prstGeom>
          <a:solidFill>
            <a:srgbClr val="EBEBEB"/>
          </a:solidFill>
          <a:ln w="12700">
            <a:miter lim="400000"/>
          </a:ln>
        </p:spPr>
        <p:txBody>
          <a:bodyPr lIns="35719" tIns="35719" rIns="35719" bIns="35719" anchor="ctr"/>
          <a:lstStyle/>
          <a:p>
            <a:pPr defTabSz="410751">
              <a:defRPr sz="2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 sz="1547"/>
          </a:p>
        </p:txBody>
      </p:sp>
      <p:sp>
        <p:nvSpPr>
          <p:cNvPr id="19" name="الواجب">
            <a:extLst>
              <a:ext uri="{FF2B5EF4-FFF2-40B4-BE49-F238E27FC236}">
                <a16:creationId xmlns:a16="http://schemas.microsoft.com/office/drawing/2014/main" id="{9A95C7BC-9924-44CC-9A69-EC8413C611FC}"/>
              </a:ext>
            </a:extLst>
          </p:cNvPr>
          <p:cNvSpPr txBox="1"/>
          <p:nvPr/>
        </p:nvSpPr>
        <p:spPr>
          <a:xfrm>
            <a:off x="3729760" y="5523589"/>
            <a:ext cx="1561952" cy="44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35719" tIns="35719" rIns="35719" bIns="35719" anchor="ctr">
            <a:spAutoFit/>
          </a:bodyPr>
          <a:lstStyle>
            <a:lvl1pPr defTabSz="2311906">
              <a:defRPr sz="99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rPr lang="ar-SA" sz="2400" dirty="0"/>
              <a:t>متابعة المنصة</a:t>
            </a:r>
            <a:r>
              <a:rPr sz="2400" dirty="0"/>
              <a:t> </a:t>
            </a:r>
          </a:p>
        </p:txBody>
      </p:sp>
      <p:pic>
        <p:nvPicPr>
          <p:cNvPr id="20" name="IMG_4499.jpeg" descr="IMG_4499.jpeg">
            <a:extLst>
              <a:ext uri="{FF2B5EF4-FFF2-40B4-BE49-F238E27FC236}">
                <a16:creationId xmlns:a16="http://schemas.microsoft.com/office/drawing/2014/main" id="{E92C428F-56E8-A390-6011-1702280BFB92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7133"/>
          <a:stretch/>
        </p:blipFill>
        <p:spPr>
          <a:xfrm>
            <a:off x="762164" y="4839419"/>
            <a:ext cx="2558711" cy="1293858"/>
          </a:xfrm>
          <a:prstGeom prst="rect">
            <a:avLst/>
          </a:prstGeom>
          <a:ln w="50800">
            <a:solidFill>
              <a:srgbClr val="FFFFFF"/>
            </a:solidFill>
            <a:prstDash val="sysDot"/>
            <a:miter lim="400000"/>
          </a:ln>
        </p:spPr>
      </p:pic>
    </p:spTree>
    <p:extLst>
      <p:ext uri="{BB962C8B-B14F-4D97-AF65-F5344CB8AC3E}">
        <p14:creationId xmlns:p14="http://schemas.microsoft.com/office/powerpoint/2010/main" val="1795480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 descr="صورة تحتوي على مربع&#10;&#10;تم إنشاء الوصف تلقائياً">
            <a:extLst>
              <a:ext uri="{FF2B5EF4-FFF2-40B4-BE49-F238E27FC236}">
                <a16:creationId xmlns:a16="http://schemas.microsoft.com/office/drawing/2014/main" id="{700920AA-4F4C-4B31-BC2E-B0D58CE4023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ement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57817"/>
            <a:ext cx="5893510" cy="6858000"/>
          </a:xfrm>
          <a:prstGeom prst="rect">
            <a:avLst/>
          </a:prstGeom>
        </p:spPr>
      </p:pic>
      <p:pic>
        <p:nvPicPr>
          <p:cNvPr id="6" name="Picture 4" descr="سكرابز اركان ذهبية للتصاميم رووعة - شبكة شعاع الدعوية النسائية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63499" y="1281002"/>
            <a:ext cx="5695824" cy="467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0E12BA75-5EFD-4B16-A085-AD6FF185BC0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50"/>
          <a:stretch/>
        </p:blipFill>
        <p:spPr>
          <a:xfrm>
            <a:off x="6076950" y="272959"/>
            <a:ext cx="745523" cy="6748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40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 invX="1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437020504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1481</TotalTime>
  <Words>19</Words>
  <Application>Microsoft Office PowerPoint</Application>
  <PresentationFormat>شاشة عريضة</PresentationFormat>
  <Paragraphs>17</Paragraphs>
  <Slides>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5</vt:i4>
      </vt:variant>
    </vt:vector>
  </HeadingPairs>
  <TitlesOfParts>
    <vt:vector size="12" baseType="lpstr">
      <vt:lpstr>AGA Arabesque</vt:lpstr>
      <vt:lpstr>Arial</vt:lpstr>
      <vt:lpstr>Calibri</vt:lpstr>
      <vt:lpstr>Calibri Light</vt:lpstr>
      <vt:lpstr>Sultan bold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rere hss</dc:creator>
  <cp:lastModifiedBy>Abdullah Almohandes</cp:lastModifiedBy>
  <cp:revision>210</cp:revision>
  <dcterms:created xsi:type="dcterms:W3CDTF">2020-11-12T21:23:07Z</dcterms:created>
  <dcterms:modified xsi:type="dcterms:W3CDTF">2025-09-06T10:58:39Z</dcterms:modified>
</cp:coreProperties>
</file>