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73" r:id="rId2"/>
    <p:sldId id="276" r:id="rId3"/>
    <p:sldId id="274" r:id="rId4"/>
    <p:sldId id="359" r:id="rId5"/>
    <p:sldId id="358" r:id="rId6"/>
    <p:sldId id="362" r:id="rId7"/>
    <p:sldId id="363" r:id="rId8"/>
    <p:sldId id="364" r:id="rId9"/>
    <p:sldId id="368" r:id="rId10"/>
    <p:sldId id="369" r:id="rId11"/>
    <p:sldId id="361" r:id="rId12"/>
    <p:sldId id="366" r:id="rId13"/>
    <p:sldId id="367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787"/>
    <a:srgbClr val="F4BC6A"/>
    <a:srgbClr val="9ED5D6"/>
    <a:srgbClr val="E86099"/>
    <a:srgbClr val="C4E5E6"/>
    <a:srgbClr val="D96C4F"/>
    <a:srgbClr val="B3DEDF"/>
    <a:srgbClr val="7118F8"/>
    <a:srgbClr val="E2CEFB"/>
    <a:srgbClr val="2DD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5" autoAdjust="0"/>
    <p:restoredTop sz="94660"/>
  </p:normalViewPr>
  <p:slideViewPr>
    <p:cSldViewPr snapToGrid="0">
      <p:cViewPr>
        <p:scale>
          <a:sx n="72" d="100"/>
          <a:sy n="72" d="100"/>
        </p:scale>
        <p:origin x="76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0D57DE-31D4-45A8-8853-12E4FAFDEC76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A129EE-F8C7-4C6C-AF32-506848EC0C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22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129EE-F8C7-4C6C-AF32-506848EC0C88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0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129EE-F8C7-4C6C-AF32-506848EC0C88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6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0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sv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4.sv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9.svg"/><Relationship Id="rId3" Type="http://schemas.openxmlformats.org/officeDocument/2006/relationships/image" Target="../media/image56.svg"/><Relationship Id="rId7" Type="http://schemas.openxmlformats.org/officeDocument/2006/relationships/image" Target="../media/image5.svg"/><Relationship Id="rId12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7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image" Target="../media/image62.svg"/><Relationship Id="rId21" Type="http://schemas.openxmlformats.org/officeDocument/2006/relationships/image" Target="../media/image71.png"/><Relationship Id="rId7" Type="http://schemas.microsoft.com/office/2007/relationships/hdphoto" Target="../media/hdphoto1.wdp"/><Relationship Id="rId12" Type="http://schemas.openxmlformats.org/officeDocument/2006/relationships/image" Target="../media/image12.svg"/><Relationship Id="rId17" Type="http://schemas.openxmlformats.org/officeDocument/2006/relationships/image" Target="../media/image67.png"/><Relationship Id="rId2" Type="http://schemas.openxmlformats.org/officeDocument/2006/relationships/image" Target="../media/image61.png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41.svg"/><Relationship Id="rId15" Type="http://schemas.openxmlformats.org/officeDocument/2006/relationships/image" Target="../media/image65.png"/><Relationship Id="rId10" Type="http://schemas.openxmlformats.org/officeDocument/2006/relationships/image" Target="../media/image10.svg"/><Relationship Id="rId19" Type="http://schemas.openxmlformats.org/officeDocument/2006/relationships/image" Target="../media/image69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openxmlformats.org/officeDocument/2006/relationships/image" Target="../media/image48.svg"/><Relationship Id="rId7" Type="http://schemas.openxmlformats.org/officeDocument/2006/relationships/image" Target="../media/image5.svg"/><Relationship Id="rId12" Type="http://schemas.microsoft.com/office/2007/relationships/hdphoto" Target="../media/hdphoto1.wdp"/><Relationship Id="rId17" Type="http://schemas.openxmlformats.org/officeDocument/2006/relationships/image" Target="../media/image7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svg"/><Relationship Id="rId15" Type="http://schemas.openxmlformats.org/officeDocument/2006/relationships/image" Target="../media/image73.png"/><Relationship Id="rId10" Type="http://schemas.openxmlformats.org/officeDocument/2006/relationships/image" Target="../media/image10.svg"/><Relationship Id="rId19" Type="http://schemas.openxmlformats.org/officeDocument/2006/relationships/image" Target="../media/image77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30.png"/><Relationship Id="rId22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12" Type="http://schemas.openxmlformats.org/officeDocument/2006/relationships/image" Target="../media/image30.png"/><Relationship Id="rId17" Type="http://schemas.openxmlformats.org/officeDocument/2006/relationships/image" Target="../media/image16.png"/><Relationship Id="rId2" Type="http://schemas.openxmlformats.org/officeDocument/2006/relationships/image" Target="../media/image9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5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svg"/><Relationship Id="rId15" Type="http://schemas.openxmlformats.org/officeDocument/2006/relationships/image" Target="../media/image16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5.svg"/><Relationship Id="rId12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sv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sv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sv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sv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2.sv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3927" y="4424414"/>
            <a:ext cx="4092927" cy="2314364"/>
          </a:xfrm>
          <a:custGeom>
            <a:avLst/>
            <a:gdLst/>
            <a:ahLst/>
            <a:cxnLst/>
            <a:rect l="l" t="t" r="r" b="b"/>
            <a:pathLst>
              <a:path w="6139390" h="3471546">
                <a:moveTo>
                  <a:pt x="0" y="0"/>
                </a:moveTo>
                <a:lnTo>
                  <a:pt x="6139390" y="0"/>
                </a:lnTo>
                <a:lnTo>
                  <a:pt x="6139390" y="3471546"/>
                </a:lnTo>
                <a:lnTo>
                  <a:pt x="0" y="3471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" name="Freeform 3"/>
          <p:cNvSpPr/>
          <p:nvPr/>
        </p:nvSpPr>
        <p:spPr>
          <a:xfrm>
            <a:off x="9907398" y="-176354"/>
            <a:ext cx="2737356" cy="1904486"/>
          </a:xfrm>
          <a:custGeom>
            <a:avLst/>
            <a:gdLst/>
            <a:ahLst/>
            <a:cxnLst/>
            <a:rect l="l" t="t" r="r" b="b"/>
            <a:pathLst>
              <a:path w="6307870" h="3566814">
                <a:moveTo>
                  <a:pt x="0" y="0"/>
                </a:moveTo>
                <a:lnTo>
                  <a:pt x="6307870" y="0"/>
                </a:lnTo>
                <a:lnTo>
                  <a:pt x="6307870" y="3566814"/>
                </a:lnTo>
                <a:lnTo>
                  <a:pt x="0" y="3566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4" name="Freeform 4"/>
          <p:cNvSpPr/>
          <p:nvPr/>
        </p:nvSpPr>
        <p:spPr>
          <a:xfrm>
            <a:off x="9350301" y="261903"/>
            <a:ext cx="2830954" cy="1365365"/>
          </a:xfrm>
          <a:custGeom>
            <a:avLst/>
            <a:gdLst/>
            <a:ahLst/>
            <a:cxnLst/>
            <a:rect l="l" t="t" r="r" b="b"/>
            <a:pathLst>
              <a:path w="4246431" h="2586462">
                <a:moveTo>
                  <a:pt x="0" y="0"/>
                </a:moveTo>
                <a:lnTo>
                  <a:pt x="4246431" y="0"/>
                </a:lnTo>
                <a:lnTo>
                  <a:pt x="4246431" y="2586462"/>
                </a:lnTo>
                <a:lnTo>
                  <a:pt x="0" y="2586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0" name="Freeform 10"/>
          <p:cNvSpPr/>
          <p:nvPr/>
        </p:nvSpPr>
        <p:spPr>
          <a:xfrm>
            <a:off x="-841795" y="5481273"/>
            <a:ext cx="3517784" cy="1720543"/>
          </a:xfrm>
          <a:custGeom>
            <a:avLst/>
            <a:gdLst/>
            <a:ahLst/>
            <a:cxnLst/>
            <a:rect l="l" t="t" r="r" b="b"/>
            <a:pathLst>
              <a:path w="6980795" h="3947323">
                <a:moveTo>
                  <a:pt x="0" y="0"/>
                </a:moveTo>
                <a:lnTo>
                  <a:pt x="6980795" y="0"/>
                </a:lnTo>
                <a:lnTo>
                  <a:pt x="6980795" y="3947322"/>
                </a:lnTo>
                <a:lnTo>
                  <a:pt x="0" y="3947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12" name="Freeform 12"/>
          <p:cNvSpPr/>
          <p:nvPr/>
        </p:nvSpPr>
        <p:spPr>
          <a:xfrm>
            <a:off x="-108440" y="5310252"/>
            <a:ext cx="2201952" cy="1428526"/>
          </a:xfrm>
          <a:custGeom>
            <a:avLst/>
            <a:gdLst/>
            <a:ahLst/>
            <a:cxnLst/>
            <a:rect l="l" t="t" r="r" b="b"/>
            <a:pathLst>
              <a:path w="3204399" h="1951770">
                <a:moveTo>
                  <a:pt x="0" y="0"/>
                </a:moveTo>
                <a:lnTo>
                  <a:pt x="3204399" y="0"/>
                </a:lnTo>
                <a:lnTo>
                  <a:pt x="3204399" y="1951770"/>
                </a:lnTo>
                <a:lnTo>
                  <a:pt x="0" y="195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14" name="Freeform 14"/>
          <p:cNvSpPr/>
          <p:nvPr/>
        </p:nvSpPr>
        <p:spPr>
          <a:xfrm rot="696687">
            <a:off x="10719047" y="2358012"/>
            <a:ext cx="1354520" cy="1696756"/>
          </a:xfrm>
          <a:custGeom>
            <a:avLst/>
            <a:gdLst/>
            <a:ahLst/>
            <a:cxnLst/>
            <a:rect l="l" t="t" r="r" b="b"/>
            <a:pathLst>
              <a:path w="3950782" h="4683039">
                <a:moveTo>
                  <a:pt x="0" y="0"/>
                </a:moveTo>
                <a:lnTo>
                  <a:pt x="3950782" y="0"/>
                </a:lnTo>
                <a:lnTo>
                  <a:pt x="3950782" y="4683039"/>
                </a:lnTo>
                <a:lnTo>
                  <a:pt x="0" y="4683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54FF81B-D45D-7564-1E7B-1DA474F4E5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58946">
            <a:off x="3670780" y="1434744"/>
            <a:ext cx="6509018" cy="5116218"/>
          </a:xfrm>
          <a:prstGeom prst="rect">
            <a:avLst/>
          </a:prstGeom>
        </p:spPr>
      </p:pic>
      <p:sp>
        <p:nvSpPr>
          <p:cNvPr id="18" name="Freeform 7">
            <a:extLst>
              <a:ext uri="{FF2B5EF4-FFF2-40B4-BE49-F238E27FC236}">
                <a16:creationId xmlns:a16="http://schemas.microsoft.com/office/drawing/2014/main" id="{A9E45071-D422-3D89-0056-375C034A706F}"/>
              </a:ext>
            </a:extLst>
          </p:cNvPr>
          <p:cNvSpPr/>
          <p:nvPr/>
        </p:nvSpPr>
        <p:spPr>
          <a:xfrm rot="10800000" flipH="1">
            <a:off x="1596449" y="2588733"/>
            <a:ext cx="1924502" cy="2340467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1" name="Freeform 11"/>
          <p:cNvSpPr/>
          <p:nvPr/>
        </p:nvSpPr>
        <p:spPr>
          <a:xfrm rot="21353939" flipH="1">
            <a:off x="111366" y="1491685"/>
            <a:ext cx="3393782" cy="1748284"/>
          </a:xfrm>
          <a:custGeom>
            <a:avLst/>
            <a:gdLst/>
            <a:ahLst/>
            <a:cxnLst/>
            <a:rect l="l" t="t" r="r" b="b"/>
            <a:pathLst>
              <a:path w="8981032" h="4490516">
                <a:moveTo>
                  <a:pt x="8981032" y="0"/>
                </a:moveTo>
                <a:lnTo>
                  <a:pt x="0" y="0"/>
                </a:lnTo>
                <a:lnTo>
                  <a:pt x="0" y="4490516"/>
                </a:lnTo>
                <a:lnTo>
                  <a:pt x="8981032" y="4490516"/>
                </a:lnTo>
                <a:lnTo>
                  <a:pt x="898103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6CE7FC4E-D85E-8F4C-919A-554C8CC0EBEB}"/>
              </a:ext>
            </a:extLst>
          </p:cNvPr>
          <p:cNvSpPr/>
          <p:nvPr/>
        </p:nvSpPr>
        <p:spPr>
          <a:xfrm>
            <a:off x="10636157" y="4173720"/>
            <a:ext cx="1433234" cy="1057012"/>
          </a:xfrm>
          <a:custGeom>
            <a:avLst/>
            <a:gdLst/>
            <a:ahLst/>
            <a:cxnLst/>
            <a:rect l="l" t="t" r="r" b="b"/>
            <a:pathLst>
              <a:path w="1752438" h="1386019">
                <a:moveTo>
                  <a:pt x="0" y="0"/>
                </a:moveTo>
                <a:lnTo>
                  <a:pt x="1752438" y="0"/>
                </a:lnTo>
                <a:lnTo>
                  <a:pt x="1752438" y="1386019"/>
                </a:lnTo>
                <a:lnTo>
                  <a:pt x="0" y="13860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20165D5-1F0C-958D-732F-E5E2690B4F0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53" y="5364491"/>
            <a:ext cx="1668312" cy="1418504"/>
          </a:xfrm>
          <a:prstGeom prst="rect">
            <a:avLst/>
          </a:prstGeom>
        </p:spPr>
      </p:pic>
      <p:pic>
        <p:nvPicPr>
          <p:cNvPr id="21" name="Picture 35" descr="Picture 35">
            <a:extLst>
              <a:ext uri="{FF2B5EF4-FFF2-40B4-BE49-F238E27FC236}">
                <a16:creationId xmlns:a16="http://schemas.microsoft.com/office/drawing/2014/main" id="{CF01564B-D7CE-76BC-E438-AE8EE7B118A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182" t="11041" r="15559" b="32507"/>
          <a:stretch/>
        </p:blipFill>
        <p:spPr>
          <a:xfrm>
            <a:off x="-267032" y="-213158"/>
            <a:ext cx="1553487" cy="1253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2C087DA-2EFA-6D8D-5C9D-A87A4FB8B61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-13802"/>
          <a:stretch/>
        </p:blipFill>
        <p:spPr>
          <a:xfrm>
            <a:off x="7246859" y="6040073"/>
            <a:ext cx="3091953" cy="58964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75B43EA-E56E-A279-46B4-8FA965FAF0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410048">
            <a:off x="3729827" y="664365"/>
            <a:ext cx="5138423" cy="1433898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E68CD459-BB4F-CCCA-43C5-D4D8A9DBF7DB}"/>
              </a:ext>
            </a:extLst>
          </p:cNvPr>
          <p:cNvSpPr/>
          <p:nvPr/>
        </p:nvSpPr>
        <p:spPr>
          <a:xfrm rot="21165262">
            <a:off x="4641296" y="3056082"/>
            <a:ext cx="4389619" cy="2556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اهلاً بكم </a:t>
            </a:r>
          </a:p>
          <a:p>
            <a:pPr algn="ctr"/>
            <a:endParaRPr lang="ar-SA" sz="3600" dirty="0">
              <a:solidFill>
                <a:schemeClr val="tx1"/>
              </a:solidFill>
              <a:latin typeface="Congenial Black" panose="020F0502020204030204" pitchFamily="2" charset="0"/>
              <a:ea typeface="BatangChe" panose="020B0503020000020004" pitchFamily="49" charset="-127"/>
              <a:cs typeface="PT Bold Heading" panose="02010400000000000000" pitchFamily="2" charset="-78"/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في رحلة العام الدراسي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 1447 هـ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4" grpId="0" animBg="1"/>
      <p:bldP spid="18" grpId="0" animBg="1"/>
      <p:bldP spid="11" grpId="0" animBg="1"/>
      <p:bldP spid="19" grpId="0" animBg="1"/>
      <p:bldP spid="2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4472B-29A4-7001-229C-D5289D528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>
            <a:extLst>
              <a:ext uri="{FF2B5EF4-FFF2-40B4-BE49-F238E27FC236}">
                <a16:creationId xmlns:a16="http://schemas.microsoft.com/office/drawing/2014/main" id="{BABF8F75-4557-472C-6309-CEEE92838C61}"/>
              </a:ext>
            </a:extLst>
          </p:cNvPr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C6E516C-452D-E052-4022-B45BA59F2337}"/>
              </a:ext>
            </a:extLst>
          </p:cNvPr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93CC65F-24F7-A531-D2B8-43F08DD69557}"/>
              </a:ext>
            </a:extLst>
          </p:cNvPr>
          <p:cNvGrpSpPr/>
          <p:nvPr/>
        </p:nvGrpSpPr>
        <p:grpSpPr>
          <a:xfrm>
            <a:off x="4917900" y="1262390"/>
            <a:ext cx="4182745" cy="128905"/>
            <a:chOff x="0" y="0"/>
            <a:chExt cx="8365490" cy="257810"/>
          </a:xfrm>
          <a:solidFill>
            <a:srgbClr val="E86099"/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8F86E74-156B-9299-746D-4BA0531D029E}"/>
                </a:ext>
              </a:extLst>
            </p:cNvPr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7AD1F73-A629-D8B9-71DB-9FAE6DA171F2}"/>
              </a:ext>
            </a:extLst>
          </p:cNvPr>
          <p:cNvGrpSpPr/>
          <p:nvPr/>
        </p:nvGrpSpPr>
        <p:grpSpPr>
          <a:xfrm>
            <a:off x="9889004" y="530786"/>
            <a:ext cx="335915" cy="296545"/>
            <a:chOff x="0" y="0"/>
            <a:chExt cx="671830" cy="593090"/>
          </a:xfrm>
          <a:solidFill>
            <a:srgbClr val="E86099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338938B-C9C0-D36C-A096-6235C620CC54}"/>
                </a:ext>
              </a:extLst>
            </p:cNvPr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>
                <a:solidFill>
                  <a:srgbClr val="E86099"/>
                </a:solidFill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4E94D76-DB29-D07A-832B-3D077B8F890E}"/>
              </a:ext>
            </a:extLst>
          </p:cNvPr>
          <p:cNvGrpSpPr/>
          <p:nvPr/>
        </p:nvGrpSpPr>
        <p:grpSpPr>
          <a:xfrm>
            <a:off x="9771529" y="474906"/>
            <a:ext cx="147320" cy="274955"/>
            <a:chOff x="0" y="0"/>
            <a:chExt cx="294640" cy="549910"/>
          </a:xfrm>
          <a:solidFill>
            <a:srgbClr val="E86099"/>
          </a:solidFill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B732F89-6F0C-B493-EFA8-BBB4A878A8B8}"/>
                </a:ext>
              </a:extLst>
            </p:cNvPr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5FA07D5-D57B-9ADB-B84F-D9CCDC0E1625}"/>
              </a:ext>
            </a:extLst>
          </p:cNvPr>
          <p:cNvGrpSpPr/>
          <p:nvPr/>
        </p:nvGrpSpPr>
        <p:grpSpPr>
          <a:xfrm>
            <a:off x="9994414" y="794946"/>
            <a:ext cx="302260" cy="152400"/>
            <a:chOff x="0" y="0"/>
            <a:chExt cx="604520" cy="304800"/>
          </a:xfrm>
          <a:solidFill>
            <a:srgbClr val="E86099"/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9960092-FB81-9538-E6D9-FD0A551AF545}"/>
                </a:ext>
              </a:extLst>
            </p:cNvPr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AEB926A-BC73-5A60-9500-A4735269F52A}"/>
              </a:ext>
            </a:extLst>
          </p:cNvPr>
          <p:cNvGrpSpPr/>
          <p:nvPr/>
        </p:nvGrpSpPr>
        <p:grpSpPr>
          <a:xfrm>
            <a:off x="3869587" y="500307"/>
            <a:ext cx="304165" cy="340995"/>
            <a:chOff x="0" y="0"/>
            <a:chExt cx="608330" cy="681990"/>
          </a:xfrm>
          <a:solidFill>
            <a:srgbClr val="E86099"/>
          </a:solidFill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712A0EE-20BB-484E-61CC-6B7BC25BBB6B}"/>
                </a:ext>
              </a:extLst>
            </p:cNvPr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57B42C0-8FDF-8CB4-3BEA-215348CDB22D}"/>
              </a:ext>
            </a:extLst>
          </p:cNvPr>
          <p:cNvGrpSpPr/>
          <p:nvPr/>
        </p:nvGrpSpPr>
        <p:grpSpPr>
          <a:xfrm>
            <a:off x="3828312" y="804471"/>
            <a:ext cx="255270" cy="170815"/>
            <a:chOff x="0" y="0"/>
            <a:chExt cx="510540" cy="341630"/>
          </a:xfrm>
          <a:solidFill>
            <a:srgbClr val="E86099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67E657B-6162-82FD-FA4B-1E6F7A6A1E0E}"/>
                </a:ext>
              </a:extLst>
            </p:cNvPr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FED8082-993F-CAE5-6151-D5A326705378}"/>
              </a:ext>
            </a:extLst>
          </p:cNvPr>
          <p:cNvGrpSpPr/>
          <p:nvPr/>
        </p:nvGrpSpPr>
        <p:grpSpPr>
          <a:xfrm>
            <a:off x="4229632" y="504752"/>
            <a:ext cx="193040" cy="271145"/>
            <a:chOff x="0" y="0"/>
            <a:chExt cx="386080" cy="542290"/>
          </a:xfrm>
          <a:solidFill>
            <a:srgbClr val="E86099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F9E9F7B-7625-71C4-1B18-5B4D5A13EC03}"/>
                </a:ext>
              </a:extLst>
            </p:cNvPr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grpFill/>
            <a:ln cap="sq">
              <a:solidFill>
                <a:srgbClr val="E86099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2A723627-DD44-B50B-38C6-1E0593CFAECB}"/>
              </a:ext>
            </a:extLst>
          </p:cNvPr>
          <p:cNvGrpSpPr/>
          <p:nvPr/>
        </p:nvGrpSpPr>
        <p:grpSpPr>
          <a:xfrm>
            <a:off x="10328927" y="1544736"/>
            <a:ext cx="271673" cy="270179"/>
            <a:chOff x="0" y="0"/>
            <a:chExt cx="595630" cy="5753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76E9FC0-2346-D65A-4373-8DC54FB4191F}"/>
                </a:ext>
              </a:extLst>
            </p:cNvPr>
            <p:cNvSpPr/>
            <p:nvPr/>
          </p:nvSpPr>
          <p:spPr>
            <a:xfrm>
              <a:off x="48260" y="49530"/>
              <a:ext cx="501650" cy="474980"/>
            </a:xfrm>
            <a:custGeom>
              <a:avLst/>
              <a:gdLst/>
              <a:ahLst/>
              <a:cxnLst/>
              <a:rect l="l" t="t" r="r" b="b"/>
              <a:pathLst>
                <a:path w="501650" h="474980">
                  <a:moveTo>
                    <a:pt x="34290" y="307340"/>
                  </a:moveTo>
                  <a:cubicBezTo>
                    <a:pt x="378460" y="2540"/>
                    <a:pt x="393700" y="0"/>
                    <a:pt x="412750" y="2540"/>
                  </a:cubicBezTo>
                  <a:cubicBezTo>
                    <a:pt x="431800" y="5080"/>
                    <a:pt x="453390" y="15240"/>
                    <a:pt x="467360" y="27940"/>
                  </a:cubicBezTo>
                  <a:cubicBezTo>
                    <a:pt x="481330" y="41910"/>
                    <a:pt x="492760" y="63500"/>
                    <a:pt x="495300" y="82550"/>
                  </a:cubicBezTo>
                  <a:cubicBezTo>
                    <a:pt x="499110" y="100330"/>
                    <a:pt x="491490" y="127000"/>
                    <a:pt x="485140" y="142240"/>
                  </a:cubicBezTo>
                  <a:cubicBezTo>
                    <a:pt x="481330" y="152400"/>
                    <a:pt x="476250" y="158750"/>
                    <a:pt x="466090" y="166370"/>
                  </a:cubicBezTo>
                  <a:cubicBezTo>
                    <a:pt x="453390" y="176530"/>
                    <a:pt x="427990" y="187960"/>
                    <a:pt x="411480" y="191770"/>
                  </a:cubicBezTo>
                  <a:cubicBezTo>
                    <a:pt x="400050" y="193040"/>
                    <a:pt x="391160" y="193040"/>
                    <a:pt x="381000" y="189230"/>
                  </a:cubicBezTo>
                  <a:cubicBezTo>
                    <a:pt x="364490" y="184150"/>
                    <a:pt x="341630" y="172720"/>
                    <a:pt x="328930" y="157480"/>
                  </a:cubicBezTo>
                  <a:cubicBezTo>
                    <a:pt x="316230" y="143510"/>
                    <a:pt x="307340" y="120650"/>
                    <a:pt x="307340" y="101600"/>
                  </a:cubicBezTo>
                  <a:cubicBezTo>
                    <a:pt x="306070" y="82550"/>
                    <a:pt x="314960" y="57150"/>
                    <a:pt x="323850" y="43180"/>
                  </a:cubicBezTo>
                  <a:cubicBezTo>
                    <a:pt x="328930" y="33020"/>
                    <a:pt x="335280" y="26670"/>
                    <a:pt x="344170" y="20320"/>
                  </a:cubicBezTo>
                  <a:cubicBezTo>
                    <a:pt x="358140" y="11430"/>
                    <a:pt x="383540" y="1270"/>
                    <a:pt x="402590" y="1270"/>
                  </a:cubicBezTo>
                  <a:cubicBezTo>
                    <a:pt x="421640" y="1270"/>
                    <a:pt x="444500" y="10160"/>
                    <a:pt x="459740" y="21590"/>
                  </a:cubicBezTo>
                  <a:cubicBezTo>
                    <a:pt x="474980" y="33020"/>
                    <a:pt x="488950" y="53340"/>
                    <a:pt x="494030" y="72390"/>
                  </a:cubicBezTo>
                  <a:cubicBezTo>
                    <a:pt x="499110" y="90170"/>
                    <a:pt x="501650" y="107950"/>
                    <a:pt x="490220" y="132080"/>
                  </a:cubicBezTo>
                  <a:cubicBezTo>
                    <a:pt x="458470" y="201930"/>
                    <a:pt x="231140" y="406400"/>
                    <a:pt x="161290" y="450850"/>
                  </a:cubicBezTo>
                  <a:cubicBezTo>
                    <a:pt x="133350" y="467360"/>
                    <a:pt x="118110" y="474980"/>
                    <a:pt x="97790" y="474980"/>
                  </a:cubicBezTo>
                  <a:cubicBezTo>
                    <a:pt x="76200" y="474980"/>
                    <a:pt x="49530" y="462280"/>
                    <a:pt x="34290" y="450850"/>
                  </a:cubicBezTo>
                  <a:cubicBezTo>
                    <a:pt x="21590" y="440690"/>
                    <a:pt x="13970" y="426720"/>
                    <a:pt x="7620" y="412750"/>
                  </a:cubicBezTo>
                  <a:cubicBezTo>
                    <a:pt x="2540" y="398780"/>
                    <a:pt x="0" y="383540"/>
                    <a:pt x="2540" y="368300"/>
                  </a:cubicBezTo>
                  <a:cubicBezTo>
                    <a:pt x="6350" y="349250"/>
                    <a:pt x="34290" y="307340"/>
                    <a:pt x="34290" y="3073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00402C0-AD1C-68BF-03B3-88B9BEF6E19D}"/>
              </a:ext>
            </a:extLst>
          </p:cNvPr>
          <p:cNvGrpSpPr/>
          <p:nvPr/>
        </p:nvGrpSpPr>
        <p:grpSpPr>
          <a:xfrm>
            <a:off x="10212124" y="1467901"/>
            <a:ext cx="159876" cy="229026"/>
            <a:chOff x="0" y="0"/>
            <a:chExt cx="350520" cy="4876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21EC591-3153-A74F-BA3D-1DF7B04488D8}"/>
                </a:ext>
              </a:extLst>
            </p:cNvPr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19B7B5A-61B3-3DD3-7031-7F9D587BF32C}"/>
              </a:ext>
            </a:extLst>
          </p:cNvPr>
          <p:cNvGrpSpPr/>
          <p:nvPr/>
        </p:nvGrpSpPr>
        <p:grpSpPr>
          <a:xfrm>
            <a:off x="10434468" y="1827313"/>
            <a:ext cx="233442" cy="149702"/>
            <a:chOff x="0" y="0"/>
            <a:chExt cx="511810" cy="31877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F66D63A-FC4B-50EF-7A3E-B3B594C9B52D}"/>
                </a:ext>
              </a:extLst>
            </p:cNvPr>
            <p:cNvSpPr/>
            <p:nvPr/>
          </p:nvSpPr>
          <p:spPr>
            <a:xfrm>
              <a:off x="46990" y="49530"/>
              <a:ext cx="415290" cy="220980"/>
            </a:xfrm>
            <a:custGeom>
              <a:avLst/>
              <a:gdLst/>
              <a:ahLst/>
              <a:cxnLst/>
              <a:rect l="l" t="t" r="r" b="b"/>
              <a:pathLst>
                <a:path w="415290" h="220980">
                  <a:moveTo>
                    <a:pt x="111760" y="1270"/>
                  </a:moveTo>
                  <a:cubicBezTo>
                    <a:pt x="374650" y="36830"/>
                    <a:pt x="388620" y="52070"/>
                    <a:pt x="398780" y="66040"/>
                  </a:cubicBezTo>
                  <a:cubicBezTo>
                    <a:pt x="405130" y="76200"/>
                    <a:pt x="407670" y="85090"/>
                    <a:pt x="410210" y="95250"/>
                  </a:cubicBezTo>
                  <a:cubicBezTo>
                    <a:pt x="412750" y="105410"/>
                    <a:pt x="415290" y="115570"/>
                    <a:pt x="412750" y="127000"/>
                  </a:cubicBezTo>
                  <a:cubicBezTo>
                    <a:pt x="410210" y="143510"/>
                    <a:pt x="401320" y="170180"/>
                    <a:pt x="387350" y="184150"/>
                  </a:cubicBezTo>
                  <a:cubicBezTo>
                    <a:pt x="374650" y="199390"/>
                    <a:pt x="351790" y="212090"/>
                    <a:pt x="332740" y="214630"/>
                  </a:cubicBezTo>
                  <a:cubicBezTo>
                    <a:pt x="313690" y="218440"/>
                    <a:pt x="288290" y="214630"/>
                    <a:pt x="270510" y="205740"/>
                  </a:cubicBezTo>
                  <a:cubicBezTo>
                    <a:pt x="252730" y="196850"/>
                    <a:pt x="234950" y="179070"/>
                    <a:pt x="226060" y="161290"/>
                  </a:cubicBezTo>
                  <a:cubicBezTo>
                    <a:pt x="217170" y="143510"/>
                    <a:pt x="214630" y="118110"/>
                    <a:pt x="218440" y="99060"/>
                  </a:cubicBezTo>
                  <a:cubicBezTo>
                    <a:pt x="222250" y="80010"/>
                    <a:pt x="237490" y="57150"/>
                    <a:pt x="250190" y="44450"/>
                  </a:cubicBezTo>
                  <a:cubicBezTo>
                    <a:pt x="257810" y="35560"/>
                    <a:pt x="265430" y="31750"/>
                    <a:pt x="276860" y="27940"/>
                  </a:cubicBezTo>
                  <a:cubicBezTo>
                    <a:pt x="293370" y="21590"/>
                    <a:pt x="320040" y="17780"/>
                    <a:pt x="339090" y="22860"/>
                  </a:cubicBezTo>
                  <a:cubicBezTo>
                    <a:pt x="359410" y="27940"/>
                    <a:pt x="379730" y="41910"/>
                    <a:pt x="392430" y="57150"/>
                  </a:cubicBezTo>
                  <a:cubicBezTo>
                    <a:pt x="405130" y="72390"/>
                    <a:pt x="412750" y="96520"/>
                    <a:pt x="414020" y="116840"/>
                  </a:cubicBezTo>
                  <a:cubicBezTo>
                    <a:pt x="414020" y="135890"/>
                    <a:pt x="403860" y="162560"/>
                    <a:pt x="394970" y="176530"/>
                  </a:cubicBezTo>
                  <a:cubicBezTo>
                    <a:pt x="388620" y="186690"/>
                    <a:pt x="382270" y="193040"/>
                    <a:pt x="372110" y="199390"/>
                  </a:cubicBezTo>
                  <a:cubicBezTo>
                    <a:pt x="356870" y="207010"/>
                    <a:pt x="336550" y="214630"/>
                    <a:pt x="311150" y="217170"/>
                  </a:cubicBezTo>
                  <a:cubicBezTo>
                    <a:pt x="274320" y="220980"/>
                    <a:pt x="214630" y="210820"/>
                    <a:pt x="171450" y="204470"/>
                  </a:cubicBezTo>
                  <a:cubicBezTo>
                    <a:pt x="132080" y="199390"/>
                    <a:pt x="87630" y="196850"/>
                    <a:pt x="60960" y="186690"/>
                  </a:cubicBezTo>
                  <a:cubicBezTo>
                    <a:pt x="44450" y="179070"/>
                    <a:pt x="33020" y="170180"/>
                    <a:pt x="24130" y="158750"/>
                  </a:cubicBezTo>
                  <a:cubicBezTo>
                    <a:pt x="13970" y="147320"/>
                    <a:pt x="6350" y="132080"/>
                    <a:pt x="3810" y="118110"/>
                  </a:cubicBezTo>
                  <a:cubicBezTo>
                    <a:pt x="0" y="102870"/>
                    <a:pt x="0" y="86360"/>
                    <a:pt x="3810" y="71120"/>
                  </a:cubicBezTo>
                  <a:cubicBezTo>
                    <a:pt x="7620" y="57150"/>
                    <a:pt x="16510" y="41910"/>
                    <a:pt x="26670" y="30480"/>
                  </a:cubicBezTo>
                  <a:cubicBezTo>
                    <a:pt x="36830" y="20320"/>
                    <a:pt x="50800" y="10160"/>
                    <a:pt x="64770" y="5080"/>
                  </a:cubicBezTo>
                  <a:cubicBezTo>
                    <a:pt x="78740" y="0"/>
                    <a:pt x="111760" y="1270"/>
                    <a:pt x="111760" y="127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4" name="Group 64">
            <a:extLst>
              <a:ext uri="{FF2B5EF4-FFF2-40B4-BE49-F238E27FC236}">
                <a16:creationId xmlns:a16="http://schemas.microsoft.com/office/drawing/2014/main" id="{85E3D3DD-54FE-8FA7-EF2B-29C96B95FA83}"/>
              </a:ext>
            </a:extLst>
          </p:cNvPr>
          <p:cNvGrpSpPr/>
          <p:nvPr/>
        </p:nvGrpSpPr>
        <p:grpSpPr>
          <a:xfrm rot="18568379">
            <a:off x="4099489" y="6055595"/>
            <a:ext cx="198755" cy="565150"/>
            <a:chOff x="0" y="0"/>
            <a:chExt cx="397510" cy="11303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9575CB6B-B10F-10B9-45C0-42CF50AD376E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>
            <a:extLst>
              <a:ext uri="{FF2B5EF4-FFF2-40B4-BE49-F238E27FC236}">
                <a16:creationId xmlns:a16="http://schemas.microsoft.com/office/drawing/2014/main" id="{3B5219D6-7A65-D36E-DE14-D576AC509B55}"/>
              </a:ext>
            </a:extLst>
          </p:cNvPr>
          <p:cNvGrpSpPr/>
          <p:nvPr/>
        </p:nvGrpSpPr>
        <p:grpSpPr>
          <a:xfrm>
            <a:off x="10434332" y="384952"/>
            <a:ext cx="145415" cy="145415"/>
            <a:chOff x="0" y="0"/>
            <a:chExt cx="290830" cy="290830"/>
          </a:xfrm>
          <a:solidFill>
            <a:srgbClr val="2DD5FD"/>
          </a:solidFill>
        </p:grpSpPr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6BD9127E-CC0B-9A44-BD18-296686231D9E}"/>
                </a:ext>
              </a:extLst>
            </p:cNvPr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3B52EAFE-40AF-66DA-2B7E-53ACF319B81E}"/>
              </a:ext>
            </a:extLst>
          </p:cNvPr>
          <p:cNvGrpSpPr/>
          <p:nvPr/>
        </p:nvGrpSpPr>
        <p:grpSpPr>
          <a:xfrm>
            <a:off x="4367553" y="6489893"/>
            <a:ext cx="145415" cy="145415"/>
            <a:chOff x="0" y="0"/>
            <a:chExt cx="290830" cy="2908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2A2B4E1-6DA6-5E51-DE59-61CD12D9EB5A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79BA744-3578-C247-621F-711F386BABA7}"/>
              </a:ext>
            </a:extLst>
          </p:cNvPr>
          <p:cNvSpPr/>
          <p:nvPr/>
        </p:nvSpPr>
        <p:spPr>
          <a:xfrm>
            <a:off x="4425344" y="403040"/>
            <a:ext cx="5234525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..............</a:t>
            </a: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5CFB3BF2-EE60-341E-365B-B2FE882C0ECA}"/>
              </a:ext>
            </a:extLst>
          </p:cNvPr>
          <p:cNvSpPr/>
          <p:nvPr/>
        </p:nvSpPr>
        <p:spPr>
          <a:xfrm rot="21121758" flipH="1">
            <a:off x="422220" y="1650391"/>
            <a:ext cx="2753374" cy="229473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8378F2EF-133D-89E4-61B1-F7282B2F8EA0}"/>
              </a:ext>
            </a:extLst>
          </p:cNvPr>
          <p:cNvSpPr/>
          <p:nvPr/>
        </p:nvSpPr>
        <p:spPr>
          <a:xfrm rot="3823140">
            <a:off x="2841753" y="2997832"/>
            <a:ext cx="1030247" cy="1800180"/>
          </a:xfrm>
          <a:custGeom>
            <a:avLst/>
            <a:gdLst/>
            <a:ahLst/>
            <a:cxnLst/>
            <a:rect l="l" t="t" r="r" b="b"/>
            <a:pathLst>
              <a:path w="3286842" h="5380247">
                <a:moveTo>
                  <a:pt x="0" y="0"/>
                </a:moveTo>
                <a:lnTo>
                  <a:pt x="3286842" y="0"/>
                </a:lnTo>
                <a:lnTo>
                  <a:pt x="3286842" y="5380247"/>
                </a:lnTo>
                <a:lnTo>
                  <a:pt x="0" y="5380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FE5C59B1-2CED-3968-331C-9A8E0E1B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774BC57B-8744-9E16-522E-D234A713F9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9107E94-B6A5-30BA-0082-50740CB4CB49}"/>
              </a:ext>
            </a:extLst>
          </p:cNvPr>
          <p:cNvGrpSpPr/>
          <p:nvPr/>
        </p:nvGrpSpPr>
        <p:grpSpPr>
          <a:xfrm>
            <a:off x="4632546" y="1834475"/>
            <a:ext cx="5512998" cy="4721873"/>
            <a:chOff x="0" y="-38100"/>
            <a:chExt cx="4565723" cy="2478775"/>
          </a:xfrm>
          <a:noFill/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AC422C8-07F6-F7F0-FF7E-773B9BBE7E55}"/>
                </a:ext>
              </a:extLst>
            </p:cNvPr>
            <p:cNvSpPr/>
            <p:nvPr/>
          </p:nvSpPr>
          <p:spPr>
            <a:xfrm>
              <a:off x="0" y="0"/>
              <a:ext cx="4565723" cy="2440675"/>
            </a:xfrm>
            <a:custGeom>
              <a:avLst/>
              <a:gdLst/>
              <a:ahLst/>
              <a:cxnLst/>
              <a:rect l="l" t="t" r="r" b="b"/>
              <a:pathLst>
                <a:path w="4565723" h="2440675">
                  <a:moveTo>
                    <a:pt x="24116" y="0"/>
                  </a:moveTo>
                  <a:lnTo>
                    <a:pt x="4541607" y="0"/>
                  </a:lnTo>
                  <a:cubicBezTo>
                    <a:pt x="4554926" y="0"/>
                    <a:pt x="4565723" y="10797"/>
                    <a:pt x="4565723" y="24116"/>
                  </a:cubicBezTo>
                  <a:lnTo>
                    <a:pt x="4565723" y="2416559"/>
                  </a:lnTo>
                  <a:cubicBezTo>
                    <a:pt x="4565723" y="2429878"/>
                    <a:pt x="4554926" y="2440675"/>
                    <a:pt x="4541607" y="2440675"/>
                  </a:cubicBezTo>
                  <a:lnTo>
                    <a:pt x="24116" y="2440675"/>
                  </a:lnTo>
                  <a:cubicBezTo>
                    <a:pt x="10797" y="2440675"/>
                    <a:pt x="0" y="2429878"/>
                    <a:pt x="0" y="2416559"/>
                  </a:cubicBezTo>
                  <a:lnTo>
                    <a:pt x="0" y="24116"/>
                  </a:lnTo>
                  <a:cubicBezTo>
                    <a:pt x="0" y="10797"/>
                    <a:pt x="10797" y="0"/>
                    <a:pt x="24116" y="0"/>
                  </a:cubicBezTo>
                  <a:close/>
                </a:path>
              </a:pathLst>
            </a:custGeom>
            <a:grpFill/>
            <a:ln w="95250" cap="rnd">
              <a:solidFill>
                <a:srgbClr val="E86099"/>
              </a:solidFill>
              <a:prstDash val="solid"/>
              <a:round/>
            </a:ln>
          </p:spPr>
          <p:txBody>
            <a:bodyPr/>
            <a:lstStyle/>
            <a:p>
              <a:endParaRPr lang="ar-SA" sz="1200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7E3539A3-51B4-2386-9E51-E4B60025AB0D}"/>
                </a:ext>
              </a:extLst>
            </p:cNvPr>
            <p:cNvSpPr txBox="1"/>
            <p:nvPr/>
          </p:nvSpPr>
          <p:spPr>
            <a:xfrm>
              <a:off x="0" y="-38100"/>
              <a:ext cx="4565723" cy="2478775"/>
            </a:xfrm>
            <a:prstGeom prst="rect">
              <a:avLst/>
            </a:prstGeom>
            <a:grpFill/>
            <a:ln>
              <a:solidFill>
                <a:srgbClr val="E86099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33ABDCE8-2AA4-2525-D575-B752B9F759D5}"/>
              </a:ext>
            </a:extLst>
          </p:cNvPr>
          <p:cNvGrpSpPr/>
          <p:nvPr/>
        </p:nvGrpSpPr>
        <p:grpSpPr>
          <a:xfrm rot="18568379">
            <a:off x="4053224" y="5681662"/>
            <a:ext cx="198755" cy="565150"/>
            <a:chOff x="0" y="0"/>
            <a:chExt cx="397510" cy="11303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B9B2A00B-0601-34C4-992D-DB03970EF220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A2655CCA-8B57-5465-FE8C-3FFDA7477705}"/>
              </a:ext>
            </a:extLst>
          </p:cNvPr>
          <p:cNvGrpSpPr/>
          <p:nvPr/>
        </p:nvGrpSpPr>
        <p:grpSpPr>
          <a:xfrm>
            <a:off x="4321288" y="6115960"/>
            <a:ext cx="145415" cy="145415"/>
            <a:chOff x="0" y="0"/>
            <a:chExt cx="290830" cy="29083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579D2668-BA1F-92E4-6D77-221732C28D77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5AB531CA-C9FB-014F-F60E-6FF22A6D26E5}"/>
              </a:ext>
            </a:extLst>
          </p:cNvPr>
          <p:cNvSpPr/>
          <p:nvPr/>
        </p:nvSpPr>
        <p:spPr>
          <a:xfrm>
            <a:off x="2485530" y="783111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E86099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440D5F0A-C120-6110-5419-AD52DD0D7DB4}"/>
              </a:ext>
            </a:extLst>
          </p:cNvPr>
          <p:cNvSpPr/>
          <p:nvPr/>
        </p:nvSpPr>
        <p:spPr>
          <a:xfrm>
            <a:off x="2889542" y="1145816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E86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35D335C6-4EE5-5BF0-45B7-18C5E80220C1}"/>
              </a:ext>
            </a:extLst>
          </p:cNvPr>
          <p:cNvSpPr/>
          <p:nvPr/>
        </p:nvSpPr>
        <p:spPr>
          <a:xfrm>
            <a:off x="233855" y="4627467"/>
            <a:ext cx="3659227" cy="856681"/>
          </a:xfrm>
          <a:custGeom>
            <a:avLst/>
            <a:gdLst/>
            <a:ahLst/>
            <a:cxnLst/>
            <a:rect l="l" t="t" r="r" b="b"/>
            <a:pathLst>
              <a:path w="4546780" h="826687">
                <a:moveTo>
                  <a:pt x="0" y="0"/>
                </a:moveTo>
                <a:lnTo>
                  <a:pt x="4546781" y="0"/>
                </a:lnTo>
                <a:lnTo>
                  <a:pt x="4546781" y="826687"/>
                </a:lnTo>
                <a:lnTo>
                  <a:pt x="0" y="826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C2F1408-45E8-0B33-8038-503008B0CFF6}"/>
              </a:ext>
            </a:extLst>
          </p:cNvPr>
          <p:cNvSpPr/>
          <p:nvPr/>
        </p:nvSpPr>
        <p:spPr>
          <a:xfrm>
            <a:off x="-183425" y="4574444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وعامًاً سعيداً</a:t>
            </a:r>
          </a:p>
        </p:txBody>
      </p:sp>
    </p:spTree>
    <p:extLst>
      <p:ext uri="{BB962C8B-B14F-4D97-AF65-F5344CB8AC3E}">
        <p14:creationId xmlns:p14="http://schemas.microsoft.com/office/powerpoint/2010/main" val="28607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  <p:bldP spid="69" grpId="0" animBg="1"/>
      <p:bldP spid="98" grpId="0" animBg="1"/>
      <p:bldP spid="38" grpId="0" animBg="1"/>
      <p:bldP spid="39" grpId="0" animBg="1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67174">
            <a:off x="2096482" y="3466070"/>
            <a:ext cx="1805022" cy="1620298"/>
          </a:xfrm>
          <a:custGeom>
            <a:avLst/>
            <a:gdLst/>
            <a:ahLst/>
            <a:cxnLst/>
            <a:rect l="l" t="t" r="r" b="b"/>
            <a:pathLst>
              <a:path w="10011403" h="7098995">
                <a:moveTo>
                  <a:pt x="0" y="0"/>
                </a:moveTo>
                <a:lnTo>
                  <a:pt x="10011403" y="0"/>
                </a:lnTo>
                <a:lnTo>
                  <a:pt x="10011403" y="7098995"/>
                </a:lnTo>
                <a:lnTo>
                  <a:pt x="0" y="7098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685443" y="-878816"/>
            <a:ext cx="3609941" cy="2041257"/>
          </a:xfrm>
          <a:custGeom>
            <a:avLst/>
            <a:gdLst/>
            <a:ahLst/>
            <a:cxnLst/>
            <a:rect l="l" t="t" r="r" b="b"/>
            <a:pathLst>
              <a:path w="5414911" h="3061886">
                <a:moveTo>
                  <a:pt x="0" y="0"/>
                </a:moveTo>
                <a:lnTo>
                  <a:pt x="5414911" y="0"/>
                </a:lnTo>
                <a:lnTo>
                  <a:pt x="5414911" y="3061886"/>
                </a:lnTo>
                <a:lnTo>
                  <a:pt x="0" y="3061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317594" y="-677642"/>
            <a:ext cx="3609941" cy="2041257"/>
          </a:xfrm>
          <a:custGeom>
            <a:avLst/>
            <a:gdLst/>
            <a:ahLst/>
            <a:cxnLst/>
            <a:rect l="l" t="t" r="r" b="b"/>
            <a:pathLst>
              <a:path w="5414911" h="3061886">
                <a:moveTo>
                  <a:pt x="0" y="0"/>
                </a:moveTo>
                <a:lnTo>
                  <a:pt x="5414911" y="0"/>
                </a:lnTo>
                <a:lnTo>
                  <a:pt x="5414911" y="3061886"/>
                </a:lnTo>
                <a:lnTo>
                  <a:pt x="0" y="3061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745307" y="476075"/>
            <a:ext cx="1760893" cy="1072544"/>
          </a:xfrm>
          <a:custGeom>
            <a:avLst/>
            <a:gdLst/>
            <a:ahLst/>
            <a:cxnLst/>
            <a:rect l="l" t="t" r="r" b="b"/>
            <a:pathLst>
              <a:path w="2641340" h="1608816">
                <a:moveTo>
                  <a:pt x="0" y="0"/>
                </a:moveTo>
                <a:lnTo>
                  <a:pt x="2641340" y="0"/>
                </a:lnTo>
                <a:lnTo>
                  <a:pt x="2641340" y="1608816"/>
                </a:lnTo>
                <a:lnTo>
                  <a:pt x="0" y="160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5" descr="Picture 35">
            <a:extLst>
              <a:ext uri="{FF2B5EF4-FFF2-40B4-BE49-F238E27FC236}">
                <a16:creationId xmlns:a16="http://schemas.microsoft.com/office/drawing/2014/main" id="{17B37C49-AEFD-9439-03E4-0C82E12490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2C6E11-8C59-BB87-2C05-6AE87F41B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02CA7F64-1391-A957-C40A-2728F8F4F032}"/>
              </a:ext>
            </a:extLst>
          </p:cNvPr>
          <p:cNvGrpSpPr/>
          <p:nvPr/>
        </p:nvGrpSpPr>
        <p:grpSpPr>
          <a:xfrm>
            <a:off x="3960945" y="1699890"/>
            <a:ext cx="4182745" cy="128905"/>
            <a:chOff x="0" y="0"/>
            <a:chExt cx="8365490" cy="257810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07859F25-DED5-4E0C-B323-2D5490E9C607}"/>
                </a:ext>
              </a:extLst>
            </p:cNvPr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8AF994FD-A4CD-2A86-9B35-0E79975D6F28}"/>
              </a:ext>
            </a:extLst>
          </p:cNvPr>
          <p:cNvGrpSpPr/>
          <p:nvPr/>
        </p:nvGrpSpPr>
        <p:grpSpPr>
          <a:xfrm>
            <a:off x="8130358" y="1080209"/>
            <a:ext cx="335915" cy="296545"/>
            <a:chOff x="0" y="0"/>
            <a:chExt cx="671830" cy="593090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9428AD64-C796-CA67-3915-4D1456857BFF}"/>
                </a:ext>
              </a:extLst>
            </p:cNvPr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2E013CF7-0E37-FAF2-2F81-F357E2AA9053}"/>
              </a:ext>
            </a:extLst>
          </p:cNvPr>
          <p:cNvGrpSpPr/>
          <p:nvPr/>
        </p:nvGrpSpPr>
        <p:grpSpPr>
          <a:xfrm>
            <a:off x="8012883" y="1024329"/>
            <a:ext cx="147320" cy="274955"/>
            <a:chOff x="0" y="0"/>
            <a:chExt cx="294640" cy="549910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75236F37-F968-F2DD-0A95-AAFFB2325E20}"/>
                </a:ext>
              </a:extLst>
            </p:cNvPr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385F53A4-BDA9-ABF3-0273-9E74C7867763}"/>
              </a:ext>
            </a:extLst>
          </p:cNvPr>
          <p:cNvGrpSpPr/>
          <p:nvPr/>
        </p:nvGrpSpPr>
        <p:grpSpPr>
          <a:xfrm>
            <a:off x="8235768" y="1344369"/>
            <a:ext cx="302260" cy="152400"/>
            <a:chOff x="0" y="0"/>
            <a:chExt cx="604520" cy="304800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E5DE49E6-E3AE-C61A-7677-8C4654FE842F}"/>
                </a:ext>
              </a:extLst>
            </p:cNvPr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A5FEFB45-99F3-F05F-8894-DD44EB524375}"/>
              </a:ext>
            </a:extLst>
          </p:cNvPr>
          <p:cNvGrpSpPr/>
          <p:nvPr/>
        </p:nvGrpSpPr>
        <p:grpSpPr>
          <a:xfrm>
            <a:off x="3529145" y="1046165"/>
            <a:ext cx="304165" cy="340995"/>
            <a:chOff x="0" y="0"/>
            <a:chExt cx="608330" cy="681990"/>
          </a:xfrm>
        </p:grpSpPr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AB068A89-DA4F-79DF-91C7-0C4384E56E80}"/>
                </a:ext>
              </a:extLst>
            </p:cNvPr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439D4C8-12E0-D8E7-27C3-B73E5CFD36A2}"/>
              </a:ext>
            </a:extLst>
          </p:cNvPr>
          <p:cNvGrpSpPr/>
          <p:nvPr/>
        </p:nvGrpSpPr>
        <p:grpSpPr>
          <a:xfrm>
            <a:off x="3487870" y="1350329"/>
            <a:ext cx="255270" cy="170815"/>
            <a:chOff x="0" y="0"/>
            <a:chExt cx="510540" cy="341630"/>
          </a:xfrm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F4B7D6EC-A157-DF15-F6AD-8F416B298863}"/>
                </a:ext>
              </a:extLst>
            </p:cNvPr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E9B5441D-BC00-90A8-B16F-9D49DE2F15F8}"/>
              </a:ext>
            </a:extLst>
          </p:cNvPr>
          <p:cNvGrpSpPr/>
          <p:nvPr/>
        </p:nvGrpSpPr>
        <p:grpSpPr>
          <a:xfrm>
            <a:off x="3889190" y="1050610"/>
            <a:ext cx="193040" cy="271145"/>
            <a:chOff x="0" y="0"/>
            <a:chExt cx="386080" cy="542290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0963F487-70E3-9ADB-71F7-192DF870EDCE}"/>
                </a:ext>
              </a:extLst>
            </p:cNvPr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9" name="Group 66">
            <a:extLst>
              <a:ext uri="{FF2B5EF4-FFF2-40B4-BE49-F238E27FC236}">
                <a16:creationId xmlns:a16="http://schemas.microsoft.com/office/drawing/2014/main" id="{B0199F02-C21C-F3A1-4106-4A1D9434C2DD}"/>
              </a:ext>
            </a:extLst>
          </p:cNvPr>
          <p:cNvGrpSpPr/>
          <p:nvPr/>
        </p:nvGrpSpPr>
        <p:grpSpPr>
          <a:xfrm>
            <a:off x="8674553" y="697939"/>
            <a:ext cx="145415" cy="145415"/>
            <a:chOff x="0" y="0"/>
            <a:chExt cx="290830" cy="290830"/>
          </a:xfrm>
        </p:grpSpPr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063101A1-DFA0-44BF-DA9B-DD856B0197A7}"/>
                </a:ext>
              </a:extLst>
            </p:cNvPr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04AD7DB-3589-9363-8CFF-21E230B2CA2B}"/>
              </a:ext>
            </a:extLst>
          </p:cNvPr>
          <p:cNvSpPr/>
          <p:nvPr/>
        </p:nvSpPr>
        <p:spPr>
          <a:xfrm>
            <a:off x="3864620" y="769417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D96C4F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توزيع الدرجات</a:t>
            </a:r>
          </a:p>
        </p:txBody>
      </p:sp>
      <p:grpSp>
        <p:nvGrpSpPr>
          <p:cNvPr id="33" name="Group 66">
            <a:extLst>
              <a:ext uri="{FF2B5EF4-FFF2-40B4-BE49-F238E27FC236}">
                <a16:creationId xmlns:a16="http://schemas.microsoft.com/office/drawing/2014/main" id="{B259E281-AFCD-ACBC-05FE-CC80F38C4294}"/>
              </a:ext>
            </a:extLst>
          </p:cNvPr>
          <p:cNvGrpSpPr/>
          <p:nvPr/>
        </p:nvGrpSpPr>
        <p:grpSpPr>
          <a:xfrm>
            <a:off x="3420463" y="722069"/>
            <a:ext cx="145415" cy="145415"/>
            <a:chOff x="0" y="0"/>
            <a:chExt cx="290830" cy="290830"/>
          </a:xfrm>
        </p:grpSpPr>
        <p:sp>
          <p:nvSpPr>
            <p:cNvPr id="34" name="Freeform 67">
              <a:extLst>
                <a:ext uri="{FF2B5EF4-FFF2-40B4-BE49-F238E27FC236}">
                  <a16:creationId xmlns:a16="http://schemas.microsoft.com/office/drawing/2014/main" id="{8623E551-2E66-4F6C-3799-6F805F58B710}"/>
                </a:ext>
              </a:extLst>
            </p:cNvPr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7" name="Freeform 8">
            <a:extLst>
              <a:ext uri="{FF2B5EF4-FFF2-40B4-BE49-F238E27FC236}">
                <a16:creationId xmlns:a16="http://schemas.microsoft.com/office/drawing/2014/main" id="{7A7F6404-4ADA-41FF-6378-10110723471D}"/>
              </a:ext>
            </a:extLst>
          </p:cNvPr>
          <p:cNvSpPr/>
          <p:nvPr/>
        </p:nvSpPr>
        <p:spPr>
          <a:xfrm>
            <a:off x="1087739" y="3623173"/>
            <a:ext cx="1400250" cy="1491399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DF8787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79C87A48-2DD5-045C-BE0F-61C47493F64A}"/>
              </a:ext>
            </a:extLst>
          </p:cNvPr>
          <p:cNvSpPr/>
          <p:nvPr/>
        </p:nvSpPr>
        <p:spPr>
          <a:xfrm>
            <a:off x="1289745" y="3885403"/>
            <a:ext cx="996238" cy="82441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D96C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5F4F7740-25B4-7E68-735D-AF48EF90023F}"/>
              </a:ext>
            </a:extLst>
          </p:cNvPr>
          <p:cNvSpPr/>
          <p:nvPr/>
        </p:nvSpPr>
        <p:spPr>
          <a:xfrm>
            <a:off x="634453" y="1513397"/>
            <a:ext cx="2662458" cy="1580525"/>
          </a:xfrm>
          <a:custGeom>
            <a:avLst/>
            <a:gdLst/>
            <a:ahLst/>
            <a:cxnLst/>
            <a:rect l="l" t="t" r="r" b="b"/>
            <a:pathLst>
              <a:path w="4924288" h="3781442">
                <a:moveTo>
                  <a:pt x="0" y="0"/>
                </a:moveTo>
                <a:lnTo>
                  <a:pt x="4924287" y="0"/>
                </a:lnTo>
                <a:lnTo>
                  <a:pt x="4924287" y="3781443"/>
                </a:lnTo>
                <a:lnTo>
                  <a:pt x="0" y="37814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7C276C6-E165-8740-7C8E-E2FF699C02FE}"/>
              </a:ext>
            </a:extLst>
          </p:cNvPr>
          <p:cNvSpPr/>
          <p:nvPr/>
        </p:nvSpPr>
        <p:spPr>
          <a:xfrm>
            <a:off x="521338" y="5175948"/>
            <a:ext cx="2472336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المشاركة</a:t>
            </a:r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435560D9-4601-30D4-BBBE-6FA55249D047}"/>
              </a:ext>
            </a:extLst>
          </p:cNvPr>
          <p:cNvSpPr/>
          <p:nvPr/>
        </p:nvSpPr>
        <p:spPr>
          <a:xfrm rot="8153079">
            <a:off x="4491525" y="2890812"/>
            <a:ext cx="1805022" cy="1620298"/>
          </a:xfrm>
          <a:custGeom>
            <a:avLst/>
            <a:gdLst/>
            <a:ahLst/>
            <a:cxnLst/>
            <a:rect l="l" t="t" r="r" b="b"/>
            <a:pathLst>
              <a:path w="10011403" h="7098995">
                <a:moveTo>
                  <a:pt x="0" y="0"/>
                </a:moveTo>
                <a:lnTo>
                  <a:pt x="10011403" y="0"/>
                </a:lnTo>
                <a:lnTo>
                  <a:pt x="10011403" y="7098995"/>
                </a:lnTo>
                <a:lnTo>
                  <a:pt x="0" y="7098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528F5CDE-77B7-50F8-A43E-5C4340B2E1FB}"/>
              </a:ext>
            </a:extLst>
          </p:cNvPr>
          <p:cNvSpPr/>
          <p:nvPr/>
        </p:nvSpPr>
        <p:spPr>
          <a:xfrm>
            <a:off x="3379214" y="3407836"/>
            <a:ext cx="1400250" cy="1491399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9ED5D6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reeform 2">
            <a:extLst>
              <a:ext uri="{FF2B5EF4-FFF2-40B4-BE49-F238E27FC236}">
                <a16:creationId xmlns:a16="http://schemas.microsoft.com/office/drawing/2014/main" id="{DF33EFF7-1B97-CBBE-31C8-218F242F8459}"/>
              </a:ext>
            </a:extLst>
          </p:cNvPr>
          <p:cNvSpPr/>
          <p:nvPr/>
        </p:nvSpPr>
        <p:spPr>
          <a:xfrm rot="8485095">
            <a:off x="7270071" y="2471439"/>
            <a:ext cx="1805022" cy="1620298"/>
          </a:xfrm>
          <a:custGeom>
            <a:avLst/>
            <a:gdLst/>
            <a:ahLst/>
            <a:cxnLst/>
            <a:rect l="l" t="t" r="r" b="b"/>
            <a:pathLst>
              <a:path w="10011403" h="7098995">
                <a:moveTo>
                  <a:pt x="0" y="0"/>
                </a:moveTo>
                <a:lnTo>
                  <a:pt x="10011403" y="0"/>
                </a:lnTo>
                <a:lnTo>
                  <a:pt x="10011403" y="7098995"/>
                </a:lnTo>
                <a:lnTo>
                  <a:pt x="0" y="7098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2D004A3B-74FC-F3D4-2226-B6D4396EAD6C}"/>
              </a:ext>
            </a:extLst>
          </p:cNvPr>
          <p:cNvSpPr/>
          <p:nvPr/>
        </p:nvSpPr>
        <p:spPr>
          <a:xfrm>
            <a:off x="3581220" y="3670066"/>
            <a:ext cx="996238" cy="82441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9ED5D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9F6D24F-4CBA-F33B-04D2-0472399995D0}"/>
              </a:ext>
            </a:extLst>
          </p:cNvPr>
          <p:cNvSpPr/>
          <p:nvPr/>
        </p:nvSpPr>
        <p:spPr>
          <a:xfrm>
            <a:off x="2920594" y="4978662"/>
            <a:ext cx="2472336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الواجبات</a:t>
            </a:r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7DE9F36F-6DE8-2CC6-027B-9A24AB945CFE}"/>
              </a:ext>
            </a:extLst>
          </p:cNvPr>
          <p:cNvSpPr/>
          <p:nvPr/>
        </p:nvSpPr>
        <p:spPr>
          <a:xfrm>
            <a:off x="5931185" y="2868922"/>
            <a:ext cx="1400250" cy="1491399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E86099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43155AC0-B927-3913-9F3C-7EC257FC524D}"/>
              </a:ext>
            </a:extLst>
          </p:cNvPr>
          <p:cNvSpPr/>
          <p:nvPr/>
        </p:nvSpPr>
        <p:spPr>
          <a:xfrm>
            <a:off x="6133191" y="3131152"/>
            <a:ext cx="996238" cy="82441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E86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E0C557C8-505C-D9FB-6620-4F15259CF7B5}"/>
              </a:ext>
            </a:extLst>
          </p:cNvPr>
          <p:cNvSpPr/>
          <p:nvPr/>
        </p:nvSpPr>
        <p:spPr>
          <a:xfrm>
            <a:off x="5394036" y="4360321"/>
            <a:ext cx="2472336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المهام الادائية </a:t>
            </a: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FBEA4CA9-9305-1336-8E0F-0308167C32DA}"/>
              </a:ext>
            </a:extLst>
          </p:cNvPr>
          <p:cNvSpPr/>
          <p:nvPr/>
        </p:nvSpPr>
        <p:spPr>
          <a:xfrm>
            <a:off x="8859831" y="2282751"/>
            <a:ext cx="1400250" cy="1491399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7118F8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6444496B-121E-ACE2-A072-066063F2C8E9}"/>
              </a:ext>
            </a:extLst>
          </p:cNvPr>
          <p:cNvSpPr/>
          <p:nvPr/>
        </p:nvSpPr>
        <p:spPr>
          <a:xfrm>
            <a:off x="9061837" y="2544981"/>
            <a:ext cx="996238" cy="82441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711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CC02317-529B-30C4-3096-03946B1634B2}"/>
              </a:ext>
            </a:extLst>
          </p:cNvPr>
          <p:cNvSpPr/>
          <p:nvPr/>
        </p:nvSpPr>
        <p:spPr>
          <a:xfrm>
            <a:off x="8322682" y="3774150"/>
            <a:ext cx="2472336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اختبار الفترة</a:t>
            </a:r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D587C5F3-6B18-72B3-FE69-6820C4B1F746}"/>
              </a:ext>
            </a:extLst>
          </p:cNvPr>
          <p:cNvSpPr/>
          <p:nvPr/>
        </p:nvSpPr>
        <p:spPr>
          <a:xfrm>
            <a:off x="7942426" y="4667151"/>
            <a:ext cx="3303742" cy="2036111"/>
          </a:xfrm>
          <a:custGeom>
            <a:avLst/>
            <a:gdLst/>
            <a:ahLst/>
            <a:cxnLst/>
            <a:rect l="l" t="t" r="r" b="b"/>
            <a:pathLst>
              <a:path w="6014324" h="4114800">
                <a:moveTo>
                  <a:pt x="0" y="0"/>
                </a:moveTo>
                <a:lnTo>
                  <a:pt x="6014324" y="0"/>
                </a:lnTo>
                <a:lnTo>
                  <a:pt x="6014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C56C20AB-6E57-EE68-80FE-FC84BA4D3605}"/>
              </a:ext>
            </a:extLst>
          </p:cNvPr>
          <p:cNvSpPr/>
          <p:nvPr/>
        </p:nvSpPr>
        <p:spPr>
          <a:xfrm>
            <a:off x="8436401" y="5330422"/>
            <a:ext cx="2472336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اختبار نهائي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D19C39A9-F305-B442-6375-3444476A925F}"/>
              </a:ext>
            </a:extLst>
          </p:cNvPr>
          <p:cNvSpPr/>
          <p:nvPr/>
        </p:nvSpPr>
        <p:spPr>
          <a:xfrm>
            <a:off x="8598059" y="4729368"/>
            <a:ext cx="996238" cy="8244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6C6734E3-A207-A5EE-EEBB-60E8F44186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17760" y="1573183"/>
            <a:ext cx="1760894" cy="13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 animBg="1"/>
      <p:bldP spid="31" grpId="0"/>
      <p:bldP spid="7" grpId="0" animBg="1"/>
      <p:bldP spid="35" grpId="0" animBg="1"/>
      <p:bldP spid="36" grpId="0" animBg="1"/>
      <p:bldP spid="37" grpId="0"/>
      <p:bldP spid="43" grpId="0" animBg="1"/>
      <p:bldP spid="40" grpId="0" animBg="1"/>
      <p:bldP spid="47" grpId="0" animBg="1"/>
      <p:bldP spid="41" grpId="0" animBg="1"/>
      <p:bldP spid="42" grpId="0"/>
      <p:bldP spid="44" grpId="0" animBg="1"/>
      <p:bldP spid="45" grpId="0" animBg="1"/>
      <p:bldP spid="46" grpId="0"/>
      <p:bldP spid="48" grpId="0" animBg="1"/>
      <p:bldP spid="49" grpId="0" animBg="1"/>
      <p:bldP spid="50" grpId="0"/>
      <p:bldP spid="51" grpId="0" animBg="1"/>
      <p:bldP spid="52" grpId="0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235469" y="487702"/>
            <a:ext cx="3659227" cy="856681"/>
          </a:xfrm>
          <a:custGeom>
            <a:avLst/>
            <a:gdLst/>
            <a:ahLst/>
            <a:cxnLst/>
            <a:rect l="l" t="t" r="r" b="b"/>
            <a:pathLst>
              <a:path w="4546780" h="826687">
                <a:moveTo>
                  <a:pt x="0" y="0"/>
                </a:moveTo>
                <a:lnTo>
                  <a:pt x="4546781" y="0"/>
                </a:lnTo>
                <a:lnTo>
                  <a:pt x="4546781" y="826687"/>
                </a:lnTo>
                <a:lnTo>
                  <a:pt x="0" y="826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2" name="Freeform 12"/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/>
          <p:cNvGrpSpPr/>
          <p:nvPr/>
        </p:nvGrpSpPr>
        <p:grpSpPr>
          <a:xfrm>
            <a:off x="4004627" y="1343898"/>
            <a:ext cx="4182745" cy="128905"/>
            <a:chOff x="0" y="0"/>
            <a:chExt cx="8365490" cy="257810"/>
          </a:xfrm>
        </p:grpSpPr>
        <p:sp>
          <p:nvSpPr>
            <p:cNvPr id="15" name="Freeform 15"/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112872" y="304583"/>
            <a:ext cx="335915" cy="296545"/>
            <a:chOff x="0" y="0"/>
            <a:chExt cx="671830" cy="593090"/>
          </a:xfrm>
        </p:grpSpPr>
        <p:sp>
          <p:nvSpPr>
            <p:cNvPr id="17" name="Freeform 17"/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95397" y="248703"/>
            <a:ext cx="147320" cy="274955"/>
            <a:chOff x="0" y="0"/>
            <a:chExt cx="294640" cy="549910"/>
          </a:xfrm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218282" y="568743"/>
            <a:ext cx="302260" cy="152400"/>
            <a:chOff x="0" y="0"/>
            <a:chExt cx="604520" cy="304800"/>
          </a:xfrm>
        </p:grpSpPr>
        <p:sp>
          <p:nvSpPr>
            <p:cNvPr id="21" name="Freeform 21"/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554871" y="288095"/>
            <a:ext cx="304165" cy="340995"/>
            <a:chOff x="0" y="0"/>
            <a:chExt cx="608330" cy="681990"/>
          </a:xfrm>
        </p:grpSpPr>
        <p:sp>
          <p:nvSpPr>
            <p:cNvPr id="23" name="Freeform 23"/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513596" y="592259"/>
            <a:ext cx="255270" cy="170815"/>
            <a:chOff x="0" y="0"/>
            <a:chExt cx="510540" cy="341630"/>
          </a:xfrm>
        </p:grpSpPr>
        <p:sp>
          <p:nvSpPr>
            <p:cNvPr id="25" name="Freeform 25"/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14916" y="292540"/>
            <a:ext cx="193040" cy="271145"/>
            <a:chOff x="0" y="0"/>
            <a:chExt cx="386080" cy="542290"/>
          </a:xfrm>
        </p:grpSpPr>
        <p:sp>
          <p:nvSpPr>
            <p:cNvPr id="27" name="Freeform 27"/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718235" y="341947"/>
            <a:ext cx="145415" cy="145415"/>
            <a:chOff x="0" y="0"/>
            <a:chExt cx="290830" cy="290830"/>
          </a:xfrm>
        </p:grpSpPr>
        <p:sp>
          <p:nvSpPr>
            <p:cNvPr id="67" name="Freeform 67"/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9BE697-C209-4F01-03F6-249C84F2F06F}"/>
              </a:ext>
            </a:extLst>
          </p:cNvPr>
          <p:cNvSpPr/>
          <p:nvPr/>
        </p:nvSpPr>
        <p:spPr>
          <a:xfrm>
            <a:off x="3908302" y="413425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D96C4F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التحفيز والجوائز</a:t>
            </a:r>
          </a:p>
        </p:txBody>
      </p:sp>
      <p:grpSp>
        <p:nvGrpSpPr>
          <p:cNvPr id="72" name="Group 2">
            <a:extLst>
              <a:ext uri="{FF2B5EF4-FFF2-40B4-BE49-F238E27FC236}">
                <a16:creationId xmlns:a16="http://schemas.microsoft.com/office/drawing/2014/main" id="{400617EB-29D9-382F-C0B1-ED731E3FBB75}"/>
              </a:ext>
            </a:extLst>
          </p:cNvPr>
          <p:cNvGrpSpPr/>
          <p:nvPr/>
        </p:nvGrpSpPr>
        <p:grpSpPr>
          <a:xfrm>
            <a:off x="5531842" y="2304316"/>
            <a:ext cx="4009105" cy="645628"/>
            <a:chOff x="0" y="0"/>
            <a:chExt cx="4041019" cy="1084563"/>
          </a:xfrm>
        </p:grpSpPr>
        <p:sp>
          <p:nvSpPr>
            <p:cNvPr id="73" name="Freeform 3">
              <a:extLst>
                <a:ext uri="{FF2B5EF4-FFF2-40B4-BE49-F238E27FC236}">
                  <a16:creationId xmlns:a16="http://schemas.microsoft.com/office/drawing/2014/main" id="{65602D1D-B833-5439-E092-132A51ECFD14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solidFill>
              <a:srgbClr val="D0ECF6"/>
            </a:solidFill>
          </p:spPr>
          <p:txBody>
            <a:bodyPr/>
            <a:lstStyle/>
            <a:p>
              <a:endParaRPr lang="ar-SA" sz="2000"/>
            </a:p>
          </p:txBody>
        </p:sp>
        <p:sp>
          <p:nvSpPr>
            <p:cNvPr id="74" name="TextBox 4">
              <a:extLst>
                <a:ext uri="{FF2B5EF4-FFF2-40B4-BE49-F238E27FC236}">
                  <a16:creationId xmlns:a16="http://schemas.microsoft.com/office/drawing/2014/main" id="{C30D13BB-266D-0FF7-E937-AD7FD9379F9A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81" name="Group 2">
            <a:extLst>
              <a:ext uri="{FF2B5EF4-FFF2-40B4-BE49-F238E27FC236}">
                <a16:creationId xmlns:a16="http://schemas.microsoft.com/office/drawing/2014/main" id="{57187672-6397-58B7-A702-0A8B9DFE3721}"/>
              </a:ext>
            </a:extLst>
          </p:cNvPr>
          <p:cNvGrpSpPr/>
          <p:nvPr/>
        </p:nvGrpSpPr>
        <p:grpSpPr>
          <a:xfrm>
            <a:off x="5531842" y="3068681"/>
            <a:ext cx="4012145" cy="645628"/>
            <a:chOff x="0" y="0"/>
            <a:chExt cx="4041019" cy="1084563"/>
          </a:xfrm>
          <a:solidFill>
            <a:srgbClr val="B3DEDF"/>
          </a:solidFill>
        </p:grpSpPr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6E00637E-EA17-87A2-06F2-8B9205FE9FF0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2000"/>
            </a:p>
          </p:txBody>
        </p:sp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347308A9-D7C2-1EE1-AC6B-AC48411FB307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84" name="Group 2">
            <a:extLst>
              <a:ext uri="{FF2B5EF4-FFF2-40B4-BE49-F238E27FC236}">
                <a16:creationId xmlns:a16="http://schemas.microsoft.com/office/drawing/2014/main" id="{307A70D7-D6C8-9355-73F3-6D88D1B40C77}"/>
              </a:ext>
            </a:extLst>
          </p:cNvPr>
          <p:cNvGrpSpPr/>
          <p:nvPr/>
        </p:nvGrpSpPr>
        <p:grpSpPr>
          <a:xfrm>
            <a:off x="5531842" y="3810562"/>
            <a:ext cx="4021004" cy="645628"/>
            <a:chOff x="0" y="0"/>
            <a:chExt cx="4041019" cy="1084563"/>
          </a:xfrm>
        </p:grpSpPr>
        <p:sp>
          <p:nvSpPr>
            <p:cNvPr id="85" name="Freeform 3">
              <a:extLst>
                <a:ext uri="{FF2B5EF4-FFF2-40B4-BE49-F238E27FC236}">
                  <a16:creationId xmlns:a16="http://schemas.microsoft.com/office/drawing/2014/main" id="{1FCF2261-C709-11F1-A1D3-0F2800AD5C12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solidFill>
              <a:srgbClr val="D0ECF6"/>
            </a:solidFill>
          </p:spPr>
          <p:txBody>
            <a:bodyPr/>
            <a:lstStyle/>
            <a:p>
              <a:endParaRPr lang="ar-SA" sz="2000"/>
            </a:p>
          </p:txBody>
        </p:sp>
        <p:sp>
          <p:nvSpPr>
            <p:cNvPr id="86" name="TextBox 4">
              <a:extLst>
                <a:ext uri="{FF2B5EF4-FFF2-40B4-BE49-F238E27FC236}">
                  <a16:creationId xmlns:a16="http://schemas.microsoft.com/office/drawing/2014/main" id="{B5A52F93-8BF2-0216-8FE1-3FA84CD5C43A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87" name="Group 2">
            <a:extLst>
              <a:ext uri="{FF2B5EF4-FFF2-40B4-BE49-F238E27FC236}">
                <a16:creationId xmlns:a16="http://schemas.microsoft.com/office/drawing/2014/main" id="{86EA71F5-DA6C-5DD1-08C5-7438EF6C814E}"/>
              </a:ext>
            </a:extLst>
          </p:cNvPr>
          <p:cNvGrpSpPr/>
          <p:nvPr/>
        </p:nvGrpSpPr>
        <p:grpSpPr>
          <a:xfrm>
            <a:off x="5520618" y="4573183"/>
            <a:ext cx="4021003" cy="645628"/>
            <a:chOff x="0" y="0"/>
            <a:chExt cx="4041019" cy="1084563"/>
          </a:xfrm>
          <a:solidFill>
            <a:srgbClr val="B3DEDF"/>
          </a:solidFill>
        </p:grpSpPr>
        <p:sp>
          <p:nvSpPr>
            <p:cNvPr id="88" name="Freeform 3">
              <a:extLst>
                <a:ext uri="{FF2B5EF4-FFF2-40B4-BE49-F238E27FC236}">
                  <a16:creationId xmlns:a16="http://schemas.microsoft.com/office/drawing/2014/main" id="{BCEB6A9E-392A-6881-F9B7-C7CA3C402116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2000"/>
            </a:p>
          </p:txBody>
        </p:sp>
        <p:sp>
          <p:nvSpPr>
            <p:cNvPr id="89" name="TextBox 4">
              <a:extLst>
                <a:ext uri="{FF2B5EF4-FFF2-40B4-BE49-F238E27FC236}">
                  <a16:creationId xmlns:a16="http://schemas.microsoft.com/office/drawing/2014/main" id="{196C8588-4374-90F9-9E9E-116727ACAD65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grpSp>
        <p:nvGrpSpPr>
          <p:cNvPr id="90" name="Group 2">
            <a:extLst>
              <a:ext uri="{FF2B5EF4-FFF2-40B4-BE49-F238E27FC236}">
                <a16:creationId xmlns:a16="http://schemas.microsoft.com/office/drawing/2014/main" id="{D5F2B77C-E073-E69A-CA7B-6F4E03CC745B}"/>
              </a:ext>
            </a:extLst>
          </p:cNvPr>
          <p:cNvGrpSpPr/>
          <p:nvPr/>
        </p:nvGrpSpPr>
        <p:grpSpPr>
          <a:xfrm>
            <a:off x="5520619" y="5319891"/>
            <a:ext cx="4034861" cy="645628"/>
            <a:chOff x="0" y="0"/>
            <a:chExt cx="4041019" cy="1084563"/>
          </a:xfrm>
        </p:grpSpPr>
        <p:sp>
          <p:nvSpPr>
            <p:cNvPr id="91" name="Freeform 3">
              <a:extLst>
                <a:ext uri="{FF2B5EF4-FFF2-40B4-BE49-F238E27FC236}">
                  <a16:creationId xmlns:a16="http://schemas.microsoft.com/office/drawing/2014/main" id="{E27458AE-6FD3-AD9B-4328-96ADA56F0142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solidFill>
              <a:srgbClr val="D0ECF6"/>
            </a:solidFill>
          </p:spPr>
          <p:txBody>
            <a:bodyPr/>
            <a:lstStyle/>
            <a:p>
              <a:endParaRPr lang="ar-SA" sz="2000"/>
            </a:p>
          </p:txBody>
        </p:sp>
        <p:sp>
          <p:nvSpPr>
            <p:cNvPr id="92" name="TextBox 4">
              <a:extLst>
                <a:ext uri="{FF2B5EF4-FFF2-40B4-BE49-F238E27FC236}">
                  <a16:creationId xmlns:a16="http://schemas.microsoft.com/office/drawing/2014/main" id="{3A3C95FE-6FAE-A6B7-04E3-2C9055ED7074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000"/>
            </a:p>
          </p:txBody>
        </p:sp>
      </p:grpSp>
      <p:sp>
        <p:nvSpPr>
          <p:cNvPr id="93" name="TextBox 7">
            <a:extLst>
              <a:ext uri="{FF2B5EF4-FFF2-40B4-BE49-F238E27FC236}">
                <a16:creationId xmlns:a16="http://schemas.microsoft.com/office/drawing/2014/main" id="{3C399A6D-429C-4CED-10CB-960210CD540A}"/>
              </a:ext>
            </a:extLst>
          </p:cNvPr>
          <p:cNvSpPr txBox="1"/>
          <p:nvPr/>
        </p:nvSpPr>
        <p:spPr>
          <a:xfrm>
            <a:off x="5531843" y="2452171"/>
            <a:ext cx="3863226" cy="315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ملكات الرياضيات</a:t>
            </a:r>
          </a:p>
        </p:txBody>
      </p:sp>
      <p:sp>
        <p:nvSpPr>
          <p:cNvPr id="94" name="TextBox 7">
            <a:extLst>
              <a:ext uri="{FF2B5EF4-FFF2-40B4-BE49-F238E27FC236}">
                <a16:creationId xmlns:a16="http://schemas.microsoft.com/office/drawing/2014/main" id="{7CC016FF-13B9-33DB-E800-4D1604075528}"/>
              </a:ext>
            </a:extLst>
          </p:cNvPr>
          <p:cNvSpPr txBox="1"/>
          <p:nvPr/>
        </p:nvSpPr>
        <p:spPr>
          <a:xfrm>
            <a:off x="5813532" y="3241410"/>
            <a:ext cx="3366618" cy="315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المتفوقات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7">
            <a:extLst>
              <a:ext uri="{FF2B5EF4-FFF2-40B4-BE49-F238E27FC236}">
                <a16:creationId xmlns:a16="http://schemas.microsoft.com/office/drawing/2014/main" id="{C7B4189A-3666-9FFB-01C6-918F2BB1D8EB}"/>
              </a:ext>
            </a:extLst>
          </p:cNvPr>
          <p:cNvSpPr txBox="1"/>
          <p:nvPr/>
        </p:nvSpPr>
        <p:spPr>
          <a:xfrm>
            <a:off x="5580271" y="3994294"/>
            <a:ext cx="3845773" cy="315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نجمة الفصل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7">
            <a:extLst>
              <a:ext uri="{FF2B5EF4-FFF2-40B4-BE49-F238E27FC236}">
                <a16:creationId xmlns:a16="http://schemas.microsoft.com/office/drawing/2014/main" id="{F334CEFD-61C1-1267-30A0-84C714024E21}"/>
              </a:ext>
            </a:extLst>
          </p:cNvPr>
          <p:cNvSpPr txBox="1"/>
          <p:nvPr/>
        </p:nvSpPr>
        <p:spPr>
          <a:xfrm>
            <a:off x="5580272" y="4757962"/>
            <a:ext cx="3914116" cy="315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المهام الأدائية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7">
            <a:extLst>
              <a:ext uri="{FF2B5EF4-FFF2-40B4-BE49-F238E27FC236}">
                <a16:creationId xmlns:a16="http://schemas.microsoft.com/office/drawing/2014/main" id="{8070DFFC-D7F4-7F38-010A-BE6D672D9B57}"/>
              </a:ext>
            </a:extLst>
          </p:cNvPr>
          <p:cNvSpPr txBox="1"/>
          <p:nvPr/>
        </p:nvSpPr>
        <p:spPr>
          <a:xfrm>
            <a:off x="5715124" y="5535352"/>
            <a:ext cx="3513937" cy="315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الكتاب المدرسي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BB708044-DCCE-C96D-5EBE-50B06DE6A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F67AF7C3-9A02-A4ED-F15A-969692904B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0F53C713-6292-7570-2491-1DF63E70F0F9}"/>
              </a:ext>
            </a:extLst>
          </p:cNvPr>
          <p:cNvSpPr/>
          <p:nvPr/>
        </p:nvSpPr>
        <p:spPr>
          <a:xfrm rot="7089105" flipH="1">
            <a:off x="3880766" y="1954445"/>
            <a:ext cx="898937" cy="1621302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4E1AA1E8-CD6B-920F-EE3B-8EFA4C40F22B}"/>
              </a:ext>
            </a:extLst>
          </p:cNvPr>
          <p:cNvSpPr/>
          <p:nvPr/>
        </p:nvSpPr>
        <p:spPr>
          <a:xfrm rot="19740291" flipH="1">
            <a:off x="96129" y="3076681"/>
            <a:ext cx="3243733" cy="1748284"/>
          </a:xfrm>
          <a:custGeom>
            <a:avLst/>
            <a:gdLst/>
            <a:ahLst/>
            <a:cxnLst/>
            <a:rect l="l" t="t" r="r" b="b"/>
            <a:pathLst>
              <a:path w="8981032" h="4490516">
                <a:moveTo>
                  <a:pt x="8981032" y="0"/>
                </a:moveTo>
                <a:lnTo>
                  <a:pt x="0" y="0"/>
                </a:lnTo>
                <a:lnTo>
                  <a:pt x="0" y="4490516"/>
                </a:lnTo>
                <a:lnTo>
                  <a:pt x="8981032" y="4490516"/>
                </a:lnTo>
                <a:lnTo>
                  <a:pt x="898103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CCF6063-7621-04E5-A1D0-5ADA659BA461}"/>
              </a:ext>
            </a:extLst>
          </p:cNvPr>
          <p:cNvSpPr/>
          <p:nvPr/>
        </p:nvSpPr>
        <p:spPr>
          <a:xfrm rot="7089105" flipH="1">
            <a:off x="3902497" y="2626661"/>
            <a:ext cx="898937" cy="1621302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AE2942F-6A6E-ED0B-7C98-D50EDE0303DB}"/>
              </a:ext>
            </a:extLst>
          </p:cNvPr>
          <p:cNvSpPr/>
          <p:nvPr/>
        </p:nvSpPr>
        <p:spPr>
          <a:xfrm rot="7089105" flipH="1">
            <a:off x="4001856" y="3379464"/>
            <a:ext cx="898937" cy="1621302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C33D530A-FB0F-7D94-EC93-3DEFF89B1893}"/>
              </a:ext>
            </a:extLst>
          </p:cNvPr>
          <p:cNvSpPr/>
          <p:nvPr/>
        </p:nvSpPr>
        <p:spPr>
          <a:xfrm rot="7089105" flipH="1">
            <a:off x="4047084" y="4132268"/>
            <a:ext cx="898937" cy="1621302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E43F421A-87BC-821A-0422-E8CC3049C680}"/>
              </a:ext>
            </a:extLst>
          </p:cNvPr>
          <p:cNvSpPr/>
          <p:nvPr/>
        </p:nvSpPr>
        <p:spPr>
          <a:xfrm rot="7089105" flipH="1">
            <a:off x="4073668" y="4886420"/>
            <a:ext cx="898937" cy="1621302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A56F807D-A83D-170C-3F3E-403313A86E31}"/>
              </a:ext>
            </a:extLst>
          </p:cNvPr>
          <p:cNvSpPr/>
          <p:nvPr/>
        </p:nvSpPr>
        <p:spPr>
          <a:xfrm rot="1403330">
            <a:off x="8939694" y="1955435"/>
            <a:ext cx="876514" cy="574004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37" name="نجمة: 5 نقاط 36">
            <a:extLst>
              <a:ext uri="{FF2B5EF4-FFF2-40B4-BE49-F238E27FC236}">
                <a16:creationId xmlns:a16="http://schemas.microsoft.com/office/drawing/2014/main" id="{A562E878-451D-0831-01C7-96BEA3FDB2E4}"/>
              </a:ext>
            </a:extLst>
          </p:cNvPr>
          <p:cNvSpPr/>
          <p:nvPr/>
        </p:nvSpPr>
        <p:spPr>
          <a:xfrm>
            <a:off x="9174460" y="3010485"/>
            <a:ext cx="811026" cy="52582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FFE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/>
          </a:p>
        </p:txBody>
      </p:sp>
      <p:sp>
        <p:nvSpPr>
          <p:cNvPr id="38" name="نجمة: 5 نقاط 37">
            <a:extLst>
              <a:ext uri="{FF2B5EF4-FFF2-40B4-BE49-F238E27FC236}">
                <a16:creationId xmlns:a16="http://schemas.microsoft.com/office/drawing/2014/main" id="{78CE67FD-9B38-1A93-54DB-14EB919AC3AD}"/>
              </a:ext>
            </a:extLst>
          </p:cNvPr>
          <p:cNvSpPr/>
          <p:nvPr/>
        </p:nvSpPr>
        <p:spPr>
          <a:xfrm>
            <a:off x="8538230" y="3166357"/>
            <a:ext cx="811025" cy="52582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FFE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/>
          </a:p>
        </p:txBody>
      </p:sp>
      <p:sp>
        <p:nvSpPr>
          <p:cNvPr id="39" name="نجمة: 5 نقاط 38">
            <a:extLst>
              <a:ext uri="{FF2B5EF4-FFF2-40B4-BE49-F238E27FC236}">
                <a16:creationId xmlns:a16="http://schemas.microsoft.com/office/drawing/2014/main" id="{59991D8F-B1DD-66ED-E522-50919754B48B}"/>
              </a:ext>
            </a:extLst>
          </p:cNvPr>
          <p:cNvSpPr/>
          <p:nvPr/>
        </p:nvSpPr>
        <p:spPr>
          <a:xfrm>
            <a:off x="8627064" y="3853043"/>
            <a:ext cx="585349" cy="52582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D96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/>
          </a:p>
        </p:txBody>
      </p:sp>
      <p:sp>
        <p:nvSpPr>
          <p:cNvPr id="40" name="نجمة: 5 نقاط 39">
            <a:extLst>
              <a:ext uri="{FF2B5EF4-FFF2-40B4-BE49-F238E27FC236}">
                <a16:creationId xmlns:a16="http://schemas.microsoft.com/office/drawing/2014/main" id="{D6B9712F-F803-16AA-8520-7639E3E66D7B}"/>
              </a:ext>
            </a:extLst>
          </p:cNvPr>
          <p:cNvSpPr/>
          <p:nvPr/>
        </p:nvSpPr>
        <p:spPr>
          <a:xfrm>
            <a:off x="5940227" y="3853043"/>
            <a:ext cx="585349" cy="52582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D96C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/>
          </a:p>
        </p:txBody>
      </p:sp>
      <p:pic>
        <p:nvPicPr>
          <p:cNvPr id="41" name="رسم 40" descr="كتاب مفتوح خطوط عريضة">
            <a:extLst>
              <a:ext uri="{FF2B5EF4-FFF2-40B4-BE49-F238E27FC236}">
                <a16:creationId xmlns:a16="http://schemas.microsoft.com/office/drawing/2014/main" id="{46CA3EF0-8B6F-5718-041D-D4C1A7A8E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94020" y="5257192"/>
            <a:ext cx="792348" cy="792348"/>
          </a:xfrm>
          <a:prstGeom prst="rect">
            <a:avLst/>
          </a:prstGeom>
        </p:spPr>
      </p:pic>
      <p:pic>
        <p:nvPicPr>
          <p:cNvPr id="43" name="رسم 42" descr="المدونة مع تعبئة خالصة">
            <a:extLst>
              <a:ext uri="{FF2B5EF4-FFF2-40B4-BE49-F238E27FC236}">
                <a16:creationId xmlns:a16="http://schemas.microsoft.com/office/drawing/2014/main" id="{57A2141C-1B14-4812-8136-3D31A9FA1C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49110" y="4550503"/>
            <a:ext cx="632252" cy="696057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A3160A36-11E0-00CB-C07F-B6370D79F7E5}"/>
              </a:ext>
            </a:extLst>
          </p:cNvPr>
          <p:cNvSpPr/>
          <p:nvPr/>
        </p:nvSpPr>
        <p:spPr>
          <a:xfrm>
            <a:off x="2283135" y="4884208"/>
            <a:ext cx="1307533" cy="1136427"/>
          </a:xfrm>
          <a:custGeom>
            <a:avLst/>
            <a:gdLst/>
            <a:ahLst/>
            <a:cxnLst/>
            <a:rect l="l" t="t" r="r" b="b"/>
            <a:pathLst>
              <a:path w="3875393" h="4114800">
                <a:moveTo>
                  <a:pt x="0" y="0"/>
                </a:moveTo>
                <a:lnTo>
                  <a:pt x="3875394" y="0"/>
                </a:lnTo>
                <a:lnTo>
                  <a:pt x="3875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847D9B2-3022-2ABB-6C2C-AA6E7C7CE705}"/>
              </a:ext>
            </a:extLst>
          </p:cNvPr>
          <p:cNvSpPr/>
          <p:nvPr/>
        </p:nvSpPr>
        <p:spPr>
          <a:xfrm>
            <a:off x="1407226" y="5693344"/>
            <a:ext cx="926415" cy="1004380"/>
          </a:xfrm>
          <a:custGeom>
            <a:avLst/>
            <a:gdLst/>
            <a:ahLst/>
            <a:cxnLst/>
            <a:rect l="l" t="t" r="r" b="b"/>
            <a:pathLst>
              <a:path w="1703614" h="1912220">
                <a:moveTo>
                  <a:pt x="0" y="0"/>
                </a:moveTo>
                <a:lnTo>
                  <a:pt x="1703614" y="0"/>
                </a:lnTo>
                <a:lnTo>
                  <a:pt x="1703614" y="1912220"/>
                </a:lnTo>
                <a:lnTo>
                  <a:pt x="0" y="191222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7E6350D-C1F0-72F2-7233-48C9E305C85A}"/>
              </a:ext>
            </a:extLst>
          </p:cNvPr>
          <p:cNvSpPr/>
          <p:nvPr/>
        </p:nvSpPr>
        <p:spPr>
          <a:xfrm>
            <a:off x="169434" y="1090373"/>
            <a:ext cx="3078739" cy="2012559"/>
          </a:xfrm>
          <a:prstGeom prst="roundRect">
            <a:avLst/>
          </a:prstGeom>
          <a:solidFill>
            <a:srgbClr val="F4BC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 معلمة تكتب طرق التحفيز المناسبة له ولطالباتها</a:t>
            </a:r>
          </a:p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وهذه بعض من أفكاري بالتحفيز</a:t>
            </a:r>
          </a:p>
        </p:txBody>
      </p:sp>
    </p:spTree>
    <p:extLst>
      <p:ext uri="{BB962C8B-B14F-4D97-AF65-F5344CB8AC3E}">
        <p14:creationId xmlns:p14="http://schemas.microsoft.com/office/powerpoint/2010/main" val="28167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1" grpId="0"/>
      <p:bldP spid="93" grpId="0"/>
      <p:bldP spid="94" grpId="0"/>
      <p:bldP spid="95" grpId="0"/>
      <p:bldP spid="96" grpId="0"/>
      <p:bldP spid="97" grpId="0"/>
      <p:bldP spid="5" grpId="0" animBg="1"/>
      <p:bldP spid="6" grpId="0" animBg="1"/>
      <p:bldP spid="7" grpId="0" animBg="1"/>
      <p:bldP spid="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27166" y="4462395"/>
            <a:ext cx="4092927" cy="2314364"/>
          </a:xfrm>
          <a:custGeom>
            <a:avLst/>
            <a:gdLst/>
            <a:ahLst/>
            <a:cxnLst/>
            <a:rect l="l" t="t" r="r" b="b"/>
            <a:pathLst>
              <a:path w="6139390" h="3471546">
                <a:moveTo>
                  <a:pt x="0" y="0"/>
                </a:moveTo>
                <a:lnTo>
                  <a:pt x="6139390" y="0"/>
                </a:lnTo>
                <a:lnTo>
                  <a:pt x="6139390" y="3471546"/>
                </a:lnTo>
                <a:lnTo>
                  <a:pt x="0" y="3471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" name="Freeform 3"/>
          <p:cNvSpPr/>
          <p:nvPr/>
        </p:nvSpPr>
        <p:spPr>
          <a:xfrm>
            <a:off x="9907398" y="-176354"/>
            <a:ext cx="2737356" cy="1904486"/>
          </a:xfrm>
          <a:custGeom>
            <a:avLst/>
            <a:gdLst/>
            <a:ahLst/>
            <a:cxnLst/>
            <a:rect l="l" t="t" r="r" b="b"/>
            <a:pathLst>
              <a:path w="6307870" h="3566814">
                <a:moveTo>
                  <a:pt x="0" y="0"/>
                </a:moveTo>
                <a:lnTo>
                  <a:pt x="6307870" y="0"/>
                </a:lnTo>
                <a:lnTo>
                  <a:pt x="6307870" y="3566814"/>
                </a:lnTo>
                <a:lnTo>
                  <a:pt x="0" y="3566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4" name="Freeform 4"/>
          <p:cNvSpPr/>
          <p:nvPr/>
        </p:nvSpPr>
        <p:spPr>
          <a:xfrm>
            <a:off x="9350301" y="261903"/>
            <a:ext cx="2830954" cy="1365365"/>
          </a:xfrm>
          <a:custGeom>
            <a:avLst/>
            <a:gdLst/>
            <a:ahLst/>
            <a:cxnLst/>
            <a:rect l="l" t="t" r="r" b="b"/>
            <a:pathLst>
              <a:path w="4246431" h="2586462">
                <a:moveTo>
                  <a:pt x="0" y="0"/>
                </a:moveTo>
                <a:lnTo>
                  <a:pt x="4246431" y="0"/>
                </a:lnTo>
                <a:lnTo>
                  <a:pt x="4246431" y="2586462"/>
                </a:lnTo>
                <a:lnTo>
                  <a:pt x="0" y="25864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0" name="Freeform 10"/>
          <p:cNvSpPr/>
          <p:nvPr/>
        </p:nvSpPr>
        <p:spPr>
          <a:xfrm>
            <a:off x="-841795" y="5481273"/>
            <a:ext cx="3517784" cy="1720543"/>
          </a:xfrm>
          <a:custGeom>
            <a:avLst/>
            <a:gdLst/>
            <a:ahLst/>
            <a:cxnLst/>
            <a:rect l="l" t="t" r="r" b="b"/>
            <a:pathLst>
              <a:path w="6980795" h="3947323">
                <a:moveTo>
                  <a:pt x="0" y="0"/>
                </a:moveTo>
                <a:lnTo>
                  <a:pt x="6980795" y="0"/>
                </a:lnTo>
                <a:lnTo>
                  <a:pt x="6980795" y="3947322"/>
                </a:lnTo>
                <a:lnTo>
                  <a:pt x="0" y="3947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12" name="Freeform 12"/>
          <p:cNvSpPr/>
          <p:nvPr/>
        </p:nvSpPr>
        <p:spPr>
          <a:xfrm>
            <a:off x="-108440" y="5310252"/>
            <a:ext cx="2201952" cy="1428526"/>
          </a:xfrm>
          <a:custGeom>
            <a:avLst/>
            <a:gdLst/>
            <a:ahLst/>
            <a:cxnLst/>
            <a:rect l="l" t="t" r="r" b="b"/>
            <a:pathLst>
              <a:path w="3204399" h="1951770">
                <a:moveTo>
                  <a:pt x="0" y="0"/>
                </a:moveTo>
                <a:lnTo>
                  <a:pt x="3204399" y="0"/>
                </a:lnTo>
                <a:lnTo>
                  <a:pt x="3204399" y="1951770"/>
                </a:lnTo>
                <a:lnTo>
                  <a:pt x="0" y="1951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54FF81B-D45D-7564-1E7B-1DA474F4E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8946">
            <a:off x="2920201" y="1700128"/>
            <a:ext cx="6789834" cy="4142092"/>
          </a:xfrm>
          <a:prstGeom prst="rect">
            <a:avLst/>
          </a:prstGeom>
        </p:spPr>
      </p:pic>
      <p:sp>
        <p:nvSpPr>
          <p:cNvPr id="18" name="Freeform 7">
            <a:extLst>
              <a:ext uri="{FF2B5EF4-FFF2-40B4-BE49-F238E27FC236}">
                <a16:creationId xmlns:a16="http://schemas.microsoft.com/office/drawing/2014/main" id="{A9E45071-D422-3D89-0056-375C034A706F}"/>
              </a:ext>
            </a:extLst>
          </p:cNvPr>
          <p:cNvSpPr/>
          <p:nvPr/>
        </p:nvSpPr>
        <p:spPr>
          <a:xfrm rot="10800000" flipH="1">
            <a:off x="963630" y="2121928"/>
            <a:ext cx="1924502" cy="2089052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20165D5-1F0C-958D-732F-E5E2690B4F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53" y="5364491"/>
            <a:ext cx="1668312" cy="1418504"/>
          </a:xfrm>
          <a:prstGeom prst="rect">
            <a:avLst/>
          </a:prstGeom>
        </p:spPr>
      </p:pic>
      <p:pic>
        <p:nvPicPr>
          <p:cNvPr id="21" name="Picture 35" descr="Picture 35">
            <a:extLst>
              <a:ext uri="{FF2B5EF4-FFF2-40B4-BE49-F238E27FC236}">
                <a16:creationId xmlns:a16="http://schemas.microsoft.com/office/drawing/2014/main" id="{CF01564B-D7CE-76BC-E438-AE8EE7B118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267032" y="-213158"/>
            <a:ext cx="1553487" cy="125339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E68CD459-BB4F-CCCA-43C5-D4D8A9DBF7DB}"/>
              </a:ext>
            </a:extLst>
          </p:cNvPr>
          <p:cNvSpPr/>
          <p:nvPr/>
        </p:nvSpPr>
        <p:spPr>
          <a:xfrm rot="21165262">
            <a:off x="3894215" y="2799235"/>
            <a:ext cx="4728818" cy="2556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اللهم اجعلها عودة مباركة 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ووفق الله الجميع لما فيه الخير 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متمنين لكم التوفيق والابداع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45861E9-077C-3466-051D-41F081961F30}"/>
              </a:ext>
            </a:extLst>
          </p:cNvPr>
          <p:cNvSpPr txBox="1"/>
          <p:nvPr/>
        </p:nvSpPr>
        <p:spPr>
          <a:xfrm>
            <a:off x="5547259" y="5927843"/>
            <a:ext cx="3927279" cy="50834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: فاطمه صالح السبيعي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0B4ABAE-BDA5-40D2-D020-4112883D674D}"/>
              </a:ext>
            </a:extLst>
          </p:cNvPr>
          <p:cNvSpPr/>
          <p:nvPr/>
        </p:nvSpPr>
        <p:spPr>
          <a:xfrm>
            <a:off x="5493930" y="5900716"/>
            <a:ext cx="4044876" cy="644622"/>
          </a:xfrm>
          <a:prstGeom prst="rect">
            <a:avLst/>
          </a:prstGeom>
          <a:noFill/>
          <a:ln>
            <a:solidFill>
              <a:srgbClr val="F4BC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BBD59B8-98AA-F292-EF9B-77C01F0BC861}"/>
              </a:ext>
            </a:extLst>
          </p:cNvPr>
          <p:cNvSpPr/>
          <p:nvPr/>
        </p:nvSpPr>
        <p:spPr>
          <a:xfrm>
            <a:off x="4654108" y="5993271"/>
            <a:ext cx="834594" cy="864730"/>
          </a:xfrm>
          <a:custGeom>
            <a:avLst/>
            <a:gdLst/>
            <a:ahLst/>
            <a:cxnLst/>
            <a:rect l="l" t="t" r="r" b="b"/>
            <a:pathLst>
              <a:path w="3194409" h="4421328">
                <a:moveTo>
                  <a:pt x="0" y="0"/>
                </a:moveTo>
                <a:lnTo>
                  <a:pt x="3194410" y="0"/>
                </a:lnTo>
                <a:lnTo>
                  <a:pt x="3194410" y="4421328"/>
                </a:lnTo>
                <a:lnTo>
                  <a:pt x="0" y="44213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E98897C-6D08-FEDA-F1A8-51E03272B97D}"/>
              </a:ext>
            </a:extLst>
          </p:cNvPr>
          <p:cNvSpPr/>
          <p:nvPr/>
        </p:nvSpPr>
        <p:spPr>
          <a:xfrm>
            <a:off x="10048147" y="1926072"/>
            <a:ext cx="1106040" cy="1803044"/>
          </a:xfrm>
          <a:custGeom>
            <a:avLst/>
            <a:gdLst/>
            <a:ahLst/>
            <a:cxnLst/>
            <a:rect l="l" t="t" r="r" b="b"/>
            <a:pathLst>
              <a:path w="4852555" h="8229600">
                <a:moveTo>
                  <a:pt x="0" y="0"/>
                </a:moveTo>
                <a:lnTo>
                  <a:pt x="4852555" y="0"/>
                </a:lnTo>
                <a:lnTo>
                  <a:pt x="48525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FC9253-C646-4AAB-4F2A-732FADEC5538}"/>
              </a:ext>
            </a:extLst>
          </p:cNvPr>
          <p:cNvSpPr/>
          <p:nvPr/>
        </p:nvSpPr>
        <p:spPr>
          <a:xfrm rot="21009632">
            <a:off x="9685977" y="3449639"/>
            <a:ext cx="1013450" cy="1764499"/>
          </a:xfrm>
          <a:custGeom>
            <a:avLst/>
            <a:gdLst/>
            <a:ahLst/>
            <a:cxnLst/>
            <a:rect l="l" t="t" r="r" b="b"/>
            <a:pathLst>
              <a:path w="1497523" h="2209626">
                <a:moveTo>
                  <a:pt x="0" y="0"/>
                </a:moveTo>
                <a:lnTo>
                  <a:pt x="1497522" y="0"/>
                </a:lnTo>
                <a:lnTo>
                  <a:pt x="1497522" y="2209626"/>
                </a:lnTo>
                <a:lnTo>
                  <a:pt x="0" y="22096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085198CF-E4AB-0816-A563-4114847A18F4}"/>
              </a:ext>
            </a:extLst>
          </p:cNvPr>
          <p:cNvSpPr/>
          <p:nvPr/>
        </p:nvSpPr>
        <p:spPr>
          <a:xfrm>
            <a:off x="11084090" y="3483562"/>
            <a:ext cx="1044512" cy="1804192"/>
          </a:xfrm>
          <a:custGeom>
            <a:avLst/>
            <a:gdLst/>
            <a:ahLst/>
            <a:cxnLst/>
            <a:rect l="l" t="t" r="r" b="b"/>
            <a:pathLst>
              <a:path w="2309432" h="4114800">
                <a:moveTo>
                  <a:pt x="0" y="0"/>
                </a:moveTo>
                <a:lnTo>
                  <a:pt x="2309432" y="0"/>
                </a:lnTo>
                <a:lnTo>
                  <a:pt x="2309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C9D14850-A5BD-90E2-C912-AB3A37E9B415}"/>
              </a:ext>
            </a:extLst>
          </p:cNvPr>
          <p:cNvSpPr/>
          <p:nvPr/>
        </p:nvSpPr>
        <p:spPr>
          <a:xfrm rot="20881256">
            <a:off x="151496" y="1072116"/>
            <a:ext cx="2303078" cy="1701454"/>
          </a:xfrm>
          <a:custGeom>
            <a:avLst/>
            <a:gdLst/>
            <a:ahLst/>
            <a:cxnLst/>
            <a:rect l="l" t="t" r="r" b="b"/>
            <a:pathLst>
              <a:path w="5044255" h="2742813">
                <a:moveTo>
                  <a:pt x="0" y="0"/>
                </a:moveTo>
                <a:lnTo>
                  <a:pt x="5044255" y="0"/>
                </a:lnTo>
                <a:lnTo>
                  <a:pt x="5044255" y="2742813"/>
                </a:lnTo>
                <a:lnTo>
                  <a:pt x="0" y="27428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45271D4-9724-9651-53D1-CC68F87B9E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67309" y="381705"/>
            <a:ext cx="2933768" cy="18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8" grpId="0" animBg="1"/>
      <p:bldP spid="28" grpId="0" uiExpand="1" build="p"/>
      <p:bldP spid="5" grpId="0"/>
      <p:bldP spid="6" grpId="0" animBg="1"/>
      <p:bldP spid="8" grpId="0" animBg="1"/>
      <p:bldP spid="9" grpId="0" animBg="1"/>
      <p:bldP spid="13" grpId="0" animBg="1"/>
      <p:bldP spid="1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507" y="340021"/>
            <a:ext cx="11556986" cy="6177959"/>
            <a:chOff x="0" y="0"/>
            <a:chExt cx="4565723" cy="24406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5723" cy="2440675"/>
            </a:xfrm>
            <a:custGeom>
              <a:avLst/>
              <a:gdLst/>
              <a:ahLst/>
              <a:cxnLst/>
              <a:rect l="l" t="t" r="r" b="b"/>
              <a:pathLst>
                <a:path w="4565723" h="2440675">
                  <a:moveTo>
                    <a:pt x="24116" y="0"/>
                  </a:moveTo>
                  <a:lnTo>
                    <a:pt x="4541607" y="0"/>
                  </a:lnTo>
                  <a:cubicBezTo>
                    <a:pt x="4554926" y="0"/>
                    <a:pt x="4565723" y="10797"/>
                    <a:pt x="4565723" y="24116"/>
                  </a:cubicBezTo>
                  <a:lnTo>
                    <a:pt x="4565723" y="2416559"/>
                  </a:lnTo>
                  <a:cubicBezTo>
                    <a:pt x="4565723" y="2429878"/>
                    <a:pt x="4554926" y="2440675"/>
                    <a:pt x="4541607" y="2440675"/>
                  </a:cubicBezTo>
                  <a:lnTo>
                    <a:pt x="24116" y="2440675"/>
                  </a:lnTo>
                  <a:cubicBezTo>
                    <a:pt x="10797" y="2440675"/>
                    <a:pt x="0" y="2429878"/>
                    <a:pt x="0" y="2416559"/>
                  </a:cubicBezTo>
                  <a:lnTo>
                    <a:pt x="0" y="24116"/>
                  </a:lnTo>
                  <a:cubicBezTo>
                    <a:pt x="0" y="10797"/>
                    <a:pt x="10797" y="0"/>
                    <a:pt x="241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FC332"/>
              </a:solidFill>
              <a:prstDash val="solid"/>
              <a:round/>
            </a:ln>
          </p:spPr>
          <p:txBody>
            <a:bodyPr/>
            <a:lstStyle/>
            <a:p>
              <a:endParaRPr lang="ar-SA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65723" cy="2478775"/>
            </a:xfrm>
            <a:prstGeom prst="rect">
              <a:avLst/>
            </a:prstGeom>
            <a:ln>
              <a:solidFill>
                <a:srgbClr val="FFC332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098161" y="-210963"/>
            <a:ext cx="2411270" cy="1575581"/>
          </a:xfrm>
          <a:custGeom>
            <a:avLst/>
            <a:gdLst/>
            <a:ahLst/>
            <a:cxnLst/>
            <a:rect l="l" t="t" r="r" b="b"/>
            <a:pathLst>
              <a:path w="7068408" h="3534204">
                <a:moveTo>
                  <a:pt x="0" y="0"/>
                </a:moveTo>
                <a:lnTo>
                  <a:pt x="7068408" y="0"/>
                </a:lnTo>
                <a:lnTo>
                  <a:pt x="7068408" y="3534204"/>
                </a:lnTo>
                <a:lnTo>
                  <a:pt x="0" y="3534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2" name="Freeform 12"/>
          <p:cNvSpPr/>
          <p:nvPr/>
        </p:nvSpPr>
        <p:spPr>
          <a:xfrm rot="264848">
            <a:off x="-138959" y="5261571"/>
            <a:ext cx="2441989" cy="1698308"/>
          </a:xfrm>
          <a:custGeom>
            <a:avLst/>
            <a:gdLst/>
            <a:ahLst/>
            <a:cxnLst/>
            <a:rect l="l" t="t" r="r" b="b"/>
            <a:pathLst>
              <a:path w="5331199" h="3421661">
                <a:moveTo>
                  <a:pt x="0" y="0"/>
                </a:moveTo>
                <a:lnTo>
                  <a:pt x="5331199" y="0"/>
                </a:lnTo>
                <a:lnTo>
                  <a:pt x="5331199" y="3421661"/>
                </a:lnTo>
                <a:lnTo>
                  <a:pt x="0" y="342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10591536">
            <a:off x="9664745" y="4566034"/>
            <a:ext cx="2590219" cy="2409029"/>
          </a:xfrm>
          <a:custGeom>
            <a:avLst/>
            <a:gdLst/>
            <a:ahLst/>
            <a:cxnLst/>
            <a:rect l="l" t="t" r="r" b="b"/>
            <a:pathLst>
              <a:path w="6858727" h="5287455">
                <a:moveTo>
                  <a:pt x="0" y="0"/>
                </a:moveTo>
                <a:lnTo>
                  <a:pt x="6858727" y="0"/>
                </a:lnTo>
                <a:lnTo>
                  <a:pt x="6858727" y="5287456"/>
                </a:lnTo>
                <a:lnTo>
                  <a:pt x="0" y="5287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86C84D40-07A0-DA93-3267-DC7642D923D6}"/>
              </a:ext>
            </a:extLst>
          </p:cNvPr>
          <p:cNvSpPr txBox="1"/>
          <p:nvPr/>
        </p:nvSpPr>
        <p:spPr>
          <a:xfrm>
            <a:off x="888204" y="813634"/>
            <a:ext cx="10024051" cy="529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انقضت الإجازة بفضل الله وعدنا معاً إلى ساحات العلم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عودة حميدة .. وهمة جديدة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وعاماً دراسيًا مليئًا بالإنجاز والتميز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 للجميع وحافلة بالجد والاجتهاد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ليكن بعودتنا وهج ، ولحضورنا أثر ، ولحديثنا صوت مبهج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لنتسابق إلى إنجاز يوصلنا إلى التميز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6B804C2-E1BE-7098-20CD-22D3DCF85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34" y="5381552"/>
            <a:ext cx="1336559" cy="113642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7F1D6DF-66D3-FE6A-FC43-A101B8C35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670" y="4507301"/>
            <a:ext cx="939325" cy="662814"/>
          </a:xfrm>
          <a:prstGeom prst="rect">
            <a:avLst/>
          </a:prstGeom>
        </p:spPr>
      </p:pic>
      <p:pic>
        <p:nvPicPr>
          <p:cNvPr id="23" name="Picture 35" descr="Picture 35">
            <a:extLst>
              <a:ext uri="{FF2B5EF4-FFF2-40B4-BE49-F238E27FC236}">
                <a16:creationId xmlns:a16="http://schemas.microsoft.com/office/drawing/2014/main" id="{B3691884-D5B9-5DE7-4D45-E5E6C09B356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182" t="11041" r="15559" b="32507"/>
          <a:stretch/>
        </p:blipFill>
        <p:spPr>
          <a:xfrm>
            <a:off x="156590" y="215104"/>
            <a:ext cx="1553487" cy="1253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162792">
            <a:off x="-517889" y="5006302"/>
            <a:ext cx="4158045" cy="3296685"/>
          </a:xfrm>
          <a:custGeom>
            <a:avLst/>
            <a:gdLst/>
            <a:ahLst/>
            <a:cxnLst/>
            <a:rect l="l" t="t" r="r" b="b"/>
            <a:pathLst>
              <a:path w="7935392" h="7935392">
                <a:moveTo>
                  <a:pt x="0" y="0"/>
                </a:moveTo>
                <a:lnTo>
                  <a:pt x="7935392" y="0"/>
                </a:lnTo>
                <a:lnTo>
                  <a:pt x="7935392" y="7935392"/>
                </a:lnTo>
                <a:lnTo>
                  <a:pt x="0" y="7935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A5854B7-6518-ADAF-3A29-E7D9BE561A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93" b="13224"/>
          <a:stretch/>
        </p:blipFill>
        <p:spPr>
          <a:xfrm rot="692011">
            <a:off x="5129756" y="3201789"/>
            <a:ext cx="7353587" cy="34379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D6F5C37-9CDD-1056-0CA2-6EB7D89F6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650" y="0"/>
            <a:ext cx="2662805" cy="2008178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4736029">
            <a:off x="8038082" y="-496370"/>
            <a:ext cx="4447320" cy="3813244"/>
          </a:xfrm>
          <a:custGeom>
            <a:avLst/>
            <a:gdLst/>
            <a:ahLst/>
            <a:cxnLst/>
            <a:rect l="l" t="t" r="r" b="b"/>
            <a:pathLst>
              <a:path w="7419637" h="5719866">
                <a:moveTo>
                  <a:pt x="0" y="0"/>
                </a:moveTo>
                <a:lnTo>
                  <a:pt x="7419637" y="0"/>
                </a:lnTo>
                <a:lnTo>
                  <a:pt x="7419637" y="5719866"/>
                </a:lnTo>
                <a:lnTo>
                  <a:pt x="0" y="5719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767F6E7-D1DB-3C8A-3BB2-FC84C94F7AEF}"/>
              </a:ext>
            </a:extLst>
          </p:cNvPr>
          <p:cNvSpPr/>
          <p:nvPr/>
        </p:nvSpPr>
        <p:spPr>
          <a:xfrm>
            <a:off x="-450026" y="-183758"/>
            <a:ext cx="2935321" cy="1952707"/>
          </a:xfrm>
          <a:custGeom>
            <a:avLst/>
            <a:gdLst/>
            <a:ahLst/>
            <a:cxnLst/>
            <a:rect l="l" t="t" r="r" b="b"/>
            <a:pathLst>
              <a:path w="5166986" h="4114800">
                <a:moveTo>
                  <a:pt x="0" y="0"/>
                </a:moveTo>
                <a:lnTo>
                  <a:pt x="5166986" y="0"/>
                </a:lnTo>
                <a:lnTo>
                  <a:pt x="5166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A6E003D2-919F-E308-B331-C56722D56C68}"/>
              </a:ext>
            </a:extLst>
          </p:cNvPr>
          <p:cNvSpPr/>
          <p:nvPr/>
        </p:nvSpPr>
        <p:spPr>
          <a:xfrm rot="21082063">
            <a:off x="242129" y="1838171"/>
            <a:ext cx="2152335" cy="1648329"/>
          </a:xfrm>
          <a:custGeom>
            <a:avLst/>
            <a:gdLst/>
            <a:ahLst/>
            <a:cxnLst/>
            <a:rect l="l" t="t" r="r" b="b"/>
            <a:pathLst>
              <a:path w="4669992" h="3977276">
                <a:moveTo>
                  <a:pt x="0" y="0"/>
                </a:moveTo>
                <a:lnTo>
                  <a:pt x="4669991" y="0"/>
                </a:lnTo>
                <a:lnTo>
                  <a:pt x="4669991" y="3977276"/>
                </a:lnTo>
                <a:lnTo>
                  <a:pt x="0" y="39772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C6BA481A-0A9B-EEEE-CCE3-C7F50E52A2FC}"/>
              </a:ext>
            </a:extLst>
          </p:cNvPr>
          <p:cNvSpPr/>
          <p:nvPr/>
        </p:nvSpPr>
        <p:spPr>
          <a:xfrm rot="711429">
            <a:off x="7872472" y="2718061"/>
            <a:ext cx="1170213" cy="1112276"/>
          </a:xfrm>
          <a:custGeom>
            <a:avLst/>
            <a:gdLst/>
            <a:ahLst/>
            <a:cxnLst/>
            <a:rect l="l" t="t" r="r" b="b"/>
            <a:pathLst>
              <a:path w="3718321" h="4583447">
                <a:moveTo>
                  <a:pt x="0" y="0"/>
                </a:moveTo>
                <a:lnTo>
                  <a:pt x="3718321" y="0"/>
                </a:lnTo>
                <a:lnTo>
                  <a:pt x="3718321" y="4583447"/>
                </a:lnTo>
                <a:lnTo>
                  <a:pt x="0" y="458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B30083E4-1891-F805-6DF9-C30345D78990}"/>
              </a:ext>
            </a:extLst>
          </p:cNvPr>
          <p:cNvSpPr/>
          <p:nvPr/>
        </p:nvSpPr>
        <p:spPr>
          <a:xfrm>
            <a:off x="4166262" y="2047366"/>
            <a:ext cx="3194409" cy="4810634"/>
          </a:xfrm>
          <a:custGeom>
            <a:avLst/>
            <a:gdLst/>
            <a:ahLst/>
            <a:cxnLst/>
            <a:rect l="l" t="t" r="r" b="b"/>
            <a:pathLst>
              <a:path w="3194409" h="4421328">
                <a:moveTo>
                  <a:pt x="0" y="0"/>
                </a:moveTo>
                <a:lnTo>
                  <a:pt x="3194410" y="0"/>
                </a:lnTo>
                <a:lnTo>
                  <a:pt x="3194410" y="4421328"/>
                </a:lnTo>
                <a:lnTo>
                  <a:pt x="0" y="4421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CC3A265-021A-A2A5-2A62-453AB7111228}"/>
              </a:ext>
            </a:extLst>
          </p:cNvPr>
          <p:cNvSpPr/>
          <p:nvPr/>
        </p:nvSpPr>
        <p:spPr>
          <a:xfrm>
            <a:off x="200308" y="2867559"/>
            <a:ext cx="3872102" cy="2484617"/>
          </a:xfrm>
          <a:custGeom>
            <a:avLst/>
            <a:gdLst/>
            <a:ahLst/>
            <a:cxnLst/>
            <a:rect l="l" t="t" r="r" b="b"/>
            <a:pathLst>
              <a:path w="7315200" h="3566160">
                <a:moveTo>
                  <a:pt x="0" y="0"/>
                </a:moveTo>
                <a:lnTo>
                  <a:pt x="7315200" y="0"/>
                </a:lnTo>
                <a:lnTo>
                  <a:pt x="7315200" y="3566160"/>
                </a:lnTo>
                <a:lnTo>
                  <a:pt x="0" y="35661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DD6B921-DE58-53D0-4932-1C442CC10D55}"/>
              </a:ext>
            </a:extLst>
          </p:cNvPr>
          <p:cNvSpPr/>
          <p:nvPr/>
        </p:nvSpPr>
        <p:spPr>
          <a:xfrm rot="153039">
            <a:off x="8018465" y="4001883"/>
            <a:ext cx="4389619" cy="2556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لحظة تعارف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بمن سيكون 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في رحلة عامنا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 الدراسي الجميل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2992A80-FAB2-8735-A89F-4A8198B994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215" y="2753952"/>
            <a:ext cx="1336559" cy="1136427"/>
          </a:xfrm>
          <a:prstGeom prst="rect">
            <a:avLst/>
          </a:prstGeom>
        </p:spPr>
      </p:pic>
      <p:pic>
        <p:nvPicPr>
          <p:cNvPr id="22" name="Picture 35" descr="Picture 35">
            <a:extLst>
              <a:ext uri="{FF2B5EF4-FFF2-40B4-BE49-F238E27FC236}">
                <a16:creationId xmlns:a16="http://schemas.microsoft.com/office/drawing/2014/main" id="{239F652F-29B8-D8CC-CAEC-2EDF7FC55DF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182" t="11041" r="15559" b="32507"/>
          <a:stretch/>
        </p:blipFill>
        <p:spPr>
          <a:xfrm>
            <a:off x="408159" y="75501"/>
            <a:ext cx="1286418" cy="1037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732414-7200-264B-7DC1-94728BD2B6A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693" t="55185" r="7963" b="16022"/>
          <a:stretch/>
        </p:blipFill>
        <p:spPr>
          <a:xfrm>
            <a:off x="4166262" y="872693"/>
            <a:ext cx="2731472" cy="58934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435885">
            <a:off x="2775969" y="59234"/>
            <a:ext cx="7130208" cy="1951071"/>
          </a:xfrm>
          <a:custGeom>
            <a:avLst/>
            <a:gdLst/>
            <a:ahLst/>
            <a:cxnLst/>
            <a:rect l="l" t="t" r="r" b="b"/>
            <a:pathLst>
              <a:path w="15664504" h="10680344">
                <a:moveTo>
                  <a:pt x="0" y="0"/>
                </a:moveTo>
                <a:lnTo>
                  <a:pt x="15664504" y="0"/>
                </a:lnTo>
                <a:lnTo>
                  <a:pt x="15664504" y="10680344"/>
                </a:lnTo>
                <a:lnTo>
                  <a:pt x="0" y="10680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ar-SA" sz="1200" dirty="0"/>
          </a:p>
        </p:txBody>
      </p:sp>
      <p:sp>
        <p:nvSpPr>
          <p:cNvPr id="3" name="Freeform 3"/>
          <p:cNvSpPr/>
          <p:nvPr/>
        </p:nvSpPr>
        <p:spPr>
          <a:xfrm rot="5400000">
            <a:off x="7162735" y="2805651"/>
            <a:ext cx="3346885" cy="3372883"/>
          </a:xfrm>
          <a:custGeom>
            <a:avLst/>
            <a:gdLst/>
            <a:ahLst/>
            <a:cxnLst/>
            <a:rect l="l" t="t" r="r" b="b"/>
            <a:pathLst>
              <a:path w="3550433" h="5531837">
                <a:moveTo>
                  <a:pt x="0" y="0"/>
                </a:moveTo>
                <a:lnTo>
                  <a:pt x="3550433" y="0"/>
                </a:lnTo>
                <a:lnTo>
                  <a:pt x="3550433" y="5531836"/>
                </a:lnTo>
                <a:lnTo>
                  <a:pt x="0" y="5531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4" name="Freeform 4"/>
          <p:cNvSpPr/>
          <p:nvPr/>
        </p:nvSpPr>
        <p:spPr>
          <a:xfrm>
            <a:off x="7450319" y="2603493"/>
            <a:ext cx="2765115" cy="856681"/>
          </a:xfrm>
          <a:custGeom>
            <a:avLst/>
            <a:gdLst/>
            <a:ahLst/>
            <a:cxnLst/>
            <a:rect l="l" t="t" r="r" b="b"/>
            <a:pathLst>
              <a:path w="4546780" h="826687">
                <a:moveTo>
                  <a:pt x="0" y="0"/>
                </a:moveTo>
                <a:lnTo>
                  <a:pt x="4546781" y="0"/>
                </a:lnTo>
                <a:lnTo>
                  <a:pt x="4546781" y="826687"/>
                </a:lnTo>
                <a:lnTo>
                  <a:pt x="0" y="8266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2" name="Freeform 12"/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/>
          <p:cNvGrpSpPr/>
          <p:nvPr/>
        </p:nvGrpSpPr>
        <p:grpSpPr>
          <a:xfrm>
            <a:off x="4004627" y="1343898"/>
            <a:ext cx="4182745" cy="128905"/>
            <a:chOff x="0" y="0"/>
            <a:chExt cx="8365490" cy="257810"/>
          </a:xfrm>
        </p:grpSpPr>
        <p:sp>
          <p:nvSpPr>
            <p:cNvPr id="15" name="Freeform 15"/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174040" y="724217"/>
            <a:ext cx="335915" cy="296545"/>
            <a:chOff x="0" y="0"/>
            <a:chExt cx="671830" cy="593090"/>
          </a:xfrm>
        </p:grpSpPr>
        <p:sp>
          <p:nvSpPr>
            <p:cNvPr id="17" name="Freeform 17"/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056565" y="668337"/>
            <a:ext cx="147320" cy="274955"/>
            <a:chOff x="0" y="0"/>
            <a:chExt cx="294640" cy="549910"/>
          </a:xfrm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279450" y="988377"/>
            <a:ext cx="302260" cy="152400"/>
            <a:chOff x="0" y="0"/>
            <a:chExt cx="604520" cy="304800"/>
          </a:xfrm>
        </p:grpSpPr>
        <p:sp>
          <p:nvSpPr>
            <p:cNvPr id="21" name="Freeform 21"/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572827" y="690173"/>
            <a:ext cx="304165" cy="340995"/>
            <a:chOff x="0" y="0"/>
            <a:chExt cx="608330" cy="681990"/>
          </a:xfrm>
        </p:grpSpPr>
        <p:sp>
          <p:nvSpPr>
            <p:cNvPr id="23" name="Freeform 23"/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531552" y="994337"/>
            <a:ext cx="255270" cy="170815"/>
            <a:chOff x="0" y="0"/>
            <a:chExt cx="510540" cy="341630"/>
          </a:xfrm>
        </p:grpSpPr>
        <p:sp>
          <p:nvSpPr>
            <p:cNvPr id="25" name="Freeform 25"/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32872" y="694618"/>
            <a:ext cx="193040" cy="271145"/>
            <a:chOff x="0" y="0"/>
            <a:chExt cx="386080" cy="542290"/>
          </a:xfrm>
        </p:grpSpPr>
        <p:sp>
          <p:nvSpPr>
            <p:cNvPr id="27" name="Freeform 27"/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56316" y="2241090"/>
            <a:ext cx="271673" cy="270179"/>
            <a:chOff x="0" y="0"/>
            <a:chExt cx="595630" cy="575310"/>
          </a:xfrm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501650" cy="474980"/>
            </a:xfrm>
            <a:custGeom>
              <a:avLst/>
              <a:gdLst/>
              <a:ahLst/>
              <a:cxnLst/>
              <a:rect l="l" t="t" r="r" b="b"/>
              <a:pathLst>
                <a:path w="501650" h="474980">
                  <a:moveTo>
                    <a:pt x="34290" y="307340"/>
                  </a:moveTo>
                  <a:cubicBezTo>
                    <a:pt x="378460" y="2540"/>
                    <a:pt x="393700" y="0"/>
                    <a:pt x="412750" y="2540"/>
                  </a:cubicBezTo>
                  <a:cubicBezTo>
                    <a:pt x="431800" y="5080"/>
                    <a:pt x="453390" y="15240"/>
                    <a:pt x="467360" y="27940"/>
                  </a:cubicBezTo>
                  <a:cubicBezTo>
                    <a:pt x="481330" y="41910"/>
                    <a:pt x="492760" y="63500"/>
                    <a:pt x="495300" y="82550"/>
                  </a:cubicBezTo>
                  <a:cubicBezTo>
                    <a:pt x="499110" y="100330"/>
                    <a:pt x="491490" y="127000"/>
                    <a:pt x="485140" y="142240"/>
                  </a:cubicBezTo>
                  <a:cubicBezTo>
                    <a:pt x="481330" y="152400"/>
                    <a:pt x="476250" y="158750"/>
                    <a:pt x="466090" y="166370"/>
                  </a:cubicBezTo>
                  <a:cubicBezTo>
                    <a:pt x="453390" y="176530"/>
                    <a:pt x="427990" y="187960"/>
                    <a:pt x="411480" y="191770"/>
                  </a:cubicBezTo>
                  <a:cubicBezTo>
                    <a:pt x="400050" y="193040"/>
                    <a:pt x="391160" y="193040"/>
                    <a:pt x="381000" y="189230"/>
                  </a:cubicBezTo>
                  <a:cubicBezTo>
                    <a:pt x="364490" y="184150"/>
                    <a:pt x="341630" y="172720"/>
                    <a:pt x="328930" y="157480"/>
                  </a:cubicBezTo>
                  <a:cubicBezTo>
                    <a:pt x="316230" y="143510"/>
                    <a:pt x="307340" y="120650"/>
                    <a:pt x="307340" y="101600"/>
                  </a:cubicBezTo>
                  <a:cubicBezTo>
                    <a:pt x="306070" y="82550"/>
                    <a:pt x="314960" y="57150"/>
                    <a:pt x="323850" y="43180"/>
                  </a:cubicBezTo>
                  <a:cubicBezTo>
                    <a:pt x="328930" y="33020"/>
                    <a:pt x="335280" y="26670"/>
                    <a:pt x="344170" y="20320"/>
                  </a:cubicBezTo>
                  <a:cubicBezTo>
                    <a:pt x="358140" y="11430"/>
                    <a:pt x="383540" y="1270"/>
                    <a:pt x="402590" y="1270"/>
                  </a:cubicBezTo>
                  <a:cubicBezTo>
                    <a:pt x="421640" y="1270"/>
                    <a:pt x="444500" y="10160"/>
                    <a:pt x="459740" y="21590"/>
                  </a:cubicBezTo>
                  <a:cubicBezTo>
                    <a:pt x="474980" y="33020"/>
                    <a:pt x="488950" y="53340"/>
                    <a:pt x="494030" y="72390"/>
                  </a:cubicBezTo>
                  <a:cubicBezTo>
                    <a:pt x="499110" y="90170"/>
                    <a:pt x="501650" y="107950"/>
                    <a:pt x="490220" y="132080"/>
                  </a:cubicBezTo>
                  <a:cubicBezTo>
                    <a:pt x="458470" y="201930"/>
                    <a:pt x="231140" y="406400"/>
                    <a:pt x="161290" y="450850"/>
                  </a:cubicBezTo>
                  <a:cubicBezTo>
                    <a:pt x="133350" y="467360"/>
                    <a:pt x="118110" y="474980"/>
                    <a:pt x="97790" y="474980"/>
                  </a:cubicBezTo>
                  <a:cubicBezTo>
                    <a:pt x="76200" y="474980"/>
                    <a:pt x="49530" y="462280"/>
                    <a:pt x="34290" y="450850"/>
                  </a:cubicBezTo>
                  <a:cubicBezTo>
                    <a:pt x="21590" y="440690"/>
                    <a:pt x="13970" y="426720"/>
                    <a:pt x="7620" y="412750"/>
                  </a:cubicBezTo>
                  <a:cubicBezTo>
                    <a:pt x="2540" y="398780"/>
                    <a:pt x="0" y="383540"/>
                    <a:pt x="2540" y="368300"/>
                  </a:cubicBezTo>
                  <a:cubicBezTo>
                    <a:pt x="6350" y="349250"/>
                    <a:pt x="34290" y="307340"/>
                    <a:pt x="34290" y="307340"/>
                  </a:cubicBezTo>
                </a:path>
              </a:pathLst>
            </a:custGeom>
            <a:solidFill>
              <a:srgbClr val="70B1B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139513" y="2164255"/>
            <a:ext cx="159876" cy="229026"/>
            <a:chOff x="0" y="0"/>
            <a:chExt cx="350520" cy="487680"/>
          </a:xfrm>
        </p:grpSpPr>
        <p:sp>
          <p:nvSpPr>
            <p:cNvPr id="31" name="Freeform 31"/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solidFill>
              <a:srgbClr val="70B1B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361857" y="2523667"/>
            <a:ext cx="233442" cy="149702"/>
            <a:chOff x="0" y="0"/>
            <a:chExt cx="511810" cy="318770"/>
          </a:xfrm>
        </p:grpSpPr>
        <p:sp>
          <p:nvSpPr>
            <p:cNvPr id="33" name="Freeform 33"/>
            <p:cNvSpPr/>
            <p:nvPr/>
          </p:nvSpPr>
          <p:spPr>
            <a:xfrm>
              <a:off x="46990" y="49530"/>
              <a:ext cx="415290" cy="220980"/>
            </a:xfrm>
            <a:custGeom>
              <a:avLst/>
              <a:gdLst/>
              <a:ahLst/>
              <a:cxnLst/>
              <a:rect l="l" t="t" r="r" b="b"/>
              <a:pathLst>
                <a:path w="415290" h="220980">
                  <a:moveTo>
                    <a:pt x="111760" y="1270"/>
                  </a:moveTo>
                  <a:cubicBezTo>
                    <a:pt x="374650" y="36830"/>
                    <a:pt x="388620" y="52070"/>
                    <a:pt x="398780" y="66040"/>
                  </a:cubicBezTo>
                  <a:cubicBezTo>
                    <a:pt x="405130" y="76200"/>
                    <a:pt x="407670" y="85090"/>
                    <a:pt x="410210" y="95250"/>
                  </a:cubicBezTo>
                  <a:cubicBezTo>
                    <a:pt x="412750" y="105410"/>
                    <a:pt x="415290" y="115570"/>
                    <a:pt x="412750" y="127000"/>
                  </a:cubicBezTo>
                  <a:cubicBezTo>
                    <a:pt x="410210" y="143510"/>
                    <a:pt x="401320" y="170180"/>
                    <a:pt x="387350" y="184150"/>
                  </a:cubicBezTo>
                  <a:cubicBezTo>
                    <a:pt x="374650" y="199390"/>
                    <a:pt x="351790" y="212090"/>
                    <a:pt x="332740" y="214630"/>
                  </a:cubicBezTo>
                  <a:cubicBezTo>
                    <a:pt x="313690" y="218440"/>
                    <a:pt x="288290" y="214630"/>
                    <a:pt x="270510" y="205740"/>
                  </a:cubicBezTo>
                  <a:cubicBezTo>
                    <a:pt x="252730" y="196850"/>
                    <a:pt x="234950" y="179070"/>
                    <a:pt x="226060" y="161290"/>
                  </a:cubicBezTo>
                  <a:cubicBezTo>
                    <a:pt x="217170" y="143510"/>
                    <a:pt x="214630" y="118110"/>
                    <a:pt x="218440" y="99060"/>
                  </a:cubicBezTo>
                  <a:cubicBezTo>
                    <a:pt x="222250" y="80010"/>
                    <a:pt x="237490" y="57150"/>
                    <a:pt x="250190" y="44450"/>
                  </a:cubicBezTo>
                  <a:cubicBezTo>
                    <a:pt x="257810" y="35560"/>
                    <a:pt x="265430" y="31750"/>
                    <a:pt x="276860" y="27940"/>
                  </a:cubicBezTo>
                  <a:cubicBezTo>
                    <a:pt x="293370" y="21590"/>
                    <a:pt x="320040" y="17780"/>
                    <a:pt x="339090" y="22860"/>
                  </a:cubicBezTo>
                  <a:cubicBezTo>
                    <a:pt x="359410" y="27940"/>
                    <a:pt x="379730" y="41910"/>
                    <a:pt x="392430" y="57150"/>
                  </a:cubicBezTo>
                  <a:cubicBezTo>
                    <a:pt x="405130" y="72390"/>
                    <a:pt x="412750" y="96520"/>
                    <a:pt x="414020" y="116840"/>
                  </a:cubicBezTo>
                  <a:cubicBezTo>
                    <a:pt x="414020" y="135890"/>
                    <a:pt x="403860" y="162560"/>
                    <a:pt x="394970" y="176530"/>
                  </a:cubicBezTo>
                  <a:cubicBezTo>
                    <a:pt x="388620" y="186690"/>
                    <a:pt x="382270" y="193040"/>
                    <a:pt x="372110" y="199390"/>
                  </a:cubicBezTo>
                  <a:cubicBezTo>
                    <a:pt x="356870" y="207010"/>
                    <a:pt x="336550" y="214630"/>
                    <a:pt x="311150" y="217170"/>
                  </a:cubicBezTo>
                  <a:cubicBezTo>
                    <a:pt x="274320" y="220980"/>
                    <a:pt x="214630" y="210820"/>
                    <a:pt x="171450" y="204470"/>
                  </a:cubicBezTo>
                  <a:cubicBezTo>
                    <a:pt x="132080" y="199390"/>
                    <a:pt x="87630" y="196850"/>
                    <a:pt x="60960" y="186690"/>
                  </a:cubicBezTo>
                  <a:cubicBezTo>
                    <a:pt x="44450" y="179070"/>
                    <a:pt x="33020" y="170180"/>
                    <a:pt x="24130" y="158750"/>
                  </a:cubicBezTo>
                  <a:cubicBezTo>
                    <a:pt x="13970" y="147320"/>
                    <a:pt x="6350" y="132080"/>
                    <a:pt x="3810" y="118110"/>
                  </a:cubicBezTo>
                  <a:cubicBezTo>
                    <a:pt x="0" y="102870"/>
                    <a:pt x="0" y="86360"/>
                    <a:pt x="3810" y="71120"/>
                  </a:cubicBezTo>
                  <a:cubicBezTo>
                    <a:pt x="7620" y="57150"/>
                    <a:pt x="16510" y="41910"/>
                    <a:pt x="26670" y="30480"/>
                  </a:cubicBezTo>
                  <a:cubicBezTo>
                    <a:pt x="36830" y="20320"/>
                    <a:pt x="50800" y="10160"/>
                    <a:pt x="64770" y="5080"/>
                  </a:cubicBezTo>
                  <a:cubicBezTo>
                    <a:pt x="78740" y="0"/>
                    <a:pt x="111760" y="1270"/>
                    <a:pt x="111760" y="1270"/>
                  </a:cubicBezTo>
                </a:path>
              </a:pathLst>
            </a:custGeom>
            <a:solidFill>
              <a:srgbClr val="70B1B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176411" y="4593576"/>
            <a:ext cx="272253" cy="416898"/>
            <a:chOff x="0" y="0"/>
            <a:chExt cx="596900" cy="887730"/>
          </a:xfrm>
        </p:grpSpPr>
        <p:sp>
          <p:nvSpPr>
            <p:cNvPr id="49" name="Freeform 49"/>
            <p:cNvSpPr/>
            <p:nvPr/>
          </p:nvSpPr>
          <p:spPr>
            <a:xfrm>
              <a:off x="48260" y="45720"/>
              <a:ext cx="497840" cy="795020"/>
            </a:xfrm>
            <a:custGeom>
              <a:avLst/>
              <a:gdLst/>
              <a:ahLst/>
              <a:cxnLst/>
              <a:rect l="l" t="t" r="r" b="b"/>
              <a:pathLst>
                <a:path w="497840" h="795020">
                  <a:moveTo>
                    <a:pt x="497840" y="114300"/>
                  </a:moveTo>
                  <a:cubicBezTo>
                    <a:pt x="462280" y="342900"/>
                    <a:pt x="455930" y="365760"/>
                    <a:pt x="439420" y="403860"/>
                  </a:cubicBezTo>
                  <a:cubicBezTo>
                    <a:pt x="415290" y="461010"/>
                    <a:pt x="363220" y="554990"/>
                    <a:pt x="327660" y="609600"/>
                  </a:cubicBezTo>
                  <a:cubicBezTo>
                    <a:pt x="300990" y="648970"/>
                    <a:pt x="281940" y="678180"/>
                    <a:pt x="250190" y="707390"/>
                  </a:cubicBezTo>
                  <a:cubicBezTo>
                    <a:pt x="215900" y="739140"/>
                    <a:pt x="160020" y="782320"/>
                    <a:pt x="123190" y="789940"/>
                  </a:cubicBezTo>
                  <a:cubicBezTo>
                    <a:pt x="99060" y="795020"/>
                    <a:pt x="73660" y="784860"/>
                    <a:pt x="57150" y="777240"/>
                  </a:cubicBezTo>
                  <a:cubicBezTo>
                    <a:pt x="44450" y="772160"/>
                    <a:pt x="38100" y="765810"/>
                    <a:pt x="29210" y="755650"/>
                  </a:cubicBezTo>
                  <a:cubicBezTo>
                    <a:pt x="19050" y="741680"/>
                    <a:pt x="3810" y="715010"/>
                    <a:pt x="2540" y="694690"/>
                  </a:cubicBezTo>
                  <a:cubicBezTo>
                    <a:pt x="0" y="673100"/>
                    <a:pt x="6350" y="646430"/>
                    <a:pt x="17780" y="628650"/>
                  </a:cubicBezTo>
                  <a:cubicBezTo>
                    <a:pt x="29210" y="610870"/>
                    <a:pt x="50800" y="593090"/>
                    <a:pt x="71120" y="585470"/>
                  </a:cubicBezTo>
                  <a:cubicBezTo>
                    <a:pt x="90170" y="577850"/>
                    <a:pt x="118110" y="576580"/>
                    <a:pt x="138430" y="582930"/>
                  </a:cubicBezTo>
                  <a:cubicBezTo>
                    <a:pt x="158750" y="589280"/>
                    <a:pt x="180340" y="604520"/>
                    <a:pt x="193040" y="622300"/>
                  </a:cubicBezTo>
                  <a:cubicBezTo>
                    <a:pt x="205740" y="638810"/>
                    <a:pt x="214630" y="665480"/>
                    <a:pt x="213360" y="687070"/>
                  </a:cubicBezTo>
                  <a:cubicBezTo>
                    <a:pt x="213360" y="707390"/>
                    <a:pt x="200660" y="735330"/>
                    <a:pt x="191770" y="750570"/>
                  </a:cubicBezTo>
                  <a:cubicBezTo>
                    <a:pt x="184150" y="760730"/>
                    <a:pt x="177800" y="767080"/>
                    <a:pt x="166370" y="773430"/>
                  </a:cubicBezTo>
                  <a:cubicBezTo>
                    <a:pt x="149860" y="782320"/>
                    <a:pt x="118110" y="789940"/>
                    <a:pt x="100330" y="789940"/>
                  </a:cubicBezTo>
                  <a:cubicBezTo>
                    <a:pt x="87630" y="789940"/>
                    <a:pt x="78740" y="788670"/>
                    <a:pt x="67310" y="782320"/>
                  </a:cubicBezTo>
                  <a:cubicBezTo>
                    <a:pt x="50800" y="773430"/>
                    <a:pt x="26670" y="755650"/>
                    <a:pt x="16510" y="737870"/>
                  </a:cubicBezTo>
                  <a:cubicBezTo>
                    <a:pt x="5080" y="718820"/>
                    <a:pt x="0" y="692150"/>
                    <a:pt x="2540" y="671830"/>
                  </a:cubicBezTo>
                  <a:cubicBezTo>
                    <a:pt x="5080" y="650240"/>
                    <a:pt x="15240" y="632460"/>
                    <a:pt x="33020" y="610870"/>
                  </a:cubicBezTo>
                  <a:cubicBezTo>
                    <a:pt x="60960" y="571500"/>
                    <a:pt x="138430" y="529590"/>
                    <a:pt x="177800" y="476250"/>
                  </a:cubicBezTo>
                  <a:cubicBezTo>
                    <a:pt x="220980" y="417830"/>
                    <a:pt x="251460" y="340360"/>
                    <a:pt x="275590" y="267970"/>
                  </a:cubicBezTo>
                  <a:cubicBezTo>
                    <a:pt x="299720" y="195580"/>
                    <a:pt x="298450" y="81280"/>
                    <a:pt x="321310" y="43180"/>
                  </a:cubicBezTo>
                  <a:cubicBezTo>
                    <a:pt x="331470" y="25400"/>
                    <a:pt x="341630" y="19050"/>
                    <a:pt x="356870" y="12700"/>
                  </a:cubicBezTo>
                  <a:cubicBezTo>
                    <a:pt x="374650" y="5080"/>
                    <a:pt x="405130" y="0"/>
                    <a:pt x="425450" y="5080"/>
                  </a:cubicBezTo>
                  <a:cubicBezTo>
                    <a:pt x="447040" y="11430"/>
                    <a:pt x="469900" y="27940"/>
                    <a:pt x="482600" y="45720"/>
                  </a:cubicBezTo>
                  <a:cubicBezTo>
                    <a:pt x="494030" y="63500"/>
                    <a:pt x="497840" y="114300"/>
                    <a:pt x="497840" y="11430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31087" y="4491533"/>
            <a:ext cx="443865" cy="443230"/>
            <a:chOff x="0" y="0"/>
            <a:chExt cx="887730" cy="886460"/>
          </a:xfrm>
        </p:grpSpPr>
        <p:sp>
          <p:nvSpPr>
            <p:cNvPr id="61" name="Freeform 61"/>
            <p:cNvSpPr/>
            <p:nvPr/>
          </p:nvSpPr>
          <p:spPr>
            <a:xfrm>
              <a:off x="45720" y="44450"/>
              <a:ext cx="792480" cy="791210"/>
            </a:xfrm>
            <a:custGeom>
              <a:avLst/>
              <a:gdLst/>
              <a:ahLst/>
              <a:cxnLst/>
              <a:rect l="l" t="t" r="r" b="b"/>
              <a:pathLst>
                <a:path w="792480" h="791210">
                  <a:moveTo>
                    <a:pt x="184150" y="50800"/>
                  </a:moveTo>
                  <a:cubicBezTo>
                    <a:pt x="266700" y="187960"/>
                    <a:pt x="317500" y="255270"/>
                    <a:pt x="377190" y="314960"/>
                  </a:cubicBezTo>
                  <a:cubicBezTo>
                    <a:pt x="449580" y="389890"/>
                    <a:pt x="576580" y="496570"/>
                    <a:pt x="648970" y="546100"/>
                  </a:cubicBezTo>
                  <a:cubicBezTo>
                    <a:pt x="690880" y="576580"/>
                    <a:pt x="735330" y="589280"/>
                    <a:pt x="755650" y="608330"/>
                  </a:cubicBezTo>
                  <a:cubicBezTo>
                    <a:pt x="767080" y="617220"/>
                    <a:pt x="772160" y="622300"/>
                    <a:pt x="777240" y="635000"/>
                  </a:cubicBezTo>
                  <a:cubicBezTo>
                    <a:pt x="784860" y="650240"/>
                    <a:pt x="792480" y="679450"/>
                    <a:pt x="789940" y="699770"/>
                  </a:cubicBezTo>
                  <a:cubicBezTo>
                    <a:pt x="787400" y="721360"/>
                    <a:pt x="772160" y="746760"/>
                    <a:pt x="760730" y="760730"/>
                  </a:cubicBezTo>
                  <a:cubicBezTo>
                    <a:pt x="751840" y="770890"/>
                    <a:pt x="744220" y="775970"/>
                    <a:pt x="732790" y="779780"/>
                  </a:cubicBezTo>
                  <a:cubicBezTo>
                    <a:pt x="716280" y="787400"/>
                    <a:pt x="684530" y="791210"/>
                    <a:pt x="665480" y="789940"/>
                  </a:cubicBezTo>
                  <a:cubicBezTo>
                    <a:pt x="652780" y="788670"/>
                    <a:pt x="645160" y="784860"/>
                    <a:pt x="633730" y="777240"/>
                  </a:cubicBezTo>
                  <a:cubicBezTo>
                    <a:pt x="619760" y="767080"/>
                    <a:pt x="598170" y="746760"/>
                    <a:pt x="589280" y="727710"/>
                  </a:cubicBezTo>
                  <a:cubicBezTo>
                    <a:pt x="580390" y="708660"/>
                    <a:pt x="580390" y="679450"/>
                    <a:pt x="584200" y="660400"/>
                  </a:cubicBezTo>
                  <a:cubicBezTo>
                    <a:pt x="585470" y="647700"/>
                    <a:pt x="589280" y="640080"/>
                    <a:pt x="596900" y="629920"/>
                  </a:cubicBezTo>
                  <a:cubicBezTo>
                    <a:pt x="608330" y="615950"/>
                    <a:pt x="632460" y="595630"/>
                    <a:pt x="648970" y="588010"/>
                  </a:cubicBezTo>
                  <a:cubicBezTo>
                    <a:pt x="661670" y="581660"/>
                    <a:pt x="670560" y="580390"/>
                    <a:pt x="683260" y="581660"/>
                  </a:cubicBezTo>
                  <a:cubicBezTo>
                    <a:pt x="701040" y="581660"/>
                    <a:pt x="730250" y="588010"/>
                    <a:pt x="746760" y="600710"/>
                  </a:cubicBezTo>
                  <a:cubicBezTo>
                    <a:pt x="764540" y="613410"/>
                    <a:pt x="779780" y="635000"/>
                    <a:pt x="786130" y="655320"/>
                  </a:cubicBezTo>
                  <a:cubicBezTo>
                    <a:pt x="792480" y="675640"/>
                    <a:pt x="791210" y="702310"/>
                    <a:pt x="784860" y="722630"/>
                  </a:cubicBezTo>
                  <a:cubicBezTo>
                    <a:pt x="777240" y="742950"/>
                    <a:pt x="760730" y="763270"/>
                    <a:pt x="742950" y="774700"/>
                  </a:cubicBezTo>
                  <a:cubicBezTo>
                    <a:pt x="725170" y="786130"/>
                    <a:pt x="695960" y="791210"/>
                    <a:pt x="676910" y="791210"/>
                  </a:cubicBezTo>
                  <a:cubicBezTo>
                    <a:pt x="664210" y="791210"/>
                    <a:pt x="660400" y="789940"/>
                    <a:pt x="643890" y="782320"/>
                  </a:cubicBezTo>
                  <a:cubicBezTo>
                    <a:pt x="588010" y="756920"/>
                    <a:pt x="394970" y="619760"/>
                    <a:pt x="294640" y="523240"/>
                  </a:cubicBezTo>
                  <a:cubicBezTo>
                    <a:pt x="204470" y="435610"/>
                    <a:pt x="114300" y="311150"/>
                    <a:pt x="64770" y="236220"/>
                  </a:cubicBezTo>
                  <a:cubicBezTo>
                    <a:pt x="35560" y="191770"/>
                    <a:pt x="11430" y="160020"/>
                    <a:pt x="5080" y="125730"/>
                  </a:cubicBezTo>
                  <a:cubicBezTo>
                    <a:pt x="0" y="101600"/>
                    <a:pt x="1270" y="76200"/>
                    <a:pt x="11430" y="57150"/>
                  </a:cubicBezTo>
                  <a:cubicBezTo>
                    <a:pt x="20320" y="38100"/>
                    <a:pt x="40640" y="17780"/>
                    <a:pt x="60960" y="8890"/>
                  </a:cubicBezTo>
                  <a:cubicBezTo>
                    <a:pt x="81280" y="1270"/>
                    <a:pt x="110490" y="0"/>
                    <a:pt x="130810" y="6350"/>
                  </a:cubicBezTo>
                  <a:cubicBezTo>
                    <a:pt x="151130" y="13970"/>
                    <a:pt x="184150" y="50800"/>
                    <a:pt x="184150" y="5080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65426" y="4860468"/>
            <a:ext cx="145415" cy="145415"/>
            <a:chOff x="0" y="0"/>
            <a:chExt cx="290830" cy="290830"/>
          </a:xfrm>
        </p:grpSpPr>
        <p:sp>
          <p:nvSpPr>
            <p:cNvPr id="63" name="Freeform 63"/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4" name="Group 64"/>
          <p:cNvGrpSpPr/>
          <p:nvPr/>
        </p:nvGrpSpPr>
        <p:grpSpPr>
          <a:xfrm rot="18568379">
            <a:off x="554570" y="4667365"/>
            <a:ext cx="198755" cy="565150"/>
            <a:chOff x="0" y="0"/>
            <a:chExt cx="397510" cy="1130300"/>
          </a:xfrm>
        </p:grpSpPr>
        <p:sp>
          <p:nvSpPr>
            <p:cNvPr id="65" name="Freeform 65"/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718235" y="341947"/>
            <a:ext cx="145415" cy="145415"/>
            <a:chOff x="0" y="0"/>
            <a:chExt cx="290830" cy="290830"/>
          </a:xfrm>
        </p:grpSpPr>
        <p:sp>
          <p:nvSpPr>
            <p:cNvPr id="67" name="Freeform 67"/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18AEE273-A5C0-FE49-A7BA-03957B83DBEC}"/>
              </a:ext>
            </a:extLst>
          </p:cNvPr>
          <p:cNvGrpSpPr/>
          <p:nvPr/>
        </p:nvGrpSpPr>
        <p:grpSpPr>
          <a:xfrm>
            <a:off x="822634" y="5101663"/>
            <a:ext cx="145415" cy="145415"/>
            <a:chOff x="0" y="0"/>
            <a:chExt cx="290830" cy="29083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53719240-BC36-CE7B-D00C-3C37890EE703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9BE697-C209-4F01-03F6-249C84F2F06F}"/>
              </a:ext>
            </a:extLst>
          </p:cNvPr>
          <p:cNvSpPr/>
          <p:nvPr/>
        </p:nvSpPr>
        <p:spPr>
          <a:xfrm>
            <a:off x="3908302" y="413425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D96C4F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الأنظمة والقوانين</a:t>
            </a: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C85E8D11-29E5-19C7-A143-DB49A682AC6A}"/>
              </a:ext>
            </a:extLst>
          </p:cNvPr>
          <p:cNvSpPr/>
          <p:nvPr/>
        </p:nvSpPr>
        <p:spPr>
          <a:xfrm rot="21121758" flipH="1">
            <a:off x="146041" y="700601"/>
            <a:ext cx="2753374" cy="229473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455DA3F3-58E6-85A6-F2BB-BDAAB0799660}"/>
              </a:ext>
            </a:extLst>
          </p:cNvPr>
          <p:cNvSpPr/>
          <p:nvPr/>
        </p:nvSpPr>
        <p:spPr>
          <a:xfrm>
            <a:off x="7383701" y="2655158"/>
            <a:ext cx="2898349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طالبتي الجميلة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C4154F41-51F2-26A3-4D75-9E92EDAC1779}"/>
              </a:ext>
            </a:extLst>
          </p:cNvPr>
          <p:cNvSpPr/>
          <p:nvPr/>
        </p:nvSpPr>
        <p:spPr>
          <a:xfrm>
            <a:off x="7272601" y="3456495"/>
            <a:ext cx="3162222" cy="267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D96C4F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شاركي بوضع القوانين والأنظمة لسير الرحلة التعليمية بشكل جميل ومميز .</a:t>
            </a:r>
          </a:p>
        </p:txBody>
      </p:sp>
      <p:grpSp>
        <p:nvGrpSpPr>
          <p:cNvPr id="72" name="Group 2">
            <a:extLst>
              <a:ext uri="{FF2B5EF4-FFF2-40B4-BE49-F238E27FC236}">
                <a16:creationId xmlns:a16="http://schemas.microsoft.com/office/drawing/2014/main" id="{400617EB-29D9-382F-C0B1-ED731E3FBB75}"/>
              </a:ext>
            </a:extLst>
          </p:cNvPr>
          <p:cNvGrpSpPr/>
          <p:nvPr/>
        </p:nvGrpSpPr>
        <p:grpSpPr>
          <a:xfrm>
            <a:off x="1609793" y="3024396"/>
            <a:ext cx="5094654" cy="645628"/>
            <a:chOff x="0" y="0"/>
            <a:chExt cx="4041019" cy="1084563"/>
          </a:xfrm>
        </p:grpSpPr>
        <p:sp>
          <p:nvSpPr>
            <p:cNvPr id="73" name="Freeform 3">
              <a:extLst>
                <a:ext uri="{FF2B5EF4-FFF2-40B4-BE49-F238E27FC236}">
                  <a16:creationId xmlns:a16="http://schemas.microsoft.com/office/drawing/2014/main" id="{65602D1D-B833-5439-E092-132A51ECFD14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solidFill>
              <a:srgbClr val="D0ECF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TextBox 4">
              <a:extLst>
                <a:ext uri="{FF2B5EF4-FFF2-40B4-BE49-F238E27FC236}">
                  <a16:creationId xmlns:a16="http://schemas.microsoft.com/office/drawing/2014/main" id="{C30D13BB-266D-0FF7-E937-AD7FD9379F9A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1" name="Group 2">
            <a:extLst>
              <a:ext uri="{FF2B5EF4-FFF2-40B4-BE49-F238E27FC236}">
                <a16:creationId xmlns:a16="http://schemas.microsoft.com/office/drawing/2014/main" id="{57187672-6397-58B7-A702-0A8B9DFE3721}"/>
              </a:ext>
            </a:extLst>
          </p:cNvPr>
          <p:cNvGrpSpPr/>
          <p:nvPr/>
        </p:nvGrpSpPr>
        <p:grpSpPr>
          <a:xfrm>
            <a:off x="1336557" y="3751494"/>
            <a:ext cx="4823603" cy="645628"/>
            <a:chOff x="0" y="0"/>
            <a:chExt cx="4041019" cy="1084563"/>
          </a:xfrm>
          <a:solidFill>
            <a:srgbClr val="9ED5D6"/>
          </a:solidFill>
        </p:grpSpPr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6E00637E-EA17-87A2-06F2-8B9205FE9FF0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347308A9-D7C2-1EE1-AC6B-AC48411FB307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4" name="Group 2">
            <a:extLst>
              <a:ext uri="{FF2B5EF4-FFF2-40B4-BE49-F238E27FC236}">
                <a16:creationId xmlns:a16="http://schemas.microsoft.com/office/drawing/2014/main" id="{307A70D7-D6C8-9355-73F3-6D88D1B40C77}"/>
              </a:ext>
            </a:extLst>
          </p:cNvPr>
          <p:cNvGrpSpPr/>
          <p:nvPr/>
        </p:nvGrpSpPr>
        <p:grpSpPr>
          <a:xfrm>
            <a:off x="1609792" y="4530642"/>
            <a:ext cx="5094655" cy="645628"/>
            <a:chOff x="0" y="0"/>
            <a:chExt cx="4041019" cy="1084563"/>
          </a:xfrm>
        </p:grpSpPr>
        <p:sp>
          <p:nvSpPr>
            <p:cNvPr id="85" name="Freeform 3">
              <a:extLst>
                <a:ext uri="{FF2B5EF4-FFF2-40B4-BE49-F238E27FC236}">
                  <a16:creationId xmlns:a16="http://schemas.microsoft.com/office/drawing/2014/main" id="{1FCF2261-C709-11F1-A1D3-0F2800AD5C12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solidFill>
              <a:srgbClr val="D0ECF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TextBox 4">
              <a:extLst>
                <a:ext uri="{FF2B5EF4-FFF2-40B4-BE49-F238E27FC236}">
                  <a16:creationId xmlns:a16="http://schemas.microsoft.com/office/drawing/2014/main" id="{B5A52F93-8BF2-0216-8FE1-3FA84CD5C43A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7" name="Group 2">
            <a:extLst>
              <a:ext uri="{FF2B5EF4-FFF2-40B4-BE49-F238E27FC236}">
                <a16:creationId xmlns:a16="http://schemas.microsoft.com/office/drawing/2014/main" id="{86EA71F5-DA6C-5DD1-08C5-7438EF6C814E}"/>
              </a:ext>
            </a:extLst>
          </p:cNvPr>
          <p:cNvGrpSpPr/>
          <p:nvPr/>
        </p:nvGrpSpPr>
        <p:grpSpPr>
          <a:xfrm>
            <a:off x="1336558" y="5304653"/>
            <a:ext cx="4415979" cy="645628"/>
            <a:chOff x="0" y="0"/>
            <a:chExt cx="4041019" cy="1084563"/>
          </a:xfrm>
          <a:solidFill>
            <a:srgbClr val="9ED5D6"/>
          </a:solidFill>
        </p:grpSpPr>
        <p:sp>
          <p:nvSpPr>
            <p:cNvPr id="88" name="Freeform 3">
              <a:extLst>
                <a:ext uri="{FF2B5EF4-FFF2-40B4-BE49-F238E27FC236}">
                  <a16:creationId xmlns:a16="http://schemas.microsoft.com/office/drawing/2014/main" id="{BCEB6A9E-392A-6881-F9B7-C7CA3C402116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TextBox 4">
              <a:extLst>
                <a:ext uri="{FF2B5EF4-FFF2-40B4-BE49-F238E27FC236}">
                  <a16:creationId xmlns:a16="http://schemas.microsoft.com/office/drawing/2014/main" id="{196C8588-4374-90F9-9E9E-116727ACAD65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0" name="Group 2">
            <a:extLst>
              <a:ext uri="{FF2B5EF4-FFF2-40B4-BE49-F238E27FC236}">
                <a16:creationId xmlns:a16="http://schemas.microsoft.com/office/drawing/2014/main" id="{D5F2B77C-E073-E69A-CA7B-6F4E03CC745B}"/>
              </a:ext>
            </a:extLst>
          </p:cNvPr>
          <p:cNvGrpSpPr/>
          <p:nvPr/>
        </p:nvGrpSpPr>
        <p:grpSpPr>
          <a:xfrm>
            <a:off x="1508997" y="6039971"/>
            <a:ext cx="5201785" cy="645628"/>
            <a:chOff x="0" y="0"/>
            <a:chExt cx="4041019" cy="1084563"/>
          </a:xfrm>
        </p:grpSpPr>
        <p:sp>
          <p:nvSpPr>
            <p:cNvPr id="91" name="Freeform 3">
              <a:extLst>
                <a:ext uri="{FF2B5EF4-FFF2-40B4-BE49-F238E27FC236}">
                  <a16:creationId xmlns:a16="http://schemas.microsoft.com/office/drawing/2014/main" id="{E27458AE-6FD3-AD9B-4328-96ADA56F0142}"/>
                </a:ext>
              </a:extLst>
            </p:cNvPr>
            <p:cNvSpPr/>
            <p:nvPr/>
          </p:nvSpPr>
          <p:spPr>
            <a:xfrm>
              <a:off x="0" y="0"/>
              <a:ext cx="4041018" cy="1084563"/>
            </a:xfrm>
            <a:custGeom>
              <a:avLst/>
              <a:gdLst/>
              <a:ahLst/>
              <a:cxnLst/>
              <a:rect l="l" t="t" r="r" b="b"/>
              <a:pathLst>
                <a:path w="4041018" h="1084563">
                  <a:moveTo>
                    <a:pt x="50458" y="0"/>
                  </a:moveTo>
                  <a:lnTo>
                    <a:pt x="3990560" y="0"/>
                  </a:lnTo>
                  <a:cubicBezTo>
                    <a:pt x="4018428" y="0"/>
                    <a:pt x="4041018" y="22591"/>
                    <a:pt x="4041018" y="50458"/>
                  </a:cubicBezTo>
                  <a:lnTo>
                    <a:pt x="4041018" y="1034105"/>
                  </a:lnTo>
                  <a:cubicBezTo>
                    <a:pt x="4041018" y="1061972"/>
                    <a:pt x="4018428" y="1084563"/>
                    <a:pt x="3990560" y="1084563"/>
                  </a:cubicBezTo>
                  <a:lnTo>
                    <a:pt x="50458" y="1084563"/>
                  </a:lnTo>
                  <a:cubicBezTo>
                    <a:pt x="22591" y="1084563"/>
                    <a:pt x="0" y="1061972"/>
                    <a:pt x="0" y="1034105"/>
                  </a:cubicBezTo>
                  <a:lnTo>
                    <a:pt x="0" y="50458"/>
                  </a:lnTo>
                  <a:cubicBezTo>
                    <a:pt x="0" y="22591"/>
                    <a:pt x="22591" y="0"/>
                    <a:pt x="50458" y="0"/>
                  </a:cubicBezTo>
                  <a:close/>
                </a:path>
              </a:pathLst>
            </a:custGeom>
            <a:solidFill>
              <a:srgbClr val="D0ECF6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TextBox 4">
              <a:extLst>
                <a:ext uri="{FF2B5EF4-FFF2-40B4-BE49-F238E27FC236}">
                  <a16:creationId xmlns:a16="http://schemas.microsoft.com/office/drawing/2014/main" id="{3A3C95FE-6FAE-A6B7-04E3-2C9055ED7074}"/>
                </a:ext>
              </a:extLst>
            </p:cNvPr>
            <p:cNvSpPr txBox="1"/>
            <p:nvPr/>
          </p:nvSpPr>
          <p:spPr>
            <a:xfrm>
              <a:off x="0" y="-38100"/>
              <a:ext cx="4041019" cy="1122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3" name="TextBox 7">
            <a:extLst>
              <a:ext uri="{FF2B5EF4-FFF2-40B4-BE49-F238E27FC236}">
                <a16:creationId xmlns:a16="http://schemas.microsoft.com/office/drawing/2014/main" id="{3C399A6D-429C-4CED-10CB-960210CD540A}"/>
              </a:ext>
            </a:extLst>
          </p:cNvPr>
          <p:cNvSpPr txBox="1"/>
          <p:nvPr/>
        </p:nvSpPr>
        <p:spPr>
          <a:xfrm>
            <a:off x="1609792" y="3197349"/>
            <a:ext cx="5051195" cy="302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400" b="1" dirty="0">
                <a:solidFill>
                  <a:srgbClr val="D96C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الاقتداء بأخلاقيات الرسول صلى الله عليه وسلم</a:t>
            </a:r>
          </a:p>
        </p:txBody>
      </p:sp>
      <p:sp>
        <p:nvSpPr>
          <p:cNvPr id="94" name="TextBox 7">
            <a:extLst>
              <a:ext uri="{FF2B5EF4-FFF2-40B4-BE49-F238E27FC236}">
                <a16:creationId xmlns:a16="http://schemas.microsoft.com/office/drawing/2014/main" id="{7CC016FF-13B9-33DB-E800-4D1604075528}"/>
              </a:ext>
            </a:extLst>
          </p:cNvPr>
          <p:cNvSpPr txBox="1"/>
          <p:nvPr/>
        </p:nvSpPr>
        <p:spPr>
          <a:xfrm>
            <a:off x="1576441" y="3924223"/>
            <a:ext cx="4047518" cy="302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الالتزام بوقت الحصة وعدم التأخير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7">
            <a:extLst>
              <a:ext uri="{FF2B5EF4-FFF2-40B4-BE49-F238E27FC236}">
                <a16:creationId xmlns:a16="http://schemas.microsoft.com/office/drawing/2014/main" id="{C7B4189A-3666-9FFB-01C6-918F2BB1D8EB}"/>
              </a:ext>
            </a:extLst>
          </p:cNvPr>
          <p:cNvSpPr txBox="1"/>
          <p:nvPr/>
        </p:nvSpPr>
        <p:spPr>
          <a:xfrm>
            <a:off x="1658222" y="4714374"/>
            <a:ext cx="4872636" cy="302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400" b="1" dirty="0">
                <a:solidFill>
                  <a:srgbClr val="D96C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الاستماع جيداً والابتعاد عن الأحاديث الجانبية</a:t>
            </a:r>
            <a:endParaRPr lang="en-US" sz="2400" b="1" dirty="0">
              <a:solidFill>
                <a:srgbClr val="D96C4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7">
            <a:extLst>
              <a:ext uri="{FF2B5EF4-FFF2-40B4-BE49-F238E27FC236}">
                <a16:creationId xmlns:a16="http://schemas.microsoft.com/office/drawing/2014/main" id="{F334CEFD-61C1-1267-30A0-84C714024E21}"/>
              </a:ext>
            </a:extLst>
          </p:cNvPr>
          <p:cNvSpPr txBox="1"/>
          <p:nvPr/>
        </p:nvSpPr>
        <p:spPr>
          <a:xfrm>
            <a:off x="1158405" y="5489432"/>
            <a:ext cx="4518359" cy="302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المشاركة والتفاعل بالحصص الدراسية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7">
            <a:extLst>
              <a:ext uri="{FF2B5EF4-FFF2-40B4-BE49-F238E27FC236}">
                <a16:creationId xmlns:a16="http://schemas.microsoft.com/office/drawing/2014/main" id="{8070DFFC-D7F4-7F38-010A-BE6D672D9B57}"/>
              </a:ext>
            </a:extLst>
          </p:cNvPr>
          <p:cNvSpPr txBox="1"/>
          <p:nvPr/>
        </p:nvSpPr>
        <p:spPr>
          <a:xfrm>
            <a:off x="1793074" y="6255432"/>
            <a:ext cx="4452196" cy="3024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2253"/>
              </a:lnSpc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الواجبات وأداء المهام المطلوبة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AF3746DC-A0E3-92FF-6986-3F505A1AFC36}"/>
              </a:ext>
            </a:extLst>
          </p:cNvPr>
          <p:cNvSpPr/>
          <p:nvPr/>
        </p:nvSpPr>
        <p:spPr>
          <a:xfrm rot="12688652">
            <a:off x="6669681" y="3005006"/>
            <a:ext cx="1030247" cy="1800180"/>
          </a:xfrm>
          <a:custGeom>
            <a:avLst/>
            <a:gdLst/>
            <a:ahLst/>
            <a:cxnLst/>
            <a:rect l="l" t="t" r="r" b="b"/>
            <a:pathLst>
              <a:path w="3286842" h="5380247">
                <a:moveTo>
                  <a:pt x="0" y="0"/>
                </a:moveTo>
                <a:lnTo>
                  <a:pt x="3286842" y="0"/>
                </a:lnTo>
                <a:lnTo>
                  <a:pt x="3286842" y="5380247"/>
                </a:lnTo>
                <a:lnTo>
                  <a:pt x="0" y="53802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BB708044-DCCE-C96D-5EBE-50B06DE6AF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F67AF7C3-9A02-A4ED-F15A-969692904B2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3" grpId="0" animBg="1"/>
      <p:bldP spid="11" grpId="0"/>
      <p:bldP spid="69" grpId="0" animBg="1"/>
      <p:bldP spid="70" grpId="0"/>
      <p:bldP spid="71" grpId="0" build="p"/>
      <p:bldP spid="93" grpId="0"/>
      <p:bldP spid="94" grpId="0"/>
      <p:bldP spid="95" grpId="0"/>
      <p:bldP spid="96" grpId="0"/>
      <p:bldP spid="97" grpId="0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>
            <a:extLst>
              <a:ext uri="{FF2B5EF4-FFF2-40B4-BE49-F238E27FC236}">
                <a16:creationId xmlns:a16="http://schemas.microsoft.com/office/drawing/2014/main" id="{EA75E3AA-9739-0B1D-6011-1A5372C1DA1C}"/>
              </a:ext>
            </a:extLst>
          </p:cNvPr>
          <p:cNvSpPr/>
          <p:nvPr/>
        </p:nvSpPr>
        <p:spPr>
          <a:xfrm>
            <a:off x="10409641" y="2104046"/>
            <a:ext cx="1299796" cy="1323535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E86099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00FEC364-17C1-8801-2440-7FCF24E27D8B}"/>
              </a:ext>
            </a:extLst>
          </p:cNvPr>
          <p:cNvSpPr/>
          <p:nvPr/>
        </p:nvSpPr>
        <p:spPr>
          <a:xfrm rot="6336529" flipH="1">
            <a:off x="9215863" y="2622983"/>
            <a:ext cx="1754193" cy="1748843"/>
          </a:xfrm>
          <a:custGeom>
            <a:avLst/>
            <a:gdLst/>
            <a:ahLst/>
            <a:cxnLst/>
            <a:rect l="l" t="t" r="r" b="b"/>
            <a:pathLst>
              <a:path w="3041409" h="4506717">
                <a:moveTo>
                  <a:pt x="3041409" y="0"/>
                </a:moveTo>
                <a:lnTo>
                  <a:pt x="0" y="0"/>
                </a:lnTo>
                <a:lnTo>
                  <a:pt x="0" y="4506718"/>
                </a:lnTo>
                <a:lnTo>
                  <a:pt x="3041409" y="4506718"/>
                </a:lnTo>
                <a:lnTo>
                  <a:pt x="30414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61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7D6366AE-4575-5085-FC81-04F8273759FF}"/>
              </a:ext>
            </a:extLst>
          </p:cNvPr>
          <p:cNvSpPr/>
          <p:nvPr/>
        </p:nvSpPr>
        <p:spPr>
          <a:xfrm>
            <a:off x="8036934" y="3567229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9ED5D6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2C3D9224-F7D4-FAB8-6C65-D8CE42601DEF}"/>
              </a:ext>
            </a:extLst>
          </p:cNvPr>
          <p:cNvSpPr/>
          <p:nvPr/>
        </p:nvSpPr>
        <p:spPr>
          <a:xfrm rot="8246642" flipH="1">
            <a:off x="6998336" y="2551652"/>
            <a:ext cx="1548803" cy="1772771"/>
          </a:xfrm>
          <a:custGeom>
            <a:avLst/>
            <a:gdLst/>
            <a:ahLst/>
            <a:cxnLst/>
            <a:rect l="l" t="t" r="r" b="b"/>
            <a:pathLst>
              <a:path w="3041409" h="4506717">
                <a:moveTo>
                  <a:pt x="3041409" y="0"/>
                </a:moveTo>
                <a:lnTo>
                  <a:pt x="0" y="0"/>
                </a:lnTo>
                <a:lnTo>
                  <a:pt x="0" y="4506718"/>
                </a:lnTo>
                <a:lnTo>
                  <a:pt x="3041409" y="4506718"/>
                </a:lnTo>
                <a:lnTo>
                  <a:pt x="30414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61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6247997" y="2787895"/>
            <a:ext cx="1299796" cy="1282210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DF8787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27F24F4D-99E6-A4BF-FFFC-BE45BA7259EE}"/>
              </a:ext>
            </a:extLst>
          </p:cNvPr>
          <p:cNvSpPr/>
          <p:nvPr/>
        </p:nvSpPr>
        <p:spPr>
          <a:xfrm rot="7334725" flipH="1">
            <a:off x="4942910" y="2419389"/>
            <a:ext cx="1697399" cy="1478772"/>
          </a:xfrm>
          <a:custGeom>
            <a:avLst/>
            <a:gdLst/>
            <a:ahLst/>
            <a:cxnLst/>
            <a:rect l="l" t="t" r="r" b="b"/>
            <a:pathLst>
              <a:path w="3041409" h="4506717">
                <a:moveTo>
                  <a:pt x="3041409" y="0"/>
                </a:moveTo>
                <a:lnTo>
                  <a:pt x="0" y="0"/>
                </a:lnTo>
                <a:lnTo>
                  <a:pt x="0" y="4506718"/>
                </a:lnTo>
                <a:lnTo>
                  <a:pt x="3041409" y="4506718"/>
                </a:lnTo>
                <a:lnTo>
                  <a:pt x="30414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61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-1535375" y="-669207"/>
            <a:ext cx="3609941" cy="2041257"/>
          </a:xfrm>
          <a:custGeom>
            <a:avLst/>
            <a:gdLst/>
            <a:ahLst/>
            <a:cxnLst/>
            <a:rect l="l" t="t" r="r" b="b"/>
            <a:pathLst>
              <a:path w="5414911" h="3061886">
                <a:moveTo>
                  <a:pt x="0" y="0"/>
                </a:moveTo>
                <a:lnTo>
                  <a:pt x="5414911" y="0"/>
                </a:lnTo>
                <a:lnTo>
                  <a:pt x="5414911" y="3061886"/>
                </a:lnTo>
                <a:lnTo>
                  <a:pt x="0" y="3061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879608" y="2787895"/>
            <a:ext cx="1299796" cy="1323535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E2CEFB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317594" y="-677642"/>
            <a:ext cx="3609941" cy="2041257"/>
          </a:xfrm>
          <a:custGeom>
            <a:avLst/>
            <a:gdLst/>
            <a:ahLst/>
            <a:cxnLst/>
            <a:rect l="l" t="t" r="r" b="b"/>
            <a:pathLst>
              <a:path w="5414911" h="3061886">
                <a:moveTo>
                  <a:pt x="0" y="0"/>
                </a:moveTo>
                <a:lnTo>
                  <a:pt x="5414911" y="0"/>
                </a:lnTo>
                <a:lnTo>
                  <a:pt x="5414911" y="3061886"/>
                </a:lnTo>
                <a:lnTo>
                  <a:pt x="0" y="3061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745307" y="476075"/>
            <a:ext cx="1760893" cy="1072544"/>
          </a:xfrm>
          <a:custGeom>
            <a:avLst/>
            <a:gdLst/>
            <a:ahLst/>
            <a:cxnLst/>
            <a:rect l="l" t="t" r="r" b="b"/>
            <a:pathLst>
              <a:path w="2641340" h="1608816">
                <a:moveTo>
                  <a:pt x="0" y="0"/>
                </a:moveTo>
                <a:lnTo>
                  <a:pt x="2641340" y="0"/>
                </a:lnTo>
                <a:lnTo>
                  <a:pt x="2641340" y="1608816"/>
                </a:lnTo>
                <a:lnTo>
                  <a:pt x="0" y="160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5" descr="Picture 35">
            <a:extLst>
              <a:ext uri="{FF2B5EF4-FFF2-40B4-BE49-F238E27FC236}">
                <a16:creationId xmlns:a16="http://schemas.microsoft.com/office/drawing/2014/main" id="{17B37C49-AEFD-9439-03E4-0C82E12490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82" t="11041" r="15559" b="32507"/>
          <a:stretch/>
        </p:blipFill>
        <p:spPr>
          <a:xfrm>
            <a:off x="-97392" y="59726"/>
            <a:ext cx="1286418" cy="1037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2C6E11-8C59-BB87-2C05-6AE87F41B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02CA7F64-1391-A957-C40A-2728F8F4F032}"/>
              </a:ext>
            </a:extLst>
          </p:cNvPr>
          <p:cNvGrpSpPr/>
          <p:nvPr/>
        </p:nvGrpSpPr>
        <p:grpSpPr>
          <a:xfrm>
            <a:off x="3865723" y="1156405"/>
            <a:ext cx="4182745" cy="128905"/>
            <a:chOff x="0" y="0"/>
            <a:chExt cx="8365490" cy="257810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07859F25-DED5-4E0C-B323-2D5490E9C607}"/>
                </a:ext>
              </a:extLst>
            </p:cNvPr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8AF994FD-A4CD-2A86-9B35-0E79975D6F28}"/>
              </a:ext>
            </a:extLst>
          </p:cNvPr>
          <p:cNvGrpSpPr/>
          <p:nvPr/>
        </p:nvGrpSpPr>
        <p:grpSpPr>
          <a:xfrm>
            <a:off x="8035136" y="536724"/>
            <a:ext cx="335915" cy="296545"/>
            <a:chOff x="0" y="0"/>
            <a:chExt cx="671830" cy="593090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9428AD64-C796-CA67-3915-4D1456857BFF}"/>
                </a:ext>
              </a:extLst>
            </p:cNvPr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2E013CF7-0E37-FAF2-2F81-F357E2AA9053}"/>
              </a:ext>
            </a:extLst>
          </p:cNvPr>
          <p:cNvGrpSpPr/>
          <p:nvPr/>
        </p:nvGrpSpPr>
        <p:grpSpPr>
          <a:xfrm>
            <a:off x="7917661" y="480844"/>
            <a:ext cx="147320" cy="274955"/>
            <a:chOff x="0" y="0"/>
            <a:chExt cx="294640" cy="549910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75236F37-F968-F2DD-0A95-AAFFB2325E20}"/>
                </a:ext>
              </a:extLst>
            </p:cNvPr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385F53A4-BDA9-ABF3-0273-9E74C7867763}"/>
              </a:ext>
            </a:extLst>
          </p:cNvPr>
          <p:cNvGrpSpPr/>
          <p:nvPr/>
        </p:nvGrpSpPr>
        <p:grpSpPr>
          <a:xfrm>
            <a:off x="8140546" y="800884"/>
            <a:ext cx="302260" cy="152400"/>
            <a:chOff x="0" y="0"/>
            <a:chExt cx="604520" cy="304800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E5DE49E6-E3AE-C61A-7677-8C4654FE842F}"/>
                </a:ext>
              </a:extLst>
            </p:cNvPr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A5FEFB45-99F3-F05F-8894-DD44EB524375}"/>
              </a:ext>
            </a:extLst>
          </p:cNvPr>
          <p:cNvGrpSpPr/>
          <p:nvPr/>
        </p:nvGrpSpPr>
        <p:grpSpPr>
          <a:xfrm>
            <a:off x="3433923" y="502680"/>
            <a:ext cx="304165" cy="340995"/>
            <a:chOff x="0" y="0"/>
            <a:chExt cx="608330" cy="681990"/>
          </a:xfrm>
        </p:grpSpPr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AB068A89-DA4F-79DF-91C7-0C4384E56E80}"/>
                </a:ext>
              </a:extLst>
            </p:cNvPr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A439D4C8-12E0-D8E7-27C3-B73E5CFD36A2}"/>
              </a:ext>
            </a:extLst>
          </p:cNvPr>
          <p:cNvGrpSpPr/>
          <p:nvPr/>
        </p:nvGrpSpPr>
        <p:grpSpPr>
          <a:xfrm>
            <a:off x="3392648" y="806844"/>
            <a:ext cx="255270" cy="170815"/>
            <a:chOff x="0" y="0"/>
            <a:chExt cx="510540" cy="341630"/>
          </a:xfrm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F4B7D6EC-A157-DF15-F6AD-8F416B298863}"/>
                </a:ext>
              </a:extLst>
            </p:cNvPr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E9B5441D-BC00-90A8-B16F-9D49DE2F15F8}"/>
              </a:ext>
            </a:extLst>
          </p:cNvPr>
          <p:cNvGrpSpPr/>
          <p:nvPr/>
        </p:nvGrpSpPr>
        <p:grpSpPr>
          <a:xfrm>
            <a:off x="3793968" y="507125"/>
            <a:ext cx="193040" cy="271145"/>
            <a:chOff x="0" y="0"/>
            <a:chExt cx="386080" cy="542290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0963F487-70E3-9ADB-71F7-192DF870EDCE}"/>
                </a:ext>
              </a:extLst>
            </p:cNvPr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solidFill>
              <a:srgbClr val="D96C4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5C1C7A11-3AF2-069C-9DA0-B8F083B07937}"/>
              </a:ext>
            </a:extLst>
          </p:cNvPr>
          <p:cNvGrpSpPr/>
          <p:nvPr/>
        </p:nvGrpSpPr>
        <p:grpSpPr>
          <a:xfrm>
            <a:off x="928144" y="318274"/>
            <a:ext cx="140821" cy="190300"/>
            <a:chOff x="0" y="0"/>
            <a:chExt cx="350520" cy="487680"/>
          </a:xfrm>
        </p:grpSpPr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68449A2-ADC2-4B1D-4C05-127E7204E368}"/>
                </a:ext>
              </a:extLst>
            </p:cNvPr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solidFill>
              <a:srgbClr val="70B1B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9" name="Group 66">
            <a:extLst>
              <a:ext uri="{FF2B5EF4-FFF2-40B4-BE49-F238E27FC236}">
                <a16:creationId xmlns:a16="http://schemas.microsoft.com/office/drawing/2014/main" id="{B0199F02-C21C-F3A1-4106-4A1D9434C2DD}"/>
              </a:ext>
            </a:extLst>
          </p:cNvPr>
          <p:cNvGrpSpPr/>
          <p:nvPr/>
        </p:nvGrpSpPr>
        <p:grpSpPr>
          <a:xfrm>
            <a:off x="8579331" y="154454"/>
            <a:ext cx="145415" cy="145415"/>
            <a:chOff x="0" y="0"/>
            <a:chExt cx="290830" cy="290830"/>
          </a:xfrm>
        </p:grpSpPr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063101A1-DFA0-44BF-DA9B-DD856B0197A7}"/>
                </a:ext>
              </a:extLst>
            </p:cNvPr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04AD7DB-3589-9363-8CFF-21E230B2CA2B}"/>
              </a:ext>
            </a:extLst>
          </p:cNvPr>
          <p:cNvSpPr/>
          <p:nvPr/>
        </p:nvSpPr>
        <p:spPr>
          <a:xfrm>
            <a:off x="3769398" y="225932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D96C4F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تعريف بالمنهج</a:t>
            </a:r>
          </a:p>
        </p:txBody>
      </p:sp>
      <p:grpSp>
        <p:nvGrpSpPr>
          <p:cNvPr id="33" name="Group 66">
            <a:extLst>
              <a:ext uri="{FF2B5EF4-FFF2-40B4-BE49-F238E27FC236}">
                <a16:creationId xmlns:a16="http://schemas.microsoft.com/office/drawing/2014/main" id="{B259E281-AFCD-ACBC-05FE-CC80F38C4294}"/>
              </a:ext>
            </a:extLst>
          </p:cNvPr>
          <p:cNvGrpSpPr/>
          <p:nvPr/>
        </p:nvGrpSpPr>
        <p:grpSpPr>
          <a:xfrm>
            <a:off x="3325241" y="178584"/>
            <a:ext cx="145415" cy="145415"/>
            <a:chOff x="0" y="0"/>
            <a:chExt cx="290830" cy="290830"/>
          </a:xfrm>
        </p:grpSpPr>
        <p:sp>
          <p:nvSpPr>
            <p:cNvPr id="34" name="Freeform 67">
              <a:extLst>
                <a:ext uri="{FF2B5EF4-FFF2-40B4-BE49-F238E27FC236}">
                  <a16:creationId xmlns:a16="http://schemas.microsoft.com/office/drawing/2014/main" id="{8623E551-2E66-4F6C-3799-6F805F58B710}"/>
                </a:ext>
              </a:extLst>
            </p:cNvPr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solidFill>
              <a:srgbClr val="9ED5D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40" name="Freeform 12">
            <a:extLst>
              <a:ext uri="{FF2B5EF4-FFF2-40B4-BE49-F238E27FC236}">
                <a16:creationId xmlns:a16="http://schemas.microsoft.com/office/drawing/2014/main" id="{94C183D2-ECBB-008A-6AA2-0FF2903AC81E}"/>
              </a:ext>
            </a:extLst>
          </p:cNvPr>
          <p:cNvSpPr/>
          <p:nvPr/>
        </p:nvSpPr>
        <p:spPr>
          <a:xfrm rot="4899430" flipH="1">
            <a:off x="2530005" y="3143880"/>
            <a:ext cx="1754193" cy="1748843"/>
          </a:xfrm>
          <a:custGeom>
            <a:avLst/>
            <a:gdLst/>
            <a:ahLst/>
            <a:cxnLst/>
            <a:rect l="l" t="t" r="r" b="b"/>
            <a:pathLst>
              <a:path w="3041409" h="4506717">
                <a:moveTo>
                  <a:pt x="3041409" y="0"/>
                </a:moveTo>
                <a:lnTo>
                  <a:pt x="0" y="0"/>
                </a:lnTo>
                <a:lnTo>
                  <a:pt x="0" y="4506718"/>
                </a:lnTo>
                <a:lnTo>
                  <a:pt x="3041409" y="4506718"/>
                </a:lnTo>
                <a:lnTo>
                  <a:pt x="30414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61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772619" y="3905707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F4BC6A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05EDF18E-5487-0761-3232-9C08D31334CC}"/>
              </a:ext>
            </a:extLst>
          </p:cNvPr>
          <p:cNvSpPr/>
          <p:nvPr/>
        </p:nvSpPr>
        <p:spPr>
          <a:xfrm rot="10953087" flipH="1">
            <a:off x="1066620" y="2620226"/>
            <a:ext cx="1307817" cy="1744349"/>
          </a:xfrm>
          <a:custGeom>
            <a:avLst/>
            <a:gdLst/>
            <a:ahLst/>
            <a:cxnLst/>
            <a:rect l="l" t="t" r="r" b="b"/>
            <a:pathLst>
              <a:path w="3041409" h="4506717">
                <a:moveTo>
                  <a:pt x="3041409" y="0"/>
                </a:moveTo>
                <a:lnTo>
                  <a:pt x="0" y="0"/>
                </a:lnTo>
                <a:lnTo>
                  <a:pt x="0" y="4506718"/>
                </a:lnTo>
                <a:lnTo>
                  <a:pt x="3041409" y="4506718"/>
                </a:lnTo>
                <a:lnTo>
                  <a:pt x="30414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61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CF595251-B0B6-94E0-5DC2-7B1CB2FA92EA}"/>
              </a:ext>
            </a:extLst>
          </p:cNvPr>
          <p:cNvSpPr/>
          <p:nvPr/>
        </p:nvSpPr>
        <p:spPr>
          <a:xfrm rot="20902048">
            <a:off x="113930" y="1586015"/>
            <a:ext cx="2277938" cy="1527838"/>
          </a:xfrm>
          <a:custGeom>
            <a:avLst/>
            <a:gdLst/>
            <a:ahLst/>
            <a:cxnLst/>
            <a:rect l="l" t="t" r="r" b="b"/>
            <a:pathLst>
              <a:path w="5044255" h="2742813">
                <a:moveTo>
                  <a:pt x="0" y="0"/>
                </a:moveTo>
                <a:lnTo>
                  <a:pt x="5044255" y="0"/>
                </a:lnTo>
                <a:lnTo>
                  <a:pt x="5044255" y="2742813"/>
                </a:lnTo>
                <a:lnTo>
                  <a:pt x="0" y="27428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36F83315-FAB4-65E0-FB87-C7E8A7B1C85F}"/>
              </a:ext>
            </a:extLst>
          </p:cNvPr>
          <p:cNvSpPr/>
          <p:nvPr/>
        </p:nvSpPr>
        <p:spPr>
          <a:xfrm>
            <a:off x="6602829" y="3158775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D96C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843B7B41-2D47-7764-A4EB-F7EF884DBD03}"/>
              </a:ext>
            </a:extLst>
          </p:cNvPr>
          <p:cNvSpPr/>
          <p:nvPr/>
        </p:nvSpPr>
        <p:spPr>
          <a:xfrm>
            <a:off x="2176631" y="4268412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6E4471ED-177A-7ABC-176F-D0C2A120CFF4}"/>
              </a:ext>
            </a:extLst>
          </p:cNvPr>
          <p:cNvSpPr/>
          <p:nvPr/>
        </p:nvSpPr>
        <p:spPr>
          <a:xfrm>
            <a:off x="4229710" y="3151971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E2CE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7BC95FE5-BDC3-4B5D-90D5-15E710FB7B3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121" b="79203"/>
          <a:stretch/>
        </p:blipFill>
        <p:spPr>
          <a:xfrm>
            <a:off x="8159017" y="5829913"/>
            <a:ext cx="3860462" cy="696802"/>
          </a:xfrm>
          <a:prstGeom prst="round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8C02F7D5-311C-5510-C944-0E2291CDA648}"/>
              </a:ext>
            </a:extLst>
          </p:cNvPr>
          <p:cNvSpPr/>
          <p:nvPr/>
        </p:nvSpPr>
        <p:spPr>
          <a:xfrm>
            <a:off x="10625753" y="4693486"/>
            <a:ext cx="1453918" cy="1136427"/>
          </a:xfrm>
          <a:custGeom>
            <a:avLst/>
            <a:gdLst/>
            <a:ahLst/>
            <a:cxnLst/>
            <a:rect l="l" t="t" r="r" b="b"/>
            <a:pathLst>
              <a:path w="4395986" h="3784212">
                <a:moveTo>
                  <a:pt x="0" y="0"/>
                </a:moveTo>
                <a:lnTo>
                  <a:pt x="4395987" y="0"/>
                </a:lnTo>
                <a:lnTo>
                  <a:pt x="4395987" y="3784211"/>
                </a:lnTo>
                <a:lnTo>
                  <a:pt x="0" y="37842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1514AC25-1713-AE20-9376-C9D2F70849B5}"/>
              </a:ext>
            </a:extLst>
          </p:cNvPr>
          <p:cNvSpPr/>
          <p:nvPr/>
        </p:nvSpPr>
        <p:spPr>
          <a:xfrm>
            <a:off x="8440946" y="3929934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9ED5D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7278FBCC-25F4-AE33-5C0E-71DC71EFD0F8}"/>
              </a:ext>
            </a:extLst>
          </p:cNvPr>
          <p:cNvSpPr/>
          <p:nvPr/>
        </p:nvSpPr>
        <p:spPr>
          <a:xfrm>
            <a:off x="10759743" y="2468122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E86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2BFD2AD3-9E6C-8E05-0545-046E769154EF}"/>
              </a:ext>
            </a:extLst>
          </p:cNvPr>
          <p:cNvSpPr/>
          <p:nvPr/>
        </p:nvSpPr>
        <p:spPr>
          <a:xfrm>
            <a:off x="990767" y="5248708"/>
            <a:ext cx="2898349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6604F5CA-997A-2378-C635-5D44D8C745DE}"/>
              </a:ext>
            </a:extLst>
          </p:cNvPr>
          <p:cNvSpPr/>
          <p:nvPr/>
        </p:nvSpPr>
        <p:spPr>
          <a:xfrm>
            <a:off x="3084877" y="4200158"/>
            <a:ext cx="2898349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005495C9-8362-390D-8F6D-DC6F96FBA85F}"/>
              </a:ext>
            </a:extLst>
          </p:cNvPr>
          <p:cNvSpPr/>
          <p:nvPr/>
        </p:nvSpPr>
        <p:spPr>
          <a:xfrm>
            <a:off x="5417052" y="4251791"/>
            <a:ext cx="2898349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D10681A-19A3-8F08-BA22-328DCD666667}"/>
              </a:ext>
            </a:extLst>
          </p:cNvPr>
          <p:cNvSpPr/>
          <p:nvPr/>
        </p:nvSpPr>
        <p:spPr>
          <a:xfrm>
            <a:off x="7286837" y="4893924"/>
            <a:ext cx="2898349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368C72E3-96B8-2B9C-8F99-2639E484920C}"/>
              </a:ext>
            </a:extLst>
          </p:cNvPr>
          <p:cNvSpPr/>
          <p:nvPr/>
        </p:nvSpPr>
        <p:spPr>
          <a:xfrm>
            <a:off x="9673389" y="3586769"/>
            <a:ext cx="2898349" cy="70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</a:t>
            </a:r>
          </a:p>
        </p:txBody>
      </p:sp>
    </p:spTree>
    <p:extLst>
      <p:ext uri="{BB962C8B-B14F-4D97-AF65-F5344CB8AC3E}">
        <p14:creationId xmlns:p14="http://schemas.microsoft.com/office/powerpoint/2010/main" val="42931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50"/>
                            </p:stCondLst>
                            <p:childTnLst>
                              <p:par>
                                <p:cTn id="1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5" grpId="0" animBg="1"/>
      <p:bldP spid="7" grpId="0" animBg="1"/>
      <p:bldP spid="11" grpId="0" animBg="1"/>
      <p:bldP spid="41" grpId="0" animBg="1"/>
      <p:bldP spid="3" grpId="0" animBg="1"/>
      <p:bldP spid="15" grpId="0" animBg="1"/>
      <p:bldP spid="21" grpId="0" animBg="1"/>
      <p:bldP spid="22" grpId="0" animBg="1"/>
      <p:bldP spid="31" grpId="0"/>
      <p:bldP spid="40" grpId="0" animBg="1"/>
      <p:bldP spid="8" grpId="0" animBg="1"/>
      <p:bldP spid="39" grpId="0" animBg="1"/>
      <p:bldP spid="38" grpId="0" animBg="1"/>
      <p:bldP spid="45" grpId="0" animBg="1"/>
      <p:bldP spid="43" grpId="0" animBg="1"/>
      <p:bldP spid="44" grpId="0" animBg="1"/>
      <p:bldP spid="2" grpId="0" animBg="1"/>
      <p:bldP spid="35" grpId="0" animBg="1"/>
      <p:bldP spid="42" grpId="0" animBg="1"/>
      <p:bldP spid="48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/>
          <p:cNvGrpSpPr/>
          <p:nvPr/>
        </p:nvGrpSpPr>
        <p:grpSpPr>
          <a:xfrm>
            <a:off x="5333242" y="1213070"/>
            <a:ext cx="4182745" cy="128905"/>
            <a:chOff x="0" y="0"/>
            <a:chExt cx="8365490" cy="257810"/>
          </a:xfrm>
          <a:solidFill>
            <a:srgbClr val="F4BC6A"/>
          </a:solidFill>
        </p:grpSpPr>
        <p:sp>
          <p:nvSpPr>
            <p:cNvPr id="15" name="Freeform 15"/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06744" y="553965"/>
            <a:ext cx="335915" cy="296545"/>
            <a:chOff x="0" y="0"/>
            <a:chExt cx="671830" cy="593090"/>
          </a:xfrm>
          <a:solidFill>
            <a:srgbClr val="F4BC6A"/>
          </a:solidFill>
        </p:grpSpPr>
        <p:sp>
          <p:nvSpPr>
            <p:cNvPr id="17" name="Freeform 17"/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89269" y="498085"/>
            <a:ext cx="147320" cy="274955"/>
            <a:chOff x="0" y="0"/>
            <a:chExt cx="294640" cy="549910"/>
          </a:xfrm>
          <a:solidFill>
            <a:srgbClr val="F4BC6A"/>
          </a:solidFill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12154" y="818125"/>
            <a:ext cx="302260" cy="152400"/>
            <a:chOff x="0" y="0"/>
            <a:chExt cx="604520" cy="304800"/>
          </a:xfrm>
          <a:solidFill>
            <a:srgbClr val="F4BC6A"/>
          </a:solidFill>
        </p:grpSpPr>
        <p:sp>
          <p:nvSpPr>
            <p:cNvPr id="21" name="Freeform 21"/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71186" y="477131"/>
            <a:ext cx="304165" cy="340995"/>
            <a:chOff x="0" y="0"/>
            <a:chExt cx="608330" cy="681990"/>
          </a:xfrm>
          <a:solidFill>
            <a:srgbClr val="F4BC6A"/>
          </a:solidFill>
        </p:grpSpPr>
        <p:sp>
          <p:nvSpPr>
            <p:cNvPr id="23" name="Freeform 23"/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529911" y="781295"/>
            <a:ext cx="255270" cy="170815"/>
            <a:chOff x="0" y="0"/>
            <a:chExt cx="510540" cy="341630"/>
          </a:xfrm>
          <a:solidFill>
            <a:srgbClr val="F4BC6A"/>
          </a:solidFill>
        </p:grpSpPr>
        <p:sp>
          <p:nvSpPr>
            <p:cNvPr id="25" name="Freeform 25"/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31231" y="481576"/>
            <a:ext cx="193040" cy="271145"/>
            <a:chOff x="0" y="0"/>
            <a:chExt cx="386080" cy="542290"/>
          </a:xfrm>
          <a:solidFill>
            <a:srgbClr val="F4BC6A"/>
          </a:solidFill>
        </p:grpSpPr>
        <p:sp>
          <p:nvSpPr>
            <p:cNvPr id="27" name="Freeform 27"/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328927" y="1544736"/>
            <a:ext cx="271673" cy="270179"/>
            <a:chOff x="0" y="0"/>
            <a:chExt cx="595630" cy="575310"/>
          </a:xfrm>
          <a:solidFill>
            <a:srgbClr val="7118F8"/>
          </a:solidFill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501650" cy="474980"/>
            </a:xfrm>
            <a:custGeom>
              <a:avLst/>
              <a:gdLst/>
              <a:ahLst/>
              <a:cxnLst/>
              <a:rect l="l" t="t" r="r" b="b"/>
              <a:pathLst>
                <a:path w="501650" h="474980">
                  <a:moveTo>
                    <a:pt x="34290" y="307340"/>
                  </a:moveTo>
                  <a:cubicBezTo>
                    <a:pt x="378460" y="2540"/>
                    <a:pt x="393700" y="0"/>
                    <a:pt x="412750" y="2540"/>
                  </a:cubicBezTo>
                  <a:cubicBezTo>
                    <a:pt x="431800" y="5080"/>
                    <a:pt x="453390" y="15240"/>
                    <a:pt x="467360" y="27940"/>
                  </a:cubicBezTo>
                  <a:cubicBezTo>
                    <a:pt x="481330" y="41910"/>
                    <a:pt x="492760" y="63500"/>
                    <a:pt x="495300" y="82550"/>
                  </a:cubicBezTo>
                  <a:cubicBezTo>
                    <a:pt x="499110" y="100330"/>
                    <a:pt x="491490" y="127000"/>
                    <a:pt x="485140" y="142240"/>
                  </a:cubicBezTo>
                  <a:cubicBezTo>
                    <a:pt x="481330" y="152400"/>
                    <a:pt x="476250" y="158750"/>
                    <a:pt x="466090" y="166370"/>
                  </a:cubicBezTo>
                  <a:cubicBezTo>
                    <a:pt x="453390" y="176530"/>
                    <a:pt x="427990" y="187960"/>
                    <a:pt x="411480" y="191770"/>
                  </a:cubicBezTo>
                  <a:cubicBezTo>
                    <a:pt x="400050" y="193040"/>
                    <a:pt x="391160" y="193040"/>
                    <a:pt x="381000" y="189230"/>
                  </a:cubicBezTo>
                  <a:cubicBezTo>
                    <a:pt x="364490" y="184150"/>
                    <a:pt x="341630" y="172720"/>
                    <a:pt x="328930" y="157480"/>
                  </a:cubicBezTo>
                  <a:cubicBezTo>
                    <a:pt x="316230" y="143510"/>
                    <a:pt x="307340" y="120650"/>
                    <a:pt x="307340" y="101600"/>
                  </a:cubicBezTo>
                  <a:cubicBezTo>
                    <a:pt x="306070" y="82550"/>
                    <a:pt x="314960" y="57150"/>
                    <a:pt x="323850" y="43180"/>
                  </a:cubicBezTo>
                  <a:cubicBezTo>
                    <a:pt x="328930" y="33020"/>
                    <a:pt x="335280" y="26670"/>
                    <a:pt x="344170" y="20320"/>
                  </a:cubicBezTo>
                  <a:cubicBezTo>
                    <a:pt x="358140" y="11430"/>
                    <a:pt x="383540" y="1270"/>
                    <a:pt x="402590" y="1270"/>
                  </a:cubicBezTo>
                  <a:cubicBezTo>
                    <a:pt x="421640" y="1270"/>
                    <a:pt x="444500" y="10160"/>
                    <a:pt x="459740" y="21590"/>
                  </a:cubicBezTo>
                  <a:cubicBezTo>
                    <a:pt x="474980" y="33020"/>
                    <a:pt x="488950" y="53340"/>
                    <a:pt x="494030" y="72390"/>
                  </a:cubicBezTo>
                  <a:cubicBezTo>
                    <a:pt x="499110" y="90170"/>
                    <a:pt x="501650" y="107950"/>
                    <a:pt x="490220" y="132080"/>
                  </a:cubicBezTo>
                  <a:cubicBezTo>
                    <a:pt x="458470" y="201930"/>
                    <a:pt x="231140" y="406400"/>
                    <a:pt x="161290" y="450850"/>
                  </a:cubicBezTo>
                  <a:cubicBezTo>
                    <a:pt x="133350" y="467360"/>
                    <a:pt x="118110" y="474980"/>
                    <a:pt x="97790" y="474980"/>
                  </a:cubicBezTo>
                  <a:cubicBezTo>
                    <a:pt x="76200" y="474980"/>
                    <a:pt x="49530" y="462280"/>
                    <a:pt x="34290" y="450850"/>
                  </a:cubicBezTo>
                  <a:cubicBezTo>
                    <a:pt x="21590" y="440690"/>
                    <a:pt x="13970" y="426720"/>
                    <a:pt x="7620" y="412750"/>
                  </a:cubicBezTo>
                  <a:cubicBezTo>
                    <a:pt x="2540" y="398780"/>
                    <a:pt x="0" y="383540"/>
                    <a:pt x="2540" y="368300"/>
                  </a:cubicBezTo>
                  <a:cubicBezTo>
                    <a:pt x="6350" y="349250"/>
                    <a:pt x="34290" y="307340"/>
                    <a:pt x="34290" y="3073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12124" y="1467901"/>
            <a:ext cx="159876" cy="229026"/>
            <a:chOff x="0" y="0"/>
            <a:chExt cx="350520" cy="487680"/>
          </a:xfrm>
          <a:solidFill>
            <a:srgbClr val="7118F8"/>
          </a:solidFill>
        </p:grpSpPr>
        <p:sp>
          <p:nvSpPr>
            <p:cNvPr id="31" name="Freeform 31"/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34468" y="1827313"/>
            <a:ext cx="233442" cy="149702"/>
            <a:chOff x="0" y="0"/>
            <a:chExt cx="511810" cy="318770"/>
          </a:xfrm>
          <a:solidFill>
            <a:srgbClr val="7118F8"/>
          </a:solidFill>
        </p:grpSpPr>
        <p:sp>
          <p:nvSpPr>
            <p:cNvPr id="33" name="Freeform 33"/>
            <p:cNvSpPr/>
            <p:nvPr/>
          </p:nvSpPr>
          <p:spPr>
            <a:xfrm>
              <a:off x="46990" y="49530"/>
              <a:ext cx="415290" cy="220980"/>
            </a:xfrm>
            <a:custGeom>
              <a:avLst/>
              <a:gdLst/>
              <a:ahLst/>
              <a:cxnLst/>
              <a:rect l="l" t="t" r="r" b="b"/>
              <a:pathLst>
                <a:path w="415290" h="220980">
                  <a:moveTo>
                    <a:pt x="111760" y="1270"/>
                  </a:moveTo>
                  <a:cubicBezTo>
                    <a:pt x="374650" y="36830"/>
                    <a:pt x="388620" y="52070"/>
                    <a:pt x="398780" y="66040"/>
                  </a:cubicBezTo>
                  <a:cubicBezTo>
                    <a:pt x="405130" y="76200"/>
                    <a:pt x="407670" y="85090"/>
                    <a:pt x="410210" y="95250"/>
                  </a:cubicBezTo>
                  <a:cubicBezTo>
                    <a:pt x="412750" y="105410"/>
                    <a:pt x="415290" y="115570"/>
                    <a:pt x="412750" y="127000"/>
                  </a:cubicBezTo>
                  <a:cubicBezTo>
                    <a:pt x="410210" y="143510"/>
                    <a:pt x="401320" y="170180"/>
                    <a:pt x="387350" y="184150"/>
                  </a:cubicBezTo>
                  <a:cubicBezTo>
                    <a:pt x="374650" y="199390"/>
                    <a:pt x="351790" y="212090"/>
                    <a:pt x="332740" y="214630"/>
                  </a:cubicBezTo>
                  <a:cubicBezTo>
                    <a:pt x="313690" y="218440"/>
                    <a:pt x="288290" y="214630"/>
                    <a:pt x="270510" y="205740"/>
                  </a:cubicBezTo>
                  <a:cubicBezTo>
                    <a:pt x="252730" y="196850"/>
                    <a:pt x="234950" y="179070"/>
                    <a:pt x="226060" y="161290"/>
                  </a:cubicBezTo>
                  <a:cubicBezTo>
                    <a:pt x="217170" y="143510"/>
                    <a:pt x="214630" y="118110"/>
                    <a:pt x="218440" y="99060"/>
                  </a:cubicBezTo>
                  <a:cubicBezTo>
                    <a:pt x="222250" y="80010"/>
                    <a:pt x="237490" y="57150"/>
                    <a:pt x="250190" y="44450"/>
                  </a:cubicBezTo>
                  <a:cubicBezTo>
                    <a:pt x="257810" y="35560"/>
                    <a:pt x="265430" y="31750"/>
                    <a:pt x="276860" y="27940"/>
                  </a:cubicBezTo>
                  <a:cubicBezTo>
                    <a:pt x="293370" y="21590"/>
                    <a:pt x="320040" y="17780"/>
                    <a:pt x="339090" y="22860"/>
                  </a:cubicBezTo>
                  <a:cubicBezTo>
                    <a:pt x="359410" y="27940"/>
                    <a:pt x="379730" y="41910"/>
                    <a:pt x="392430" y="57150"/>
                  </a:cubicBezTo>
                  <a:cubicBezTo>
                    <a:pt x="405130" y="72390"/>
                    <a:pt x="412750" y="96520"/>
                    <a:pt x="414020" y="116840"/>
                  </a:cubicBezTo>
                  <a:cubicBezTo>
                    <a:pt x="414020" y="135890"/>
                    <a:pt x="403860" y="162560"/>
                    <a:pt x="394970" y="176530"/>
                  </a:cubicBezTo>
                  <a:cubicBezTo>
                    <a:pt x="388620" y="186690"/>
                    <a:pt x="382270" y="193040"/>
                    <a:pt x="372110" y="199390"/>
                  </a:cubicBezTo>
                  <a:cubicBezTo>
                    <a:pt x="356870" y="207010"/>
                    <a:pt x="336550" y="214630"/>
                    <a:pt x="311150" y="217170"/>
                  </a:cubicBezTo>
                  <a:cubicBezTo>
                    <a:pt x="274320" y="220980"/>
                    <a:pt x="214630" y="210820"/>
                    <a:pt x="171450" y="204470"/>
                  </a:cubicBezTo>
                  <a:cubicBezTo>
                    <a:pt x="132080" y="199390"/>
                    <a:pt x="87630" y="196850"/>
                    <a:pt x="60960" y="186690"/>
                  </a:cubicBezTo>
                  <a:cubicBezTo>
                    <a:pt x="44450" y="179070"/>
                    <a:pt x="33020" y="170180"/>
                    <a:pt x="24130" y="158750"/>
                  </a:cubicBezTo>
                  <a:cubicBezTo>
                    <a:pt x="13970" y="147320"/>
                    <a:pt x="6350" y="132080"/>
                    <a:pt x="3810" y="118110"/>
                  </a:cubicBezTo>
                  <a:cubicBezTo>
                    <a:pt x="0" y="102870"/>
                    <a:pt x="0" y="86360"/>
                    <a:pt x="3810" y="71120"/>
                  </a:cubicBezTo>
                  <a:cubicBezTo>
                    <a:pt x="7620" y="57150"/>
                    <a:pt x="16510" y="41910"/>
                    <a:pt x="26670" y="30480"/>
                  </a:cubicBezTo>
                  <a:cubicBezTo>
                    <a:pt x="36830" y="20320"/>
                    <a:pt x="50800" y="10160"/>
                    <a:pt x="64770" y="5080"/>
                  </a:cubicBezTo>
                  <a:cubicBezTo>
                    <a:pt x="78740" y="0"/>
                    <a:pt x="111760" y="1270"/>
                    <a:pt x="111760" y="127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4" name="Group 64"/>
          <p:cNvGrpSpPr/>
          <p:nvPr/>
        </p:nvGrpSpPr>
        <p:grpSpPr>
          <a:xfrm rot="18568379">
            <a:off x="4099489" y="6055595"/>
            <a:ext cx="198755" cy="565150"/>
            <a:chOff x="0" y="0"/>
            <a:chExt cx="397510" cy="1130300"/>
          </a:xfrm>
          <a:solidFill>
            <a:srgbClr val="7118F8"/>
          </a:solidFill>
        </p:grpSpPr>
        <p:sp>
          <p:nvSpPr>
            <p:cNvPr id="65" name="Freeform 65"/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350939" y="171695"/>
            <a:ext cx="145415" cy="145415"/>
            <a:chOff x="0" y="0"/>
            <a:chExt cx="290830" cy="290830"/>
          </a:xfrm>
          <a:solidFill>
            <a:srgbClr val="7118F8"/>
          </a:solidFill>
        </p:grpSpPr>
        <p:sp>
          <p:nvSpPr>
            <p:cNvPr id="67" name="Freeform 67"/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18AEE273-A5C0-FE49-A7BA-03957B83DBEC}"/>
              </a:ext>
            </a:extLst>
          </p:cNvPr>
          <p:cNvGrpSpPr/>
          <p:nvPr/>
        </p:nvGrpSpPr>
        <p:grpSpPr>
          <a:xfrm>
            <a:off x="4367553" y="6489893"/>
            <a:ext cx="145415" cy="145415"/>
            <a:chOff x="0" y="0"/>
            <a:chExt cx="290830" cy="290830"/>
          </a:xfrm>
          <a:solidFill>
            <a:srgbClr val="7118F8"/>
          </a:solidFill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53719240-BC36-CE7B-D00C-3C37890EE703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9BE697-C209-4F01-03F6-249C84F2F06F}"/>
              </a:ext>
            </a:extLst>
          </p:cNvPr>
          <p:cNvSpPr/>
          <p:nvPr/>
        </p:nvSpPr>
        <p:spPr>
          <a:xfrm>
            <a:off x="5236917" y="282597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86099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اكتب اسم الفصل وأرفق صورة فهرس الفصل من الكتاب المدرسي</a:t>
            </a: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C85E8D11-29E5-19C7-A143-DB49A682AC6A}"/>
              </a:ext>
            </a:extLst>
          </p:cNvPr>
          <p:cNvSpPr/>
          <p:nvPr/>
        </p:nvSpPr>
        <p:spPr>
          <a:xfrm rot="21121758" flipH="1">
            <a:off x="422220" y="1650391"/>
            <a:ext cx="2753374" cy="229473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AF3746DC-A0E3-92FF-6986-3F505A1AFC36}"/>
              </a:ext>
            </a:extLst>
          </p:cNvPr>
          <p:cNvSpPr/>
          <p:nvPr/>
        </p:nvSpPr>
        <p:spPr>
          <a:xfrm rot="3823140">
            <a:off x="2841753" y="2997832"/>
            <a:ext cx="1030247" cy="1800180"/>
          </a:xfrm>
          <a:custGeom>
            <a:avLst/>
            <a:gdLst/>
            <a:ahLst/>
            <a:cxnLst/>
            <a:rect l="l" t="t" r="r" b="b"/>
            <a:pathLst>
              <a:path w="3286842" h="5380247">
                <a:moveTo>
                  <a:pt x="0" y="0"/>
                </a:moveTo>
                <a:lnTo>
                  <a:pt x="3286842" y="0"/>
                </a:lnTo>
                <a:lnTo>
                  <a:pt x="3286842" y="5380247"/>
                </a:lnTo>
                <a:lnTo>
                  <a:pt x="0" y="5380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BB708044-DCCE-C96D-5EBE-50B06DE6A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F67AF7C3-9A02-A4ED-F15A-969692904B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C2D28852-CB46-ED9F-4DD1-1DDBAC105ACE}"/>
              </a:ext>
            </a:extLst>
          </p:cNvPr>
          <p:cNvGrpSpPr/>
          <p:nvPr/>
        </p:nvGrpSpPr>
        <p:grpSpPr>
          <a:xfrm>
            <a:off x="4738658" y="1829921"/>
            <a:ext cx="5512998" cy="4721873"/>
            <a:chOff x="0" y="-38100"/>
            <a:chExt cx="4565723" cy="24787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0B4DC74-8F2A-03D6-B9CC-FA3F42C375C2}"/>
                </a:ext>
              </a:extLst>
            </p:cNvPr>
            <p:cNvSpPr/>
            <p:nvPr/>
          </p:nvSpPr>
          <p:spPr>
            <a:xfrm>
              <a:off x="0" y="0"/>
              <a:ext cx="4565723" cy="2440675"/>
            </a:xfrm>
            <a:custGeom>
              <a:avLst/>
              <a:gdLst/>
              <a:ahLst/>
              <a:cxnLst/>
              <a:rect l="l" t="t" r="r" b="b"/>
              <a:pathLst>
                <a:path w="4565723" h="2440675">
                  <a:moveTo>
                    <a:pt x="24116" y="0"/>
                  </a:moveTo>
                  <a:lnTo>
                    <a:pt x="4541607" y="0"/>
                  </a:lnTo>
                  <a:cubicBezTo>
                    <a:pt x="4554926" y="0"/>
                    <a:pt x="4565723" y="10797"/>
                    <a:pt x="4565723" y="24116"/>
                  </a:cubicBezTo>
                  <a:lnTo>
                    <a:pt x="4565723" y="2416559"/>
                  </a:lnTo>
                  <a:cubicBezTo>
                    <a:pt x="4565723" y="2429878"/>
                    <a:pt x="4554926" y="2440675"/>
                    <a:pt x="4541607" y="2440675"/>
                  </a:cubicBezTo>
                  <a:lnTo>
                    <a:pt x="24116" y="2440675"/>
                  </a:lnTo>
                  <a:cubicBezTo>
                    <a:pt x="10797" y="2440675"/>
                    <a:pt x="0" y="2429878"/>
                    <a:pt x="0" y="2416559"/>
                  </a:cubicBezTo>
                  <a:lnTo>
                    <a:pt x="0" y="24116"/>
                  </a:lnTo>
                  <a:cubicBezTo>
                    <a:pt x="0" y="10797"/>
                    <a:pt x="10797" y="0"/>
                    <a:pt x="241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4BC6A"/>
              </a:solidFill>
              <a:prstDash val="solid"/>
              <a:round/>
            </a:ln>
          </p:spPr>
          <p:txBody>
            <a:bodyPr/>
            <a:lstStyle/>
            <a:p>
              <a:endParaRPr lang="ar-SA" sz="1200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32AEC056-6BFD-1822-4234-E65BEF8A93A5}"/>
                </a:ext>
              </a:extLst>
            </p:cNvPr>
            <p:cNvSpPr txBox="1"/>
            <p:nvPr/>
          </p:nvSpPr>
          <p:spPr>
            <a:xfrm>
              <a:off x="0" y="-38100"/>
              <a:ext cx="4565723" cy="2478775"/>
            </a:xfrm>
            <a:prstGeom prst="rect">
              <a:avLst/>
            </a:prstGeom>
            <a:ln>
              <a:solidFill>
                <a:srgbClr val="F4BC6A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5A3A68B4-81D1-F3E6-6249-595874E39A37}"/>
              </a:ext>
            </a:extLst>
          </p:cNvPr>
          <p:cNvGrpSpPr/>
          <p:nvPr/>
        </p:nvGrpSpPr>
        <p:grpSpPr>
          <a:xfrm rot="18568379">
            <a:off x="4053224" y="5681662"/>
            <a:ext cx="198755" cy="565150"/>
            <a:chOff x="0" y="0"/>
            <a:chExt cx="397510" cy="1130300"/>
          </a:xfrm>
          <a:solidFill>
            <a:srgbClr val="7118F8"/>
          </a:solidFill>
        </p:grpSpPr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86790C30-7372-F8DA-A391-EF43A66183D5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22777437-21A4-17CD-4512-9ACC86B2CA8C}"/>
              </a:ext>
            </a:extLst>
          </p:cNvPr>
          <p:cNvGrpSpPr/>
          <p:nvPr/>
        </p:nvGrpSpPr>
        <p:grpSpPr>
          <a:xfrm>
            <a:off x="4321288" y="6115960"/>
            <a:ext cx="145415" cy="145415"/>
            <a:chOff x="0" y="0"/>
            <a:chExt cx="290830" cy="290830"/>
          </a:xfrm>
          <a:solidFill>
            <a:srgbClr val="7118F8"/>
          </a:solidFill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95036298-F701-6E8F-041F-2E962E238E69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352E3C1F-150C-0F96-744B-01B921CC251D}"/>
              </a:ext>
            </a:extLst>
          </p:cNvPr>
          <p:cNvSpPr/>
          <p:nvPr/>
        </p:nvSpPr>
        <p:spPr>
          <a:xfrm>
            <a:off x="2673151" y="476637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F4BC6A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4DEFFE4A-01BA-C789-B312-6FFB5899AE26}"/>
              </a:ext>
            </a:extLst>
          </p:cNvPr>
          <p:cNvSpPr/>
          <p:nvPr/>
        </p:nvSpPr>
        <p:spPr>
          <a:xfrm>
            <a:off x="3077163" y="839342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8EB37CF4-33C8-A8B7-8006-A6546E1541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606" b="53178"/>
          <a:stretch/>
        </p:blipFill>
        <p:spPr>
          <a:xfrm>
            <a:off x="800828" y="4775765"/>
            <a:ext cx="3399461" cy="7130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  <p:bldP spid="69" grpId="0" animBg="1"/>
      <p:bldP spid="98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/>
          <p:cNvGrpSpPr/>
          <p:nvPr/>
        </p:nvGrpSpPr>
        <p:grpSpPr>
          <a:xfrm>
            <a:off x="5333242" y="1213070"/>
            <a:ext cx="4182745" cy="128905"/>
            <a:chOff x="0" y="0"/>
            <a:chExt cx="8365490" cy="257810"/>
          </a:xfrm>
          <a:solidFill>
            <a:srgbClr val="E2CEFB"/>
          </a:solidFill>
        </p:grpSpPr>
        <p:sp>
          <p:nvSpPr>
            <p:cNvPr id="15" name="Freeform 15"/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502655" y="593389"/>
            <a:ext cx="335915" cy="296545"/>
            <a:chOff x="0" y="0"/>
            <a:chExt cx="671830" cy="593090"/>
          </a:xfrm>
          <a:solidFill>
            <a:srgbClr val="E2CEFB"/>
          </a:solidFill>
        </p:grpSpPr>
        <p:sp>
          <p:nvSpPr>
            <p:cNvPr id="17" name="Freeform 17"/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85180" y="537509"/>
            <a:ext cx="147320" cy="274955"/>
            <a:chOff x="0" y="0"/>
            <a:chExt cx="294640" cy="549910"/>
          </a:xfrm>
          <a:solidFill>
            <a:srgbClr val="E2CEFB"/>
          </a:solidFill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08065" y="857549"/>
            <a:ext cx="302260" cy="152400"/>
            <a:chOff x="0" y="0"/>
            <a:chExt cx="604520" cy="304800"/>
          </a:xfrm>
          <a:solidFill>
            <a:srgbClr val="E2CEFB"/>
          </a:solidFill>
        </p:grpSpPr>
        <p:sp>
          <p:nvSpPr>
            <p:cNvPr id="21" name="Freeform 21"/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901442" y="559345"/>
            <a:ext cx="304165" cy="340995"/>
            <a:chOff x="0" y="0"/>
            <a:chExt cx="608330" cy="681990"/>
          </a:xfrm>
          <a:solidFill>
            <a:srgbClr val="E2CEFB"/>
          </a:solidFill>
        </p:grpSpPr>
        <p:sp>
          <p:nvSpPr>
            <p:cNvPr id="23" name="Freeform 23"/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60167" y="863509"/>
            <a:ext cx="255270" cy="170815"/>
            <a:chOff x="0" y="0"/>
            <a:chExt cx="510540" cy="341630"/>
          </a:xfrm>
          <a:solidFill>
            <a:srgbClr val="E2CEFB"/>
          </a:solidFill>
        </p:grpSpPr>
        <p:sp>
          <p:nvSpPr>
            <p:cNvPr id="25" name="Freeform 25"/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261487" y="563790"/>
            <a:ext cx="193040" cy="271145"/>
            <a:chOff x="0" y="0"/>
            <a:chExt cx="386080" cy="542290"/>
          </a:xfrm>
          <a:solidFill>
            <a:srgbClr val="E2CEFB"/>
          </a:solidFill>
        </p:grpSpPr>
        <p:sp>
          <p:nvSpPr>
            <p:cNvPr id="27" name="Freeform 27"/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328927" y="1544736"/>
            <a:ext cx="271673" cy="270179"/>
            <a:chOff x="0" y="0"/>
            <a:chExt cx="595630" cy="575310"/>
          </a:xfrm>
          <a:solidFill>
            <a:srgbClr val="E86099"/>
          </a:solidFill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501650" cy="474980"/>
            </a:xfrm>
            <a:custGeom>
              <a:avLst/>
              <a:gdLst/>
              <a:ahLst/>
              <a:cxnLst/>
              <a:rect l="l" t="t" r="r" b="b"/>
              <a:pathLst>
                <a:path w="501650" h="474980">
                  <a:moveTo>
                    <a:pt x="34290" y="307340"/>
                  </a:moveTo>
                  <a:cubicBezTo>
                    <a:pt x="378460" y="2540"/>
                    <a:pt x="393700" y="0"/>
                    <a:pt x="412750" y="2540"/>
                  </a:cubicBezTo>
                  <a:cubicBezTo>
                    <a:pt x="431800" y="5080"/>
                    <a:pt x="453390" y="15240"/>
                    <a:pt x="467360" y="27940"/>
                  </a:cubicBezTo>
                  <a:cubicBezTo>
                    <a:pt x="481330" y="41910"/>
                    <a:pt x="492760" y="63500"/>
                    <a:pt x="495300" y="82550"/>
                  </a:cubicBezTo>
                  <a:cubicBezTo>
                    <a:pt x="499110" y="100330"/>
                    <a:pt x="491490" y="127000"/>
                    <a:pt x="485140" y="142240"/>
                  </a:cubicBezTo>
                  <a:cubicBezTo>
                    <a:pt x="481330" y="152400"/>
                    <a:pt x="476250" y="158750"/>
                    <a:pt x="466090" y="166370"/>
                  </a:cubicBezTo>
                  <a:cubicBezTo>
                    <a:pt x="453390" y="176530"/>
                    <a:pt x="427990" y="187960"/>
                    <a:pt x="411480" y="191770"/>
                  </a:cubicBezTo>
                  <a:cubicBezTo>
                    <a:pt x="400050" y="193040"/>
                    <a:pt x="391160" y="193040"/>
                    <a:pt x="381000" y="189230"/>
                  </a:cubicBezTo>
                  <a:cubicBezTo>
                    <a:pt x="364490" y="184150"/>
                    <a:pt x="341630" y="172720"/>
                    <a:pt x="328930" y="157480"/>
                  </a:cubicBezTo>
                  <a:cubicBezTo>
                    <a:pt x="316230" y="143510"/>
                    <a:pt x="307340" y="120650"/>
                    <a:pt x="307340" y="101600"/>
                  </a:cubicBezTo>
                  <a:cubicBezTo>
                    <a:pt x="306070" y="82550"/>
                    <a:pt x="314960" y="57150"/>
                    <a:pt x="323850" y="43180"/>
                  </a:cubicBezTo>
                  <a:cubicBezTo>
                    <a:pt x="328930" y="33020"/>
                    <a:pt x="335280" y="26670"/>
                    <a:pt x="344170" y="20320"/>
                  </a:cubicBezTo>
                  <a:cubicBezTo>
                    <a:pt x="358140" y="11430"/>
                    <a:pt x="383540" y="1270"/>
                    <a:pt x="402590" y="1270"/>
                  </a:cubicBezTo>
                  <a:cubicBezTo>
                    <a:pt x="421640" y="1270"/>
                    <a:pt x="444500" y="10160"/>
                    <a:pt x="459740" y="21590"/>
                  </a:cubicBezTo>
                  <a:cubicBezTo>
                    <a:pt x="474980" y="33020"/>
                    <a:pt x="488950" y="53340"/>
                    <a:pt x="494030" y="72390"/>
                  </a:cubicBezTo>
                  <a:cubicBezTo>
                    <a:pt x="499110" y="90170"/>
                    <a:pt x="501650" y="107950"/>
                    <a:pt x="490220" y="132080"/>
                  </a:cubicBezTo>
                  <a:cubicBezTo>
                    <a:pt x="458470" y="201930"/>
                    <a:pt x="231140" y="406400"/>
                    <a:pt x="161290" y="450850"/>
                  </a:cubicBezTo>
                  <a:cubicBezTo>
                    <a:pt x="133350" y="467360"/>
                    <a:pt x="118110" y="474980"/>
                    <a:pt x="97790" y="474980"/>
                  </a:cubicBezTo>
                  <a:cubicBezTo>
                    <a:pt x="76200" y="474980"/>
                    <a:pt x="49530" y="462280"/>
                    <a:pt x="34290" y="450850"/>
                  </a:cubicBezTo>
                  <a:cubicBezTo>
                    <a:pt x="21590" y="440690"/>
                    <a:pt x="13970" y="426720"/>
                    <a:pt x="7620" y="412750"/>
                  </a:cubicBezTo>
                  <a:cubicBezTo>
                    <a:pt x="2540" y="398780"/>
                    <a:pt x="0" y="383540"/>
                    <a:pt x="2540" y="368300"/>
                  </a:cubicBezTo>
                  <a:cubicBezTo>
                    <a:pt x="6350" y="349250"/>
                    <a:pt x="34290" y="307340"/>
                    <a:pt x="34290" y="3073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12124" y="1467901"/>
            <a:ext cx="159876" cy="229026"/>
            <a:chOff x="0" y="0"/>
            <a:chExt cx="350520" cy="487680"/>
          </a:xfrm>
          <a:solidFill>
            <a:srgbClr val="E86099"/>
          </a:solidFill>
        </p:grpSpPr>
        <p:sp>
          <p:nvSpPr>
            <p:cNvPr id="31" name="Freeform 31"/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34468" y="1827313"/>
            <a:ext cx="233442" cy="149702"/>
            <a:chOff x="0" y="0"/>
            <a:chExt cx="511810" cy="318770"/>
          </a:xfrm>
          <a:solidFill>
            <a:srgbClr val="E86099"/>
          </a:solidFill>
        </p:grpSpPr>
        <p:sp>
          <p:nvSpPr>
            <p:cNvPr id="33" name="Freeform 33"/>
            <p:cNvSpPr/>
            <p:nvPr/>
          </p:nvSpPr>
          <p:spPr>
            <a:xfrm>
              <a:off x="46990" y="49530"/>
              <a:ext cx="415290" cy="220980"/>
            </a:xfrm>
            <a:custGeom>
              <a:avLst/>
              <a:gdLst/>
              <a:ahLst/>
              <a:cxnLst/>
              <a:rect l="l" t="t" r="r" b="b"/>
              <a:pathLst>
                <a:path w="415290" h="220980">
                  <a:moveTo>
                    <a:pt x="111760" y="1270"/>
                  </a:moveTo>
                  <a:cubicBezTo>
                    <a:pt x="374650" y="36830"/>
                    <a:pt x="388620" y="52070"/>
                    <a:pt x="398780" y="66040"/>
                  </a:cubicBezTo>
                  <a:cubicBezTo>
                    <a:pt x="405130" y="76200"/>
                    <a:pt x="407670" y="85090"/>
                    <a:pt x="410210" y="95250"/>
                  </a:cubicBezTo>
                  <a:cubicBezTo>
                    <a:pt x="412750" y="105410"/>
                    <a:pt x="415290" y="115570"/>
                    <a:pt x="412750" y="127000"/>
                  </a:cubicBezTo>
                  <a:cubicBezTo>
                    <a:pt x="410210" y="143510"/>
                    <a:pt x="401320" y="170180"/>
                    <a:pt x="387350" y="184150"/>
                  </a:cubicBezTo>
                  <a:cubicBezTo>
                    <a:pt x="374650" y="199390"/>
                    <a:pt x="351790" y="212090"/>
                    <a:pt x="332740" y="214630"/>
                  </a:cubicBezTo>
                  <a:cubicBezTo>
                    <a:pt x="313690" y="218440"/>
                    <a:pt x="288290" y="214630"/>
                    <a:pt x="270510" y="205740"/>
                  </a:cubicBezTo>
                  <a:cubicBezTo>
                    <a:pt x="252730" y="196850"/>
                    <a:pt x="234950" y="179070"/>
                    <a:pt x="226060" y="161290"/>
                  </a:cubicBezTo>
                  <a:cubicBezTo>
                    <a:pt x="217170" y="143510"/>
                    <a:pt x="214630" y="118110"/>
                    <a:pt x="218440" y="99060"/>
                  </a:cubicBezTo>
                  <a:cubicBezTo>
                    <a:pt x="222250" y="80010"/>
                    <a:pt x="237490" y="57150"/>
                    <a:pt x="250190" y="44450"/>
                  </a:cubicBezTo>
                  <a:cubicBezTo>
                    <a:pt x="257810" y="35560"/>
                    <a:pt x="265430" y="31750"/>
                    <a:pt x="276860" y="27940"/>
                  </a:cubicBezTo>
                  <a:cubicBezTo>
                    <a:pt x="293370" y="21590"/>
                    <a:pt x="320040" y="17780"/>
                    <a:pt x="339090" y="22860"/>
                  </a:cubicBezTo>
                  <a:cubicBezTo>
                    <a:pt x="359410" y="27940"/>
                    <a:pt x="379730" y="41910"/>
                    <a:pt x="392430" y="57150"/>
                  </a:cubicBezTo>
                  <a:cubicBezTo>
                    <a:pt x="405130" y="72390"/>
                    <a:pt x="412750" y="96520"/>
                    <a:pt x="414020" y="116840"/>
                  </a:cubicBezTo>
                  <a:cubicBezTo>
                    <a:pt x="414020" y="135890"/>
                    <a:pt x="403860" y="162560"/>
                    <a:pt x="394970" y="176530"/>
                  </a:cubicBezTo>
                  <a:cubicBezTo>
                    <a:pt x="388620" y="186690"/>
                    <a:pt x="382270" y="193040"/>
                    <a:pt x="372110" y="199390"/>
                  </a:cubicBezTo>
                  <a:cubicBezTo>
                    <a:pt x="356870" y="207010"/>
                    <a:pt x="336550" y="214630"/>
                    <a:pt x="311150" y="217170"/>
                  </a:cubicBezTo>
                  <a:cubicBezTo>
                    <a:pt x="274320" y="220980"/>
                    <a:pt x="214630" y="210820"/>
                    <a:pt x="171450" y="204470"/>
                  </a:cubicBezTo>
                  <a:cubicBezTo>
                    <a:pt x="132080" y="199390"/>
                    <a:pt x="87630" y="196850"/>
                    <a:pt x="60960" y="186690"/>
                  </a:cubicBezTo>
                  <a:cubicBezTo>
                    <a:pt x="44450" y="179070"/>
                    <a:pt x="33020" y="170180"/>
                    <a:pt x="24130" y="158750"/>
                  </a:cubicBezTo>
                  <a:cubicBezTo>
                    <a:pt x="13970" y="147320"/>
                    <a:pt x="6350" y="132080"/>
                    <a:pt x="3810" y="118110"/>
                  </a:cubicBezTo>
                  <a:cubicBezTo>
                    <a:pt x="0" y="102870"/>
                    <a:pt x="0" y="86360"/>
                    <a:pt x="3810" y="71120"/>
                  </a:cubicBezTo>
                  <a:cubicBezTo>
                    <a:pt x="7620" y="57150"/>
                    <a:pt x="16510" y="41910"/>
                    <a:pt x="26670" y="30480"/>
                  </a:cubicBezTo>
                  <a:cubicBezTo>
                    <a:pt x="36830" y="20320"/>
                    <a:pt x="50800" y="10160"/>
                    <a:pt x="64770" y="5080"/>
                  </a:cubicBezTo>
                  <a:cubicBezTo>
                    <a:pt x="78740" y="0"/>
                    <a:pt x="111760" y="1270"/>
                    <a:pt x="111760" y="127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4" name="Group 64"/>
          <p:cNvGrpSpPr/>
          <p:nvPr/>
        </p:nvGrpSpPr>
        <p:grpSpPr>
          <a:xfrm rot="18568379">
            <a:off x="4099489" y="6055595"/>
            <a:ext cx="198755" cy="565150"/>
            <a:chOff x="0" y="0"/>
            <a:chExt cx="397510" cy="1130300"/>
          </a:xfrm>
          <a:solidFill>
            <a:srgbClr val="E86099"/>
          </a:solidFill>
        </p:grpSpPr>
        <p:sp>
          <p:nvSpPr>
            <p:cNvPr id="65" name="Freeform 65"/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046850" y="211119"/>
            <a:ext cx="145415" cy="145415"/>
            <a:chOff x="0" y="0"/>
            <a:chExt cx="290830" cy="290830"/>
          </a:xfrm>
          <a:solidFill>
            <a:srgbClr val="E86099"/>
          </a:solidFill>
        </p:grpSpPr>
        <p:sp>
          <p:nvSpPr>
            <p:cNvPr id="67" name="Freeform 67"/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18AEE273-A5C0-FE49-A7BA-03957B83DBEC}"/>
              </a:ext>
            </a:extLst>
          </p:cNvPr>
          <p:cNvGrpSpPr/>
          <p:nvPr/>
        </p:nvGrpSpPr>
        <p:grpSpPr>
          <a:xfrm>
            <a:off x="4367553" y="6489893"/>
            <a:ext cx="145415" cy="145415"/>
            <a:chOff x="0" y="0"/>
            <a:chExt cx="290830" cy="290830"/>
          </a:xfrm>
          <a:solidFill>
            <a:srgbClr val="E86099"/>
          </a:solidFill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53719240-BC36-CE7B-D00C-3C37890EE703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9BE697-C209-4F01-03F6-249C84F2F06F}"/>
              </a:ext>
            </a:extLst>
          </p:cNvPr>
          <p:cNvSpPr/>
          <p:nvPr/>
        </p:nvSpPr>
        <p:spPr>
          <a:xfrm>
            <a:off x="5236917" y="282597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............</a:t>
            </a: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C85E8D11-29E5-19C7-A143-DB49A682AC6A}"/>
              </a:ext>
            </a:extLst>
          </p:cNvPr>
          <p:cNvSpPr/>
          <p:nvPr/>
        </p:nvSpPr>
        <p:spPr>
          <a:xfrm rot="21121758" flipH="1">
            <a:off x="422220" y="1650391"/>
            <a:ext cx="2753374" cy="229473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AF3746DC-A0E3-92FF-6986-3F505A1AFC36}"/>
              </a:ext>
            </a:extLst>
          </p:cNvPr>
          <p:cNvSpPr/>
          <p:nvPr/>
        </p:nvSpPr>
        <p:spPr>
          <a:xfrm rot="3823140">
            <a:off x="2841753" y="2997832"/>
            <a:ext cx="1030247" cy="1800180"/>
          </a:xfrm>
          <a:custGeom>
            <a:avLst/>
            <a:gdLst/>
            <a:ahLst/>
            <a:cxnLst/>
            <a:rect l="l" t="t" r="r" b="b"/>
            <a:pathLst>
              <a:path w="3286842" h="5380247">
                <a:moveTo>
                  <a:pt x="0" y="0"/>
                </a:moveTo>
                <a:lnTo>
                  <a:pt x="3286842" y="0"/>
                </a:lnTo>
                <a:lnTo>
                  <a:pt x="3286842" y="5380247"/>
                </a:lnTo>
                <a:lnTo>
                  <a:pt x="0" y="5380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BB708044-DCCE-C96D-5EBE-50B06DE6A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F67AF7C3-9A02-A4ED-F15A-969692904B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C2D28852-CB46-ED9F-4DD1-1DDBAC105ACE}"/>
              </a:ext>
            </a:extLst>
          </p:cNvPr>
          <p:cNvGrpSpPr/>
          <p:nvPr/>
        </p:nvGrpSpPr>
        <p:grpSpPr>
          <a:xfrm>
            <a:off x="4718519" y="1780144"/>
            <a:ext cx="5512998" cy="4721873"/>
            <a:chOff x="0" y="-38100"/>
            <a:chExt cx="4565723" cy="24787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0B4DC74-8F2A-03D6-B9CC-FA3F42C375C2}"/>
                </a:ext>
              </a:extLst>
            </p:cNvPr>
            <p:cNvSpPr/>
            <p:nvPr/>
          </p:nvSpPr>
          <p:spPr>
            <a:xfrm>
              <a:off x="0" y="0"/>
              <a:ext cx="4565723" cy="2440675"/>
            </a:xfrm>
            <a:custGeom>
              <a:avLst/>
              <a:gdLst/>
              <a:ahLst/>
              <a:cxnLst/>
              <a:rect l="l" t="t" r="r" b="b"/>
              <a:pathLst>
                <a:path w="4565723" h="2440675">
                  <a:moveTo>
                    <a:pt x="24116" y="0"/>
                  </a:moveTo>
                  <a:lnTo>
                    <a:pt x="4541607" y="0"/>
                  </a:lnTo>
                  <a:cubicBezTo>
                    <a:pt x="4554926" y="0"/>
                    <a:pt x="4565723" y="10797"/>
                    <a:pt x="4565723" y="24116"/>
                  </a:cubicBezTo>
                  <a:lnTo>
                    <a:pt x="4565723" y="2416559"/>
                  </a:lnTo>
                  <a:cubicBezTo>
                    <a:pt x="4565723" y="2429878"/>
                    <a:pt x="4554926" y="2440675"/>
                    <a:pt x="4541607" y="2440675"/>
                  </a:cubicBezTo>
                  <a:lnTo>
                    <a:pt x="24116" y="2440675"/>
                  </a:lnTo>
                  <a:cubicBezTo>
                    <a:pt x="10797" y="2440675"/>
                    <a:pt x="0" y="2429878"/>
                    <a:pt x="0" y="2416559"/>
                  </a:cubicBezTo>
                  <a:lnTo>
                    <a:pt x="0" y="24116"/>
                  </a:lnTo>
                  <a:cubicBezTo>
                    <a:pt x="0" y="10797"/>
                    <a:pt x="10797" y="0"/>
                    <a:pt x="241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E2CEFB"/>
              </a:solidFill>
              <a:prstDash val="solid"/>
              <a:round/>
            </a:ln>
          </p:spPr>
          <p:txBody>
            <a:bodyPr/>
            <a:lstStyle/>
            <a:p>
              <a:endParaRPr lang="ar-SA" sz="1200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32AEC056-6BFD-1822-4234-E65BEF8A93A5}"/>
                </a:ext>
              </a:extLst>
            </p:cNvPr>
            <p:cNvSpPr txBox="1"/>
            <p:nvPr/>
          </p:nvSpPr>
          <p:spPr>
            <a:xfrm>
              <a:off x="0" y="-38100"/>
              <a:ext cx="4565723" cy="2478775"/>
            </a:xfrm>
            <a:prstGeom prst="rect">
              <a:avLst/>
            </a:prstGeom>
            <a:ln>
              <a:solidFill>
                <a:srgbClr val="E2CEFB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5A3A68B4-81D1-F3E6-6249-595874E39A37}"/>
              </a:ext>
            </a:extLst>
          </p:cNvPr>
          <p:cNvGrpSpPr/>
          <p:nvPr/>
        </p:nvGrpSpPr>
        <p:grpSpPr>
          <a:xfrm rot="18568379">
            <a:off x="4053224" y="5681662"/>
            <a:ext cx="198755" cy="565150"/>
            <a:chOff x="0" y="0"/>
            <a:chExt cx="397510" cy="1130300"/>
          </a:xfrm>
          <a:solidFill>
            <a:srgbClr val="E86099"/>
          </a:solidFill>
        </p:grpSpPr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86790C30-7372-F8DA-A391-EF43A66183D5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22777437-21A4-17CD-4512-9ACC86B2CA8C}"/>
              </a:ext>
            </a:extLst>
          </p:cNvPr>
          <p:cNvGrpSpPr/>
          <p:nvPr/>
        </p:nvGrpSpPr>
        <p:grpSpPr>
          <a:xfrm>
            <a:off x="4321288" y="6115960"/>
            <a:ext cx="145415" cy="145415"/>
            <a:chOff x="0" y="0"/>
            <a:chExt cx="290830" cy="290830"/>
          </a:xfrm>
          <a:solidFill>
            <a:srgbClr val="E86099"/>
          </a:solidFill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95036298-F701-6E8F-041F-2E962E238E69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352E3C1F-150C-0F96-744B-01B921CC251D}"/>
              </a:ext>
            </a:extLst>
          </p:cNvPr>
          <p:cNvSpPr/>
          <p:nvPr/>
        </p:nvSpPr>
        <p:spPr>
          <a:xfrm>
            <a:off x="2635876" y="522298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E2CEFB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4DEFFE4A-01BA-C789-B312-6FFB5899AE26}"/>
              </a:ext>
            </a:extLst>
          </p:cNvPr>
          <p:cNvSpPr/>
          <p:nvPr/>
        </p:nvSpPr>
        <p:spPr>
          <a:xfrm>
            <a:off x="3039888" y="885003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E2CE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EFC75AB-7BF9-5141-E614-4E5E83885F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9150" r="15066" b="4280"/>
          <a:stretch/>
        </p:blipFill>
        <p:spPr>
          <a:xfrm>
            <a:off x="834559" y="4811630"/>
            <a:ext cx="3315894" cy="7449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  <p:bldP spid="69" grpId="0" animBg="1"/>
      <p:bldP spid="98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/>
          <p:cNvGrpSpPr/>
          <p:nvPr/>
        </p:nvGrpSpPr>
        <p:grpSpPr>
          <a:xfrm>
            <a:off x="4917900" y="1262390"/>
            <a:ext cx="4182745" cy="128905"/>
            <a:chOff x="0" y="0"/>
            <a:chExt cx="8365490" cy="257810"/>
          </a:xfrm>
          <a:solidFill>
            <a:srgbClr val="DF8787"/>
          </a:solidFill>
        </p:grpSpPr>
        <p:sp>
          <p:nvSpPr>
            <p:cNvPr id="15" name="Freeform 15"/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89004" y="530786"/>
            <a:ext cx="335915" cy="296545"/>
            <a:chOff x="0" y="0"/>
            <a:chExt cx="671830" cy="593090"/>
          </a:xfrm>
          <a:solidFill>
            <a:srgbClr val="DF8787"/>
          </a:solidFill>
        </p:grpSpPr>
        <p:sp>
          <p:nvSpPr>
            <p:cNvPr id="17" name="Freeform 17"/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71529" y="474906"/>
            <a:ext cx="147320" cy="274955"/>
            <a:chOff x="0" y="0"/>
            <a:chExt cx="294640" cy="549910"/>
          </a:xfrm>
          <a:solidFill>
            <a:srgbClr val="DF8787"/>
          </a:solidFill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94414" y="794946"/>
            <a:ext cx="302260" cy="152400"/>
            <a:chOff x="0" y="0"/>
            <a:chExt cx="604520" cy="304800"/>
          </a:xfrm>
          <a:solidFill>
            <a:srgbClr val="DF8787"/>
          </a:solidFill>
        </p:grpSpPr>
        <p:sp>
          <p:nvSpPr>
            <p:cNvPr id="21" name="Freeform 21"/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869587" y="500307"/>
            <a:ext cx="304165" cy="340995"/>
            <a:chOff x="0" y="0"/>
            <a:chExt cx="608330" cy="681990"/>
          </a:xfrm>
          <a:solidFill>
            <a:srgbClr val="DF8787"/>
          </a:solidFill>
        </p:grpSpPr>
        <p:sp>
          <p:nvSpPr>
            <p:cNvPr id="23" name="Freeform 23"/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828312" y="804471"/>
            <a:ext cx="255270" cy="170815"/>
            <a:chOff x="0" y="0"/>
            <a:chExt cx="510540" cy="341630"/>
          </a:xfrm>
          <a:solidFill>
            <a:srgbClr val="DF8787"/>
          </a:solidFill>
        </p:grpSpPr>
        <p:sp>
          <p:nvSpPr>
            <p:cNvPr id="25" name="Freeform 25"/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29632" y="504752"/>
            <a:ext cx="193040" cy="271145"/>
            <a:chOff x="0" y="0"/>
            <a:chExt cx="386080" cy="542290"/>
          </a:xfrm>
          <a:solidFill>
            <a:srgbClr val="DF8787"/>
          </a:solidFill>
        </p:grpSpPr>
        <p:sp>
          <p:nvSpPr>
            <p:cNvPr id="27" name="Freeform 27"/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328927" y="1544736"/>
            <a:ext cx="271673" cy="270179"/>
            <a:chOff x="0" y="0"/>
            <a:chExt cx="595630" cy="575310"/>
          </a:xfrm>
          <a:solidFill>
            <a:srgbClr val="2DD5FD"/>
          </a:solidFill>
        </p:grpSpPr>
        <p:sp>
          <p:nvSpPr>
            <p:cNvPr id="29" name="Freeform 29"/>
            <p:cNvSpPr/>
            <p:nvPr/>
          </p:nvSpPr>
          <p:spPr>
            <a:xfrm>
              <a:off x="48260" y="49530"/>
              <a:ext cx="501650" cy="474980"/>
            </a:xfrm>
            <a:custGeom>
              <a:avLst/>
              <a:gdLst/>
              <a:ahLst/>
              <a:cxnLst/>
              <a:rect l="l" t="t" r="r" b="b"/>
              <a:pathLst>
                <a:path w="501650" h="474980">
                  <a:moveTo>
                    <a:pt x="34290" y="307340"/>
                  </a:moveTo>
                  <a:cubicBezTo>
                    <a:pt x="378460" y="2540"/>
                    <a:pt x="393700" y="0"/>
                    <a:pt x="412750" y="2540"/>
                  </a:cubicBezTo>
                  <a:cubicBezTo>
                    <a:pt x="431800" y="5080"/>
                    <a:pt x="453390" y="15240"/>
                    <a:pt x="467360" y="27940"/>
                  </a:cubicBezTo>
                  <a:cubicBezTo>
                    <a:pt x="481330" y="41910"/>
                    <a:pt x="492760" y="63500"/>
                    <a:pt x="495300" y="82550"/>
                  </a:cubicBezTo>
                  <a:cubicBezTo>
                    <a:pt x="499110" y="100330"/>
                    <a:pt x="491490" y="127000"/>
                    <a:pt x="485140" y="142240"/>
                  </a:cubicBezTo>
                  <a:cubicBezTo>
                    <a:pt x="481330" y="152400"/>
                    <a:pt x="476250" y="158750"/>
                    <a:pt x="466090" y="166370"/>
                  </a:cubicBezTo>
                  <a:cubicBezTo>
                    <a:pt x="453390" y="176530"/>
                    <a:pt x="427990" y="187960"/>
                    <a:pt x="411480" y="191770"/>
                  </a:cubicBezTo>
                  <a:cubicBezTo>
                    <a:pt x="400050" y="193040"/>
                    <a:pt x="391160" y="193040"/>
                    <a:pt x="381000" y="189230"/>
                  </a:cubicBezTo>
                  <a:cubicBezTo>
                    <a:pt x="364490" y="184150"/>
                    <a:pt x="341630" y="172720"/>
                    <a:pt x="328930" y="157480"/>
                  </a:cubicBezTo>
                  <a:cubicBezTo>
                    <a:pt x="316230" y="143510"/>
                    <a:pt x="307340" y="120650"/>
                    <a:pt x="307340" y="101600"/>
                  </a:cubicBezTo>
                  <a:cubicBezTo>
                    <a:pt x="306070" y="82550"/>
                    <a:pt x="314960" y="57150"/>
                    <a:pt x="323850" y="43180"/>
                  </a:cubicBezTo>
                  <a:cubicBezTo>
                    <a:pt x="328930" y="33020"/>
                    <a:pt x="335280" y="26670"/>
                    <a:pt x="344170" y="20320"/>
                  </a:cubicBezTo>
                  <a:cubicBezTo>
                    <a:pt x="358140" y="11430"/>
                    <a:pt x="383540" y="1270"/>
                    <a:pt x="402590" y="1270"/>
                  </a:cubicBezTo>
                  <a:cubicBezTo>
                    <a:pt x="421640" y="1270"/>
                    <a:pt x="444500" y="10160"/>
                    <a:pt x="459740" y="21590"/>
                  </a:cubicBezTo>
                  <a:cubicBezTo>
                    <a:pt x="474980" y="33020"/>
                    <a:pt x="488950" y="53340"/>
                    <a:pt x="494030" y="72390"/>
                  </a:cubicBezTo>
                  <a:cubicBezTo>
                    <a:pt x="499110" y="90170"/>
                    <a:pt x="501650" y="107950"/>
                    <a:pt x="490220" y="132080"/>
                  </a:cubicBezTo>
                  <a:cubicBezTo>
                    <a:pt x="458470" y="201930"/>
                    <a:pt x="231140" y="406400"/>
                    <a:pt x="161290" y="450850"/>
                  </a:cubicBezTo>
                  <a:cubicBezTo>
                    <a:pt x="133350" y="467360"/>
                    <a:pt x="118110" y="474980"/>
                    <a:pt x="97790" y="474980"/>
                  </a:cubicBezTo>
                  <a:cubicBezTo>
                    <a:pt x="76200" y="474980"/>
                    <a:pt x="49530" y="462280"/>
                    <a:pt x="34290" y="450850"/>
                  </a:cubicBezTo>
                  <a:cubicBezTo>
                    <a:pt x="21590" y="440690"/>
                    <a:pt x="13970" y="426720"/>
                    <a:pt x="7620" y="412750"/>
                  </a:cubicBezTo>
                  <a:cubicBezTo>
                    <a:pt x="2540" y="398780"/>
                    <a:pt x="0" y="383540"/>
                    <a:pt x="2540" y="368300"/>
                  </a:cubicBezTo>
                  <a:cubicBezTo>
                    <a:pt x="6350" y="349250"/>
                    <a:pt x="34290" y="307340"/>
                    <a:pt x="34290" y="30734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12124" y="1467901"/>
            <a:ext cx="159876" cy="229026"/>
            <a:chOff x="0" y="0"/>
            <a:chExt cx="350520" cy="487680"/>
          </a:xfrm>
          <a:solidFill>
            <a:srgbClr val="2DD5FD"/>
          </a:solidFill>
        </p:grpSpPr>
        <p:sp>
          <p:nvSpPr>
            <p:cNvPr id="31" name="Freeform 31"/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434468" y="1827313"/>
            <a:ext cx="233442" cy="149702"/>
            <a:chOff x="0" y="0"/>
            <a:chExt cx="511810" cy="318770"/>
          </a:xfrm>
          <a:solidFill>
            <a:srgbClr val="2DD5FD"/>
          </a:solidFill>
        </p:grpSpPr>
        <p:sp>
          <p:nvSpPr>
            <p:cNvPr id="33" name="Freeform 33"/>
            <p:cNvSpPr/>
            <p:nvPr/>
          </p:nvSpPr>
          <p:spPr>
            <a:xfrm>
              <a:off x="46990" y="49530"/>
              <a:ext cx="415290" cy="220980"/>
            </a:xfrm>
            <a:custGeom>
              <a:avLst/>
              <a:gdLst/>
              <a:ahLst/>
              <a:cxnLst/>
              <a:rect l="l" t="t" r="r" b="b"/>
              <a:pathLst>
                <a:path w="415290" h="220980">
                  <a:moveTo>
                    <a:pt x="111760" y="1270"/>
                  </a:moveTo>
                  <a:cubicBezTo>
                    <a:pt x="374650" y="36830"/>
                    <a:pt x="388620" y="52070"/>
                    <a:pt x="398780" y="66040"/>
                  </a:cubicBezTo>
                  <a:cubicBezTo>
                    <a:pt x="405130" y="76200"/>
                    <a:pt x="407670" y="85090"/>
                    <a:pt x="410210" y="95250"/>
                  </a:cubicBezTo>
                  <a:cubicBezTo>
                    <a:pt x="412750" y="105410"/>
                    <a:pt x="415290" y="115570"/>
                    <a:pt x="412750" y="127000"/>
                  </a:cubicBezTo>
                  <a:cubicBezTo>
                    <a:pt x="410210" y="143510"/>
                    <a:pt x="401320" y="170180"/>
                    <a:pt x="387350" y="184150"/>
                  </a:cubicBezTo>
                  <a:cubicBezTo>
                    <a:pt x="374650" y="199390"/>
                    <a:pt x="351790" y="212090"/>
                    <a:pt x="332740" y="214630"/>
                  </a:cubicBezTo>
                  <a:cubicBezTo>
                    <a:pt x="313690" y="218440"/>
                    <a:pt x="288290" y="214630"/>
                    <a:pt x="270510" y="205740"/>
                  </a:cubicBezTo>
                  <a:cubicBezTo>
                    <a:pt x="252730" y="196850"/>
                    <a:pt x="234950" y="179070"/>
                    <a:pt x="226060" y="161290"/>
                  </a:cubicBezTo>
                  <a:cubicBezTo>
                    <a:pt x="217170" y="143510"/>
                    <a:pt x="214630" y="118110"/>
                    <a:pt x="218440" y="99060"/>
                  </a:cubicBezTo>
                  <a:cubicBezTo>
                    <a:pt x="222250" y="80010"/>
                    <a:pt x="237490" y="57150"/>
                    <a:pt x="250190" y="44450"/>
                  </a:cubicBezTo>
                  <a:cubicBezTo>
                    <a:pt x="257810" y="35560"/>
                    <a:pt x="265430" y="31750"/>
                    <a:pt x="276860" y="27940"/>
                  </a:cubicBezTo>
                  <a:cubicBezTo>
                    <a:pt x="293370" y="21590"/>
                    <a:pt x="320040" y="17780"/>
                    <a:pt x="339090" y="22860"/>
                  </a:cubicBezTo>
                  <a:cubicBezTo>
                    <a:pt x="359410" y="27940"/>
                    <a:pt x="379730" y="41910"/>
                    <a:pt x="392430" y="57150"/>
                  </a:cubicBezTo>
                  <a:cubicBezTo>
                    <a:pt x="405130" y="72390"/>
                    <a:pt x="412750" y="96520"/>
                    <a:pt x="414020" y="116840"/>
                  </a:cubicBezTo>
                  <a:cubicBezTo>
                    <a:pt x="414020" y="135890"/>
                    <a:pt x="403860" y="162560"/>
                    <a:pt x="394970" y="176530"/>
                  </a:cubicBezTo>
                  <a:cubicBezTo>
                    <a:pt x="388620" y="186690"/>
                    <a:pt x="382270" y="193040"/>
                    <a:pt x="372110" y="199390"/>
                  </a:cubicBezTo>
                  <a:cubicBezTo>
                    <a:pt x="356870" y="207010"/>
                    <a:pt x="336550" y="214630"/>
                    <a:pt x="311150" y="217170"/>
                  </a:cubicBezTo>
                  <a:cubicBezTo>
                    <a:pt x="274320" y="220980"/>
                    <a:pt x="214630" y="210820"/>
                    <a:pt x="171450" y="204470"/>
                  </a:cubicBezTo>
                  <a:cubicBezTo>
                    <a:pt x="132080" y="199390"/>
                    <a:pt x="87630" y="196850"/>
                    <a:pt x="60960" y="186690"/>
                  </a:cubicBezTo>
                  <a:cubicBezTo>
                    <a:pt x="44450" y="179070"/>
                    <a:pt x="33020" y="170180"/>
                    <a:pt x="24130" y="158750"/>
                  </a:cubicBezTo>
                  <a:cubicBezTo>
                    <a:pt x="13970" y="147320"/>
                    <a:pt x="6350" y="132080"/>
                    <a:pt x="3810" y="118110"/>
                  </a:cubicBezTo>
                  <a:cubicBezTo>
                    <a:pt x="0" y="102870"/>
                    <a:pt x="0" y="86360"/>
                    <a:pt x="3810" y="71120"/>
                  </a:cubicBezTo>
                  <a:cubicBezTo>
                    <a:pt x="7620" y="57150"/>
                    <a:pt x="16510" y="41910"/>
                    <a:pt x="26670" y="30480"/>
                  </a:cubicBezTo>
                  <a:cubicBezTo>
                    <a:pt x="36830" y="20320"/>
                    <a:pt x="50800" y="10160"/>
                    <a:pt x="64770" y="5080"/>
                  </a:cubicBezTo>
                  <a:cubicBezTo>
                    <a:pt x="78740" y="0"/>
                    <a:pt x="111760" y="1270"/>
                    <a:pt x="111760" y="127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4" name="Group 64"/>
          <p:cNvGrpSpPr/>
          <p:nvPr/>
        </p:nvGrpSpPr>
        <p:grpSpPr>
          <a:xfrm rot="18568379">
            <a:off x="4099489" y="6055595"/>
            <a:ext cx="198755" cy="565150"/>
            <a:chOff x="0" y="0"/>
            <a:chExt cx="397510" cy="1130300"/>
          </a:xfrm>
          <a:solidFill>
            <a:srgbClr val="2DD5FD"/>
          </a:solidFill>
        </p:grpSpPr>
        <p:sp>
          <p:nvSpPr>
            <p:cNvPr id="65" name="Freeform 65"/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434332" y="384952"/>
            <a:ext cx="145415" cy="145415"/>
            <a:chOff x="0" y="0"/>
            <a:chExt cx="290830" cy="290830"/>
          </a:xfrm>
          <a:solidFill>
            <a:srgbClr val="2DD5FD"/>
          </a:solidFill>
        </p:grpSpPr>
        <p:sp>
          <p:nvSpPr>
            <p:cNvPr id="67" name="Freeform 67"/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18AEE273-A5C0-FE49-A7BA-03957B83DBEC}"/>
              </a:ext>
            </a:extLst>
          </p:cNvPr>
          <p:cNvGrpSpPr/>
          <p:nvPr/>
        </p:nvGrpSpPr>
        <p:grpSpPr>
          <a:xfrm>
            <a:off x="4367553" y="6489893"/>
            <a:ext cx="145415" cy="145415"/>
            <a:chOff x="0" y="0"/>
            <a:chExt cx="290830" cy="290830"/>
          </a:xfrm>
          <a:solidFill>
            <a:srgbClr val="2DD5FD"/>
          </a:solidFill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53719240-BC36-CE7B-D00C-3C37890EE703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9BE697-C209-4F01-03F6-249C84F2F06F}"/>
              </a:ext>
            </a:extLst>
          </p:cNvPr>
          <p:cNvSpPr/>
          <p:nvPr/>
        </p:nvSpPr>
        <p:spPr>
          <a:xfrm>
            <a:off x="4425344" y="403040"/>
            <a:ext cx="5234525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..............</a:t>
            </a: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C85E8D11-29E5-19C7-A143-DB49A682AC6A}"/>
              </a:ext>
            </a:extLst>
          </p:cNvPr>
          <p:cNvSpPr/>
          <p:nvPr/>
        </p:nvSpPr>
        <p:spPr>
          <a:xfrm rot="21121758" flipH="1">
            <a:off x="422220" y="1650391"/>
            <a:ext cx="2753374" cy="229473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AF3746DC-A0E3-92FF-6986-3F505A1AFC36}"/>
              </a:ext>
            </a:extLst>
          </p:cNvPr>
          <p:cNvSpPr/>
          <p:nvPr/>
        </p:nvSpPr>
        <p:spPr>
          <a:xfrm rot="3823140">
            <a:off x="2841753" y="2997832"/>
            <a:ext cx="1030247" cy="1800180"/>
          </a:xfrm>
          <a:custGeom>
            <a:avLst/>
            <a:gdLst/>
            <a:ahLst/>
            <a:cxnLst/>
            <a:rect l="l" t="t" r="r" b="b"/>
            <a:pathLst>
              <a:path w="3286842" h="5380247">
                <a:moveTo>
                  <a:pt x="0" y="0"/>
                </a:moveTo>
                <a:lnTo>
                  <a:pt x="3286842" y="0"/>
                </a:lnTo>
                <a:lnTo>
                  <a:pt x="3286842" y="5380247"/>
                </a:lnTo>
                <a:lnTo>
                  <a:pt x="0" y="5380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BB708044-DCCE-C96D-5EBE-50B06DE6A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F67AF7C3-9A02-A4ED-F15A-969692904B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C2D28852-CB46-ED9F-4DD1-1DDBAC105ACE}"/>
              </a:ext>
            </a:extLst>
          </p:cNvPr>
          <p:cNvGrpSpPr/>
          <p:nvPr/>
        </p:nvGrpSpPr>
        <p:grpSpPr>
          <a:xfrm>
            <a:off x="4632546" y="1834475"/>
            <a:ext cx="5512998" cy="4721873"/>
            <a:chOff x="0" y="-38100"/>
            <a:chExt cx="4565723" cy="24787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0B4DC74-8F2A-03D6-B9CC-FA3F42C375C2}"/>
                </a:ext>
              </a:extLst>
            </p:cNvPr>
            <p:cNvSpPr/>
            <p:nvPr/>
          </p:nvSpPr>
          <p:spPr>
            <a:xfrm>
              <a:off x="0" y="0"/>
              <a:ext cx="4565723" cy="2440675"/>
            </a:xfrm>
            <a:custGeom>
              <a:avLst/>
              <a:gdLst/>
              <a:ahLst/>
              <a:cxnLst/>
              <a:rect l="l" t="t" r="r" b="b"/>
              <a:pathLst>
                <a:path w="4565723" h="2440675">
                  <a:moveTo>
                    <a:pt x="24116" y="0"/>
                  </a:moveTo>
                  <a:lnTo>
                    <a:pt x="4541607" y="0"/>
                  </a:lnTo>
                  <a:cubicBezTo>
                    <a:pt x="4554926" y="0"/>
                    <a:pt x="4565723" y="10797"/>
                    <a:pt x="4565723" y="24116"/>
                  </a:cubicBezTo>
                  <a:lnTo>
                    <a:pt x="4565723" y="2416559"/>
                  </a:lnTo>
                  <a:cubicBezTo>
                    <a:pt x="4565723" y="2429878"/>
                    <a:pt x="4554926" y="2440675"/>
                    <a:pt x="4541607" y="2440675"/>
                  </a:cubicBezTo>
                  <a:lnTo>
                    <a:pt x="24116" y="2440675"/>
                  </a:lnTo>
                  <a:cubicBezTo>
                    <a:pt x="10797" y="2440675"/>
                    <a:pt x="0" y="2429878"/>
                    <a:pt x="0" y="2416559"/>
                  </a:cubicBezTo>
                  <a:lnTo>
                    <a:pt x="0" y="24116"/>
                  </a:lnTo>
                  <a:cubicBezTo>
                    <a:pt x="0" y="10797"/>
                    <a:pt x="10797" y="0"/>
                    <a:pt x="241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DF8787"/>
              </a:solidFill>
              <a:prstDash val="solid"/>
              <a:round/>
            </a:ln>
          </p:spPr>
          <p:txBody>
            <a:bodyPr/>
            <a:lstStyle/>
            <a:p>
              <a:endParaRPr lang="ar-SA" sz="1200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32AEC056-6BFD-1822-4234-E65BEF8A93A5}"/>
                </a:ext>
              </a:extLst>
            </p:cNvPr>
            <p:cNvSpPr txBox="1"/>
            <p:nvPr/>
          </p:nvSpPr>
          <p:spPr>
            <a:xfrm>
              <a:off x="0" y="-38100"/>
              <a:ext cx="4565723" cy="2478775"/>
            </a:xfrm>
            <a:prstGeom prst="rect">
              <a:avLst/>
            </a:prstGeom>
            <a:ln>
              <a:solidFill>
                <a:srgbClr val="DF8787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5A3A68B4-81D1-F3E6-6249-595874E39A37}"/>
              </a:ext>
            </a:extLst>
          </p:cNvPr>
          <p:cNvGrpSpPr/>
          <p:nvPr/>
        </p:nvGrpSpPr>
        <p:grpSpPr>
          <a:xfrm rot="18568379">
            <a:off x="4053224" y="5681662"/>
            <a:ext cx="198755" cy="565150"/>
            <a:chOff x="0" y="0"/>
            <a:chExt cx="397510" cy="1130300"/>
          </a:xfrm>
          <a:solidFill>
            <a:srgbClr val="2DD5FD"/>
          </a:solidFill>
        </p:grpSpPr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86790C30-7372-F8DA-A391-EF43A66183D5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22777437-21A4-17CD-4512-9ACC86B2CA8C}"/>
              </a:ext>
            </a:extLst>
          </p:cNvPr>
          <p:cNvGrpSpPr/>
          <p:nvPr/>
        </p:nvGrpSpPr>
        <p:grpSpPr>
          <a:xfrm>
            <a:off x="4321288" y="6115960"/>
            <a:ext cx="145415" cy="145415"/>
            <a:chOff x="0" y="0"/>
            <a:chExt cx="290830" cy="290830"/>
          </a:xfrm>
          <a:solidFill>
            <a:srgbClr val="2DD5FD"/>
          </a:solidFill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95036298-F701-6E8F-041F-2E962E238E69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352E3C1F-150C-0F96-744B-01B921CC251D}"/>
              </a:ext>
            </a:extLst>
          </p:cNvPr>
          <p:cNvSpPr/>
          <p:nvPr/>
        </p:nvSpPr>
        <p:spPr>
          <a:xfrm>
            <a:off x="2485530" y="783111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DF8787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4DEFFE4A-01BA-C789-B312-6FFB5899AE26}"/>
              </a:ext>
            </a:extLst>
          </p:cNvPr>
          <p:cNvSpPr/>
          <p:nvPr/>
        </p:nvSpPr>
        <p:spPr>
          <a:xfrm>
            <a:off x="2889542" y="1145816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D96C4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FFDCF1-4534-0717-DE98-75C9A63CBF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266" r="17783" b="28830"/>
          <a:stretch/>
        </p:blipFill>
        <p:spPr>
          <a:xfrm>
            <a:off x="545455" y="4676500"/>
            <a:ext cx="3604998" cy="8534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  <p:bldP spid="69" grpId="0" animBg="1"/>
      <p:bldP spid="98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0DBA-DA60-D02A-18F1-EE3F94A29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>
            <a:extLst>
              <a:ext uri="{FF2B5EF4-FFF2-40B4-BE49-F238E27FC236}">
                <a16:creationId xmlns:a16="http://schemas.microsoft.com/office/drawing/2014/main" id="{03497AE5-6995-604E-2E6E-F91B04D30876}"/>
              </a:ext>
            </a:extLst>
          </p:cNvPr>
          <p:cNvSpPr/>
          <p:nvPr/>
        </p:nvSpPr>
        <p:spPr>
          <a:xfrm rot="-4108879">
            <a:off x="9348060" y="-154706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0" y="0"/>
                </a:moveTo>
                <a:lnTo>
                  <a:pt x="6416252" y="0"/>
                </a:lnTo>
                <a:lnTo>
                  <a:pt x="6416252" y="6718588"/>
                </a:lnTo>
                <a:lnTo>
                  <a:pt x="0" y="6718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66593A3-B052-BDB9-1527-DF1034DDC0F0}"/>
              </a:ext>
            </a:extLst>
          </p:cNvPr>
          <p:cNvSpPr/>
          <p:nvPr/>
        </p:nvSpPr>
        <p:spPr>
          <a:xfrm rot="14423255" flipH="1">
            <a:off x="9367398" y="2669834"/>
            <a:ext cx="4277501" cy="4479059"/>
          </a:xfrm>
          <a:custGeom>
            <a:avLst/>
            <a:gdLst/>
            <a:ahLst/>
            <a:cxnLst/>
            <a:rect l="l" t="t" r="r" b="b"/>
            <a:pathLst>
              <a:path w="6416252" h="6718588">
                <a:moveTo>
                  <a:pt x="6416252" y="0"/>
                </a:moveTo>
                <a:lnTo>
                  <a:pt x="0" y="0"/>
                </a:lnTo>
                <a:lnTo>
                  <a:pt x="0" y="6718589"/>
                </a:lnTo>
                <a:lnTo>
                  <a:pt x="6416252" y="6718589"/>
                </a:lnTo>
                <a:lnTo>
                  <a:pt x="6416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F699D48-48B5-8ED3-D857-899AE39FBD2F}"/>
              </a:ext>
            </a:extLst>
          </p:cNvPr>
          <p:cNvGrpSpPr/>
          <p:nvPr/>
        </p:nvGrpSpPr>
        <p:grpSpPr>
          <a:xfrm>
            <a:off x="4917900" y="1262390"/>
            <a:ext cx="4182745" cy="128905"/>
            <a:chOff x="0" y="0"/>
            <a:chExt cx="8365490" cy="257810"/>
          </a:xfrm>
          <a:solidFill>
            <a:srgbClr val="9ED5D6"/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3ECB7AC-3B82-2059-41AA-016ED29FC02E}"/>
                </a:ext>
              </a:extLst>
            </p:cNvPr>
            <p:cNvSpPr/>
            <p:nvPr/>
          </p:nvSpPr>
          <p:spPr>
            <a:xfrm>
              <a:off x="49530" y="50800"/>
              <a:ext cx="8266430" cy="254000"/>
            </a:xfrm>
            <a:custGeom>
              <a:avLst/>
              <a:gdLst/>
              <a:ahLst/>
              <a:cxnLst/>
              <a:rect l="l" t="t" r="r" b="b"/>
              <a:pathLst>
                <a:path w="8266430" h="254000">
                  <a:moveTo>
                    <a:pt x="78740" y="0"/>
                  </a:moveTo>
                  <a:cubicBezTo>
                    <a:pt x="8220709" y="10160"/>
                    <a:pt x="8224520" y="10160"/>
                    <a:pt x="8235950" y="20320"/>
                  </a:cubicBezTo>
                  <a:cubicBezTo>
                    <a:pt x="8249920" y="33020"/>
                    <a:pt x="8265160" y="60960"/>
                    <a:pt x="8263890" y="81280"/>
                  </a:cubicBezTo>
                  <a:cubicBezTo>
                    <a:pt x="8262620" y="100330"/>
                    <a:pt x="8244840" y="128270"/>
                    <a:pt x="8229600" y="138430"/>
                  </a:cubicBezTo>
                  <a:cubicBezTo>
                    <a:pt x="8216900" y="147320"/>
                    <a:pt x="8200390" y="151130"/>
                    <a:pt x="8185150" y="148590"/>
                  </a:cubicBezTo>
                  <a:cubicBezTo>
                    <a:pt x="8167370" y="144780"/>
                    <a:pt x="8139430" y="127000"/>
                    <a:pt x="8129270" y="110490"/>
                  </a:cubicBezTo>
                  <a:cubicBezTo>
                    <a:pt x="8121650" y="97790"/>
                    <a:pt x="8120380" y="80010"/>
                    <a:pt x="8121650" y="66040"/>
                  </a:cubicBezTo>
                  <a:cubicBezTo>
                    <a:pt x="8124190" y="50800"/>
                    <a:pt x="8133080" y="35560"/>
                    <a:pt x="8143240" y="25400"/>
                  </a:cubicBezTo>
                  <a:cubicBezTo>
                    <a:pt x="8154670" y="15240"/>
                    <a:pt x="8171180" y="7620"/>
                    <a:pt x="8185150" y="6350"/>
                  </a:cubicBezTo>
                  <a:cubicBezTo>
                    <a:pt x="8199120" y="5080"/>
                    <a:pt x="8216900" y="7620"/>
                    <a:pt x="8229600" y="16510"/>
                  </a:cubicBezTo>
                  <a:cubicBezTo>
                    <a:pt x="8244840" y="26670"/>
                    <a:pt x="8261350" y="54610"/>
                    <a:pt x="8263890" y="73660"/>
                  </a:cubicBezTo>
                  <a:cubicBezTo>
                    <a:pt x="8266430" y="88900"/>
                    <a:pt x="8261350" y="105410"/>
                    <a:pt x="8252460" y="116840"/>
                  </a:cubicBezTo>
                  <a:cubicBezTo>
                    <a:pt x="8239760" y="132080"/>
                    <a:pt x="8230870" y="139700"/>
                    <a:pt x="8192770" y="148590"/>
                  </a:cubicBezTo>
                  <a:cubicBezTo>
                    <a:pt x="7768590" y="254000"/>
                    <a:pt x="476250" y="227330"/>
                    <a:pt x="78740" y="154940"/>
                  </a:cubicBezTo>
                  <a:cubicBezTo>
                    <a:pt x="45720" y="148590"/>
                    <a:pt x="39370" y="147320"/>
                    <a:pt x="26670" y="135890"/>
                  </a:cubicBezTo>
                  <a:cubicBezTo>
                    <a:pt x="13970" y="124460"/>
                    <a:pt x="2540" y="104140"/>
                    <a:pt x="1270" y="86360"/>
                  </a:cubicBezTo>
                  <a:cubicBezTo>
                    <a:pt x="0" y="66040"/>
                    <a:pt x="12700" y="33020"/>
                    <a:pt x="26670" y="19050"/>
                  </a:cubicBezTo>
                  <a:cubicBezTo>
                    <a:pt x="39370" y="6350"/>
                    <a:pt x="78740" y="0"/>
                    <a:pt x="78740" y="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A0703DE-C486-1526-A2A5-4A50AAFF0FDA}"/>
              </a:ext>
            </a:extLst>
          </p:cNvPr>
          <p:cNvGrpSpPr/>
          <p:nvPr/>
        </p:nvGrpSpPr>
        <p:grpSpPr>
          <a:xfrm>
            <a:off x="9889004" y="530786"/>
            <a:ext cx="335915" cy="296545"/>
            <a:chOff x="0" y="0"/>
            <a:chExt cx="671830" cy="593090"/>
          </a:xfrm>
          <a:solidFill>
            <a:srgbClr val="9ED5D6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5742B96-7A9D-DB51-043B-FD89B7CD29CC}"/>
                </a:ext>
              </a:extLst>
            </p:cNvPr>
            <p:cNvSpPr/>
            <p:nvPr/>
          </p:nvSpPr>
          <p:spPr>
            <a:xfrm>
              <a:off x="48260" y="48260"/>
              <a:ext cx="572770" cy="499110"/>
            </a:xfrm>
            <a:custGeom>
              <a:avLst/>
              <a:gdLst/>
              <a:ahLst/>
              <a:cxnLst/>
              <a:rect l="l" t="t" r="r" b="b"/>
              <a:pathLst>
                <a:path w="572770" h="499110">
                  <a:moveTo>
                    <a:pt x="31750" y="332740"/>
                  </a:moveTo>
                  <a:cubicBezTo>
                    <a:pt x="392430" y="39370"/>
                    <a:pt x="425450" y="12700"/>
                    <a:pt x="458470" y="5080"/>
                  </a:cubicBezTo>
                  <a:cubicBezTo>
                    <a:pt x="480060" y="0"/>
                    <a:pt x="499110" y="2540"/>
                    <a:pt x="516890" y="10160"/>
                  </a:cubicBezTo>
                  <a:cubicBezTo>
                    <a:pt x="533400" y="17780"/>
                    <a:pt x="551180" y="34290"/>
                    <a:pt x="560070" y="49530"/>
                  </a:cubicBezTo>
                  <a:cubicBezTo>
                    <a:pt x="568960" y="66040"/>
                    <a:pt x="572770" y="90170"/>
                    <a:pt x="570230" y="107950"/>
                  </a:cubicBezTo>
                  <a:cubicBezTo>
                    <a:pt x="567690" y="125730"/>
                    <a:pt x="556260" y="147320"/>
                    <a:pt x="543560" y="160020"/>
                  </a:cubicBezTo>
                  <a:cubicBezTo>
                    <a:pt x="529590" y="172720"/>
                    <a:pt x="510540" y="185420"/>
                    <a:pt x="490220" y="185420"/>
                  </a:cubicBezTo>
                  <a:cubicBezTo>
                    <a:pt x="467360" y="186690"/>
                    <a:pt x="426720" y="173990"/>
                    <a:pt x="410210" y="154940"/>
                  </a:cubicBezTo>
                  <a:cubicBezTo>
                    <a:pt x="393700" y="135890"/>
                    <a:pt x="386080" y="95250"/>
                    <a:pt x="389890" y="71120"/>
                  </a:cubicBezTo>
                  <a:cubicBezTo>
                    <a:pt x="393700" y="52070"/>
                    <a:pt x="407670" y="34290"/>
                    <a:pt x="422910" y="22860"/>
                  </a:cubicBezTo>
                  <a:cubicBezTo>
                    <a:pt x="436880" y="11430"/>
                    <a:pt x="459740" y="2540"/>
                    <a:pt x="477520" y="2540"/>
                  </a:cubicBezTo>
                  <a:cubicBezTo>
                    <a:pt x="496570" y="2540"/>
                    <a:pt x="518160" y="7620"/>
                    <a:pt x="533400" y="20320"/>
                  </a:cubicBezTo>
                  <a:cubicBezTo>
                    <a:pt x="551180" y="35560"/>
                    <a:pt x="570230" y="73660"/>
                    <a:pt x="571500" y="97790"/>
                  </a:cubicBezTo>
                  <a:cubicBezTo>
                    <a:pt x="571500" y="118110"/>
                    <a:pt x="565150" y="133350"/>
                    <a:pt x="549910" y="152400"/>
                  </a:cubicBezTo>
                  <a:cubicBezTo>
                    <a:pt x="521970" y="189230"/>
                    <a:pt x="439420" y="227330"/>
                    <a:pt x="375920" y="275590"/>
                  </a:cubicBezTo>
                  <a:cubicBezTo>
                    <a:pt x="298450" y="336550"/>
                    <a:pt x="171450" y="472440"/>
                    <a:pt x="119380" y="492760"/>
                  </a:cubicBezTo>
                  <a:cubicBezTo>
                    <a:pt x="100330" y="499110"/>
                    <a:pt x="88900" y="497840"/>
                    <a:pt x="74930" y="492760"/>
                  </a:cubicBezTo>
                  <a:cubicBezTo>
                    <a:pt x="55880" y="487680"/>
                    <a:pt x="31750" y="473710"/>
                    <a:pt x="19050" y="455930"/>
                  </a:cubicBezTo>
                  <a:cubicBezTo>
                    <a:pt x="7620" y="439420"/>
                    <a:pt x="0" y="412750"/>
                    <a:pt x="2540" y="392430"/>
                  </a:cubicBezTo>
                  <a:cubicBezTo>
                    <a:pt x="3810" y="372110"/>
                    <a:pt x="31750" y="332740"/>
                    <a:pt x="31750" y="33274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552A6E7-83AA-C205-EDBD-B566E9A2AB6A}"/>
              </a:ext>
            </a:extLst>
          </p:cNvPr>
          <p:cNvGrpSpPr/>
          <p:nvPr/>
        </p:nvGrpSpPr>
        <p:grpSpPr>
          <a:xfrm>
            <a:off x="9771529" y="474906"/>
            <a:ext cx="147320" cy="274955"/>
            <a:chOff x="0" y="0"/>
            <a:chExt cx="294640" cy="549910"/>
          </a:xfrm>
          <a:solidFill>
            <a:srgbClr val="9ED5D6"/>
          </a:solidFill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8FFFB70-FF13-34CE-4C9C-80BBF3A97F3C}"/>
                </a:ext>
              </a:extLst>
            </p:cNvPr>
            <p:cNvSpPr/>
            <p:nvPr/>
          </p:nvSpPr>
          <p:spPr>
            <a:xfrm>
              <a:off x="49530" y="48260"/>
              <a:ext cx="204470" cy="455930"/>
            </a:xfrm>
            <a:custGeom>
              <a:avLst/>
              <a:gdLst/>
              <a:ahLst/>
              <a:cxnLst/>
              <a:rect l="l" t="t" r="r" b="b"/>
              <a:pathLst>
                <a:path w="204470" h="455930">
                  <a:moveTo>
                    <a:pt x="2540" y="359410"/>
                  </a:moveTo>
                  <a:cubicBezTo>
                    <a:pt x="6350" y="72390"/>
                    <a:pt x="12700" y="54610"/>
                    <a:pt x="21590" y="40640"/>
                  </a:cubicBezTo>
                  <a:cubicBezTo>
                    <a:pt x="27940" y="30480"/>
                    <a:pt x="34290" y="24130"/>
                    <a:pt x="44450" y="19050"/>
                  </a:cubicBezTo>
                  <a:cubicBezTo>
                    <a:pt x="58420" y="10160"/>
                    <a:pt x="83820" y="1270"/>
                    <a:pt x="102870" y="2540"/>
                  </a:cubicBezTo>
                  <a:cubicBezTo>
                    <a:pt x="123190" y="3810"/>
                    <a:pt x="147320" y="15240"/>
                    <a:pt x="161290" y="25400"/>
                  </a:cubicBezTo>
                  <a:cubicBezTo>
                    <a:pt x="170180" y="31750"/>
                    <a:pt x="175260" y="38100"/>
                    <a:pt x="180340" y="49530"/>
                  </a:cubicBezTo>
                  <a:cubicBezTo>
                    <a:pt x="187960" y="63500"/>
                    <a:pt x="195580" y="90170"/>
                    <a:pt x="194310" y="109220"/>
                  </a:cubicBezTo>
                  <a:cubicBezTo>
                    <a:pt x="191770" y="128270"/>
                    <a:pt x="181610" y="151130"/>
                    <a:pt x="167640" y="165100"/>
                  </a:cubicBezTo>
                  <a:cubicBezTo>
                    <a:pt x="154940" y="179070"/>
                    <a:pt x="129540" y="190500"/>
                    <a:pt x="114300" y="194310"/>
                  </a:cubicBezTo>
                  <a:cubicBezTo>
                    <a:pt x="102870" y="196850"/>
                    <a:pt x="93980" y="196850"/>
                    <a:pt x="82550" y="194310"/>
                  </a:cubicBezTo>
                  <a:cubicBezTo>
                    <a:pt x="66040" y="190500"/>
                    <a:pt x="40640" y="176530"/>
                    <a:pt x="27940" y="165100"/>
                  </a:cubicBezTo>
                  <a:cubicBezTo>
                    <a:pt x="19050" y="157480"/>
                    <a:pt x="15240" y="149860"/>
                    <a:pt x="10160" y="139700"/>
                  </a:cubicBezTo>
                  <a:cubicBezTo>
                    <a:pt x="5080" y="123190"/>
                    <a:pt x="0" y="96520"/>
                    <a:pt x="3810" y="77470"/>
                  </a:cubicBezTo>
                  <a:cubicBezTo>
                    <a:pt x="7620" y="58420"/>
                    <a:pt x="24130" y="36830"/>
                    <a:pt x="35560" y="25400"/>
                  </a:cubicBezTo>
                  <a:cubicBezTo>
                    <a:pt x="44450" y="16510"/>
                    <a:pt x="50800" y="12700"/>
                    <a:pt x="62230" y="8890"/>
                  </a:cubicBezTo>
                  <a:cubicBezTo>
                    <a:pt x="78740" y="3810"/>
                    <a:pt x="105410" y="0"/>
                    <a:pt x="124460" y="6350"/>
                  </a:cubicBezTo>
                  <a:cubicBezTo>
                    <a:pt x="142240" y="11430"/>
                    <a:pt x="163830" y="25400"/>
                    <a:pt x="175260" y="40640"/>
                  </a:cubicBezTo>
                  <a:cubicBezTo>
                    <a:pt x="186690" y="55880"/>
                    <a:pt x="190500" y="72390"/>
                    <a:pt x="194310" y="99060"/>
                  </a:cubicBezTo>
                  <a:cubicBezTo>
                    <a:pt x="203200" y="153670"/>
                    <a:pt x="204470" y="303530"/>
                    <a:pt x="194310" y="359410"/>
                  </a:cubicBezTo>
                  <a:cubicBezTo>
                    <a:pt x="189230" y="388620"/>
                    <a:pt x="181610" y="407670"/>
                    <a:pt x="170180" y="424180"/>
                  </a:cubicBezTo>
                  <a:cubicBezTo>
                    <a:pt x="160020" y="435610"/>
                    <a:pt x="147320" y="444500"/>
                    <a:pt x="132080" y="449580"/>
                  </a:cubicBezTo>
                  <a:cubicBezTo>
                    <a:pt x="113030" y="455930"/>
                    <a:pt x="82550" y="455930"/>
                    <a:pt x="64770" y="449580"/>
                  </a:cubicBezTo>
                  <a:cubicBezTo>
                    <a:pt x="48260" y="444500"/>
                    <a:pt x="36830" y="435610"/>
                    <a:pt x="26670" y="424180"/>
                  </a:cubicBezTo>
                  <a:cubicBezTo>
                    <a:pt x="13970" y="407670"/>
                    <a:pt x="2540" y="359410"/>
                    <a:pt x="2540" y="35941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86947E3-DC3E-F931-B03A-163BC30851E8}"/>
              </a:ext>
            </a:extLst>
          </p:cNvPr>
          <p:cNvGrpSpPr/>
          <p:nvPr/>
        </p:nvGrpSpPr>
        <p:grpSpPr>
          <a:xfrm>
            <a:off x="9994414" y="794946"/>
            <a:ext cx="302260" cy="152400"/>
            <a:chOff x="0" y="0"/>
            <a:chExt cx="604520" cy="304800"/>
          </a:xfrm>
          <a:solidFill>
            <a:srgbClr val="9ED5D6"/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2958FB6-E4B6-B2D8-BBB8-B6528456ED46}"/>
                </a:ext>
              </a:extLst>
            </p:cNvPr>
            <p:cNvSpPr/>
            <p:nvPr/>
          </p:nvSpPr>
          <p:spPr>
            <a:xfrm>
              <a:off x="46990" y="49530"/>
              <a:ext cx="510540" cy="218440"/>
            </a:xfrm>
            <a:custGeom>
              <a:avLst/>
              <a:gdLst/>
              <a:ahLst/>
              <a:cxnLst/>
              <a:rect l="l" t="t" r="r" b="b"/>
              <a:pathLst>
                <a:path w="510540" h="218440">
                  <a:moveTo>
                    <a:pt x="100330" y="5080"/>
                  </a:moveTo>
                  <a:cubicBezTo>
                    <a:pt x="436880" y="6350"/>
                    <a:pt x="453390" y="10160"/>
                    <a:pt x="468630" y="21590"/>
                  </a:cubicBezTo>
                  <a:cubicBezTo>
                    <a:pt x="485140" y="34290"/>
                    <a:pt x="500380" y="55880"/>
                    <a:pt x="505460" y="76200"/>
                  </a:cubicBezTo>
                  <a:cubicBezTo>
                    <a:pt x="510540" y="95250"/>
                    <a:pt x="509270" y="120650"/>
                    <a:pt x="501650" y="139700"/>
                  </a:cubicBezTo>
                  <a:cubicBezTo>
                    <a:pt x="494030" y="158750"/>
                    <a:pt x="477520" y="179070"/>
                    <a:pt x="459740" y="189230"/>
                  </a:cubicBezTo>
                  <a:cubicBezTo>
                    <a:pt x="441960" y="200660"/>
                    <a:pt x="417830" y="205740"/>
                    <a:pt x="397510" y="203200"/>
                  </a:cubicBezTo>
                  <a:cubicBezTo>
                    <a:pt x="377190" y="200660"/>
                    <a:pt x="351790" y="186690"/>
                    <a:pt x="337820" y="176530"/>
                  </a:cubicBezTo>
                  <a:cubicBezTo>
                    <a:pt x="328930" y="168910"/>
                    <a:pt x="323850" y="161290"/>
                    <a:pt x="318770" y="149860"/>
                  </a:cubicBezTo>
                  <a:cubicBezTo>
                    <a:pt x="311150" y="134620"/>
                    <a:pt x="306070" y="104140"/>
                    <a:pt x="308610" y="86360"/>
                  </a:cubicBezTo>
                  <a:cubicBezTo>
                    <a:pt x="308610" y="73660"/>
                    <a:pt x="313690" y="64770"/>
                    <a:pt x="318770" y="55880"/>
                  </a:cubicBezTo>
                  <a:cubicBezTo>
                    <a:pt x="323850" y="45720"/>
                    <a:pt x="328930" y="36830"/>
                    <a:pt x="337820" y="29210"/>
                  </a:cubicBezTo>
                  <a:cubicBezTo>
                    <a:pt x="351790" y="17780"/>
                    <a:pt x="377190" y="3810"/>
                    <a:pt x="397510" y="2540"/>
                  </a:cubicBezTo>
                  <a:cubicBezTo>
                    <a:pt x="417830" y="0"/>
                    <a:pt x="443230" y="5080"/>
                    <a:pt x="459740" y="16510"/>
                  </a:cubicBezTo>
                  <a:cubicBezTo>
                    <a:pt x="477520" y="26670"/>
                    <a:pt x="494030" y="45720"/>
                    <a:pt x="501650" y="64770"/>
                  </a:cubicBezTo>
                  <a:cubicBezTo>
                    <a:pt x="509270" y="83820"/>
                    <a:pt x="510540" y="110490"/>
                    <a:pt x="505460" y="129540"/>
                  </a:cubicBezTo>
                  <a:cubicBezTo>
                    <a:pt x="500380" y="149860"/>
                    <a:pt x="485140" y="171450"/>
                    <a:pt x="468630" y="182880"/>
                  </a:cubicBezTo>
                  <a:cubicBezTo>
                    <a:pt x="453390" y="195580"/>
                    <a:pt x="436880" y="199390"/>
                    <a:pt x="407670" y="204470"/>
                  </a:cubicBezTo>
                  <a:cubicBezTo>
                    <a:pt x="339090" y="213360"/>
                    <a:pt x="115570" y="218440"/>
                    <a:pt x="54610" y="189230"/>
                  </a:cubicBezTo>
                  <a:cubicBezTo>
                    <a:pt x="27940" y="176530"/>
                    <a:pt x="17780" y="156210"/>
                    <a:pt x="8890" y="137160"/>
                  </a:cubicBezTo>
                  <a:cubicBezTo>
                    <a:pt x="2540" y="121920"/>
                    <a:pt x="0" y="106680"/>
                    <a:pt x="3810" y="91440"/>
                  </a:cubicBezTo>
                  <a:cubicBezTo>
                    <a:pt x="6350" y="71120"/>
                    <a:pt x="19050" y="43180"/>
                    <a:pt x="35560" y="29210"/>
                  </a:cubicBezTo>
                  <a:cubicBezTo>
                    <a:pt x="52070" y="15240"/>
                    <a:pt x="100330" y="5080"/>
                    <a:pt x="100330" y="508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190B6A8-4585-54D4-88B1-242E98C87373}"/>
              </a:ext>
            </a:extLst>
          </p:cNvPr>
          <p:cNvGrpSpPr/>
          <p:nvPr/>
        </p:nvGrpSpPr>
        <p:grpSpPr>
          <a:xfrm>
            <a:off x="3869587" y="500307"/>
            <a:ext cx="304165" cy="340995"/>
            <a:chOff x="0" y="0"/>
            <a:chExt cx="608330" cy="681990"/>
          </a:xfrm>
          <a:solidFill>
            <a:srgbClr val="9ED5D6"/>
          </a:solidFill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073D0A1-62C0-1B25-D9BF-027854DCDF01}"/>
                </a:ext>
              </a:extLst>
            </p:cNvPr>
            <p:cNvSpPr/>
            <p:nvPr/>
          </p:nvSpPr>
          <p:spPr>
            <a:xfrm>
              <a:off x="46990" y="49530"/>
              <a:ext cx="516890" cy="588010"/>
            </a:xfrm>
            <a:custGeom>
              <a:avLst/>
              <a:gdLst/>
              <a:ahLst/>
              <a:cxnLst/>
              <a:rect l="l" t="t" r="r" b="b"/>
              <a:pathLst>
                <a:path w="516890" h="588010">
                  <a:moveTo>
                    <a:pt x="345440" y="553720"/>
                  </a:moveTo>
                  <a:cubicBezTo>
                    <a:pt x="0" y="102870"/>
                    <a:pt x="2540" y="85090"/>
                    <a:pt x="5080" y="69850"/>
                  </a:cubicBezTo>
                  <a:cubicBezTo>
                    <a:pt x="7620" y="58420"/>
                    <a:pt x="11430" y="50800"/>
                    <a:pt x="17780" y="41910"/>
                  </a:cubicBezTo>
                  <a:cubicBezTo>
                    <a:pt x="27940" y="30480"/>
                    <a:pt x="46990" y="12700"/>
                    <a:pt x="64770" y="6350"/>
                  </a:cubicBezTo>
                  <a:cubicBezTo>
                    <a:pt x="82550" y="0"/>
                    <a:pt x="105410" y="0"/>
                    <a:pt x="123190" y="5080"/>
                  </a:cubicBezTo>
                  <a:cubicBezTo>
                    <a:pt x="140970" y="11430"/>
                    <a:pt x="160020" y="25400"/>
                    <a:pt x="170180" y="40640"/>
                  </a:cubicBezTo>
                  <a:cubicBezTo>
                    <a:pt x="181610" y="55880"/>
                    <a:pt x="187960" y="78740"/>
                    <a:pt x="186690" y="97790"/>
                  </a:cubicBezTo>
                  <a:cubicBezTo>
                    <a:pt x="186690" y="115570"/>
                    <a:pt x="175260" y="139700"/>
                    <a:pt x="166370" y="152400"/>
                  </a:cubicBezTo>
                  <a:cubicBezTo>
                    <a:pt x="160020" y="161290"/>
                    <a:pt x="152400" y="166370"/>
                    <a:pt x="143510" y="171450"/>
                  </a:cubicBezTo>
                  <a:cubicBezTo>
                    <a:pt x="134620" y="176530"/>
                    <a:pt x="127000" y="181610"/>
                    <a:pt x="115570" y="182880"/>
                  </a:cubicBezTo>
                  <a:cubicBezTo>
                    <a:pt x="100330" y="185420"/>
                    <a:pt x="73660" y="185420"/>
                    <a:pt x="57150" y="177800"/>
                  </a:cubicBezTo>
                  <a:cubicBezTo>
                    <a:pt x="40640" y="170180"/>
                    <a:pt x="22860" y="153670"/>
                    <a:pt x="13970" y="137160"/>
                  </a:cubicBezTo>
                  <a:cubicBezTo>
                    <a:pt x="5080" y="121920"/>
                    <a:pt x="1270" y="97790"/>
                    <a:pt x="3810" y="80010"/>
                  </a:cubicBezTo>
                  <a:cubicBezTo>
                    <a:pt x="6350" y="60960"/>
                    <a:pt x="17780" y="40640"/>
                    <a:pt x="30480" y="26670"/>
                  </a:cubicBezTo>
                  <a:cubicBezTo>
                    <a:pt x="44450" y="13970"/>
                    <a:pt x="64770" y="3810"/>
                    <a:pt x="83820" y="1270"/>
                  </a:cubicBezTo>
                  <a:cubicBezTo>
                    <a:pt x="102870" y="0"/>
                    <a:pt x="127000" y="6350"/>
                    <a:pt x="142240" y="13970"/>
                  </a:cubicBezTo>
                  <a:cubicBezTo>
                    <a:pt x="152400" y="19050"/>
                    <a:pt x="153670" y="21590"/>
                    <a:pt x="165100" y="33020"/>
                  </a:cubicBezTo>
                  <a:cubicBezTo>
                    <a:pt x="213360" y="82550"/>
                    <a:pt x="486410" y="387350"/>
                    <a:pt x="509270" y="472440"/>
                  </a:cubicBezTo>
                  <a:cubicBezTo>
                    <a:pt x="516890" y="501650"/>
                    <a:pt x="510540" y="520700"/>
                    <a:pt x="500380" y="538480"/>
                  </a:cubicBezTo>
                  <a:cubicBezTo>
                    <a:pt x="490220" y="556260"/>
                    <a:pt x="468630" y="575310"/>
                    <a:pt x="449580" y="581660"/>
                  </a:cubicBezTo>
                  <a:cubicBezTo>
                    <a:pt x="429260" y="588010"/>
                    <a:pt x="400050" y="586740"/>
                    <a:pt x="382270" y="580390"/>
                  </a:cubicBezTo>
                  <a:cubicBezTo>
                    <a:pt x="367030" y="575310"/>
                    <a:pt x="345440" y="553720"/>
                    <a:pt x="345440" y="55372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32D1AA6-A9F9-ADF6-C1AC-3AA37613C307}"/>
              </a:ext>
            </a:extLst>
          </p:cNvPr>
          <p:cNvGrpSpPr/>
          <p:nvPr/>
        </p:nvGrpSpPr>
        <p:grpSpPr>
          <a:xfrm>
            <a:off x="3828312" y="804471"/>
            <a:ext cx="255270" cy="170815"/>
            <a:chOff x="0" y="0"/>
            <a:chExt cx="510540" cy="341630"/>
          </a:xfrm>
          <a:solidFill>
            <a:srgbClr val="9ED5D6"/>
          </a:solidFill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9A35376-CC98-D4F1-1592-066910B2ED88}"/>
                </a:ext>
              </a:extLst>
            </p:cNvPr>
            <p:cNvSpPr/>
            <p:nvPr/>
          </p:nvSpPr>
          <p:spPr>
            <a:xfrm>
              <a:off x="46990" y="48260"/>
              <a:ext cx="412750" cy="246380"/>
            </a:xfrm>
            <a:custGeom>
              <a:avLst/>
              <a:gdLst/>
              <a:ahLst/>
              <a:cxnLst/>
              <a:rect l="l" t="t" r="r" b="b"/>
              <a:pathLst>
                <a:path w="412750" h="246380">
                  <a:moveTo>
                    <a:pt x="294640" y="241300"/>
                  </a:moveTo>
                  <a:cubicBezTo>
                    <a:pt x="10160" y="152400"/>
                    <a:pt x="10160" y="144780"/>
                    <a:pt x="6350" y="133350"/>
                  </a:cubicBezTo>
                  <a:cubicBezTo>
                    <a:pt x="2540" y="116840"/>
                    <a:pt x="2540" y="86360"/>
                    <a:pt x="6350" y="69850"/>
                  </a:cubicBezTo>
                  <a:cubicBezTo>
                    <a:pt x="8890" y="58420"/>
                    <a:pt x="12700" y="50800"/>
                    <a:pt x="21590" y="41910"/>
                  </a:cubicBezTo>
                  <a:cubicBezTo>
                    <a:pt x="33020" y="29210"/>
                    <a:pt x="54610" y="11430"/>
                    <a:pt x="73660" y="5080"/>
                  </a:cubicBezTo>
                  <a:cubicBezTo>
                    <a:pt x="92710" y="0"/>
                    <a:pt x="118110" y="1270"/>
                    <a:pt x="137160" y="8890"/>
                  </a:cubicBezTo>
                  <a:cubicBezTo>
                    <a:pt x="154940" y="15240"/>
                    <a:pt x="175260" y="35560"/>
                    <a:pt x="185420" y="49530"/>
                  </a:cubicBezTo>
                  <a:cubicBezTo>
                    <a:pt x="193040" y="58420"/>
                    <a:pt x="195580" y="67310"/>
                    <a:pt x="196850" y="78740"/>
                  </a:cubicBezTo>
                  <a:cubicBezTo>
                    <a:pt x="199390" y="95250"/>
                    <a:pt x="199390" y="123190"/>
                    <a:pt x="190500" y="142240"/>
                  </a:cubicBezTo>
                  <a:cubicBezTo>
                    <a:pt x="182880" y="160020"/>
                    <a:pt x="165100" y="179070"/>
                    <a:pt x="147320" y="187960"/>
                  </a:cubicBezTo>
                  <a:cubicBezTo>
                    <a:pt x="130810" y="198120"/>
                    <a:pt x="102870" y="200660"/>
                    <a:pt x="85090" y="199390"/>
                  </a:cubicBezTo>
                  <a:cubicBezTo>
                    <a:pt x="73660" y="198120"/>
                    <a:pt x="64770" y="195580"/>
                    <a:pt x="54610" y="189230"/>
                  </a:cubicBezTo>
                  <a:cubicBezTo>
                    <a:pt x="40640" y="180340"/>
                    <a:pt x="19050" y="161290"/>
                    <a:pt x="11430" y="143510"/>
                  </a:cubicBezTo>
                  <a:cubicBezTo>
                    <a:pt x="2540" y="125730"/>
                    <a:pt x="0" y="100330"/>
                    <a:pt x="3810" y="80010"/>
                  </a:cubicBezTo>
                  <a:cubicBezTo>
                    <a:pt x="7620" y="60960"/>
                    <a:pt x="20320" y="39370"/>
                    <a:pt x="35560" y="25400"/>
                  </a:cubicBezTo>
                  <a:cubicBezTo>
                    <a:pt x="50800" y="12700"/>
                    <a:pt x="77470" y="3810"/>
                    <a:pt x="93980" y="2540"/>
                  </a:cubicBezTo>
                  <a:cubicBezTo>
                    <a:pt x="106680" y="0"/>
                    <a:pt x="115570" y="1270"/>
                    <a:pt x="127000" y="5080"/>
                  </a:cubicBezTo>
                  <a:cubicBezTo>
                    <a:pt x="142240" y="11430"/>
                    <a:pt x="179070" y="40640"/>
                    <a:pt x="179070" y="40640"/>
                  </a:cubicBezTo>
                  <a:cubicBezTo>
                    <a:pt x="179070" y="39370"/>
                    <a:pt x="151130" y="21590"/>
                    <a:pt x="153670" y="19050"/>
                  </a:cubicBezTo>
                  <a:cubicBezTo>
                    <a:pt x="157480" y="10160"/>
                    <a:pt x="294640" y="35560"/>
                    <a:pt x="336550" y="52070"/>
                  </a:cubicBezTo>
                  <a:cubicBezTo>
                    <a:pt x="363220" y="62230"/>
                    <a:pt x="382270" y="72390"/>
                    <a:pt x="394970" y="90170"/>
                  </a:cubicBezTo>
                  <a:cubicBezTo>
                    <a:pt x="407670" y="107950"/>
                    <a:pt x="412750" y="137160"/>
                    <a:pt x="412750" y="156210"/>
                  </a:cubicBezTo>
                  <a:cubicBezTo>
                    <a:pt x="411480" y="172720"/>
                    <a:pt x="406400" y="187960"/>
                    <a:pt x="397510" y="200660"/>
                  </a:cubicBezTo>
                  <a:cubicBezTo>
                    <a:pt x="384810" y="215900"/>
                    <a:pt x="359410" y="234950"/>
                    <a:pt x="341630" y="241300"/>
                  </a:cubicBezTo>
                  <a:cubicBezTo>
                    <a:pt x="326390" y="246380"/>
                    <a:pt x="294640" y="241300"/>
                    <a:pt x="294640" y="24130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42ED2CC-3BC5-6BA6-8508-EF8151033EEA}"/>
              </a:ext>
            </a:extLst>
          </p:cNvPr>
          <p:cNvGrpSpPr/>
          <p:nvPr/>
        </p:nvGrpSpPr>
        <p:grpSpPr>
          <a:xfrm>
            <a:off x="4229632" y="504752"/>
            <a:ext cx="193040" cy="271145"/>
            <a:chOff x="0" y="0"/>
            <a:chExt cx="386080" cy="542290"/>
          </a:xfrm>
          <a:solidFill>
            <a:srgbClr val="9ED5D6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32116BD-B530-D8FD-5835-D445F74757FF}"/>
                </a:ext>
              </a:extLst>
            </p:cNvPr>
            <p:cNvSpPr/>
            <p:nvPr/>
          </p:nvSpPr>
          <p:spPr>
            <a:xfrm>
              <a:off x="50800" y="50800"/>
              <a:ext cx="285750" cy="441960"/>
            </a:xfrm>
            <a:custGeom>
              <a:avLst/>
              <a:gdLst/>
              <a:ahLst/>
              <a:cxnLst/>
              <a:rect l="l" t="t" r="r" b="b"/>
              <a:pathLst>
                <a:path w="285750" h="441960">
                  <a:moveTo>
                    <a:pt x="0" y="321310"/>
                  </a:moveTo>
                  <a:cubicBezTo>
                    <a:pt x="88900" y="69850"/>
                    <a:pt x="104140" y="38100"/>
                    <a:pt x="125730" y="20320"/>
                  </a:cubicBezTo>
                  <a:cubicBezTo>
                    <a:pt x="143510" y="7620"/>
                    <a:pt x="165100" y="0"/>
                    <a:pt x="185420" y="0"/>
                  </a:cubicBezTo>
                  <a:cubicBezTo>
                    <a:pt x="204470" y="0"/>
                    <a:pt x="229870" y="11430"/>
                    <a:pt x="245110" y="20320"/>
                  </a:cubicBezTo>
                  <a:cubicBezTo>
                    <a:pt x="255270" y="26670"/>
                    <a:pt x="260350" y="33020"/>
                    <a:pt x="266700" y="43180"/>
                  </a:cubicBezTo>
                  <a:cubicBezTo>
                    <a:pt x="274320" y="58420"/>
                    <a:pt x="283210" y="86360"/>
                    <a:pt x="283210" y="104140"/>
                  </a:cubicBezTo>
                  <a:cubicBezTo>
                    <a:pt x="283210" y="115570"/>
                    <a:pt x="281940" y="124460"/>
                    <a:pt x="276860" y="134620"/>
                  </a:cubicBezTo>
                  <a:cubicBezTo>
                    <a:pt x="269240" y="149860"/>
                    <a:pt x="250190" y="172720"/>
                    <a:pt x="236220" y="182880"/>
                  </a:cubicBezTo>
                  <a:cubicBezTo>
                    <a:pt x="226060" y="189230"/>
                    <a:pt x="218440" y="193040"/>
                    <a:pt x="207010" y="194310"/>
                  </a:cubicBezTo>
                  <a:cubicBezTo>
                    <a:pt x="190500" y="196850"/>
                    <a:pt x="162560" y="195580"/>
                    <a:pt x="144780" y="187960"/>
                  </a:cubicBezTo>
                  <a:cubicBezTo>
                    <a:pt x="127000" y="179070"/>
                    <a:pt x="107950" y="162560"/>
                    <a:pt x="99060" y="144780"/>
                  </a:cubicBezTo>
                  <a:cubicBezTo>
                    <a:pt x="90170" y="127000"/>
                    <a:pt x="87630" y="100330"/>
                    <a:pt x="88900" y="82550"/>
                  </a:cubicBezTo>
                  <a:cubicBezTo>
                    <a:pt x="90170" y="71120"/>
                    <a:pt x="92710" y="63500"/>
                    <a:pt x="99060" y="53340"/>
                  </a:cubicBezTo>
                  <a:cubicBezTo>
                    <a:pt x="107950" y="38100"/>
                    <a:pt x="129540" y="17780"/>
                    <a:pt x="143510" y="10160"/>
                  </a:cubicBezTo>
                  <a:cubicBezTo>
                    <a:pt x="154940" y="3810"/>
                    <a:pt x="162560" y="1270"/>
                    <a:pt x="173990" y="1270"/>
                  </a:cubicBezTo>
                  <a:cubicBezTo>
                    <a:pt x="191770" y="0"/>
                    <a:pt x="218440" y="3810"/>
                    <a:pt x="236220" y="13970"/>
                  </a:cubicBezTo>
                  <a:cubicBezTo>
                    <a:pt x="252730" y="24130"/>
                    <a:pt x="269240" y="43180"/>
                    <a:pt x="276860" y="62230"/>
                  </a:cubicBezTo>
                  <a:cubicBezTo>
                    <a:pt x="284480" y="80010"/>
                    <a:pt x="285750" y="105410"/>
                    <a:pt x="280670" y="124460"/>
                  </a:cubicBezTo>
                  <a:cubicBezTo>
                    <a:pt x="274320" y="143510"/>
                    <a:pt x="256540" y="152400"/>
                    <a:pt x="245110" y="176530"/>
                  </a:cubicBezTo>
                  <a:cubicBezTo>
                    <a:pt x="223520" y="222250"/>
                    <a:pt x="200660" y="350520"/>
                    <a:pt x="179070" y="389890"/>
                  </a:cubicBezTo>
                  <a:cubicBezTo>
                    <a:pt x="168910" y="407670"/>
                    <a:pt x="161290" y="415290"/>
                    <a:pt x="147320" y="424180"/>
                  </a:cubicBezTo>
                  <a:cubicBezTo>
                    <a:pt x="130810" y="434340"/>
                    <a:pt x="100330" y="441960"/>
                    <a:pt x="81280" y="440690"/>
                  </a:cubicBezTo>
                  <a:cubicBezTo>
                    <a:pt x="64770" y="439420"/>
                    <a:pt x="50800" y="431800"/>
                    <a:pt x="38100" y="424180"/>
                  </a:cubicBezTo>
                  <a:cubicBezTo>
                    <a:pt x="25400" y="415290"/>
                    <a:pt x="13970" y="403860"/>
                    <a:pt x="7620" y="388620"/>
                  </a:cubicBezTo>
                  <a:cubicBezTo>
                    <a:pt x="0" y="370840"/>
                    <a:pt x="0" y="321310"/>
                    <a:pt x="0" y="321310"/>
                  </a:cubicBezTo>
                </a:path>
              </a:pathLst>
            </a:custGeom>
            <a:grpFill/>
            <a:ln cap="sq">
              <a:solidFill>
                <a:srgbClr val="9ED5D6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EBC911A-D593-3720-B525-C7AB924D65EB}"/>
              </a:ext>
            </a:extLst>
          </p:cNvPr>
          <p:cNvGrpSpPr/>
          <p:nvPr/>
        </p:nvGrpSpPr>
        <p:grpSpPr>
          <a:xfrm>
            <a:off x="10328927" y="1544736"/>
            <a:ext cx="271673" cy="270179"/>
            <a:chOff x="0" y="0"/>
            <a:chExt cx="595630" cy="57531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B6A1302-6C19-B52C-591B-DCCDBE0324BB}"/>
                </a:ext>
              </a:extLst>
            </p:cNvPr>
            <p:cNvSpPr/>
            <p:nvPr/>
          </p:nvSpPr>
          <p:spPr>
            <a:xfrm>
              <a:off x="48260" y="49530"/>
              <a:ext cx="501650" cy="474980"/>
            </a:xfrm>
            <a:custGeom>
              <a:avLst/>
              <a:gdLst/>
              <a:ahLst/>
              <a:cxnLst/>
              <a:rect l="l" t="t" r="r" b="b"/>
              <a:pathLst>
                <a:path w="501650" h="474980">
                  <a:moveTo>
                    <a:pt x="34290" y="307340"/>
                  </a:moveTo>
                  <a:cubicBezTo>
                    <a:pt x="378460" y="2540"/>
                    <a:pt x="393700" y="0"/>
                    <a:pt x="412750" y="2540"/>
                  </a:cubicBezTo>
                  <a:cubicBezTo>
                    <a:pt x="431800" y="5080"/>
                    <a:pt x="453390" y="15240"/>
                    <a:pt x="467360" y="27940"/>
                  </a:cubicBezTo>
                  <a:cubicBezTo>
                    <a:pt x="481330" y="41910"/>
                    <a:pt x="492760" y="63500"/>
                    <a:pt x="495300" y="82550"/>
                  </a:cubicBezTo>
                  <a:cubicBezTo>
                    <a:pt x="499110" y="100330"/>
                    <a:pt x="491490" y="127000"/>
                    <a:pt x="485140" y="142240"/>
                  </a:cubicBezTo>
                  <a:cubicBezTo>
                    <a:pt x="481330" y="152400"/>
                    <a:pt x="476250" y="158750"/>
                    <a:pt x="466090" y="166370"/>
                  </a:cubicBezTo>
                  <a:cubicBezTo>
                    <a:pt x="453390" y="176530"/>
                    <a:pt x="427990" y="187960"/>
                    <a:pt x="411480" y="191770"/>
                  </a:cubicBezTo>
                  <a:cubicBezTo>
                    <a:pt x="400050" y="193040"/>
                    <a:pt x="391160" y="193040"/>
                    <a:pt x="381000" y="189230"/>
                  </a:cubicBezTo>
                  <a:cubicBezTo>
                    <a:pt x="364490" y="184150"/>
                    <a:pt x="341630" y="172720"/>
                    <a:pt x="328930" y="157480"/>
                  </a:cubicBezTo>
                  <a:cubicBezTo>
                    <a:pt x="316230" y="143510"/>
                    <a:pt x="307340" y="120650"/>
                    <a:pt x="307340" y="101600"/>
                  </a:cubicBezTo>
                  <a:cubicBezTo>
                    <a:pt x="306070" y="82550"/>
                    <a:pt x="314960" y="57150"/>
                    <a:pt x="323850" y="43180"/>
                  </a:cubicBezTo>
                  <a:cubicBezTo>
                    <a:pt x="328930" y="33020"/>
                    <a:pt x="335280" y="26670"/>
                    <a:pt x="344170" y="20320"/>
                  </a:cubicBezTo>
                  <a:cubicBezTo>
                    <a:pt x="358140" y="11430"/>
                    <a:pt x="383540" y="1270"/>
                    <a:pt x="402590" y="1270"/>
                  </a:cubicBezTo>
                  <a:cubicBezTo>
                    <a:pt x="421640" y="1270"/>
                    <a:pt x="444500" y="10160"/>
                    <a:pt x="459740" y="21590"/>
                  </a:cubicBezTo>
                  <a:cubicBezTo>
                    <a:pt x="474980" y="33020"/>
                    <a:pt x="488950" y="53340"/>
                    <a:pt x="494030" y="72390"/>
                  </a:cubicBezTo>
                  <a:cubicBezTo>
                    <a:pt x="499110" y="90170"/>
                    <a:pt x="501650" y="107950"/>
                    <a:pt x="490220" y="132080"/>
                  </a:cubicBezTo>
                  <a:cubicBezTo>
                    <a:pt x="458470" y="201930"/>
                    <a:pt x="231140" y="406400"/>
                    <a:pt x="161290" y="450850"/>
                  </a:cubicBezTo>
                  <a:cubicBezTo>
                    <a:pt x="133350" y="467360"/>
                    <a:pt x="118110" y="474980"/>
                    <a:pt x="97790" y="474980"/>
                  </a:cubicBezTo>
                  <a:cubicBezTo>
                    <a:pt x="76200" y="474980"/>
                    <a:pt x="49530" y="462280"/>
                    <a:pt x="34290" y="450850"/>
                  </a:cubicBezTo>
                  <a:cubicBezTo>
                    <a:pt x="21590" y="440690"/>
                    <a:pt x="13970" y="426720"/>
                    <a:pt x="7620" y="412750"/>
                  </a:cubicBezTo>
                  <a:cubicBezTo>
                    <a:pt x="2540" y="398780"/>
                    <a:pt x="0" y="383540"/>
                    <a:pt x="2540" y="368300"/>
                  </a:cubicBezTo>
                  <a:cubicBezTo>
                    <a:pt x="6350" y="349250"/>
                    <a:pt x="34290" y="307340"/>
                    <a:pt x="34290" y="307340"/>
                  </a:cubicBezTo>
                </a:path>
              </a:pathLst>
            </a:custGeom>
            <a:grpFill/>
            <a:ln cap="sq">
              <a:solidFill>
                <a:srgbClr val="DF8787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598FDA75-8AD6-FBD9-F2AA-ECD55E6E758C}"/>
              </a:ext>
            </a:extLst>
          </p:cNvPr>
          <p:cNvGrpSpPr/>
          <p:nvPr/>
        </p:nvGrpSpPr>
        <p:grpSpPr>
          <a:xfrm>
            <a:off x="10212124" y="1467901"/>
            <a:ext cx="159876" cy="229026"/>
            <a:chOff x="0" y="0"/>
            <a:chExt cx="350520" cy="48768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0A61340-E842-6FA5-C570-21FCE141BDE7}"/>
                </a:ext>
              </a:extLst>
            </p:cNvPr>
            <p:cNvSpPr/>
            <p:nvPr/>
          </p:nvSpPr>
          <p:spPr>
            <a:xfrm>
              <a:off x="45720" y="49530"/>
              <a:ext cx="259080" cy="389890"/>
            </a:xfrm>
            <a:custGeom>
              <a:avLst/>
              <a:gdLst/>
              <a:ahLst/>
              <a:cxnLst/>
              <a:rect l="l" t="t" r="r" b="b"/>
              <a:pathLst>
                <a:path w="259080" h="389890">
                  <a:moveTo>
                    <a:pt x="5080" y="260350"/>
                  </a:moveTo>
                  <a:cubicBezTo>
                    <a:pt x="95250" y="21590"/>
                    <a:pt x="111760" y="12700"/>
                    <a:pt x="129540" y="6350"/>
                  </a:cubicBezTo>
                  <a:cubicBezTo>
                    <a:pt x="148590" y="0"/>
                    <a:pt x="175260" y="2540"/>
                    <a:pt x="191770" y="6350"/>
                  </a:cubicBezTo>
                  <a:cubicBezTo>
                    <a:pt x="203200" y="10160"/>
                    <a:pt x="210820" y="13970"/>
                    <a:pt x="219710" y="21590"/>
                  </a:cubicBezTo>
                  <a:cubicBezTo>
                    <a:pt x="231140" y="33020"/>
                    <a:pt x="248920" y="54610"/>
                    <a:pt x="254000" y="73660"/>
                  </a:cubicBezTo>
                  <a:cubicBezTo>
                    <a:pt x="259080" y="92710"/>
                    <a:pt x="256540" y="116840"/>
                    <a:pt x="248920" y="134620"/>
                  </a:cubicBezTo>
                  <a:cubicBezTo>
                    <a:pt x="242570" y="153670"/>
                    <a:pt x="226060" y="171450"/>
                    <a:pt x="209550" y="181610"/>
                  </a:cubicBezTo>
                  <a:cubicBezTo>
                    <a:pt x="191770" y="191770"/>
                    <a:pt x="167640" y="196850"/>
                    <a:pt x="148590" y="194310"/>
                  </a:cubicBezTo>
                  <a:cubicBezTo>
                    <a:pt x="129540" y="191770"/>
                    <a:pt x="105410" y="177800"/>
                    <a:pt x="92710" y="167640"/>
                  </a:cubicBezTo>
                  <a:cubicBezTo>
                    <a:pt x="83820" y="160020"/>
                    <a:pt x="78740" y="153670"/>
                    <a:pt x="73660" y="142240"/>
                  </a:cubicBezTo>
                  <a:cubicBezTo>
                    <a:pt x="67310" y="127000"/>
                    <a:pt x="60960" y="100330"/>
                    <a:pt x="64770" y="81280"/>
                  </a:cubicBezTo>
                  <a:cubicBezTo>
                    <a:pt x="68580" y="62230"/>
                    <a:pt x="80010" y="40640"/>
                    <a:pt x="93980" y="26670"/>
                  </a:cubicBezTo>
                  <a:cubicBezTo>
                    <a:pt x="107950" y="13970"/>
                    <a:pt x="130810" y="3810"/>
                    <a:pt x="151130" y="1270"/>
                  </a:cubicBezTo>
                  <a:cubicBezTo>
                    <a:pt x="170180" y="0"/>
                    <a:pt x="194310" y="5080"/>
                    <a:pt x="210820" y="15240"/>
                  </a:cubicBezTo>
                  <a:cubicBezTo>
                    <a:pt x="227330" y="26670"/>
                    <a:pt x="243840" y="45720"/>
                    <a:pt x="250190" y="63500"/>
                  </a:cubicBezTo>
                  <a:cubicBezTo>
                    <a:pt x="257810" y="81280"/>
                    <a:pt x="256540" y="99060"/>
                    <a:pt x="252730" y="125730"/>
                  </a:cubicBezTo>
                  <a:cubicBezTo>
                    <a:pt x="246380" y="173990"/>
                    <a:pt x="209550" y="284480"/>
                    <a:pt x="184150" y="327660"/>
                  </a:cubicBezTo>
                  <a:cubicBezTo>
                    <a:pt x="170180" y="351790"/>
                    <a:pt x="158750" y="368300"/>
                    <a:pt x="139700" y="378460"/>
                  </a:cubicBezTo>
                  <a:cubicBezTo>
                    <a:pt x="120650" y="388620"/>
                    <a:pt x="91440" y="389890"/>
                    <a:pt x="72390" y="387350"/>
                  </a:cubicBezTo>
                  <a:cubicBezTo>
                    <a:pt x="55880" y="383540"/>
                    <a:pt x="43180" y="375920"/>
                    <a:pt x="31750" y="365760"/>
                  </a:cubicBezTo>
                  <a:cubicBezTo>
                    <a:pt x="20320" y="355600"/>
                    <a:pt x="10160" y="342900"/>
                    <a:pt x="5080" y="327660"/>
                  </a:cubicBezTo>
                  <a:cubicBezTo>
                    <a:pt x="0" y="309880"/>
                    <a:pt x="5080" y="260350"/>
                    <a:pt x="5080" y="260350"/>
                  </a:cubicBezTo>
                </a:path>
              </a:pathLst>
            </a:custGeom>
            <a:grpFill/>
            <a:ln cap="sq">
              <a:solidFill>
                <a:srgbClr val="DF8787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216D7A1-86DB-4C25-42E2-F15DD1B8496B}"/>
              </a:ext>
            </a:extLst>
          </p:cNvPr>
          <p:cNvGrpSpPr/>
          <p:nvPr/>
        </p:nvGrpSpPr>
        <p:grpSpPr>
          <a:xfrm>
            <a:off x="10434468" y="1827313"/>
            <a:ext cx="233442" cy="149702"/>
            <a:chOff x="0" y="0"/>
            <a:chExt cx="511810" cy="3187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21BBFD1-5591-5C0E-81C4-225922A6EC76}"/>
                </a:ext>
              </a:extLst>
            </p:cNvPr>
            <p:cNvSpPr/>
            <p:nvPr/>
          </p:nvSpPr>
          <p:spPr>
            <a:xfrm>
              <a:off x="46990" y="49530"/>
              <a:ext cx="415290" cy="220980"/>
            </a:xfrm>
            <a:custGeom>
              <a:avLst/>
              <a:gdLst/>
              <a:ahLst/>
              <a:cxnLst/>
              <a:rect l="l" t="t" r="r" b="b"/>
              <a:pathLst>
                <a:path w="415290" h="220980">
                  <a:moveTo>
                    <a:pt x="111760" y="1270"/>
                  </a:moveTo>
                  <a:cubicBezTo>
                    <a:pt x="374650" y="36830"/>
                    <a:pt x="388620" y="52070"/>
                    <a:pt x="398780" y="66040"/>
                  </a:cubicBezTo>
                  <a:cubicBezTo>
                    <a:pt x="405130" y="76200"/>
                    <a:pt x="407670" y="85090"/>
                    <a:pt x="410210" y="95250"/>
                  </a:cubicBezTo>
                  <a:cubicBezTo>
                    <a:pt x="412750" y="105410"/>
                    <a:pt x="415290" y="115570"/>
                    <a:pt x="412750" y="127000"/>
                  </a:cubicBezTo>
                  <a:cubicBezTo>
                    <a:pt x="410210" y="143510"/>
                    <a:pt x="401320" y="170180"/>
                    <a:pt x="387350" y="184150"/>
                  </a:cubicBezTo>
                  <a:cubicBezTo>
                    <a:pt x="374650" y="199390"/>
                    <a:pt x="351790" y="212090"/>
                    <a:pt x="332740" y="214630"/>
                  </a:cubicBezTo>
                  <a:cubicBezTo>
                    <a:pt x="313690" y="218440"/>
                    <a:pt x="288290" y="214630"/>
                    <a:pt x="270510" y="205740"/>
                  </a:cubicBezTo>
                  <a:cubicBezTo>
                    <a:pt x="252730" y="196850"/>
                    <a:pt x="234950" y="179070"/>
                    <a:pt x="226060" y="161290"/>
                  </a:cubicBezTo>
                  <a:cubicBezTo>
                    <a:pt x="217170" y="143510"/>
                    <a:pt x="214630" y="118110"/>
                    <a:pt x="218440" y="99060"/>
                  </a:cubicBezTo>
                  <a:cubicBezTo>
                    <a:pt x="222250" y="80010"/>
                    <a:pt x="237490" y="57150"/>
                    <a:pt x="250190" y="44450"/>
                  </a:cubicBezTo>
                  <a:cubicBezTo>
                    <a:pt x="257810" y="35560"/>
                    <a:pt x="265430" y="31750"/>
                    <a:pt x="276860" y="27940"/>
                  </a:cubicBezTo>
                  <a:cubicBezTo>
                    <a:pt x="293370" y="21590"/>
                    <a:pt x="320040" y="17780"/>
                    <a:pt x="339090" y="22860"/>
                  </a:cubicBezTo>
                  <a:cubicBezTo>
                    <a:pt x="359410" y="27940"/>
                    <a:pt x="379730" y="41910"/>
                    <a:pt x="392430" y="57150"/>
                  </a:cubicBezTo>
                  <a:cubicBezTo>
                    <a:pt x="405130" y="72390"/>
                    <a:pt x="412750" y="96520"/>
                    <a:pt x="414020" y="116840"/>
                  </a:cubicBezTo>
                  <a:cubicBezTo>
                    <a:pt x="414020" y="135890"/>
                    <a:pt x="403860" y="162560"/>
                    <a:pt x="394970" y="176530"/>
                  </a:cubicBezTo>
                  <a:cubicBezTo>
                    <a:pt x="388620" y="186690"/>
                    <a:pt x="382270" y="193040"/>
                    <a:pt x="372110" y="199390"/>
                  </a:cubicBezTo>
                  <a:cubicBezTo>
                    <a:pt x="356870" y="207010"/>
                    <a:pt x="336550" y="214630"/>
                    <a:pt x="311150" y="217170"/>
                  </a:cubicBezTo>
                  <a:cubicBezTo>
                    <a:pt x="274320" y="220980"/>
                    <a:pt x="214630" y="210820"/>
                    <a:pt x="171450" y="204470"/>
                  </a:cubicBezTo>
                  <a:cubicBezTo>
                    <a:pt x="132080" y="199390"/>
                    <a:pt x="87630" y="196850"/>
                    <a:pt x="60960" y="186690"/>
                  </a:cubicBezTo>
                  <a:cubicBezTo>
                    <a:pt x="44450" y="179070"/>
                    <a:pt x="33020" y="170180"/>
                    <a:pt x="24130" y="158750"/>
                  </a:cubicBezTo>
                  <a:cubicBezTo>
                    <a:pt x="13970" y="147320"/>
                    <a:pt x="6350" y="132080"/>
                    <a:pt x="3810" y="118110"/>
                  </a:cubicBezTo>
                  <a:cubicBezTo>
                    <a:pt x="0" y="102870"/>
                    <a:pt x="0" y="86360"/>
                    <a:pt x="3810" y="71120"/>
                  </a:cubicBezTo>
                  <a:cubicBezTo>
                    <a:pt x="7620" y="57150"/>
                    <a:pt x="16510" y="41910"/>
                    <a:pt x="26670" y="30480"/>
                  </a:cubicBezTo>
                  <a:cubicBezTo>
                    <a:pt x="36830" y="20320"/>
                    <a:pt x="50800" y="10160"/>
                    <a:pt x="64770" y="5080"/>
                  </a:cubicBezTo>
                  <a:cubicBezTo>
                    <a:pt x="78740" y="0"/>
                    <a:pt x="111760" y="1270"/>
                    <a:pt x="111760" y="1270"/>
                  </a:cubicBezTo>
                </a:path>
              </a:pathLst>
            </a:custGeom>
            <a:grpFill/>
            <a:ln cap="sq">
              <a:solidFill>
                <a:srgbClr val="DF8787"/>
              </a:solidFill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4" name="Group 64">
            <a:extLst>
              <a:ext uri="{FF2B5EF4-FFF2-40B4-BE49-F238E27FC236}">
                <a16:creationId xmlns:a16="http://schemas.microsoft.com/office/drawing/2014/main" id="{DD34EF42-8789-C470-C3C3-72C939897E23}"/>
              </a:ext>
            </a:extLst>
          </p:cNvPr>
          <p:cNvGrpSpPr/>
          <p:nvPr/>
        </p:nvGrpSpPr>
        <p:grpSpPr>
          <a:xfrm rot="18568379">
            <a:off x="4099489" y="6055595"/>
            <a:ext cx="198755" cy="565150"/>
            <a:chOff x="0" y="0"/>
            <a:chExt cx="397510" cy="1130300"/>
          </a:xfrm>
          <a:solidFill>
            <a:srgbClr val="DF8787"/>
          </a:solidFill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666B96A3-F461-124C-A2C5-99FD16436312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6" name="Group 66">
            <a:extLst>
              <a:ext uri="{FF2B5EF4-FFF2-40B4-BE49-F238E27FC236}">
                <a16:creationId xmlns:a16="http://schemas.microsoft.com/office/drawing/2014/main" id="{C8C8BE00-4CD0-43E5-BB7B-E6037A6B7F0B}"/>
              </a:ext>
            </a:extLst>
          </p:cNvPr>
          <p:cNvGrpSpPr/>
          <p:nvPr/>
        </p:nvGrpSpPr>
        <p:grpSpPr>
          <a:xfrm>
            <a:off x="10434332" y="384952"/>
            <a:ext cx="145415" cy="145415"/>
            <a:chOff x="0" y="0"/>
            <a:chExt cx="290830" cy="290830"/>
          </a:xfrm>
          <a:solidFill>
            <a:srgbClr val="2DD5FD"/>
          </a:solidFill>
        </p:grpSpPr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013B37AF-8A57-F51C-95AB-03CDE264347B}"/>
                </a:ext>
              </a:extLst>
            </p:cNvPr>
            <p:cNvSpPr/>
            <p:nvPr/>
          </p:nvSpPr>
          <p:spPr>
            <a:xfrm>
              <a:off x="49530" y="48260"/>
              <a:ext cx="186690" cy="191770"/>
            </a:xfrm>
            <a:custGeom>
              <a:avLst/>
              <a:gdLst/>
              <a:ahLst/>
              <a:cxnLst/>
              <a:rect l="l" t="t" r="r" b="b"/>
              <a:pathLst>
                <a:path w="186690" h="191770">
                  <a:moveTo>
                    <a:pt x="186690" y="67310"/>
                  </a:moveTo>
                  <a:cubicBezTo>
                    <a:pt x="186690" y="128270"/>
                    <a:pt x="180340" y="143510"/>
                    <a:pt x="171450" y="154940"/>
                  </a:cubicBezTo>
                  <a:cubicBezTo>
                    <a:pt x="162560" y="166370"/>
                    <a:pt x="148590" y="176530"/>
                    <a:pt x="134620" y="182880"/>
                  </a:cubicBezTo>
                  <a:cubicBezTo>
                    <a:pt x="121920" y="189230"/>
                    <a:pt x="105410" y="191770"/>
                    <a:pt x="90170" y="191770"/>
                  </a:cubicBezTo>
                  <a:cubicBezTo>
                    <a:pt x="76200" y="190500"/>
                    <a:pt x="59690" y="185420"/>
                    <a:pt x="46990" y="177800"/>
                  </a:cubicBezTo>
                  <a:cubicBezTo>
                    <a:pt x="34290" y="170180"/>
                    <a:pt x="22860" y="157480"/>
                    <a:pt x="13970" y="144780"/>
                  </a:cubicBezTo>
                  <a:cubicBezTo>
                    <a:pt x="6350" y="133350"/>
                    <a:pt x="2540" y="116840"/>
                    <a:pt x="1270" y="101600"/>
                  </a:cubicBezTo>
                  <a:cubicBezTo>
                    <a:pt x="0" y="87630"/>
                    <a:pt x="3810" y="71120"/>
                    <a:pt x="8890" y="57150"/>
                  </a:cubicBezTo>
                  <a:cubicBezTo>
                    <a:pt x="15240" y="43180"/>
                    <a:pt x="25400" y="30480"/>
                    <a:pt x="36830" y="21590"/>
                  </a:cubicBezTo>
                  <a:cubicBezTo>
                    <a:pt x="49530" y="11430"/>
                    <a:pt x="64770" y="5080"/>
                    <a:pt x="78740" y="2540"/>
                  </a:cubicBezTo>
                  <a:cubicBezTo>
                    <a:pt x="93980" y="0"/>
                    <a:pt x="110490" y="1270"/>
                    <a:pt x="124460" y="5080"/>
                  </a:cubicBezTo>
                  <a:cubicBezTo>
                    <a:pt x="138430" y="10160"/>
                    <a:pt x="163830" y="29210"/>
                    <a:pt x="16383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7C8311A8-7721-D0CF-B6AB-035A575347E1}"/>
              </a:ext>
            </a:extLst>
          </p:cNvPr>
          <p:cNvGrpSpPr/>
          <p:nvPr/>
        </p:nvGrpSpPr>
        <p:grpSpPr>
          <a:xfrm>
            <a:off x="4367553" y="6489893"/>
            <a:ext cx="145415" cy="145415"/>
            <a:chOff x="0" y="0"/>
            <a:chExt cx="290830" cy="290830"/>
          </a:xfrm>
          <a:solidFill>
            <a:srgbClr val="DF8787"/>
          </a:solidFill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964B9981-0100-F0DC-6715-DA9F3591D4BD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5C60714-ECEE-2A3D-C1AF-ED07874E6707}"/>
              </a:ext>
            </a:extLst>
          </p:cNvPr>
          <p:cNvSpPr/>
          <p:nvPr/>
        </p:nvSpPr>
        <p:spPr>
          <a:xfrm>
            <a:off x="4425344" y="403040"/>
            <a:ext cx="5234525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..............</a:t>
            </a: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909CBB71-40B1-96AD-E7BC-D10818BF158B}"/>
              </a:ext>
            </a:extLst>
          </p:cNvPr>
          <p:cNvSpPr/>
          <p:nvPr/>
        </p:nvSpPr>
        <p:spPr>
          <a:xfrm rot="21121758" flipH="1">
            <a:off x="422220" y="1650391"/>
            <a:ext cx="2753374" cy="2294737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98" name="Freeform 4">
            <a:extLst>
              <a:ext uri="{FF2B5EF4-FFF2-40B4-BE49-F238E27FC236}">
                <a16:creationId xmlns:a16="http://schemas.microsoft.com/office/drawing/2014/main" id="{416593E7-1FDE-FBE5-D5F5-577FB7EF00A9}"/>
              </a:ext>
            </a:extLst>
          </p:cNvPr>
          <p:cNvSpPr/>
          <p:nvPr/>
        </p:nvSpPr>
        <p:spPr>
          <a:xfrm rot="3823140">
            <a:off x="2841753" y="2997832"/>
            <a:ext cx="1030247" cy="1800180"/>
          </a:xfrm>
          <a:custGeom>
            <a:avLst/>
            <a:gdLst/>
            <a:ahLst/>
            <a:cxnLst/>
            <a:rect l="l" t="t" r="r" b="b"/>
            <a:pathLst>
              <a:path w="3286842" h="5380247">
                <a:moveTo>
                  <a:pt x="0" y="0"/>
                </a:moveTo>
                <a:lnTo>
                  <a:pt x="3286842" y="0"/>
                </a:lnTo>
                <a:lnTo>
                  <a:pt x="3286842" y="5380247"/>
                </a:lnTo>
                <a:lnTo>
                  <a:pt x="0" y="5380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4EFB362B-888E-BA1E-D59E-201A049CE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847"/>
            <a:ext cx="1336559" cy="1136427"/>
          </a:xfrm>
          <a:prstGeom prst="rect">
            <a:avLst/>
          </a:prstGeom>
        </p:spPr>
      </p:pic>
      <p:pic>
        <p:nvPicPr>
          <p:cNvPr id="100" name="Picture 35" descr="Picture 35">
            <a:extLst>
              <a:ext uri="{FF2B5EF4-FFF2-40B4-BE49-F238E27FC236}">
                <a16:creationId xmlns:a16="http://schemas.microsoft.com/office/drawing/2014/main" id="{A13EC37C-B397-5844-7907-54BEA31D9D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82" t="11041" r="15559" b="32507"/>
          <a:stretch/>
        </p:blipFill>
        <p:spPr>
          <a:xfrm>
            <a:off x="-149555" y="-105533"/>
            <a:ext cx="1286418" cy="10379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D7913DB3-79BB-4E23-58B7-C5C97C2D832A}"/>
              </a:ext>
            </a:extLst>
          </p:cNvPr>
          <p:cNvGrpSpPr/>
          <p:nvPr/>
        </p:nvGrpSpPr>
        <p:grpSpPr>
          <a:xfrm>
            <a:off x="4632546" y="1834475"/>
            <a:ext cx="5512998" cy="4721873"/>
            <a:chOff x="0" y="-38100"/>
            <a:chExt cx="4565723" cy="2478775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D9B47C0-A96E-20CA-F499-0E4EBB6626AA}"/>
                </a:ext>
              </a:extLst>
            </p:cNvPr>
            <p:cNvSpPr/>
            <p:nvPr/>
          </p:nvSpPr>
          <p:spPr>
            <a:xfrm>
              <a:off x="0" y="0"/>
              <a:ext cx="4565723" cy="2440675"/>
            </a:xfrm>
            <a:custGeom>
              <a:avLst/>
              <a:gdLst/>
              <a:ahLst/>
              <a:cxnLst/>
              <a:rect l="l" t="t" r="r" b="b"/>
              <a:pathLst>
                <a:path w="4565723" h="2440675">
                  <a:moveTo>
                    <a:pt x="24116" y="0"/>
                  </a:moveTo>
                  <a:lnTo>
                    <a:pt x="4541607" y="0"/>
                  </a:lnTo>
                  <a:cubicBezTo>
                    <a:pt x="4554926" y="0"/>
                    <a:pt x="4565723" y="10797"/>
                    <a:pt x="4565723" y="24116"/>
                  </a:cubicBezTo>
                  <a:lnTo>
                    <a:pt x="4565723" y="2416559"/>
                  </a:lnTo>
                  <a:cubicBezTo>
                    <a:pt x="4565723" y="2429878"/>
                    <a:pt x="4554926" y="2440675"/>
                    <a:pt x="4541607" y="2440675"/>
                  </a:cubicBezTo>
                  <a:lnTo>
                    <a:pt x="24116" y="2440675"/>
                  </a:lnTo>
                  <a:cubicBezTo>
                    <a:pt x="10797" y="2440675"/>
                    <a:pt x="0" y="2429878"/>
                    <a:pt x="0" y="2416559"/>
                  </a:cubicBezTo>
                  <a:lnTo>
                    <a:pt x="0" y="24116"/>
                  </a:lnTo>
                  <a:cubicBezTo>
                    <a:pt x="0" y="10797"/>
                    <a:pt x="10797" y="0"/>
                    <a:pt x="241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9ED5D6"/>
              </a:solidFill>
              <a:prstDash val="solid"/>
              <a:round/>
            </a:ln>
          </p:spPr>
          <p:txBody>
            <a:bodyPr/>
            <a:lstStyle/>
            <a:p>
              <a:endParaRPr lang="ar-SA" sz="1200" dirty="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0C1F04F-3EE6-F61E-2A02-BF0CCAC7D871}"/>
                </a:ext>
              </a:extLst>
            </p:cNvPr>
            <p:cNvSpPr txBox="1"/>
            <p:nvPr/>
          </p:nvSpPr>
          <p:spPr>
            <a:xfrm>
              <a:off x="0" y="-38100"/>
              <a:ext cx="4565723" cy="2478775"/>
            </a:xfrm>
            <a:prstGeom prst="rect">
              <a:avLst/>
            </a:prstGeom>
            <a:ln>
              <a:solidFill>
                <a:srgbClr val="9ED5D6"/>
              </a:solidFill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CC685EAD-DBFC-D91D-8F5F-2CABF3A4049A}"/>
              </a:ext>
            </a:extLst>
          </p:cNvPr>
          <p:cNvGrpSpPr/>
          <p:nvPr/>
        </p:nvGrpSpPr>
        <p:grpSpPr>
          <a:xfrm rot="18568379">
            <a:off x="4053224" y="5681662"/>
            <a:ext cx="198755" cy="565150"/>
            <a:chOff x="0" y="0"/>
            <a:chExt cx="397510" cy="1130300"/>
          </a:xfrm>
          <a:solidFill>
            <a:srgbClr val="DF8787"/>
          </a:solidFill>
        </p:grpSpPr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4403E11F-37E7-209C-2FF1-40E552ED3340}"/>
                </a:ext>
              </a:extLst>
            </p:cNvPr>
            <p:cNvSpPr/>
            <p:nvPr/>
          </p:nvSpPr>
          <p:spPr>
            <a:xfrm>
              <a:off x="41910" y="45720"/>
              <a:ext cx="304800" cy="1035050"/>
            </a:xfrm>
            <a:custGeom>
              <a:avLst/>
              <a:gdLst/>
              <a:ahLst/>
              <a:cxnLst/>
              <a:rect l="l" t="t" r="r" b="b"/>
              <a:pathLst>
                <a:path w="304800" h="1035050">
                  <a:moveTo>
                    <a:pt x="303530" y="109220"/>
                  </a:moveTo>
                  <a:cubicBezTo>
                    <a:pt x="210820" y="745490"/>
                    <a:pt x="238760" y="897890"/>
                    <a:pt x="217170" y="961390"/>
                  </a:cubicBezTo>
                  <a:cubicBezTo>
                    <a:pt x="207010" y="989330"/>
                    <a:pt x="193040" y="1003300"/>
                    <a:pt x="175260" y="1014730"/>
                  </a:cubicBezTo>
                  <a:cubicBezTo>
                    <a:pt x="157480" y="1027430"/>
                    <a:pt x="132080" y="1035050"/>
                    <a:pt x="110490" y="1033780"/>
                  </a:cubicBezTo>
                  <a:cubicBezTo>
                    <a:pt x="88900" y="1032510"/>
                    <a:pt x="63500" y="1022350"/>
                    <a:pt x="46990" y="1008380"/>
                  </a:cubicBezTo>
                  <a:cubicBezTo>
                    <a:pt x="30480" y="994410"/>
                    <a:pt x="16510" y="967740"/>
                    <a:pt x="11430" y="949960"/>
                  </a:cubicBezTo>
                  <a:cubicBezTo>
                    <a:pt x="7620" y="937260"/>
                    <a:pt x="7620" y="928370"/>
                    <a:pt x="10160" y="915670"/>
                  </a:cubicBezTo>
                  <a:cubicBezTo>
                    <a:pt x="12700" y="896620"/>
                    <a:pt x="22860" y="868680"/>
                    <a:pt x="38100" y="853440"/>
                  </a:cubicBezTo>
                  <a:cubicBezTo>
                    <a:pt x="53340" y="838200"/>
                    <a:pt x="81280" y="825500"/>
                    <a:pt x="99060" y="821690"/>
                  </a:cubicBezTo>
                  <a:cubicBezTo>
                    <a:pt x="111760" y="817880"/>
                    <a:pt x="121920" y="819150"/>
                    <a:pt x="133350" y="821690"/>
                  </a:cubicBezTo>
                  <a:cubicBezTo>
                    <a:pt x="144780" y="822960"/>
                    <a:pt x="154940" y="825500"/>
                    <a:pt x="166370" y="831850"/>
                  </a:cubicBezTo>
                  <a:cubicBezTo>
                    <a:pt x="181610" y="842010"/>
                    <a:pt x="203200" y="866140"/>
                    <a:pt x="213360" y="881380"/>
                  </a:cubicBezTo>
                  <a:cubicBezTo>
                    <a:pt x="219710" y="892810"/>
                    <a:pt x="222250" y="901700"/>
                    <a:pt x="222250" y="915670"/>
                  </a:cubicBezTo>
                  <a:cubicBezTo>
                    <a:pt x="222250" y="933450"/>
                    <a:pt x="215900" y="965200"/>
                    <a:pt x="207010" y="981710"/>
                  </a:cubicBezTo>
                  <a:cubicBezTo>
                    <a:pt x="201930" y="993140"/>
                    <a:pt x="195580" y="1000760"/>
                    <a:pt x="185420" y="1008380"/>
                  </a:cubicBezTo>
                  <a:cubicBezTo>
                    <a:pt x="170180" y="1018540"/>
                    <a:pt x="143510" y="1032510"/>
                    <a:pt x="121920" y="1033780"/>
                  </a:cubicBezTo>
                  <a:cubicBezTo>
                    <a:pt x="100330" y="1035050"/>
                    <a:pt x="72390" y="1023620"/>
                    <a:pt x="55880" y="1014730"/>
                  </a:cubicBezTo>
                  <a:cubicBezTo>
                    <a:pt x="44450" y="1008380"/>
                    <a:pt x="38100" y="1002030"/>
                    <a:pt x="30480" y="991870"/>
                  </a:cubicBezTo>
                  <a:cubicBezTo>
                    <a:pt x="20320" y="975360"/>
                    <a:pt x="13970" y="956310"/>
                    <a:pt x="8890" y="927100"/>
                  </a:cubicBezTo>
                  <a:cubicBezTo>
                    <a:pt x="0" y="867410"/>
                    <a:pt x="1270" y="759460"/>
                    <a:pt x="11430" y="650240"/>
                  </a:cubicBezTo>
                  <a:cubicBezTo>
                    <a:pt x="26670" y="487680"/>
                    <a:pt x="73660" y="127000"/>
                    <a:pt x="124460" y="45720"/>
                  </a:cubicBezTo>
                  <a:cubicBezTo>
                    <a:pt x="142240" y="19050"/>
                    <a:pt x="160020" y="10160"/>
                    <a:pt x="180340" y="5080"/>
                  </a:cubicBezTo>
                  <a:cubicBezTo>
                    <a:pt x="201930" y="0"/>
                    <a:pt x="231140" y="2540"/>
                    <a:pt x="250190" y="11430"/>
                  </a:cubicBezTo>
                  <a:cubicBezTo>
                    <a:pt x="269240" y="21590"/>
                    <a:pt x="288290" y="44450"/>
                    <a:pt x="297180" y="63500"/>
                  </a:cubicBezTo>
                  <a:cubicBezTo>
                    <a:pt x="304800" y="77470"/>
                    <a:pt x="303530" y="109220"/>
                    <a:pt x="303530" y="10922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EA276ACD-2D55-8FC6-3C13-EA8F82E8850D}"/>
              </a:ext>
            </a:extLst>
          </p:cNvPr>
          <p:cNvGrpSpPr/>
          <p:nvPr/>
        </p:nvGrpSpPr>
        <p:grpSpPr>
          <a:xfrm>
            <a:off x="4321288" y="6115960"/>
            <a:ext cx="145415" cy="145415"/>
            <a:chOff x="0" y="0"/>
            <a:chExt cx="290830" cy="290830"/>
          </a:xfrm>
          <a:solidFill>
            <a:srgbClr val="DF8787"/>
          </a:solidFill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E9B8940E-333A-4EF3-2513-D6F218A914D8}"/>
                </a:ext>
              </a:extLst>
            </p:cNvPr>
            <p:cNvSpPr/>
            <p:nvPr/>
          </p:nvSpPr>
          <p:spPr>
            <a:xfrm>
              <a:off x="49530" y="48260"/>
              <a:ext cx="186690" cy="193040"/>
            </a:xfrm>
            <a:custGeom>
              <a:avLst/>
              <a:gdLst/>
              <a:ahLst/>
              <a:cxnLst/>
              <a:rect l="l" t="t" r="r" b="b"/>
              <a:pathLst>
                <a:path w="186690" h="193040">
                  <a:moveTo>
                    <a:pt x="186690" y="68580"/>
                  </a:moveTo>
                  <a:cubicBezTo>
                    <a:pt x="186690" y="128270"/>
                    <a:pt x="180340" y="143510"/>
                    <a:pt x="170180" y="154940"/>
                  </a:cubicBezTo>
                  <a:cubicBezTo>
                    <a:pt x="161290" y="167640"/>
                    <a:pt x="148590" y="177800"/>
                    <a:pt x="134620" y="184150"/>
                  </a:cubicBezTo>
                  <a:cubicBezTo>
                    <a:pt x="121920" y="189230"/>
                    <a:pt x="104140" y="193040"/>
                    <a:pt x="90170" y="191770"/>
                  </a:cubicBezTo>
                  <a:cubicBezTo>
                    <a:pt x="74930" y="190500"/>
                    <a:pt x="59690" y="185420"/>
                    <a:pt x="46990" y="177800"/>
                  </a:cubicBezTo>
                  <a:cubicBezTo>
                    <a:pt x="34290" y="170180"/>
                    <a:pt x="21590" y="158750"/>
                    <a:pt x="13970" y="146050"/>
                  </a:cubicBezTo>
                  <a:cubicBezTo>
                    <a:pt x="6350" y="133350"/>
                    <a:pt x="1270" y="116840"/>
                    <a:pt x="1270" y="102870"/>
                  </a:cubicBezTo>
                  <a:cubicBezTo>
                    <a:pt x="0" y="87630"/>
                    <a:pt x="2540" y="71120"/>
                    <a:pt x="8890" y="57150"/>
                  </a:cubicBezTo>
                  <a:cubicBezTo>
                    <a:pt x="15240" y="44450"/>
                    <a:pt x="25400" y="30480"/>
                    <a:pt x="36830" y="21590"/>
                  </a:cubicBezTo>
                  <a:cubicBezTo>
                    <a:pt x="48260" y="12700"/>
                    <a:pt x="63500" y="5080"/>
                    <a:pt x="78740" y="2540"/>
                  </a:cubicBezTo>
                  <a:cubicBezTo>
                    <a:pt x="92710" y="0"/>
                    <a:pt x="110490" y="1270"/>
                    <a:pt x="124460" y="6350"/>
                  </a:cubicBezTo>
                  <a:cubicBezTo>
                    <a:pt x="138430" y="10160"/>
                    <a:pt x="162560" y="29210"/>
                    <a:pt x="162560" y="29210"/>
                  </a:cubicBezTo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FC740B4D-48B7-6A79-3E5E-5697B05DED15}"/>
              </a:ext>
            </a:extLst>
          </p:cNvPr>
          <p:cNvSpPr/>
          <p:nvPr/>
        </p:nvSpPr>
        <p:spPr>
          <a:xfrm>
            <a:off x="2485530" y="783111"/>
            <a:ext cx="1400250" cy="1323534"/>
          </a:xfrm>
          <a:custGeom>
            <a:avLst/>
            <a:gdLst/>
            <a:ahLst/>
            <a:cxnLst/>
            <a:rect l="l" t="t" r="r" b="b"/>
            <a:pathLst>
              <a:path w="6969760" h="7975600">
                <a:moveTo>
                  <a:pt x="1239520" y="1239520"/>
                </a:moveTo>
                <a:cubicBezTo>
                  <a:pt x="0" y="2479040"/>
                  <a:pt x="0" y="4489450"/>
                  <a:pt x="1239520" y="5730240"/>
                </a:cubicBezTo>
                <a:lnTo>
                  <a:pt x="3484880" y="7975600"/>
                </a:lnTo>
                <a:lnTo>
                  <a:pt x="5730240" y="5730240"/>
                </a:lnTo>
                <a:cubicBezTo>
                  <a:pt x="6969760" y="4490720"/>
                  <a:pt x="6969760" y="2480310"/>
                  <a:pt x="5730240" y="1239520"/>
                </a:cubicBezTo>
                <a:cubicBezTo>
                  <a:pt x="4489450" y="0"/>
                  <a:pt x="2480310" y="0"/>
                  <a:pt x="1239520" y="1239520"/>
                </a:cubicBezTo>
                <a:close/>
              </a:path>
            </a:pathLst>
          </a:custGeom>
          <a:solidFill>
            <a:srgbClr val="9ED5D6"/>
          </a:solid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A2856C79-1D83-7BBE-648D-7292B164618E}"/>
              </a:ext>
            </a:extLst>
          </p:cNvPr>
          <p:cNvSpPr/>
          <p:nvPr/>
        </p:nvSpPr>
        <p:spPr>
          <a:xfrm>
            <a:off x="2889542" y="1145816"/>
            <a:ext cx="590132" cy="595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9ED5D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0F7E7CE6-E885-749F-1BB2-FA94709544D5}"/>
              </a:ext>
            </a:extLst>
          </p:cNvPr>
          <p:cNvSpPr/>
          <p:nvPr/>
        </p:nvSpPr>
        <p:spPr>
          <a:xfrm>
            <a:off x="233855" y="4627467"/>
            <a:ext cx="3659227" cy="856681"/>
          </a:xfrm>
          <a:custGeom>
            <a:avLst/>
            <a:gdLst/>
            <a:ahLst/>
            <a:cxnLst/>
            <a:rect l="l" t="t" r="r" b="b"/>
            <a:pathLst>
              <a:path w="4546780" h="826687">
                <a:moveTo>
                  <a:pt x="0" y="0"/>
                </a:moveTo>
                <a:lnTo>
                  <a:pt x="4546781" y="0"/>
                </a:lnTo>
                <a:lnTo>
                  <a:pt x="4546781" y="826687"/>
                </a:lnTo>
                <a:lnTo>
                  <a:pt x="0" y="826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0C0DCD4-5B20-31C5-31DA-77918F5C2CE8}"/>
              </a:ext>
            </a:extLst>
          </p:cNvPr>
          <p:cNvSpPr/>
          <p:nvPr/>
        </p:nvSpPr>
        <p:spPr>
          <a:xfrm>
            <a:off x="-183425" y="4574444"/>
            <a:ext cx="4389619" cy="962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Congenial Black" panose="020F0502020204030204" pitchFamily="2" charset="0"/>
                <a:ea typeface="BatangChe" panose="020B0503020000020004" pitchFamily="49" charset="-127"/>
                <a:cs typeface="PT Bold Heading" panose="02010400000000000000" pitchFamily="2" charset="-78"/>
              </a:rPr>
              <a:t>عوداً حميداً</a:t>
            </a:r>
          </a:p>
        </p:txBody>
      </p:sp>
    </p:spTree>
    <p:extLst>
      <p:ext uri="{BB962C8B-B14F-4D97-AF65-F5344CB8AC3E}">
        <p14:creationId xmlns:p14="http://schemas.microsoft.com/office/powerpoint/2010/main" val="3488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  <p:bldP spid="69" grpId="0" animBg="1"/>
      <p:bldP spid="98" grpId="0" animBg="1"/>
      <p:bldP spid="38" grpId="0" animBg="1"/>
      <p:bldP spid="39" grpId="0" animBg="1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شاشة عريضة</PresentationFormat>
  <Paragraphs>70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Congenial Black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7</cp:revision>
  <dcterms:created xsi:type="dcterms:W3CDTF">2024-08-14T06:50:27Z</dcterms:created>
  <dcterms:modified xsi:type="dcterms:W3CDTF">2025-08-22T08:22:18Z</dcterms:modified>
</cp:coreProperties>
</file>