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141" r:id="rId2"/>
    <p:sldId id="1139" r:id="rId3"/>
    <p:sldId id="1140"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80"/>
    <a:srgbClr val="660066"/>
    <a:srgbClr val="FF5969"/>
    <a:srgbClr val="8F3BB0"/>
    <a:srgbClr val="0E0130"/>
    <a:srgbClr val="6B1C8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41" autoAdjust="0"/>
    <p:restoredTop sz="94660"/>
  </p:normalViewPr>
  <p:slideViewPr>
    <p:cSldViewPr snapToGrid="0">
      <p:cViewPr varScale="1">
        <p:scale>
          <a:sx n="65" d="100"/>
          <a:sy n="65" d="100"/>
        </p:scale>
        <p:origin x="840" y="15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E0368-3C88-48B7-ADB8-18D92025F41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9193993-B4C5-4EBE-8676-620406AA46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323852E-88D3-497B-8B02-1EC7993B1986}"/>
              </a:ext>
            </a:extLst>
          </p:cNvPr>
          <p:cNvSpPr>
            <a:spLocks noGrp="1"/>
          </p:cNvSpPr>
          <p:nvPr>
            <p:ph type="dt" sz="half" idx="10"/>
          </p:nvPr>
        </p:nvSpPr>
        <p:spPr/>
        <p:txBody>
          <a:bodyPr/>
          <a:lstStyle/>
          <a:p>
            <a:fld id="{F9F91B0E-6535-4374-90F0-94267E6E40D9}" type="datetimeFigureOut">
              <a:rPr lang="en-US" smtClean="0"/>
              <a:t>31/10/2020</a:t>
            </a:fld>
            <a:endParaRPr lang="en-US"/>
          </a:p>
        </p:txBody>
      </p:sp>
      <p:sp>
        <p:nvSpPr>
          <p:cNvPr id="5" name="Footer Placeholder 4">
            <a:extLst>
              <a:ext uri="{FF2B5EF4-FFF2-40B4-BE49-F238E27FC236}">
                <a16:creationId xmlns:a16="http://schemas.microsoft.com/office/drawing/2014/main" id="{A1507E04-6F96-4BF3-AEBC-CAFC6A3187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EC60-D575-496D-9EC4-A4A61AEBE796}"/>
              </a:ext>
            </a:extLst>
          </p:cNvPr>
          <p:cNvSpPr>
            <a:spLocks noGrp="1"/>
          </p:cNvSpPr>
          <p:nvPr>
            <p:ph type="sldNum" sz="quarter" idx="12"/>
          </p:nvPr>
        </p:nvSpPr>
        <p:spPr/>
        <p:txBody>
          <a:bodyPr/>
          <a:lstStyle/>
          <a:p>
            <a:fld id="{36503600-2C2E-408F-8EA2-AF8F06CCC665}" type="slidenum">
              <a:rPr lang="en-US" smtClean="0"/>
              <a:t>‹#›</a:t>
            </a:fld>
            <a:endParaRPr lang="en-US"/>
          </a:p>
        </p:txBody>
      </p:sp>
    </p:spTree>
    <p:extLst>
      <p:ext uri="{BB962C8B-B14F-4D97-AF65-F5344CB8AC3E}">
        <p14:creationId xmlns:p14="http://schemas.microsoft.com/office/powerpoint/2010/main" val="1461940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59C83-BC89-4203-9F2D-4C25D57B947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ABCB346-DD50-49E2-8F3E-1ABDBB9E37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772976C-931C-4F86-82FC-B93A0C47D846}"/>
              </a:ext>
            </a:extLst>
          </p:cNvPr>
          <p:cNvSpPr>
            <a:spLocks noGrp="1"/>
          </p:cNvSpPr>
          <p:nvPr>
            <p:ph type="dt" sz="half" idx="10"/>
          </p:nvPr>
        </p:nvSpPr>
        <p:spPr/>
        <p:txBody>
          <a:bodyPr/>
          <a:lstStyle/>
          <a:p>
            <a:fld id="{F9F91B0E-6535-4374-90F0-94267E6E40D9}" type="datetimeFigureOut">
              <a:rPr lang="en-US" smtClean="0"/>
              <a:t>31/10/2020</a:t>
            </a:fld>
            <a:endParaRPr lang="en-US"/>
          </a:p>
        </p:txBody>
      </p:sp>
      <p:sp>
        <p:nvSpPr>
          <p:cNvPr id="5" name="Footer Placeholder 4">
            <a:extLst>
              <a:ext uri="{FF2B5EF4-FFF2-40B4-BE49-F238E27FC236}">
                <a16:creationId xmlns:a16="http://schemas.microsoft.com/office/drawing/2014/main" id="{DA1EB5C9-71EA-418D-B39B-6D510EA52D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5402CD-917F-4E7C-8133-A55ED0043CCF}"/>
              </a:ext>
            </a:extLst>
          </p:cNvPr>
          <p:cNvSpPr>
            <a:spLocks noGrp="1"/>
          </p:cNvSpPr>
          <p:nvPr>
            <p:ph type="sldNum" sz="quarter" idx="12"/>
          </p:nvPr>
        </p:nvSpPr>
        <p:spPr/>
        <p:txBody>
          <a:bodyPr/>
          <a:lstStyle/>
          <a:p>
            <a:fld id="{36503600-2C2E-408F-8EA2-AF8F06CCC665}" type="slidenum">
              <a:rPr lang="en-US" smtClean="0"/>
              <a:t>‹#›</a:t>
            </a:fld>
            <a:endParaRPr lang="en-US"/>
          </a:p>
        </p:txBody>
      </p:sp>
    </p:spTree>
    <p:extLst>
      <p:ext uri="{BB962C8B-B14F-4D97-AF65-F5344CB8AC3E}">
        <p14:creationId xmlns:p14="http://schemas.microsoft.com/office/powerpoint/2010/main" val="4112212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F6DFF07-490E-441F-A6BA-76B917E5F58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B1BF446-4E10-4875-BB3B-54381138117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F70A85-F2E5-49EF-B291-C99A3FD71923}"/>
              </a:ext>
            </a:extLst>
          </p:cNvPr>
          <p:cNvSpPr>
            <a:spLocks noGrp="1"/>
          </p:cNvSpPr>
          <p:nvPr>
            <p:ph type="dt" sz="half" idx="10"/>
          </p:nvPr>
        </p:nvSpPr>
        <p:spPr/>
        <p:txBody>
          <a:bodyPr/>
          <a:lstStyle/>
          <a:p>
            <a:fld id="{F9F91B0E-6535-4374-90F0-94267E6E40D9}" type="datetimeFigureOut">
              <a:rPr lang="en-US" smtClean="0"/>
              <a:t>31/10/2020</a:t>
            </a:fld>
            <a:endParaRPr lang="en-US"/>
          </a:p>
        </p:txBody>
      </p:sp>
      <p:sp>
        <p:nvSpPr>
          <p:cNvPr id="5" name="Footer Placeholder 4">
            <a:extLst>
              <a:ext uri="{FF2B5EF4-FFF2-40B4-BE49-F238E27FC236}">
                <a16:creationId xmlns:a16="http://schemas.microsoft.com/office/drawing/2014/main" id="{5877B0CD-E7A1-44C9-9BB7-1FDDBADADE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63AF1F-145D-4C01-B441-714B3A4B586D}"/>
              </a:ext>
            </a:extLst>
          </p:cNvPr>
          <p:cNvSpPr>
            <a:spLocks noGrp="1"/>
          </p:cNvSpPr>
          <p:nvPr>
            <p:ph type="sldNum" sz="quarter" idx="12"/>
          </p:nvPr>
        </p:nvSpPr>
        <p:spPr/>
        <p:txBody>
          <a:bodyPr/>
          <a:lstStyle/>
          <a:p>
            <a:fld id="{36503600-2C2E-408F-8EA2-AF8F06CCC665}" type="slidenum">
              <a:rPr lang="en-US" smtClean="0"/>
              <a:t>‹#›</a:t>
            </a:fld>
            <a:endParaRPr lang="en-US"/>
          </a:p>
        </p:txBody>
      </p:sp>
    </p:spTree>
    <p:extLst>
      <p:ext uri="{BB962C8B-B14F-4D97-AF65-F5344CB8AC3E}">
        <p14:creationId xmlns:p14="http://schemas.microsoft.com/office/powerpoint/2010/main" val="6933248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3FBC6D-709F-4357-B4A9-1EF88AF3061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629A766-86E3-43E1-890E-34BE0967154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D2C7CE-2758-469D-900A-946CA622663F}"/>
              </a:ext>
            </a:extLst>
          </p:cNvPr>
          <p:cNvSpPr>
            <a:spLocks noGrp="1"/>
          </p:cNvSpPr>
          <p:nvPr>
            <p:ph type="dt" sz="half" idx="10"/>
          </p:nvPr>
        </p:nvSpPr>
        <p:spPr/>
        <p:txBody>
          <a:bodyPr/>
          <a:lstStyle/>
          <a:p>
            <a:fld id="{F9F91B0E-6535-4374-90F0-94267E6E40D9}" type="datetimeFigureOut">
              <a:rPr lang="en-US" smtClean="0"/>
              <a:t>31/10/2020</a:t>
            </a:fld>
            <a:endParaRPr lang="en-US"/>
          </a:p>
        </p:txBody>
      </p:sp>
      <p:sp>
        <p:nvSpPr>
          <p:cNvPr id="5" name="Footer Placeholder 4">
            <a:extLst>
              <a:ext uri="{FF2B5EF4-FFF2-40B4-BE49-F238E27FC236}">
                <a16:creationId xmlns:a16="http://schemas.microsoft.com/office/drawing/2014/main" id="{13DD75C0-0BFA-421A-B55F-0C23321B6C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4A209A-5B53-40DF-8A4E-12A68D137E98}"/>
              </a:ext>
            </a:extLst>
          </p:cNvPr>
          <p:cNvSpPr>
            <a:spLocks noGrp="1"/>
          </p:cNvSpPr>
          <p:nvPr>
            <p:ph type="sldNum" sz="quarter" idx="12"/>
          </p:nvPr>
        </p:nvSpPr>
        <p:spPr/>
        <p:txBody>
          <a:bodyPr/>
          <a:lstStyle/>
          <a:p>
            <a:fld id="{36503600-2C2E-408F-8EA2-AF8F06CCC665}" type="slidenum">
              <a:rPr lang="en-US" smtClean="0"/>
              <a:t>‹#›</a:t>
            </a:fld>
            <a:endParaRPr lang="en-US"/>
          </a:p>
        </p:txBody>
      </p:sp>
    </p:spTree>
    <p:extLst>
      <p:ext uri="{BB962C8B-B14F-4D97-AF65-F5344CB8AC3E}">
        <p14:creationId xmlns:p14="http://schemas.microsoft.com/office/powerpoint/2010/main" val="2518871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2A542-B2E4-47EB-98F5-CF321A9BC0A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7A88FC4-611D-49DA-9E4F-4C0257D1B92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2AE903A-D2D3-4FE7-B203-FF9441F2EBF1}"/>
              </a:ext>
            </a:extLst>
          </p:cNvPr>
          <p:cNvSpPr>
            <a:spLocks noGrp="1"/>
          </p:cNvSpPr>
          <p:nvPr>
            <p:ph type="dt" sz="half" idx="10"/>
          </p:nvPr>
        </p:nvSpPr>
        <p:spPr/>
        <p:txBody>
          <a:bodyPr/>
          <a:lstStyle/>
          <a:p>
            <a:fld id="{F9F91B0E-6535-4374-90F0-94267E6E40D9}" type="datetimeFigureOut">
              <a:rPr lang="en-US" smtClean="0"/>
              <a:t>31/10/2020</a:t>
            </a:fld>
            <a:endParaRPr lang="en-US"/>
          </a:p>
        </p:txBody>
      </p:sp>
      <p:sp>
        <p:nvSpPr>
          <p:cNvPr id="5" name="Footer Placeholder 4">
            <a:extLst>
              <a:ext uri="{FF2B5EF4-FFF2-40B4-BE49-F238E27FC236}">
                <a16:creationId xmlns:a16="http://schemas.microsoft.com/office/drawing/2014/main" id="{B5EB83A6-F24C-4DCA-A48C-FFE32593D9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3B1262-6278-4388-8587-D86EEBA3C9D0}"/>
              </a:ext>
            </a:extLst>
          </p:cNvPr>
          <p:cNvSpPr>
            <a:spLocks noGrp="1"/>
          </p:cNvSpPr>
          <p:nvPr>
            <p:ph type="sldNum" sz="quarter" idx="12"/>
          </p:nvPr>
        </p:nvSpPr>
        <p:spPr/>
        <p:txBody>
          <a:bodyPr/>
          <a:lstStyle/>
          <a:p>
            <a:fld id="{36503600-2C2E-408F-8EA2-AF8F06CCC665}" type="slidenum">
              <a:rPr lang="en-US" smtClean="0"/>
              <a:t>‹#›</a:t>
            </a:fld>
            <a:endParaRPr lang="en-US"/>
          </a:p>
        </p:txBody>
      </p:sp>
    </p:spTree>
    <p:extLst>
      <p:ext uri="{BB962C8B-B14F-4D97-AF65-F5344CB8AC3E}">
        <p14:creationId xmlns:p14="http://schemas.microsoft.com/office/powerpoint/2010/main" val="29775539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1FD762-286A-412D-BF52-6CA246412D2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92C1AC1-D839-401F-9A39-192B74AC661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526930F-9D7E-47D4-9DA8-86BEC4EE996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E40B6DB-4670-4F29-B03E-8F3D9BBA6528}"/>
              </a:ext>
            </a:extLst>
          </p:cNvPr>
          <p:cNvSpPr>
            <a:spLocks noGrp="1"/>
          </p:cNvSpPr>
          <p:nvPr>
            <p:ph type="dt" sz="half" idx="10"/>
          </p:nvPr>
        </p:nvSpPr>
        <p:spPr/>
        <p:txBody>
          <a:bodyPr/>
          <a:lstStyle/>
          <a:p>
            <a:fld id="{F9F91B0E-6535-4374-90F0-94267E6E40D9}" type="datetimeFigureOut">
              <a:rPr lang="en-US" smtClean="0"/>
              <a:t>31/10/2020</a:t>
            </a:fld>
            <a:endParaRPr lang="en-US"/>
          </a:p>
        </p:txBody>
      </p:sp>
      <p:sp>
        <p:nvSpPr>
          <p:cNvPr id="6" name="Footer Placeholder 5">
            <a:extLst>
              <a:ext uri="{FF2B5EF4-FFF2-40B4-BE49-F238E27FC236}">
                <a16:creationId xmlns:a16="http://schemas.microsoft.com/office/drawing/2014/main" id="{7F2403C2-B3A8-41A4-B167-38FD5B12C86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ADACBCF-85BB-46DE-B58B-285F3EECCFED}"/>
              </a:ext>
            </a:extLst>
          </p:cNvPr>
          <p:cNvSpPr>
            <a:spLocks noGrp="1"/>
          </p:cNvSpPr>
          <p:nvPr>
            <p:ph type="sldNum" sz="quarter" idx="12"/>
          </p:nvPr>
        </p:nvSpPr>
        <p:spPr/>
        <p:txBody>
          <a:bodyPr/>
          <a:lstStyle/>
          <a:p>
            <a:fld id="{36503600-2C2E-408F-8EA2-AF8F06CCC665}" type="slidenum">
              <a:rPr lang="en-US" smtClean="0"/>
              <a:t>‹#›</a:t>
            </a:fld>
            <a:endParaRPr lang="en-US"/>
          </a:p>
        </p:txBody>
      </p:sp>
    </p:spTree>
    <p:extLst>
      <p:ext uri="{BB962C8B-B14F-4D97-AF65-F5344CB8AC3E}">
        <p14:creationId xmlns:p14="http://schemas.microsoft.com/office/powerpoint/2010/main" val="1417147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E2277-041B-4681-B73F-879B51943F1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3BF42D4-6D22-4F5F-95AB-CEA85B7B1AF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1D36C8-8EE5-47E6-B44A-9501773B0BB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4171BA4-2415-4C98-908B-42F19797F02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840B508-6328-4906-9386-71848541463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99BB807-1065-4CEB-855F-D8466920D0A4}"/>
              </a:ext>
            </a:extLst>
          </p:cNvPr>
          <p:cNvSpPr>
            <a:spLocks noGrp="1"/>
          </p:cNvSpPr>
          <p:nvPr>
            <p:ph type="dt" sz="half" idx="10"/>
          </p:nvPr>
        </p:nvSpPr>
        <p:spPr/>
        <p:txBody>
          <a:bodyPr/>
          <a:lstStyle/>
          <a:p>
            <a:fld id="{F9F91B0E-6535-4374-90F0-94267E6E40D9}" type="datetimeFigureOut">
              <a:rPr lang="en-US" smtClean="0"/>
              <a:t>31/10/2020</a:t>
            </a:fld>
            <a:endParaRPr lang="en-US"/>
          </a:p>
        </p:txBody>
      </p:sp>
      <p:sp>
        <p:nvSpPr>
          <p:cNvPr id="8" name="Footer Placeholder 7">
            <a:extLst>
              <a:ext uri="{FF2B5EF4-FFF2-40B4-BE49-F238E27FC236}">
                <a16:creationId xmlns:a16="http://schemas.microsoft.com/office/drawing/2014/main" id="{531FA662-D34B-4E29-A982-909D7F75317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63B8544-C774-487A-B89A-5C6D2C9EFA4C}"/>
              </a:ext>
            </a:extLst>
          </p:cNvPr>
          <p:cNvSpPr>
            <a:spLocks noGrp="1"/>
          </p:cNvSpPr>
          <p:nvPr>
            <p:ph type="sldNum" sz="quarter" idx="12"/>
          </p:nvPr>
        </p:nvSpPr>
        <p:spPr/>
        <p:txBody>
          <a:bodyPr/>
          <a:lstStyle/>
          <a:p>
            <a:fld id="{36503600-2C2E-408F-8EA2-AF8F06CCC665}" type="slidenum">
              <a:rPr lang="en-US" smtClean="0"/>
              <a:t>‹#›</a:t>
            </a:fld>
            <a:endParaRPr lang="en-US"/>
          </a:p>
        </p:txBody>
      </p:sp>
    </p:spTree>
    <p:extLst>
      <p:ext uri="{BB962C8B-B14F-4D97-AF65-F5344CB8AC3E}">
        <p14:creationId xmlns:p14="http://schemas.microsoft.com/office/powerpoint/2010/main" val="9121277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35F0A1-341E-4169-A468-900E9F2DCCE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0B62FCA-515C-4673-99B7-57A819F821E3}"/>
              </a:ext>
            </a:extLst>
          </p:cNvPr>
          <p:cNvSpPr>
            <a:spLocks noGrp="1"/>
          </p:cNvSpPr>
          <p:nvPr>
            <p:ph type="dt" sz="half" idx="10"/>
          </p:nvPr>
        </p:nvSpPr>
        <p:spPr/>
        <p:txBody>
          <a:bodyPr/>
          <a:lstStyle/>
          <a:p>
            <a:fld id="{F9F91B0E-6535-4374-90F0-94267E6E40D9}" type="datetimeFigureOut">
              <a:rPr lang="en-US" smtClean="0"/>
              <a:t>31/10/2020</a:t>
            </a:fld>
            <a:endParaRPr lang="en-US"/>
          </a:p>
        </p:txBody>
      </p:sp>
      <p:sp>
        <p:nvSpPr>
          <p:cNvPr id="4" name="Footer Placeholder 3">
            <a:extLst>
              <a:ext uri="{FF2B5EF4-FFF2-40B4-BE49-F238E27FC236}">
                <a16:creationId xmlns:a16="http://schemas.microsoft.com/office/drawing/2014/main" id="{AB567A39-2736-4A25-A3FB-2C942E5BF14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C3AA1F0-B007-49D2-96CF-527AE69B0D7F}"/>
              </a:ext>
            </a:extLst>
          </p:cNvPr>
          <p:cNvSpPr>
            <a:spLocks noGrp="1"/>
          </p:cNvSpPr>
          <p:nvPr>
            <p:ph type="sldNum" sz="quarter" idx="12"/>
          </p:nvPr>
        </p:nvSpPr>
        <p:spPr/>
        <p:txBody>
          <a:bodyPr/>
          <a:lstStyle/>
          <a:p>
            <a:fld id="{36503600-2C2E-408F-8EA2-AF8F06CCC665}" type="slidenum">
              <a:rPr lang="en-US" smtClean="0"/>
              <a:t>‹#›</a:t>
            </a:fld>
            <a:endParaRPr lang="en-US"/>
          </a:p>
        </p:txBody>
      </p:sp>
    </p:spTree>
    <p:extLst>
      <p:ext uri="{BB962C8B-B14F-4D97-AF65-F5344CB8AC3E}">
        <p14:creationId xmlns:p14="http://schemas.microsoft.com/office/powerpoint/2010/main" val="2568118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D9CF11F-A0F4-4A3F-98D0-7B1A2C94CA20}"/>
              </a:ext>
            </a:extLst>
          </p:cNvPr>
          <p:cNvSpPr>
            <a:spLocks noGrp="1"/>
          </p:cNvSpPr>
          <p:nvPr>
            <p:ph type="dt" sz="half" idx="10"/>
          </p:nvPr>
        </p:nvSpPr>
        <p:spPr/>
        <p:txBody>
          <a:bodyPr/>
          <a:lstStyle/>
          <a:p>
            <a:fld id="{F9F91B0E-6535-4374-90F0-94267E6E40D9}" type="datetimeFigureOut">
              <a:rPr lang="en-US" smtClean="0"/>
              <a:t>31/10/2020</a:t>
            </a:fld>
            <a:endParaRPr lang="en-US"/>
          </a:p>
        </p:txBody>
      </p:sp>
      <p:sp>
        <p:nvSpPr>
          <p:cNvPr id="3" name="Footer Placeholder 2">
            <a:extLst>
              <a:ext uri="{FF2B5EF4-FFF2-40B4-BE49-F238E27FC236}">
                <a16:creationId xmlns:a16="http://schemas.microsoft.com/office/drawing/2014/main" id="{8EC2E8B4-98E1-4281-9EF2-90C6EA90E6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6AD51CC-49E9-4AF6-A0BB-60C997695374}"/>
              </a:ext>
            </a:extLst>
          </p:cNvPr>
          <p:cNvSpPr>
            <a:spLocks noGrp="1"/>
          </p:cNvSpPr>
          <p:nvPr>
            <p:ph type="sldNum" sz="quarter" idx="12"/>
          </p:nvPr>
        </p:nvSpPr>
        <p:spPr/>
        <p:txBody>
          <a:bodyPr/>
          <a:lstStyle/>
          <a:p>
            <a:fld id="{36503600-2C2E-408F-8EA2-AF8F06CCC665}" type="slidenum">
              <a:rPr lang="en-US" smtClean="0"/>
              <a:t>‹#›</a:t>
            </a:fld>
            <a:endParaRPr lang="en-US"/>
          </a:p>
        </p:txBody>
      </p:sp>
    </p:spTree>
    <p:extLst>
      <p:ext uri="{BB962C8B-B14F-4D97-AF65-F5344CB8AC3E}">
        <p14:creationId xmlns:p14="http://schemas.microsoft.com/office/powerpoint/2010/main" val="2004013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E0D74A-AE8E-4DFC-8FEB-BC1982035D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2463541-69CD-40BC-A65E-156BA5B3AC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ACE86F2-3865-4C25-99ED-1C3C27BABD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7911AE-C0B9-4247-A6BB-91D55BAAE1E9}"/>
              </a:ext>
            </a:extLst>
          </p:cNvPr>
          <p:cNvSpPr>
            <a:spLocks noGrp="1"/>
          </p:cNvSpPr>
          <p:nvPr>
            <p:ph type="dt" sz="half" idx="10"/>
          </p:nvPr>
        </p:nvSpPr>
        <p:spPr/>
        <p:txBody>
          <a:bodyPr/>
          <a:lstStyle/>
          <a:p>
            <a:fld id="{F9F91B0E-6535-4374-90F0-94267E6E40D9}" type="datetimeFigureOut">
              <a:rPr lang="en-US" smtClean="0"/>
              <a:t>31/10/2020</a:t>
            </a:fld>
            <a:endParaRPr lang="en-US"/>
          </a:p>
        </p:txBody>
      </p:sp>
      <p:sp>
        <p:nvSpPr>
          <p:cNvPr id="6" name="Footer Placeholder 5">
            <a:extLst>
              <a:ext uri="{FF2B5EF4-FFF2-40B4-BE49-F238E27FC236}">
                <a16:creationId xmlns:a16="http://schemas.microsoft.com/office/drawing/2014/main" id="{0BC9E134-645A-4AE0-8611-E2ACB1F836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0DDE4CC-93B4-4721-9954-46B5E9E575A1}"/>
              </a:ext>
            </a:extLst>
          </p:cNvPr>
          <p:cNvSpPr>
            <a:spLocks noGrp="1"/>
          </p:cNvSpPr>
          <p:nvPr>
            <p:ph type="sldNum" sz="quarter" idx="12"/>
          </p:nvPr>
        </p:nvSpPr>
        <p:spPr/>
        <p:txBody>
          <a:bodyPr/>
          <a:lstStyle/>
          <a:p>
            <a:fld id="{36503600-2C2E-408F-8EA2-AF8F06CCC665}" type="slidenum">
              <a:rPr lang="en-US" smtClean="0"/>
              <a:t>‹#›</a:t>
            </a:fld>
            <a:endParaRPr lang="en-US"/>
          </a:p>
        </p:txBody>
      </p:sp>
    </p:spTree>
    <p:extLst>
      <p:ext uri="{BB962C8B-B14F-4D97-AF65-F5344CB8AC3E}">
        <p14:creationId xmlns:p14="http://schemas.microsoft.com/office/powerpoint/2010/main" val="21032137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D14BE5-00B6-470B-815B-3D43948D153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32B499A-89CE-4112-83C3-BDAC799FF5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8CAFAD0-7C4C-4B98-84A0-46F620B1A0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9CFF139-02FE-4E18-A08D-AAC5CCDBE3CA}"/>
              </a:ext>
            </a:extLst>
          </p:cNvPr>
          <p:cNvSpPr>
            <a:spLocks noGrp="1"/>
          </p:cNvSpPr>
          <p:nvPr>
            <p:ph type="dt" sz="half" idx="10"/>
          </p:nvPr>
        </p:nvSpPr>
        <p:spPr/>
        <p:txBody>
          <a:bodyPr/>
          <a:lstStyle/>
          <a:p>
            <a:fld id="{F9F91B0E-6535-4374-90F0-94267E6E40D9}" type="datetimeFigureOut">
              <a:rPr lang="en-US" smtClean="0"/>
              <a:t>31/10/2020</a:t>
            </a:fld>
            <a:endParaRPr lang="en-US"/>
          </a:p>
        </p:txBody>
      </p:sp>
      <p:sp>
        <p:nvSpPr>
          <p:cNvPr id="6" name="Footer Placeholder 5">
            <a:extLst>
              <a:ext uri="{FF2B5EF4-FFF2-40B4-BE49-F238E27FC236}">
                <a16:creationId xmlns:a16="http://schemas.microsoft.com/office/drawing/2014/main" id="{751C6FF2-CAF9-490C-8567-12C67915946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E969D33-F63B-4163-9149-D1A4FC8A6E42}"/>
              </a:ext>
            </a:extLst>
          </p:cNvPr>
          <p:cNvSpPr>
            <a:spLocks noGrp="1"/>
          </p:cNvSpPr>
          <p:nvPr>
            <p:ph type="sldNum" sz="quarter" idx="12"/>
          </p:nvPr>
        </p:nvSpPr>
        <p:spPr/>
        <p:txBody>
          <a:bodyPr/>
          <a:lstStyle/>
          <a:p>
            <a:fld id="{36503600-2C2E-408F-8EA2-AF8F06CCC665}" type="slidenum">
              <a:rPr lang="en-US" smtClean="0"/>
              <a:t>‹#›</a:t>
            </a:fld>
            <a:endParaRPr lang="en-US"/>
          </a:p>
        </p:txBody>
      </p:sp>
    </p:spTree>
    <p:extLst>
      <p:ext uri="{BB962C8B-B14F-4D97-AF65-F5344CB8AC3E}">
        <p14:creationId xmlns:p14="http://schemas.microsoft.com/office/powerpoint/2010/main" val="14039607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42A5102-DDFE-4A37-9D69-586040D98A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770E3B7-F0A0-4B7A-A55C-691E43C9F33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A62927-D4A2-4233-A927-7702C4A6F4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F91B0E-6535-4374-90F0-94267E6E40D9}" type="datetimeFigureOut">
              <a:rPr lang="en-US" smtClean="0"/>
              <a:t>31/10/2020</a:t>
            </a:fld>
            <a:endParaRPr lang="en-US"/>
          </a:p>
        </p:txBody>
      </p:sp>
      <p:sp>
        <p:nvSpPr>
          <p:cNvPr id="5" name="Footer Placeholder 4">
            <a:extLst>
              <a:ext uri="{FF2B5EF4-FFF2-40B4-BE49-F238E27FC236}">
                <a16:creationId xmlns:a16="http://schemas.microsoft.com/office/drawing/2014/main" id="{A6EA3BB0-95F2-4002-9ABD-2047F896645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FC25C3A-A5DB-47E3-B2C5-F18A66982B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503600-2C2E-408F-8EA2-AF8F06CCC665}" type="slidenum">
              <a:rPr lang="en-US" smtClean="0"/>
              <a:t>‹#›</a:t>
            </a:fld>
            <a:endParaRPr lang="en-US"/>
          </a:p>
        </p:txBody>
      </p:sp>
    </p:spTree>
    <p:extLst>
      <p:ext uri="{BB962C8B-B14F-4D97-AF65-F5344CB8AC3E}">
        <p14:creationId xmlns:p14="http://schemas.microsoft.com/office/powerpoint/2010/main" val="14842239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a:extLst>
              <a:ext uri="{FF2B5EF4-FFF2-40B4-BE49-F238E27FC236}">
                <a16:creationId xmlns:a16="http://schemas.microsoft.com/office/drawing/2014/main" id="{3D9A1CEE-0655-4FE0-93CB-11EA380D8E5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70134" cy="6848475"/>
          </a:xfrm>
          <a:prstGeom prst="rect">
            <a:avLst/>
          </a:prstGeom>
        </p:spPr>
      </p:pic>
      <p:sp>
        <p:nvSpPr>
          <p:cNvPr id="3" name="Rectangle 2">
            <a:extLst>
              <a:ext uri="{FF2B5EF4-FFF2-40B4-BE49-F238E27FC236}">
                <a16:creationId xmlns:a16="http://schemas.microsoft.com/office/drawing/2014/main" id="{C76A4620-ADC7-425E-B050-A300C0AE5155}"/>
              </a:ext>
            </a:extLst>
          </p:cNvPr>
          <p:cNvSpPr/>
          <p:nvPr/>
        </p:nvSpPr>
        <p:spPr>
          <a:xfrm>
            <a:off x="463452" y="-9525"/>
            <a:ext cx="11706682" cy="6858000"/>
          </a:xfrm>
          <a:prstGeom prst="rect">
            <a:avLst/>
          </a:prstGeom>
          <a:gradFill flip="none" rotWithShape="1">
            <a:gsLst>
              <a:gs pos="29000">
                <a:srgbClr val="FC0350">
                  <a:alpha val="14000"/>
                </a:srgbClr>
              </a:gs>
              <a:gs pos="70000">
                <a:srgbClr val="0000FF">
                  <a:alpha val="37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 name="Freeform: Shape 3">
            <a:extLst>
              <a:ext uri="{FF2B5EF4-FFF2-40B4-BE49-F238E27FC236}">
                <a16:creationId xmlns:a16="http://schemas.microsoft.com/office/drawing/2014/main" id="{DD22DD0C-5FAE-4272-90FC-68793B116675}"/>
              </a:ext>
            </a:extLst>
          </p:cNvPr>
          <p:cNvSpPr/>
          <p:nvPr/>
        </p:nvSpPr>
        <p:spPr>
          <a:xfrm>
            <a:off x="2870378" y="1"/>
            <a:ext cx="9321622" cy="6857999"/>
          </a:xfrm>
          <a:custGeom>
            <a:avLst/>
            <a:gdLst>
              <a:gd name="connsiteX0" fmla="*/ 4548062 w 9321622"/>
              <a:gd name="connsiteY0" fmla="*/ 0 h 6857999"/>
              <a:gd name="connsiteX1" fmla="*/ 9321622 w 9321622"/>
              <a:gd name="connsiteY1" fmla="*/ 0 h 6857999"/>
              <a:gd name="connsiteX2" fmla="*/ 9321622 w 9321622"/>
              <a:gd name="connsiteY2" fmla="*/ 6857999 h 6857999"/>
              <a:gd name="connsiteX3" fmla="*/ 188437 w 9321622"/>
              <a:gd name="connsiteY3" fmla="*/ 6857999 h 6857999"/>
              <a:gd name="connsiteX4" fmla="*/ 185720 w 9321622"/>
              <a:gd name="connsiteY4" fmla="*/ 6844418 h 6857999"/>
              <a:gd name="connsiteX5" fmla="*/ 182538 w 9321622"/>
              <a:gd name="connsiteY5" fmla="*/ 6784258 h 6857999"/>
              <a:gd name="connsiteX6" fmla="*/ 153041 w 9321622"/>
              <a:gd name="connsiteY6" fmla="*/ 6695768 h 6857999"/>
              <a:gd name="connsiteX7" fmla="*/ 64551 w 9321622"/>
              <a:gd name="connsiteY7" fmla="*/ 6681019 h 6857999"/>
              <a:gd name="connsiteX8" fmla="*/ 20306 w 9321622"/>
              <a:gd name="connsiteY8" fmla="*/ 6666271 h 6857999"/>
              <a:gd name="connsiteX9" fmla="*/ 35054 w 9321622"/>
              <a:gd name="connsiteY9" fmla="*/ 6445045 h 6857999"/>
              <a:gd name="connsiteX10" fmla="*/ 123545 w 9321622"/>
              <a:gd name="connsiteY10" fmla="*/ 6400800 h 6857999"/>
              <a:gd name="connsiteX11" fmla="*/ 167790 w 9321622"/>
              <a:gd name="connsiteY11" fmla="*/ 6356555 h 6857999"/>
              <a:gd name="connsiteX12" fmla="*/ 241532 w 9321622"/>
              <a:gd name="connsiteY12" fmla="*/ 6312310 h 6857999"/>
              <a:gd name="connsiteX13" fmla="*/ 271028 w 9321622"/>
              <a:gd name="connsiteY13" fmla="*/ 6268065 h 6857999"/>
              <a:gd name="connsiteX14" fmla="*/ 359519 w 9321622"/>
              <a:gd name="connsiteY14" fmla="*/ 6164826 h 6857999"/>
              <a:gd name="connsiteX15" fmla="*/ 403764 w 9321622"/>
              <a:gd name="connsiteY15" fmla="*/ 6105832 h 6857999"/>
              <a:gd name="connsiteX16" fmla="*/ 507003 w 9321622"/>
              <a:gd name="connsiteY16" fmla="*/ 6061587 h 6857999"/>
              <a:gd name="connsiteX17" fmla="*/ 890461 w 9321622"/>
              <a:gd name="connsiteY17" fmla="*/ 6032090 h 6857999"/>
              <a:gd name="connsiteX18" fmla="*/ 1037945 w 9321622"/>
              <a:gd name="connsiteY18" fmla="*/ 5973097 h 6857999"/>
              <a:gd name="connsiteX19" fmla="*/ 964203 w 9321622"/>
              <a:gd name="connsiteY19" fmla="*/ 5884606 h 6857999"/>
              <a:gd name="connsiteX20" fmla="*/ 933586 w 9321622"/>
              <a:gd name="connsiteY20" fmla="*/ 5839452 h 6857999"/>
              <a:gd name="connsiteX21" fmla="*/ 941072 w 9321622"/>
              <a:gd name="connsiteY21" fmla="*/ 5846058 h 6857999"/>
              <a:gd name="connsiteX22" fmla="*/ 948516 w 9321622"/>
              <a:gd name="connsiteY22" fmla="*/ 5853316 h 6857999"/>
              <a:gd name="connsiteX23" fmla="*/ 944308 w 9321622"/>
              <a:gd name="connsiteY23" fmla="*/ 5848914 h 6857999"/>
              <a:gd name="connsiteX24" fmla="*/ 941072 w 9321622"/>
              <a:gd name="connsiteY24" fmla="*/ 5846058 h 6857999"/>
              <a:gd name="connsiteX25" fmla="*/ 925793 w 9321622"/>
              <a:gd name="connsiteY25" fmla="*/ 5831160 h 6857999"/>
              <a:gd name="connsiteX26" fmla="*/ 875712 w 9321622"/>
              <a:gd name="connsiteY26" fmla="*/ 5781368 h 6857999"/>
              <a:gd name="connsiteX27" fmla="*/ 1185428 w 9321622"/>
              <a:gd name="connsiteY27" fmla="*/ 5737123 h 6857999"/>
              <a:gd name="connsiteX28" fmla="*/ 1273919 w 9321622"/>
              <a:gd name="connsiteY28" fmla="*/ 5692877 h 6857999"/>
              <a:gd name="connsiteX29" fmla="*/ 1273919 w 9321622"/>
              <a:gd name="connsiteY29" fmla="*/ 5589639 h 6857999"/>
              <a:gd name="connsiteX30" fmla="*/ 1288667 w 9321622"/>
              <a:gd name="connsiteY30" fmla="*/ 5545394 h 6857999"/>
              <a:gd name="connsiteX31" fmla="*/ 1347661 w 9321622"/>
              <a:gd name="connsiteY31" fmla="*/ 5456903 h 6857999"/>
              <a:gd name="connsiteX32" fmla="*/ 1391906 w 9321622"/>
              <a:gd name="connsiteY32" fmla="*/ 5427406 h 6857999"/>
              <a:gd name="connsiteX33" fmla="*/ 1509893 w 9321622"/>
              <a:gd name="connsiteY33" fmla="*/ 5397910 h 6857999"/>
              <a:gd name="connsiteX34" fmla="*/ 1568887 w 9321622"/>
              <a:gd name="connsiteY34" fmla="*/ 5383161 h 6857999"/>
              <a:gd name="connsiteX35" fmla="*/ 1672125 w 9321622"/>
              <a:gd name="connsiteY35" fmla="*/ 5324168 h 6857999"/>
              <a:gd name="connsiteX36" fmla="*/ 1745867 w 9321622"/>
              <a:gd name="connsiteY36" fmla="*/ 5294671 h 6857999"/>
              <a:gd name="connsiteX37" fmla="*/ 1790112 w 9321622"/>
              <a:gd name="connsiteY37" fmla="*/ 5279923 h 6857999"/>
              <a:gd name="connsiteX38" fmla="*/ 1834357 w 9321622"/>
              <a:gd name="connsiteY38" fmla="*/ 5250426 h 6857999"/>
              <a:gd name="connsiteX39" fmla="*/ 1878603 w 9321622"/>
              <a:gd name="connsiteY39" fmla="*/ 5235677 h 6857999"/>
              <a:gd name="connsiteX40" fmla="*/ 1922849 w 9321622"/>
              <a:gd name="connsiteY40" fmla="*/ 5191432 h 6857999"/>
              <a:gd name="connsiteX41" fmla="*/ 2011338 w 9321622"/>
              <a:gd name="connsiteY41" fmla="*/ 5161935 h 6857999"/>
              <a:gd name="connsiteX42" fmla="*/ 2070333 w 9321622"/>
              <a:gd name="connsiteY42" fmla="*/ 5132439 h 6857999"/>
              <a:gd name="connsiteX43" fmla="*/ 2114577 w 9321622"/>
              <a:gd name="connsiteY43" fmla="*/ 5117690 h 6857999"/>
              <a:gd name="connsiteX44" fmla="*/ 2144074 w 9321622"/>
              <a:gd name="connsiteY44" fmla="*/ 5058697 h 6857999"/>
              <a:gd name="connsiteX45" fmla="*/ 2173570 w 9321622"/>
              <a:gd name="connsiteY45" fmla="*/ 5014452 h 6857999"/>
              <a:gd name="connsiteX46" fmla="*/ 2203067 w 9321622"/>
              <a:gd name="connsiteY46" fmla="*/ 4970206 h 6857999"/>
              <a:gd name="connsiteX47" fmla="*/ 2262061 w 9321622"/>
              <a:gd name="connsiteY47" fmla="*/ 4881716 h 6857999"/>
              <a:gd name="connsiteX48" fmla="*/ 2262061 w 9321622"/>
              <a:gd name="connsiteY48" fmla="*/ 4689987 h 6857999"/>
              <a:gd name="connsiteX49" fmla="*/ 2203067 w 9321622"/>
              <a:gd name="connsiteY49" fmla="*/ 4601497 h 6857999"/>
              <a:gd name="connsiteX50" fmla="*/ 2188319 w 9321622"/>
              <a:gd name="connsiteY50" fmla="*/ 4468761 h 6857999"/>
              <a:gd name="connsiteX51" fmla="*/ 2203067 w 9321622"/>
              <a:gd name="connsiteY51" fmla="*/ 4424516 h 6857999"/>
              <a:gd name="connsiteX52" fmla="*/ 2232565 w 9321622"/>
              <a:gd name="connsiteY52" fmla="*/ 4306529 h 6857999"/>
              <a:gd name="connsiteX53" fmla="*/ 2306306 w 9321622"/>
              <a:gd name="connsiteY53" fmla="*/ 4188542 h 6857999"/>
              <a:gd name="connsiteX54" fmla="*/ 2335803 w 9321622"/>
              <a:gd name="connsiteY54" fmla="*/ 4085303 h 6857999"/>
              <a:gd name="connsiteX55" fmla="*/ 2424293 w 9321622"/>
              <a:gd name="connsiteY55" fmla="*/ 4055806 h 6857999"/>
              <a:gd name="connsiteX56" fmla="*/ 2542280 w 9321622"/>
              <a:gd name="connsiteY56" fmla="*/ 4026310 h 6857999"/>
              <a:gd name="connsiteX57" fmla="*/ 2630770 w 9321622"/>
              <a:gd name="connsiteY57" fmla="*/ 3996813 h 6857999"/>
              <a:gd name="connsiteX58" fmla="*/ 2734009 w 9321622"/>
              <a:gd name="connsiteY58" fmla="*/ 3967316 h 6857999"/>
              <a:gd name="connsiteX59" fmla="*/ 2763506 w 9321622"/>
              <a:gd name="connsiteY59" fmla="*/ 3923071 h 6857999"/>
              <a:gd name="connsiteX60" fmla="*/ 2866745 w 9321622"/>
              <a:gd name="connsiteY60" fmla="*/ 3790335 h 6857999"/>
              <a:gd name="connsiteX61" fmla="*/ 2881493 w 9321622"/>
              <a:gd name="connsiteY61" fmla="*/ 3731342 h 6857999"/>
              <a:gd name="connsiteX62" fmla="*/ 2925739 w 9321622"/>
              <a:gd name="connsiteY62" fmla="*/ 3701845 h 6857999"/>
              <a:gd name="connsiteX63" fmla="*/ 2940487 w 9321622"/>
              <a:gd name="connsiteY63" fmla="*/ 3377381 h 6857999"/>
              <a:gd name="connsiteX64" fmla="*/ 2955235 w 9321622"/>
              <a:gd name="connsiteY64" fmla="*/ 3274142 h 6857999"/>
              <a:gd name="connsiteX65" fmla="*/ 2969983 w 9321622"/>
              <a:gd name="connsiteY65" fmla="*/ 3229897 h 6857999"/>
              <a:gd name="connsiteX66" fmla="*/ 2955235 w 9321622"/>
              <a:gd name="connsiteY66" fmla="*/ 3185652 h 6857999"/>
              <a:gd name="connsiteX67" fmla="*/ 2910990 w 9321622"/>
              <a:gd name="connsiteY67" fmla="*/ 3156155 h 6857999"/>
              <a:gd name="connsiteX68" fmla="*/ 2881493 w 9321622"/>
              <a:gd name="connsiteY68" fmla="*/ 3111910 h 6857999"/>
              <a:gd name="connsiteX69" fmla="*/ 2822500 w 9321622"/>
              <a:gd name="connsiteY69" fmla="*/ 3023419 h 6857999"/>
              <a:gd name="connsiteX70" fmla="*/ 2807751 w 9321622"/>
              <a:gd name="connsiteY70" fmla="*/ 2979174 h 6857999"/>
              <a:gd name="connsiteX71" fmla="*/ 2763506 w 9321622"/>
              <a:gd name="connsiteY71" fmla="*/ 2846439 h 6857999"/>
              <a:gd name="connsiteX72" fmla="*/ 2704512 w 9321622"/>
              <a:gd name="connsiteY72" fmla="*/ 2757948 h 6857999"/>
              <a:gd name="connsiteX73" fmla="*/ 2630770 w 9321622"/>
              <a:gd name="connsiteY73" fmla="*/ 2698955 h 6857999"/>
              <a:gd name="connsiteX74" fmla="*/ 2645519 w 9321622"/>
              <a:gd name="connsiteY74" fmla="*/ 2654710 h 6857999"/>
              <a:gd name="connsiteX75" fmla="*/ 2689764 w 9321622"/>
              <a:gd name="connsiteY75" fmla="*/ 2625213 h 6857999"/>
              <a:gd name="connsiteX76" fmla="*/ 2704512 w 9321622"/>
              <a:gd name="connsiteY76" fmla="*/ 2580968 h 6857999"/>
              <a:gd name="connsiteX77" fmla="*/ 2704512 w 9321622"/>
              <a:gd name="connsiteY77" fmla="*/ 2344994 h 6857999"/>
              <a:gd name="connsiteX78" fmla="*/ 2675016 w 9321622"/>
              <a:gd name="connsiteY78" fmla="*/ 2300748 h 6857999"/>
              <a:gd name="connsiteX79" fmla="*/ 2630770 w 9321622"/>
              <a:gd name="connsiteY79" fmla="*/ 2286000 h 6857999"/>
              <a:gd name="connsiteX80" fmla="*/ 2527532 w 9321622"/>
              <a:gd name="connsiteY80" fmla="*/ 2153265 h 6857999"/>
              <a:gd name="connsiteX81" fmla="*/ 2512783 w 9321622"/>
              <a:gd name="connsiteY81" fmla="*/ 2079523 h 6857999"/>
              <a:gd name="connsiteX82" fmla="*/ 2498035 w 9321622"/>
              <a:gd name="connsiteY82" fmla="*/ 1946787 h 6857999"/>
              <a:gd name="connsiteX83" fmla="*/ 2586525 w 9321622"/>
              <a:gd name="connsiteY83" fmla="*/ 1887794 h 6857999"/>
              <a:gd name="connsiteX84" fmla="*/ 2616022 w 9321622"/>
              <a:gd name="connsiteY84" fmla="*/ 1843548 h 6857999"/>
              <a:gd name="connsiteX85" fmla="*/ 2704512 w 9321622"/>
              <a:gd name="connsiteY85" fmla="*/ 1799303 h 6857999"/>
              <a:gd name="connsiteX86" fmla="*/ 2793003 w 9321622"/>
              <a:gd name="connsiteY86" fmla="*/ 1769806 h 6857999"/>
              <a:gd name="connsiteX87" fmla="*/ 2778254 w 9321622"/>
              <a:gd name="connsiteY87" fmla="*/ 1814052 h 6857999"/>
              <a:gd name="connsiteX88" fmla="*/ 2763506 w 9321622"/>
              <a:gd name="connsiteY88" fmla="*/ 2079523 h 6857999"/>
              <a:gd name="connsiteX89" fmla="*/ 2851996 w 9321622"/>
              <a:gd name="connsiteY89" fmla="*/ 2050026 h 6857999"/>
              <a:gd name="connsiteX90" fmla="*/ 2910990 w 9321622"/>
              <a:gd name="connsiteY90" fmla="*/ 2035277 h 6857999"/>
              <a:gd name="connsiteX91" fmla="*/ 2999481 w 9321622"/>
              <a:gd name="connsiteY91" fmla="*/ 2005781 h 6857999"/>
              <a:gd name="connsiteX92" fmla="*/ 3058474 w 9321622"/>
              <a:gd name="connsiteY92" fmla="*/ 1991032 h 6857999"/>
              <a:gd name="connsiteX93" fmla="*/ 3102719 w 9321622"/>
              <a:gd name="connsiteY93" fmla="*/ 1946787 h 6857999"/>
              <a:gd name="connsiteX94" fmla="*/ 3146965 w 9321622"/>
              <a:gd name="connsiteY94" fmla="*/ 1917290 h 6857999"/>
              <a:gd name="connsiteX95" fmla="*/ 3294449 w 9321622"/>
              <a:gd name="connsiteY95" fmla="*/ 1740310 h 6857999"/>
              <a:gd name="connsiteX96" fmla="*/ 3323945 w 9321622"/>
              <a:gd name="connsiteY96" fmla="*/ 1622323 h 6857999"/>
              <a:gd name="connsiteX97" fmla="*/ 3353441 w 9321622"/>
              <a:gd name="connsiteY97" fmla="*/ 1578077 h 6857999"/>
              <a:gd name="connsiteX98" fmla="*/ 3397687 w 9321622"/>
              <a:gd name="connsiteY98" fmla="*/ 1563329 h 6857999"/>
              <a:gd name="connsiteX99" fmla="*/ 3441932 w 9321622"/>
              <a:gd name="connsiteY99" fmla="*/ 1533832 h 6857999"/>
              <a:gd name="connsiteX100" fmla="*/ 3530422 w 9321622"/>
              <a:gd name="connsiteY100" fmla="*/ 1504335 h 6857999"/>
              <a:gd name="connsiteX101" fmla="*/ 3604164 w 9321622"/>
              <a:gd name="connsiteY101" fmla="*/ 1430594 h 6857999"/>
              <a:gd name="connsiteX102" fmla="*/ 3633661 w 9321622"/>
              <a:gd name="connsiteY102" fmla="*/ 1297858 h 6857999"/>
              <a:gd name="connsiteX103" fmla="*/ 3618912 w 9321622"/>
              <a:gd name="connsiteY103" fmla="*/ 1253613 h 6857999"/>
              <a:gd name="connsiteX104" fmla="*/ 3604164 w 9321622"/>
              <a:gd name="connsiteY104" fmla="*/ 1150374 h 6857999"/>
              <a:gd name="connsiteX105" fmla="*/ 3545170 w 9321622"/>
              <a:gd name="connsiteY105" fmla="*/ 1061884 h 6857999"/>
              <a:gd name="connsiteX106" fmla="*/ 3530422 w 9321622"/>
              <a:gd name="connsiteY106" fmla="*/ 914400 h 6857999"/>
              <a:gd name="connsiteX107" fmla="*/ 3736899 w 9321622"/>
              <a:gd name="connsiteY107" fmla="*/ 870155 h 6857999"/>
              <a:gd name="connsiteX108" fmla="*/ 3781145 w 9321622"/>
              <a:gd name="connsiteY108" fmla="*/ 899652 h 6857999"/>
              <a:gd name="connsiteX109" fmla="*/ 3884383 w 9321622"/>
              <a:gd name="connsiteY109" fmla="*/ 943897 h 6857999"/>
              <a:gd name="connsiteX110" fmla="*/ 3928628 w 9321622"/>
              <a:gd name="connsiteY110" fmla="*/ 958645 h 6857999"/>
              <a:gd name="connsiteX111" fmla="*/ 3958125 w 9321622"/>
              <a:gd name="connsiteY111" fmla="*/ 914400 h 6857999"/>
              <a:gd name="connsiteX112" fmla="*/ 4031867 w 9321622"/>
              <a:gd name="connsiteY112" fmla="*/ 781665 h 6857999"/>
              <a:gd name="connsiteX113" fmla="*/ 4090861 w 9321622"/>
              <a:gd name="connsiteY113" fmla="*/ 693174 h 6857999"/>
              <a:gd name="connsiteX114" fmla="*/ 4120357 w 9321622"/>
              <a:gd name="connsiteY114" fmla="*/ 545690 h 6857999"/>
              <a:gd name="connsiteX115" fmla="*/ 4090861 w 9321622"/>
              <a:gd name="connsiteY115" fmla="*/ 294968 h 6857999"/>
              <a:gd name="connsiteX116" fmla="*/ 4105609 w 9321622"/>
              <a:gd name="connsiteY116" fmla="*/ 250723 h 6857999"/>
              <a:gd name="connsiteX117" fmla="*/ 4135106 w 9321622"/>
              <a:gd name="connsiteY117" fmla="*/ 206477 h 6857999"/>
              <a:gd name="connsiteX118" fmla="*/ 4223596 w 9321622"/>
              <a:gd name="connsiteY118" fmla="*/ 147484 h 6857999"/>
              <a:gd name="connsiteX119" fmla="*/ 4253093 w 9321622"/>
              <a:gd name="connsiteY119" fmla="*/ 103239 h 6857999"/>
              <a:gd name="connsiteX120" fmla="*/ 4297338 w 9321622"/>
              <a:gd name="connsiteY120" fmla="*/ 88490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Lst>
            <a:rect l="l" t="t" r="r" b="b"/>
            <a:pathLst>
              <a:path w="9321622" h="6857999">
                <a:moveTo>
                  <a:pt x="4548062" y="0"/>
                </a:moveTo>
                <a:lnTo>
                  <a:pt x="9321622" y="0"/>
                </a:lnTo>
                <a:lnTo>
                  <a:pt x="9321622" y="6857999"/>
                </a:lnTo>
                <a:lnTo>
                  <a:pt x="188437" y="6857999"/>
                </a:lnTo>
                <a:lnTo>
                  <a:pt x="185720" y="6844418"/>
                </a:lnTo>
                <a:cubicBezTo>
                  <a:pt x="184659" y="6824365"/>
                  <a:pt x="184996" y="6803923"/>
                  <a:pt x="182538" y="6784258"/>
                </a:cubicBezTo>
                <a:cubicBezTo>
                  <a:pt x="178681" y="6753406"/>
                  <a:pt x="162873" y="6725265"/>
                  <a:pt x="153041" y="6695768"/>
                </a:cubicBezTo>
                <a:cubicBezTo>
                  <a:pt x="123544" y="6690852"/>
                  <a:pt x="93742" y="6687506"/>
                  <a:pt x="64551" y="6681019"/>
                </a:cubicBezTo>
                <a:cubicBezTo>
                  <a:pt x="49375" y="6677647"/>
                  <a:pt x="26080" y="6680705"/>
                  <a:pt x="20306" y="6666271"/>
                </a:cubicBezTo>
                <a:cubicBezTo>
                  <a:pt x="-19364" y="6567096"/>
                  <a:pt x="6487" y="6530746"/>
                  <a:pt x="35054" y="6445045"/>
                </a:cubicBezTo>
                <a:cubicBezTo>
                  <a:pt x="79398" y="6430264"/>
                  <a:pt x="85424" y="6432567"/>
                  <a:pt x="123545" y="6400800"/>
                </a:cubicBezTo>
                <a:cubicBezTo>
                  <a:pt x="139568" y="6387448"/>
                  <a:pt x="151104" y="6369069"/>
                  <a:pt x="167790" y="6356555"/>
                </a:cubicBezTo>
                <a:cubicBezTo>
                  <a:pt x="190723" y="6339356"/>
                  <a:pt x="219767" y="6330965"/>
                  <a:pt x="241532" y="6312310"/>
                </a:cubicBezTo>
                <a:cubicBezTo>
                  <a:pt x="254990" y="6300775"/>
                  <a:pt x="259955" y="6281906"/>
                  <a:pt x="271028" y="6268065"/>
                </a:cubicBezTo>
                <a:cubicBezTo>
                  <a:pt x="299342" y="6232672"/>
                  <a:pt x="330818" y="6199905"/>
                  <a:pt x="359519" y="6164826"/>
                </a:cubicBezTo>
                <a:cubicBezTo>
                  <a:pt x="375084" y="6145802"/>
                  <a:pt x="385101" y="6121829"/>
                  <a:pt x="403764" y="6105832"/>
                </a:cubicBezTo>
                <a:cubicBezTo>
                  <a:pt x="426961" y="6085949"/>
                  <a:pt x="477044" y="6071573"/>
                  <a:pt x="507003" y="6061587"/>
                </a:cubicBezTo>
                <a:cubicBezTo>
                  <a:pt x="507980" y="6061517"/>
                  <a:pt x="871681" y="6036358"/>
                  <a:pt x="890461" y="6032090"/>
                </a:cubicBezTo>
                <a:cubicBezTo>
                  <a:pt x="942093" y="6020356"/>
                  <a:pt x="988784" y="5992761"/>
                  <a:pt x="1037945" y="5973097"/>
                </a:cubicBezTo>
                <a:cubicBezTo>
                  <a:pt x="964710" y="5863245"/>
                  <a:pt x="1058834" y="5998164"/>
                  <a:pt x="964203" y="5884606"/>
                </a:cubicBezTo>
                <a:cubicBezTo>
                  <a:pt x="922093" y="5834073"/>
                  <a:pt x="924044" y="5831845"/>
                  <a:pt x="933586" y="5839452"/>
                </a:cubicBezTo>
                <a:lnTo>
                  <a:pt x="941072" y="5846058"/>
                </a:lnTo>
                <a:lnTo>
                  <a:pt x="948516" y="5853316"/>
                </a:lnTo>
                <a:cubicBezTo>
                  <a:pt x="956346" y="5860775"/>
                  <a:pt x="951342" y="5855508"/>
                  <a:pt x="944308" y="5848914"/>
                </a:cubicBezTo>
                <a:lnTo>
                  <a:pt x="941072" y="5846058"/>
                </a:lnTo>
                <a:lnTo>
                  <a:pt x="925793" y="5831160"/>
                </a:lnTo>
                <a:cubicBezTo>
                  <a:pt x="914109" y="5819644"/>
                  <a:pt x="897866" y="5803521"/>
                  <a:pt x="875712" y="5781368"/>
                </a:cubicBezTo>
                <a:cubicBezTo>
                  <a:pt x="1040037" y="5766429"/>
                  <a:pt x="1028865" y="5773253"/>
                  <a:pt x="1185428" y="5737123"/>
                </a:cubicBezTo>
                <a:cubicBezTo>
                  <a:pt x="1208627" y="5731769"/>
                  <a:pt x="1259907" y="5713895"/>
                  <a:pt x="1273919" y="5692877"/>
                </a:cubicBezTo>
                <a:cubicBezTo>
                  <a:pt x="1320023" y="5623720"/>
                  <a:pt x="1273919" y="5649342"/>
                  <a:pt x="1273919" y="5589639"/>
                </a:cubicBezTo>
                <a:cubicBezTo>
                  <a:pt x="1273919" y="5574093"/>
                  <a:pt x="1283751" y="5560142"/>
                  <a:pt x="1288667" y="5545394"/>
                </a:cubicBezTo>
                <a:cubicBezTo>
                  <a:pt x="1288667" y="5545394"/>
                  <a:pt x="1324316" y="5483583"/>
                  <a:pt x="1347661" y="5456903"/>
                </a:cubicBezTo>
                <a:cubicBezTo>
                  <a:pt x="1359334" y="5443563"/>
                  <a:pt x="1377158" y="5437238"/>
                  <a:pt x="1391906" y="5427406"/>
                </a:cubicBezTo>
                <a:cubicBezTo>
                  <a:pt x="1541815" y="5397425"/>
                  <a:pt x="1404085" y="5428141"/>
                  <a:pt x="1509893" y="5397910"/>
                </a:cubicBezTo>
                <a:cubicBezTo>
                  <a:pt x="1529384" y="5392341"/>
                  <a:pt x="1550434" y="5391549"/>
                  <a:pt x="1568887" y="5383161"/>
                </a:cubicBezTo>
                <a:cubicBezTo>
                  <a:pt x="1604969" y="5366760"/>
                  <a:pt x="1636675" y="5341893"/>
                  <a:pt x="1672125" y="5324168"/>
                </a:cubicBezTo>
                <a:cubicBezTo>
                  <a:pt x="1695804" y="5312328"/>
                  <a:pt x="1721078" y="5303967"/>
                  <a:pt x="1745867" y="5294671"/>
                </a:cubicBezTo>
                <a:cubicBezTo>
                  <a:pt x="1760423" y="5289212"/>
                  <a:pt x="1776207" y="5286875"/>
                  <a:pt x="1790112" y="5279923"/>
                </a:cubicBezTo>
                <a:cubicBezTo>
                  <a:pt x="1805966" y="5271996"/>
                  <a:pt x="1818503" y="5258353"/>
                  <a:pt x="1834357" y="5250426"/>
                </a:cubicBezTo>
                <a:cubicBezTo>
                  <a:pt x="1848262" y="5243473"/>
                  <a:pt x="1865668" y="5244301"/>
                  <a:pt x="1878603" y="5235677"/>
                </a:cubicBezTo>
                <a:cubicBezTo>
                  <a:pt x="1895957" y="5224107"/>
                  <a:pt x="1908101" y="5206180"/>
                  <a:pt x="1922849" y="5191432"/>
                </a:cubicBezTo>
                <a:cubicBezTo>
                  <a:pt x="1922849" y="5191432"/>
                  <a:pt x="1982470" y="5173482"/>
                  <a:pt x="2011338" y="5161935"/>
                </a:cubicBezTo>
                <a:cubicBezTo>
                  <a:pt x="2031751" y="5153770"/>
                  <a:pt x="2050124" y="5141100"/>
                  <a:pt x="2070333" y="5132439"/>
                </a:cubicBezTo>
                <a:cubicBezTo>
                  <a:pt x="2084621" y="5126315"/>
                  <a:pt x="2103585" y="5128683"/>
                  <a:pt x="2114577" y="5117690"/>
                </a:cubicBezTo>
                <a:cubicBezTo>
                  <a:pt x="2130123" y="5102144"/>
                  <a:pt x="2134242" y="5078361"/>
                  <a:pt x="2144074" y="5058697"/>
                </a:cubicBezTo>
                <a:cubicBezTo>
                  <a:pt x="2152001" y="5042843"/>
                  <a:pt x="2163739" y="5029200"/>
                  <a:pt x="2173570" y="5014452"/>
                </a:cubicBezTo>
                <a:lnTo>
                  <a:pt x="2203067" y="4970206"/>
                </a:lnTo>
                <a:cubicBezTo>
                  <a:pt x="2222732" y="4940709"/>
                  <a:pt x="2251487" y="4915553"/>
                  <a:pt x="2262061" y="4881716"/>
                </a:cubicBezTo>
                <a:cubicBezTo>
                  <a:pt x="2296228" y="4772381"/>
                  <a:pt x="2286809" y="4764232"/>
                  <a:pt x="2262061" y="4689987"/>
                </a:cubicBezTo>
                <a:cubicBezTo>
                  <a:pt x="2262061" y="4689987"/>
                  <a:pt x="2214277" y="4635128"/>
                  <a:pt x="2203067" y="4601497"/>
                </a:cubicBezTo>
                <a:cubicBezTo>
                  <a:pt x="2188989" y="4559264"/>
                  <a:pt x="2193235" y="4513006"/>
                  <a:pt x="2188319" y="4468761"/>
                </a:cubicBezTo>
                <a:cubicBezTo>
                  <a:pt x="2193235" y="4454013"/>
                  <a:pt x="2199296" y="4439598"/>
                  <a:pt x="2203067" y="4424516"/>
                </a:cubicBezTo>
                <a:cubicBezTo>
                  <a:pt x="2238662" y="4282138"/>
                  <a:pt x="2198852" y="4407667"/>
                  <a:pt x="2232565" y="4306529"/>
                </a:cubicBezTo>
                <a:cubicBezTo>
                  <a:pt x="2255964" y="4271429"/>
                  <a:pt x="2288517" y="4224122"/>
                  <a:pt x="2306306" y="4188542"/>
                </a:cubicBezTo>
                <a:cubicBezTo>
                  <a:pt x="2316885" y="4167387"/>
                  <a:pt x="2331079" y="4104200"/>
                  <a:pt x="2335803" y="4085303"/>
                </a:cubicBezTo>
                <a:lnTo>
                  <a:pt x="2424293" y="4055806"/>
                </a:lnTo>
                <a:cubicBezTo>
                  <a:pt x="2462752" y="4042986"/>
                  <a:pt x="2503300" y="4037447"/>
                  <a:pt x="2542280" y="4026310"/>
                </a:cubicBezTo>
                <a:cubicBezTo>
                  <a:pt x="2572176" y="4017768"/>
                  <a:pt x="2601053" y="4005957"/>
                  <a:pt x="2630770" y="3996813"/>
                </a:cubicBezTo>
                <a:cubicBezTo>
                  <a:pt x="2664977" y="3986288"/>
                  <a:pt x="2702723" y="3984697"/>
                  <a:pt x="2734009" y="3967316"/>
                </a:cubicBezTo>
                <a:cubicBezTo>
                  <a:pt x="2749504" y="3958708"/>
                  <a:pt x="2752158" y="3936688"/>
                  <a:pt x="2763506" y="3923071"/>
                </a:cubicBezTo>
                <a:cubicBezTo>
                  <a:pt x="2824199" y="3850239"/>
                  <a:pt x="2810832" y="3902161"/>
                  <a:pt x="2866745" y="3790335"/>
                </a:cubicBezTo>
                <a:cubicBezTo>
                  <a:pt x="2875810" y="3772205"/>
                  <a:pt x="2870250" y="3748207"/>
                  <a:pt x="2881493" y="3731342"/>
                </a:cubicBezTo>
                <a:cubicBezTo>
                  <a:pt x="2891325" y="3716594"/>
                  <a:pt x="2922824" y="3719329"/>
                  <a:pt x="2925739" y="3701845"/>
                </a:cubicBezTo>
                <a:cubicBezTo>
                  <a:pt x="2943537" y="3595052"/>
                  <a:pt x="2935571" y="3485536"/>
                  <a:pt x="2940487" y="3377381"/>
                </a:cubicBezTo>
                <a:cubicBezTo>
                  <a:pt x="2945403" y="3342968"/>
                  <a:pt x="2948418" y="3308229"/>
                  <a:pt x="2955235" y="3274142"/>
                </a:cubicBezTo>
                <a:cubicBezTo>
                  <a:pt x="2958284" y="3258898"/>
                  <a:pt x="2969983" y="3245443"/>
                  <a:pt x="2969983" y="3229897"/>
                </a:cubicBezTo>
                <a:cubicBezTo>
                  <a:pt x="2969983" y="3214351"/>
                  <a:pt x="2960151" y="3200400"/>
                  <a:pt x="2955235" y="3185652"/>
                </a:cubicBezTo>
                <a:lnTo>
                  <a:pt x="2910990" y="3156155"/>
                </a:lnTo>
                <a:cubicBezTo>
                  <a:pt x="2896242" y="3146323"/>
                  <a:pt x="2891325" y="3126658"/>
                  <a:pt x="2881493" y="3111910"/>
                </a:cubicBezTo>
                <a:lnTo>
                  <a:pt x="2822500" y="3023419"/>
                </a:lnTo>
                <a:cubicBezTo>
                  <a:pt x="2813876" y="3010484"/>
                  <a:pt x="2812667" y="2993922"/>
                  <a:pt x="2807751" y="2979174"/>
                </a:cubicBezTo>
                <a:lnTo>
                  <a:pt x="2763506" y="2846439"/>
                </a:lnTo>
                <a:cubicBezTo>
                  <a:pt x="2752295" y="2812807"/>
                  <a:pt x="2724177" y="2787445"/>
                  <a:pt x="2704512" y="2757948"/>
                </a:cubicBezTo>
                <a:cubicBezTo>
                  <a:pt x="2670002" y="2746445"/>
                  <a:pt x="2638618" y="2746044"/>
                  <a:pt x="2630770" y="2698955"/>
                </a:cubicBezTo>
                <a:cubicBezTo>
                  <a:pt x="2628214" y="2683620"/>
                  <a:pt x="2640603" y="2669458"/>
                  <a:pt x="2645519" y="2654710"/>
                </a:cubicBezTo>
                <a:cubicBezTo>
                  <a:pt x="2660267" y="2644878"/>
                  <a:pt x="2678691" y="2639054"/>
                  <a:pt x="2689764" y="2625213"/>
                </a:cubicBezTo>
                <a:cubicBezTo>
                  <a:pt x="2699475" y="2613074"/>
                  <a:pt x="2702457" y="2596378"/>
                  <a:pt x="2704512" y="2580968"/>
                </a:cubicBezTo>
                <a:cubicBezTo>
                  <a:pt x="2714057" y="2509380"/>
                  <a:pt x="2735978" y="2418414"/>
                  <a:pt x="2704512" y="2344994"/>
                </a:cubicBezTo>
                <a:cubicBezTo>
                  <a:pt x="2697530" y="2328702"/>
                  <a:pt x="2684848" y="2315497"/>
                  <a:pt x="2675016" y="2300748"/>
                </a:cubicBezTo>
                <a:lnTo>
                  <a:pt x="2630770" y="2286000"/>
                </a:lnTo>
                <a:cubicBezTo>
                  <a:pt x="2569820" y="2265684"/>
                  <a:pt x="2541111" y="2207580"/>
                  <a:pt x="2527532" y="2153265"/>
                </a:cubicBezTo>
                <a:cubicBezTo>
                  <a:pt x="2521452" y="2128946"/>
                  <a:pt x="2516328" y="2104339"/>
                  <a:pt x="2512783" y="2079523"/>
                </a:cubicBezTo>
                <a:cubicBezTo>
                  <a:pt x="2506487" y="2035453"/>
                  <a:pt x="2502951" y="1991032"/>
                  <a:pt x="2498035" y="1946787"/>
                </a:cubicBezTo>
                <a:cubicBezTo>
                  <a:pt x="2498035" y="1946787"/>
                  <a:pt x="2559846" y="1911138"/>
                  <a:pt x="2586525" y="1887794"/>
                </a:cubicBezTo>
                <a:cubicBezTo>
                  <a:pt x="2599865" y="1876122"/>
                  <a:pt x="2606190" y="1858297"/>
                  <a:pt x="2616022" y="1843548"/>
                </a:cubicBezTo>
                <a:cubicBezTo>
                  <a:pt x="2673201" y="1805430"/>
                  <a:pt x="2643453" y="1819656"/>
                  <a:pt x="2704512" y="1799303"/>
                </a:cubicBezTo>
                <a:cubicBezTo>
                  <a:pt x="2734009" y="1789471"/>
                  <a:pt x="2762514" y="1763708"/>
                  <a:pt x="2793003" y="1769806"/>
                </a:cubicBezTo>
                <a:cubicBezTo>
                  <a:pt x="2808248" y="1772855"/>
                  <a:pt x="2779728" y="1798576"/>
                  <a:pt x="2778254" y="1814052"/>
                </a:cubicBezTo>
                <a:cubicBezTo>
                  <a:pt x="2769851" y="1902280"/>
                  <a:pt x="2768422" y="1991033"/>
                  <a:pt x="2763506" y="2079523"/>
                </a:cubicBezTo>
                <a:cubicBezTo>
                  <a:pt x="2763506" y="2079523"/>
                  <a:pt x="2822215" y="2058960"/>
                  <a:pt x="2851996" y="2050026"/>
                </a:cubicBezTo>
                <a:cubicBezTo>
                  <a:pt x="2871411" y="2044201"/>
                  <a:pt x="2891325" y="2040193"/>
                  <a:pt x="2910990" y="2035277"/>
                </a:cubicBezTo>
                <a:cubicBezTo>
                  <a:pt x="2941154" y="2027736"/>
                  <a:pt x="2969699" y="2014715"/>
                  <a:pt x="2999481" y="2005781"/>
                </a:cubicBezTo>
                <a:cubicBezTo>
                  <a:pt x="3018895" y="1999957"/>
                  <a:pt x="3040876" y="2001089"/>
                  <a:pt x="3058474" y="1991032"/>
                </a:cubicBezTo>
                <a:cubicBezTo>
                  <a:pt x="3076584" y="1980684"/>
                  <a:pt x="3086696" y="1960140"/>
                  <a:pt x="3102719" y="1946787"/>
                </a:cubicBezTo>
                <a:cubicBezTo>
                  <a:pt x="3116336" y="1935439"/>
                  <a:pt x="3132216" y="1927122"/>
                  <a:pt x="3146965" y="1917290"/>
                </a:cubicBezTo>
                <a:cubicBezTo>
                  <a:pt x="3201539" y="1880906"/>
                  <a:pt x="3262441" y="1797923"/>
                  <a:pt x="3294449" y="1740310"/>
                </a:cubicBezTo>
                <a:cubicBezTo>
                  <a:pt x="3308619" y="1714803"/>
                  <a:pt x="3319860" y="1642749"/>
                  <a:pt x="3323945" y="1622323"/>
                </a:cubicBezTo>
                <a:cubicBezTo>
                  <a:pt x="3333777" y="1607574"/>
                  <a:pt x="3339600" y="1589150"/>
                  <a:pt x="3353441" y="1578077"/>
                </a:cubicBezTo>
                <a:cubicBezTo>
                  <a:pt x="3365581" y="1568365"/>
                  <a:pt x="3383782" y="1570281"/>
                  <a:pt x="3397687" y="1563329"/>
                </a:cubicBezTo>
                <a:cubicBezTo>
                  <a:pt x="3413541" y="1555402"/>
                  <a:pt x="3427184" y="1543664"/>
                  <a:pt x="3441932" y="1533832"/>
                </a:cubicBezTo>
                <a:cubicBezTo>
                  <a:pt x="3441932" y="1533832"/>
                  <a:pt x="3502010" y="1516963"/>
                  <a:pt x="3530422" y="1504335"/>
                </a:cubicBezTo>
                <a:cubicBezTo>
                  <a:pt x="3568346" y="1487480"/>
                  <a:pt x="3585904" y="1467114"/>
                  <a:pt x="3604164" y="1430594"/>
                </a:cubicBezTo>
                <a:cubicBezTo>
                  <a:pt x="3619371" y="1400179"/>
                  <a:pt x="3633661" y="1320511"/>
                  <a:pt x="3633661" y="1297858"/>
                </a:cubicBezTo>
                <a:cubicBezTo>
                  <a:pt x="3633661" y="1282312"/>
                  <a:pt x="3621961" y="1268857"/>
                  <a:pt x="3618912" y="1253613"/>
                </a:cubicBezTo>
                <a:cubicBezTo>
                  <a:pt x="3612095" y="1219526"/>
                  <a:pt x="3609080" y="1184787"/>
                  <a:pt x="3604164" y="1150374"/>
                </a:cubicBezTo>
                <a:cubicBezTo>
                  <a:pt x="3604164" y="1150374"/>
                  <a:pt x="3555744" y="1095721"/>
                  <a:pt x="3545170" y="1061884"/>
                </a:cubicBezTo>
                <a:cubicBezTo>
                  <a:pt x="3530433" y="1014726"/>
                  <a:pt x="3535338" y="963561"/>
                  <a:pt x="3530422" y="914400"/>
                </a:cubicBezTo>
                <a:cubicBezTo>
                  <a:pt x="3606934" y="863392"/>
                  <a:pt x="3596578" y="860132"/>
                  <a:pt x="3736899" y="870155"/>
                </a:cubicBezTo>
                <a:cubicBezTo>
                  <a:pt x="3754580" y="871418"/>
                  <a:pt x="3766396" y="889820"/>
                  <a:pt x="3781145" y="899652"/>
                </a:cubicBezTo>
                <a:cubicBezTo>
                  <a:pt x="3884907" y="934239"/>
                  <a:pt x="3756812" y="889223"/>
                  <a:pt x="3884383" y="943897"/>
                </a:cubicBezTo>
                <a:cubicBezTo>
                  <a:pt x="3898672" y="950021"/>
                  <a:pt x="3913880" y="953729"/>
                  <a:pt x="3928628" y="958645"/>
                </a:cubicBezTo>
                <a:lnTo>
                  <a:pt x="3958125" y="914400"/>
                </a:lnTo>
                <a:cubicBezTo>
                  <a:pt x="4025742" y="812975"/>
                  <a:pt x="4005909" y="859542"/>
                  <a:pt x="4031867" y="781665"/>
                </a:cubicBezTo>
                <a:cubicBezTo>
                  <a:pt x="4031867" y="781665"/>
                  <a:pt x="4073645" y="724164"/>
                  <a:pt x="4090861" y="693174"/>
                </a:cubicBezTo>
                <a:cubicBezTo>
                  <a:pt x="4110661" y="657533"/>
                  <a:pt x="4116693" y="571336"/>
                  <a:pt x="4120357" y="545690"/>
                </a:cubicBezTo>
                <a:cubicBezTo>
                  <a:pt x="4087362" y="446702"/>
                  <a:pt x="4090861" y="469384"/>
                  <a:pt x="4090861" y="294968"/>
                </a:cubicBezTo>
                <a:cubicBezTo>
                  <a:pt x="4090861" y="279422"/>
                  <a:pt x="4098657" y="264628"/>
                  <a:pt x="4105609" y="250723"/>
                </a:cubicBezTo>
                <a:cubicBezTo>
                  <a:pt x="4113536" y="234869"/>
                  <a:pt x="4125274" y="221226"/>
                  <a:pt x="4135106" y="206477"/>
                </a:cubicBezTo>
                <a:cubicBezTo>
                  <a:pt x="4135106" y="206477"/>
                  <a:pt x="4196917" y="170828"/>
                  <a:pt x="4223596" y="147484"/>
                </a:cubicBezTo>
                <a:cubicBezTo>
                  <a:pt x="4236936" y="135812"/>
                  <a:pt x="4243261" y="117987"/>
                  <a:pt x="4253093" y="103239"/>
                </a:cubicBezTo>
                <a:cubicBezTo>
                  <a:pt x="4253093" y="103239"/>
                  <a:pt x="4282665" y="93626"/>
                  <a:pt x="4297338" y="88490"/>
                </a:cubicBezTo>
                <a:close/>
              </a:path>
            </a:pathLst>
          </a:custGeom>
          <a:solidFill>
            <a:schemeClr val="bg1">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5" name="Picture 4">
            <a:extLst>
              <a:ext uri="{FF2B5EF4-FFF2-40B4-BE49-F238E27FC236}">
                <a16:creationId xmlns:a16="http://schemas.microsoft.com/office/drawing/2014/main" id="{C013E87D-BAA8-41BA-BE18-91866D82BD6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66073" y="220687"/>
            <a:ext cx="679622" cy="679622"/>
          </a:xfrm>
          <a:prstGeom prst="rect">
            <a:avLst/>
          </a:prstGeom>
        </p:spPr>
      </p:pic>
      <p:sp>
        <p:nvSpPr>
          <p:cNvPr id="6" name="TextBox 5">
            <a:extLst>
              <a:ext uri="{FF2B5EF4-FFF2-40B4-BE49-F238E27FC236}">
                <a16:creationId xmlns:a16="http://schemas.microsoft.com/office/drawing/2014/main" id="{74E725E2-3A51-4AD7-A11D-AAE2AE36D8F0}"/>
              </a:ext>
            </a:extLst>
          </p:cNvPr>
          <p:cNvSpPr txBox="1"/>
          <p:nvPr/>
        </p:nvSpPr>
        <p:spPr>
          <a:xfrm>
            <a:off x="8343664" y="2290874"/>
            <a:ext cx="3384884" cy="461665"/>
          </a:xfrm>
          <a:prstGeom prst="rect">
            <a:avLst/>
          </a:prstGeom>
          <a:noFill/>
        </p:spPr>
        <p:txBody>
          <a:bodyPr wrap="square" rtlCol="0">
            <a:spAutoFit/>
          </a:bodyPr>
          <a:lstStyle/>
          <a:p>
            <a:pPr algn="ctr"/>
            <a:r>
              <a:rPr lang="ar-SA" sz="2400" b="1" spc="300" dirty="0">
                <a:solidFill>
                  <a:schemeClr val="accent6">
                    <a:lumMod val="75000"/>
                  </a:schemeClr>
                </a:solidFill>
                <a:latin typeface="Arabic Typesetting" panose="03020402040406030203" pitchFamily="66" charset="-78"/>
                <a:cs typeface="Arabic Typesetting" panose="03020402040406030203" pitchFamily="66" charset="-78"/>
              </a:rPr>
              <a:t>الوحدة الثالثة  </a:t>
            </a:r>
            <a:endParaRPr lang="en-IN" sz="2400" b="1" spc="300" dirty="0">
              <a:solidFill>
                <a:schemeClr val="accent6">
                  <a:lumMod val="75000"/>
                </a:schemeClr>
              </a:solidFill>
              <a:latin typeface="Arabic Typesetting" panose="03020402040406030203" pitchFamily="66" charset="-78"/>
              <a:cs typeface="Arabic Typesetting" panose="03020402040406030203" pitchFamily="66" charset="-78"/>
            </a:endParaRPr>
          </a:p>
        </p:txBody>
      </p:sp>
      <p:sp>
        <p:nvSpPr>
          <p:cNvPr id="7" name="TextBox 6">
            <a:extLst>
              <a:ext uri="{FF2B5EF4-FFF2-40B4-BE49-F238E27FC236}">
                <a16:creationId xmlns:a16="http://schemas.microsoft.com/office/drawing/2014/main" id="{E8C30B55-A65C-4BAA-950B-0822E4B9A615}"/>
              </a:ext>
            </a:extLst>
          </p:cNvPr>
          <p:cNvSpPr txBox="1"/>
          <p:nvPr/>
        </p:nvSpPr>
        <p:spPr>
          <a:xfrm>
            <a:off x="6285880" y="2769523"/>
            <a:ext cx="5224052" cy="769441"/>
          </a:xfrm>
          <a:prstGeom prst="rect">
            <a:avLst/>
          </a:prstGeom>
          <a:noFill/>
        </p:spPr>
        <p:txBody>
          <a:bodyPr wrap="square" rtlCol="0">
            <a:spAutoFit/>
          </a:bodyPr>
          <a:lstStyle/>
          <a:p>
            <a:pPr algn="ctr" rtl="1"/>
            <a:r>
              <a:rPr lang="ar-SA" sz="4400" b="1" spc="300" dirty="0">
                <a:solidFill>
                  <a:srgbClr val="663300"/>
                </a:solidFill>
                <a:latin typeface="Arabic Typesetting" panose="03020402040406030203" pitchFamily="66" charset="-78"/>
                <a:ea typeface="Roboto" panose="02000000000000000000" pitchFamily="2" charset="0"/>
                <a:cs typeface="Arabic Typesetting" panose="03020402040406030203" pitchFamily="66" charset="-78"/>
              </a:rPr>
              <a:t>أغلفة كوكب الأرض</a:t>
            </a:r>
            <a:endParaRPr lang="en-IN" sz="4400" b="1" spc="300" dirty="0">
              <a:solidFill>
                <a:srgbClr val="663300"/>
              </a:solidFill>
              <a:latin typeface="Arabic Typesetting" panose="03020402040406030203" pitchFamily="66" charset="-78"/>
              <a:ea typeface="Roboto" panose="02000000000000000000" pitchFamily="2" charset="0"/>
              <a:cs typeface="Arabic Typesetting" panose="03020402040406030203" pitchFamily="66" charset="-78"/>
            </a:endParaRPr>
          </a:p>
        </p:txBody>
      </p:sp>
      <p:sp>
        <p:nvSpPr>
          <p:cNvPr id="9" name="TextBox 8">
            <a:extLst>
              <a:ext uri="{FF2B5EF4-FFF2-40B4-BE49-F238E27FC236}">
                <a16:creationId xmlns:a16="http://schemas.microsoft.com/office/drawing/2014/main" id="{3434655F-B9B1-416F-B5B7-A46204B36E1A}"/>
              </a:ext>
            </a:extLst>
          </p:cNvPr>
          <p:cNvSpPr txBox="1"/>
          <p:nvPr/>
        </p:nvSpPr>
        <p:spPr>
          <a:xfrm>
            <a:off x="4784985" y="4610442"/>
            <a:ext cx="6014058" cy="1323439"/>
          </a:xfrm>
          <a:prstGeom prst="rect">
            <a:avLst/>
          </a:prstGeom>
          <a:noFill/>
        </p:spPr>
        <p:txBody>
          <a:bodyPr wrap="square" rtlCol="0">
            <a:spAutoFit/>
          </a:bodyPr>
          <a:lstStyle/>
          <a:p>
            <a:pPr marL="342900" indent="-342900" algn="r" rtl="1">
              <a:buFont typeface="Arial" panose="020B0604020202020204" pitchFamily="34" charset="0"/>
              <a:buChar char="•"/>
            </a:pPr>
            <a:r>
              <a:rPr lang="ar-SA" sz="2000" b="1" spc="300" dirty="0">
                <a:solidFill>
                  <a:srgbClr val="002060"/>
                </a:solidFill>
                <a:latin typeface="Arabic Typesetting" panose="03020402040406030203" pitchFamily="66" charset="-78"/>
                <a:cs typeface="Arabic Typesetting" panose="03020402040406030203" pitchFamily="66" charset="-78"/>
              </a:rPr>
              <a:t>التعرف على معلومات مقدمة</a:t>
            </a:r>
          </a:p>
          <a:p>
            <a:pPr marL="342900" indent="-342900" algn="r" rtl="1">
              <a:buFont typeface="Arial" panose="020B0604020202020204" pitchFamily="34" charset="0"/>
              <a:buChar char="•"/>
            </a:pPr>
            <a:r>
              <a:rPr lang="ar-SA" sz="2000" b="1" spc="300" dirty="0">
                <a:solidFill>
                  <a:srgbClr val="002060"/>
                </a:solidFill>
                <a:latin typeface="Arabic Typesetting" panose="03020402040406030203" pitchFamily="66" charset="-78"/>
                <a:cs typeface="Arabic Typesetting" panose="03020402040406030203" pitchFamily="66" charset="-78"/>
              </a:rPr>
              <a:t>التعرف على جوانب الغلاف الصخري</a:t>
            </a:r>
          </a:p>
          <a:p>
            <a:pPr marL="342900" indent="-342900" algn="r" rtl="1">
              <a:buFont typeface="Arial" panose="020B0604020202020204" pitchFamily="34" charset="0"/>
              <a:buChar char="•"/>
            </a:pPr>
            <a:r>
              <a:rPr lang="ar-SA" sz="2000" b="1" spc="300" dirty="0">
                <a:solidFill>
                  <a:srgbClr val="002060"/>
                </a:solidFill>
                <a:latin typeface="Arabic Typesetting" panose="03020402040406030203" pitchFamily="66" charset="-78"/>
                <a:cs typeface="Arabic Typesetting" panose="03020402040406030203" pitchFamily="66" charset="-78"/>
              </a:rPr>
              <a:t>التعرف على عوامل تشكيل سطح الأرض</a:t>
            </a:r>
          </a:p>
          <a:p>
            <a:pPr marL="342900" indent="-342900" algn="r" rtl="1">
              <a:buFont typeface="Arial" panose="020B0604020202020204" pitchFamily="34" charset="0"/>
              <a:buChar char="•"/>
            </a:pPr>
            <a:r>
              <a:rPr lang="ar-SA" sz="2000" b="1" spc="300" dirty="0">
                <a:solidFill>
                  <a:srgbClr val="002060"/>
                </a:solidFill>
                <a:latin typeface="Arabic Typesetting" panose="03020402040406030203" pitchFamily="66" charset="-78"/>
                <a:cs typeface="Arabic Typesetting" panose="03020402040406030203" pitchFamily="66" charset="-78"/>
              </a:rPr>
              <a:t>التعرف على الغلاف الحيوي وأقاليمه</a:t>
            </a:r>
          </a:p>
        </p:txBody>
      </p:sp>
      <p:sp>
        <p:nvSpPr>
          <p:cNvPr id="14" name="TextBox 13">
            <a:extLst>
              <a:ext uri="{FF2B5EF4-FFF2-40B4-BE49-F238E27FC236}">
                <a16:creationId xmlns:a16="http://schemas.microsoft.com/office/drawing/2014/main" id="{E368EF43-16FB-48F0-AE6F-257598356218}"/>
              </a:ext>
            </a:extLst>
          </p:cNvPr>
          <p:cNvSpPr txBox="1"/>
          <p:nvPr/>
        </p:nvSpPr>
        <p:spPr>
          <a:xfrm>
            <a:off x="6705602" y="288201"/>
            <a:ext cx="4962870" cy="646331"/>
          </a:xfrm>
          <a:prstGeom prst="rect">
            <a:avLst/>
          </a:prstGeom>
          <a:noFill/>
        </p:spPr>
        <p:txBody>
          <a:bodyPr wrap="square" rtlCol="0">
            <a:spAutoFit/>
          </a:bodyPr>
          <a:lstStyle/>
          <a:p>
            <a:pPr algn="ctr"/>
            <a:r>
              <a:rPr lang="ar-SA" sz="3600" b="1" spc="300" dirty="0">
                <a:solidFill>
                  <a:srgbClr val="663300"/>
                </a:solidFill>
                <a:effectLst>
                  <a:glow rad="101600">
                    <a:schemeClr val="bg1">
                      <a:alpha val="60000"/>
                    </a:schemeClr>
                  </a:glow>
                </a:effectLst>
                <a:latin typeface="Arabic Typesetting" panose="03020402040406030203" pitchFamily="66" charset="-78"/>
                <a:ea typeface="Roboto" panose="02000000000000000000" pitchFamily="2" charset="0"/>
                <a:cs typeface="Arabic Typesetting" panose="03020402040406030203" pitchFamily="66" charset="-78"/>
              </a:rPr>
              <a:t>الدراسات الاجتماعية والمواطنة</a:t>
            </a:r>
            <a:endParaRPr lang="en-IN" sz="3600" b="1" spc="300" dirty="0">
              <a:solidFill>
                <a:srgbClr val="663300"/>
              </a:solidFill>
              <a:effectLst>
                <a:glow rad="101600">
                  <a:schemeClr val="bg1">
                    <a:alpha val="60000"/>
                  </a:schemeClr>
                </a:glow>
              </a:effectLst>
              <a:latin typeface="Arabic Typesetting" panose="03020402040406030203" pitchFamily="66" charset="-78"/>
              <a:ea typeface="Roboto" panose="02000000000000000000" pitchFamily="2" charset="0"/>
              <a:cs typeface="Arabic Typesetting" panose="03020402040406030203" pitchFamily="66" charset="-78"/>
            </a:endParaRPr>
          </a:p>
        </p:txBody>
      </p:sp>
      <p:pic>
        <p:nvPicPr>
          <p:cNvPr id="10" name="Picture 9">
            <a:extLst>
              <a:ext uri="{FF2B5EF4-FFF2-40B4-BE49-F238E27FC236}">
                <a16:creationId xmlns:a16="http://schemas.microsoft.com/office/drawing/2014/main" id="{AAF96F78-EB7B-4E66-BE3B-AD3E54AE713B}"/>
              </a:ext>
            </a:extLst>
          </p:cNvPr>
          <p:cNvPicPr>
            <a:picLocks noChangeAspect="1"/>
          </p:cNvPicPr>
          <p:nvPr/>
        </p:nvPicPr>
        <p:blipFill rotWithShape="1">
          <a:blip r:embed="rId4">
            <a:extLst>
              <a:ext uri="{28A0092B-C50C-407E-A947-70E740481C1C}">
                <a14:useLocalDpi xmlns:a14="http://schemas.microsoft.com/office/drawing/2010/main" val="0"/>
              </a:ext>
            </a:extLst>
          </a:blip>
          <a:srcRect r="29390" b="78964"/>
          <a:stretch/>
        </p:blipFill>
        <p:spPr>
          <a:xfrm>
            <a:off x="10799043" y="4718685"/>
            <a:ext cx="653331" cy="61575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13" name="TextBox 12">
            <a:extLst>
              <a:ext uri="{FF2B5EF4-FFF2-40B4-BE49-F238E27FC236}">
                <a16:creationId xmlns:a16="http://schemas.microsoft.com/office/drawing/2014/main" id="{3D1E3B74-B68A-4DE8-A577-84985343AB77}"/>
              </a:ext>
            </a:extLst>
          </p:cNvPr>
          <p:cNvSpPr txBox="1"/>
          <p:nvPr/>
        </p:nvSpPr>
        <p:spPr>
          <a:xfrm>
            <a:off x="7540745" y="896840"/>
            <a:ext cx="3384884" cy="461665"/>
          </a:xfrm>
          <a:prstGeom prst="rect">
            <a:avLst/>
          </a:prstGeom>
          <a:noFill/>
        </p:spPr>
        <p:txBody>
          <a:bodyPr wrap="square" rtlCol="0">
            <a:spAutoFit/>
          </a:bodyPr>
          <a:lstStyle/>
          <a:p>
            <a:pPr algn="ctr"/>
            <a:r>
              <a:rPr lang="ar-SA" sz="2400" b="1" spc="300" dirty="0">
                <a:solidFill>
                  <a:schemeClr val="accent6">
                    <a:lumMod val="75000"/>
                  </a:schemeClr>
                </a:solidFill>
                <a:latin typeface="Arabic Typesetting" panose="03020402040406030203" pitchFamily="66" charset="-78"/>
                <a:cs typeface="Arabic Typesetting" panose="03020402040406030203" pitchFamily="66" charset="-78"/>
              </a:rPr>
              <a:t>الصف الثاني المتوسط</a:t>
            </a:r>
            <a:endParaRPr lang="en-IN" sz="2400" b="1" spc="300" dirty="0">
              <a:solidFill>
                <a:schemeClr val="accent6">
                  <a:lumMod val="75000"/>
                </a:schemeClr>
              </a:solidFill>
              <a:latin typeface="Arabic Typesetting" panose="03020402040406030203" pitchFamily="66" charset="-78"/>
              <a:cs typeface="Arabic Typesetting" panose="03020402040406030203" pitchFamily="66" charset="-78"/>
            </a:endParaRPr>
          </a:p>
        </p:txBody>
      </p:sp>
      <p:sp>
        <p:nvSpPr>
          <p:cNvPr id="15" name="TextBox 14">
            <a:extLst>
              <a:ext uri="{FF2B5EF4-FFF2-40B4-BE49-F238E27FC236}">
                <a16:creationId xmlns:a16="http://schemas.microsoft.com/office/drawing/2014/main" id="{C0A6625D-7688-4FBC-BAA0-EC2467C5D3E9}"/>
              </a:ext>
            </a:extLst>
          </p:cNvPr>
          <p:cNvSpPr txBox="1"/>
          <p:nvPr/>
        </p:nvSpPr>
        <p:spPr>
          <a:xfrm>
            <a:off x="6705602" y="1342131"/>
            <a:ext cx="3384884" cy="461665"/>
          </a:xfrm>
          <a:prstGeom prst="rect">
            <a:avLst/>
          </a:prstGeom>
          <a:noFill/>
        </p:spPr>
        <p:txBody>
          <a:bodyPr wrap="square" rtlCol="0">
            <a:spAutoFit/>
          </a:bodyPr>
          <a:lstStyle/>
          <a:p>
            <a:pPr algn="ctr"/>
            <a:r>
              <a:rPr lang="ar-SA" sz="2400" b="1" spc="300" dirty="0">
                <a:solidFill>
                  <a:srgbClr val="FF0255"/>
                </a:solidFill>
                <a:latin typeface="Arabic Typesetting" panose="03020402040406030203" pitchFamily="66" charset="-78"/>
                <a:cs typeface="Arabic Typesetting" panose="03020402040406030203" pitchFamily="66" charset="-78"/>
              </a:rPr>
              <a:t>الفصل الدراسي الأول</a:t>
            </a:r>
            <a:endParaRPr lang="en-IN" sz="2400" b="1" spc="300" dirty="0">
              <a:solidFill>
                <a:srgbClr val="FF0255"/>
              </a:solidFill>
              <a:latin typeface="Arabic Typesetting" panose="03020402040406030203" pitchFamily="66" charset="-78"/>
              <a:cs typeface="Arabic Typesetting" panose="03020402040406030203" pitchFamily="66" charset="-78"/>
            </a:endParaRPr>
          </a:p>
        </p:txBody>
      </p:sp>
      <p:sp>
        <p:nvSpPr>
          <p:cNvPr id="2" name="Rectangle: Diagonal Corners Rounded 1">
            <a:extLst>
              <a:ext uri="{FF2B5EF4-FFF2-40B4-BE49-F238E27FC236}">
                <a16:creationId xmlns:a16="http://schemas.microsoft.com/office/drawing/2014/main" id="{FDF6FAF6-9657-4DD3-8B0E-97BECB0524BA}"/>
              </a:ext>
            </a:extLst>
          </p:cNvPr>
          <p:cNvSpPr/>
          <p:nvPr/>
        </p:nvSpPr>
        <p:spPr>
          <a:xfrm rot="5400000">
            <a:off x="1174480" y="-811041"/>
            <a:ext cx="1027502" cy="4088639"/>
          </a:xfrm>
          <a:prstGeom prst="round2DiagRect">
            <a:avLst>
              <a:gd name="adj1" fmla="val 50000"/>
              <a:gd name="adj2" fmla="val 0"/>
            </a:avLst>
          </a:prstGeom>
          <a:solidFill>
            <a:schemeClr val="bg1">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Palatino Linotype"/>
              <a:ea typeface="+mn-ea"/>
              <a:cs typeface="+mn-cs"/>
            </a:endParaRPr>
          </a:p>
        </p:txBody>
      </p:sp>
      <p:sp>
        <p:nvSpPr>
          <p:cNvPr id="8" name="TextBox 7">
            <a:extLst>
              <a:ext uri="{FF2B5EF4-FFF2-40B4-BE49-F238E27FC236}">
                <a16:creationId xmlns:a16="http://schemas.microsoft.com/office/drawing/2014/main" id="{D50BE9ED-A366-408A-BC12-5E571B182C78}"/>
              </a:ext>
            </a:extLst>
          </p:cNvPr>
          <p:cNvSpPr txBox="1"/>
          <p:nvPr/>
        </p:nvSpPr>
        <p:spPr>
          <a:xfrm>
            <a:off x="-159194" y="888279"/>
            <a:ext cx="3711864" cy="830997"/>
          </a:xfrm>
          <a:prstGeom prst="rect">
            <a:avLst/>
          </a:prstGeom>
          <a:noFill/>
        </p:spPr>
        <p:txBody>
          <a:bodyPr wrap="square" rtlCol="0">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4800" b="1" i="0" u="none" strike="noStrike" kern="1200" cap="none" spc="0" normalizeH="0" baseline="0" noProof="0" dirty="0">
                <a:ln>
                  <a:solidFill>
                    <a:sysClr val="windowText" lastClr="000000"/>
                  </a:solidFill>
                </a:ln>
                <a:solidFill>
                  <a:prstClr val="black"/>
                </a:solidFill>
                <a:effectLst>
                  <a:outerShdw blurRad="38100" dist="38100" dir="2700000" algn="tl">
                    <a:srgbClr val="000000">
                      <a:alpha val="43137"/>
                    </a:srgbClr>
                  </a:outerShdw>
                </a:effectLst>
                <a:uLnTx/>
                <a:uFillTx/>
                <a:latin typeface="Arabic Typesetting" panose="03020402040406030203" pitchFamily="66" charset="-78"/>
                <a:ea typeface="+mn-ea"/>
                <a:cs typeface="Arabic Typesetting" panose="03020402040406030203" pitchFamily="66" charset="-78"/>
              </a:rPr>
              <a:t>تقويم الوحدة </a:t>
            </a:r>
            <a:r>
              <a:rPr lang="ar-SA" sz="4800" b="1" dirty="0">
                <a:ln>
                  <a:solidFill>
                    <a:sysClr val="windowText" lastClr="000000"/>
                  </a:solidFill>
                </a:ln>
                <a:solidFill>
                  <a:prstClr val="black"/>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الثالثة</a:t>
            </a:r>
            <a:endParaRPr kumimoji="0" lang="en-IN" sz="4800" b="1" i="0" u="none" strike="noStrike" kern="1200" cap="none" spc="0" normalizeH="0" baseline="0" noProof="0" dirty="0">
              <a:ln>
                <a:solidFill>
                  <a:sysClr val="windowText" lastClr="000000"/>
                </a:solidFill>
              </a:ln>
              <a:solidFill>
                <a:prstClr val="black"/>
              </a:solidFill>
              <a:effectLst>
                <a:outerShdw blurRad="38100" dist="38100" dir="2700000" algn="tl">
                  <a:srgbClr val="000000">
                    <a:alpha val="43137"/>
                  </a:srgbClr>
                </a:outerShdw>
              </a:effectLst>
              <a:uLnTx/>
              <a:uFillTx/>
              <a:latin typeface="Arabic Typesetting" panose="03020402040406030203" pitchFamily="66" charset="-78"/>
              <a:ea typeface="+mn-ea"/>
              <a:cs typeface="Arabic Typesetting" panose="03020402040406030203" pitchFamily="66" charset="-78"/>
            </a:endParaRPr>
          </a:p>
        </p:txBody>
      </p:sp>
    </p:spTree>
    <p:extLst>
      <p:ext uri="{BB962C8B-B14F-4D97-AF65-F5344CB8AC3E}">
        <p14:creationId xmlns:p14="http://schemas.microsoft.com/office/powerpoint/2010/main" val="2286615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EAA090D-E701-4EF5-99AA-A28BC86B004B}"/>
              </a:ext>
            </a:extLst>
          </p:cNvPr>
          <p:cNvPicPr>
            <a:picLocks noChangeAspect="1"/>
          </p:cNvPicPr>
          <p:nvPr/>
        </p:nvPicPr>
        <p:blipFill>
          <a:blip r:embed="rId2"/>
          <a:stretch>
            <a:fillRect/>
          </a:stretch>
        </p:blipFill>
        <p:spPr>
          <a:xfrm>
            <a:off x="2873861" y="0"/>
            <a:ext cx="6444277" cy="6819900"/>
          </a:xfrm>
          <a:prstGeom prst="rect">
            <a:avLst/>
          </a:prstGeom>
        </p:spPr>
      </p:pic>
      <p:sp>
        <p:nvSpPr>
          <p:cNvPr id="3" name="TextBox 2">
            <a:extLst>
              <a:ext uri="{FF2B5EF4-FFF2-40B4-BE49-F238E27FC236}">
                <a16:creationId xmlns:a16="http://schemas.microsoft.com/office/drawing/2014/main" id="{64BABC22-76BE-4F05-A946-AB24D6A6CB26}"/>
              </a:ext>
            </a:extLst>
          </p:cNvPr>
          <p:cNvSpPr txBox="1">
            <a:spLocks noChangeArrowheads="1"/>
          </p:cNvSpPr>
          <p:nvPr/>
        </p:nvSpPr>
        <p:spPr bwMode="auto">
          <a:xfrm>
            <a:off x="-1" y="964402"/>
            <a:ext cx="95358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spcBef>
                <a:spcPct val="0"/>
              </a:spcBef>
              <a:buFontTx/>
              <a:buNone/>
            </a:pPr>
            <a:r>
              <a:rPr lang="ar-SA" altLang="en-US" sz="2400" b="1" dirty="0">
                <a:solidFill>
                  <a:srgbClr val="0070C0"/>
                </a:solidFill>
                <a:latin typeface="Arial" panose="020B0604020202020204" pitchFamily="34" charset="0"/>
                <a:cs typeface="+mj-cs"/>
              </a:rPr>
              <a:t>تحمل الرياح الرطوبة إلى منطقة باردة تتكثف ثم تتحول الرطوبة إلى حالة مرئية تسمى تكثف</a:t>
            </a:r>
          </a:p>
        </p:txBody>
      </p:sp>
      <p:sp>
        <p:nvSpPr>
          <p:cNvPr id="4" name="TextBox 3">
            <a:extLst>
              <a:ext uri="{FF2B5EF4-FFF2-40B4-BE49-F238E27FC236}">
                <a16:creationId xmlns:a16="http://schemas.microsoft.com/office/drawing/2014/main" id="{A21371A2-231C-48AD-AAA2-1855C2DE2465}"/>
              </a:ext>
            </a:extLst>
          </p:cNvPr>
          <p:cNvSpPr txBox="1">
            <a:spLocks noChangeArrowheads="1"/>
          </p:cNvSpPr>
          <p:nvPr/>
        </p:nvSpPr>
        <p:spPr bwMode="auto">
          <a:xfrm>
            <a:off x="1465588" y="1574002"/>
            <a:ext cx="743202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spcBef>
                <a:spcPct val="0"/>
              </a:spcBef>
              <a:buFontTx/>
              <a:buNone/>
            </a:pPr>
            <a:r>
              <a:rPr lang="ar-SA" altLang="en-US" sz="2400" b="1" dirty="0">
                <a:solidFill>
                  <a:srgbClr val="0070C0"/>
                </a:solidFill>
                <a:latin typeface="Arial" panose="020B0604020202020204" pitchFamily="34" charset="0"/>
                <a:cs typeface="+mj-cs"/>
              </a:rPr>
              <a:t>ثقل الهواء على الأرض الممتد من سطحها إلى نهاية الغلاف الجوي </a:t>
            </a:r>
          </a:p>
        </p:txBody>
      </p:sp>
      <p:sp>
        <p:nvSpPr>
          <p:cNvPr id="5" name="TextBox 4">
            <a:extLst>
              <a:ext uri="{FF2B5EF4-FFF2-40B4-BE49-F238E27FC236}">
                <a16:creationId xmlns:a16="http://schemas.microsoft.com/office/drawing/2014/main" id="{7233EDC8-B29D-4AF0-A170-82C559DE956B}"/>
              </a:ext>
            </a:extLst>
          </p:cNvPr>
          <p:cNvSpPr txBox="1">
            <a:spLocks noChangeArrowheads="1"/>
          </p:cNvSpPr>
          <p:nvPr/>
        </p:nvSpPr>
        <p:spPr bwMode="auto">
          <a:xfrm>
            <a:off x="0" y="2228688"/>
            <a:ext cx="892625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spcBef>
                <a:spcPct val="0"/>
              </a:spcBef>
              <a:buFontTx/>
              <a:buNone/>
            </a:pPr>
            <a:r>
              <a:rPr lang="ar-SA" altLang="en-US" sz="2400" b="1" dirty="0">
                <a:solidFill>
                  <a:srgbClr val="0070C0"/>
                </a:solidFill>
                <a:latin typeface="Arial" panose="020B0604020202020204" pitchFamily="34" charset="0"/>
                <a:cs typeface="+mj-cs"/>
              </a:rPr>
              <a:t>غطاء صخري يحيط بالنواة وينقسم إلى قسمين: الوشاح العلوي والوشاح السفلي</a:t>
            </a:r>
          </a:p>
        </p:txBody>
      </p:sp>
      <p:sp>
        <p:nvSpPr>
          <p:cNvPr id="6" name="TextBox 5">
            <a:extLst>
              <a:ext uri="{FF2B5EF4-FFF2-40B4-BE49-F238E27FC236}">
                <a16:creationId xmlns:a16="http://schemas.microsoft.com/office/drawing/2014/main" id="{222C7CEC-DBC8-4D31-ABAE-E38A379D84C0}"/>
              </a:ext>
            </a:extLst>
          </p:cNvPr>
          <p:cNvSpPr txBox="1">
            <a:spLocks noChangeArrowheads="1"/>
          </p:cNvSpPr>
          <p:nvPr/>
        </p:nvSpPr>
        <p:spPr bwMode="auto">
          <a:xfrm>
            <a:off x="1465588" y="2883374"/>
            <a:ext cx="743202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spcBef>
                <a:spcPct val="0"/>
              </a:spcBef>
              <a:buFontTx/>
              <a:buNone/>
            </a:pPr>
            <a:r>
              <a:rPr lang="ar-SA" altLang="en-US" sz="2400" b="1" dirty="0">
                <a:solidFill>
                  <a:srgbClr val="0070C0"/>
                </a:solidFill>
                <a:latin typeface="Arial" panose="020B0604020202020204" pitchFamily="34" charset="0"/>
                <a:cs typeface="+mj-cs"/>
              </a:rPr>
              <a:t>تتكون من القشرة القارية (السيال) والقشرة المحيطية (</a:t>
            </a:r>
            <a:r>
              <a:rPr lang="ar-SA" altLang="en-US" sz="2400" b="1" dirty="0" err="1">
                <a:solidFill>
                  <a:srgbClr val="0070C0"/>
                </a:solidFill>
                <a:latin typeface="Arial" panose="020B0604020202020204" pitchFamily="34" charset="0"/>
                <a:cs typeface="+mj-cs"/>
              </a:rPr>
              <a:t>السيما</a:t>
            </a:r>
            <a:r>
              <a:rPr lang="ar-SA" altLang="en-US" sz="2400" b="1" dirty="0">
                <a:solidFill>
                  <a:srgbClr val="0070C0"/>
                </a:solidFill>
                <a:latin typeface="Arial" panose="020B0604020202020204" pitchFamily="34" charset="0"/>
                <a:cs typeface="+mj-cs"/>
              </a:rPr>
              <a:t>)</a:t>
            </a:r>
          </a:p>
        </p:txBody>
      </p:sp>
      <p:sp>
        <p:nvSpPr>
          <p:cNvPr id="7" name="TextBox 6">
            <a:extLst>
              <a:ext uri="{FF2B5EF4-FFF2-40B4-BE49-F238E27FC236}">
                <a16:creationId xmlns:a16="http://schemas.microsoft.com/office/drawing/2014/main" id="{321249E9-CB0D-4E0C-B09F-E5684917B21C}"/>
              </a:ext>
            </a:extLst>
          </p:cNvPr>
          <p:cNvSpPr txBox="1">
            <a:spLocks noChangeArrowheads="1"/>
          </p:cNvSpPr>
          <p:nvPr/>
        </p:nvSpPr>
        <p:spPr bwMode="auto">
          <a:xfrm>
            <a:off x="705394" y="4286281"/>
            <a:ext cx="819221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spcBef>
                <a:spcPct val="0"/>
              </a:spcBef>
              <a:buFontTx/>
              <a:buNone/>
            </a:pPr>
            <a:r>
              <a:rPr lang="ar-SA" altLang="en-US" sz="2400" b="1" dirty="0">
                <a:solidFill>
                  <a:srgbClr val="0070C0"/>
                </a:solidFill>
                <a:latin typeface="Arial" panose="020B0604020202020204" pitchFamily="34" charset="0"/>
                <a:cs typeface="+mj-cs"/>
              </a:rPr>
              <a:t>تسبب انسدادًا في بعض القنوات والبرك وتهدد مقدار الأسمدة التي في التربة  </a:t>
            </a:r>
          </a:p>
        </p:txBody>
      </p:sp>
      <p:sp>
        <p:nvSpPr>
          <p:cNvPr id="8" name="TextBox 7">
            <a:extLst>
              <a:ext uri="{FF2B5EF4-FFF2-40B4-BE49-F238E27FC236}">
                <a16:creationId xmlns:a16="http://schemas.microsoft.com/office/drawing/2014/main" id="{7D262491-8865-4FB5-8DE4-3DDED3AC776F}"/>
              </a:ext>
            </a:extLst>
          </p:cNvPr>
          <p:cNvSpPr txBox="1">
            <a:spLocks noChangeArrowheads="1"/>
          </p:cNvSpPr>
          <p:nvPr/>
        </p:nvSpPr>
        <p:spPr bwMode="auto">
          <a:xfrm>
            <a:off x="1465588" y="4914055"/>
            <a:ext cx="7432022"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spcBef>
                <a:spcPct val="0"/>
              </a:spcBef>
              <a:buFontTx/>
              <a:buNone/>
            </a:pPr>
            <a:r>
              <a:rPr lang="ar-SA" altLang="en-US" sz="2400" b="1" dirty="0">
                <a:solidFill>
                  <a:srgbClr val="0070C0"/>
                </a:solidFill>
                <a:latin typeface="Arial" panose="020B0604020202020204" pitchFamily="34" charset="0"/>
                <a:cs typeface="+mj-cs"/>
              </a:rPr>
              <a:t>تقليب التربة - تؤمن مأوى تعيش فيه الحيوانات - تشكل بعض المناطق  </a:t>
            </a:r>
          </a:p>
          <a:p>
            <a:pPr>
              <a:spcBef>
                <a:spcPct val="0"/>
              </a:spcBef>
              <a:buFontTx/>
              <a:buNone/>
            </a:pPr>
            <a:r>
              <a:rPr lang="ar-SA" altLang="en-US" sz="2400" b="1" dirty="0">
                <a:solidFill>
                  <a:srgbClr val="0070C0"/>
                </a:solidFill>
                <a:latin typeface="Arial" panose="020B0604020202020204" pitchFamily="34" charset="0"/>
                <a:cs typeface="+mj-cs"/>
              </a:rPr>
              <a:t>جيولوجية - تحفر الأخاديد - تحرك التربة من جانبي الأنهار</a:t>
            </a:r>
            <a:endParaRPr lang="en-US" altLang="en-US" sz="2400" b="1" dirty="0">
              <a:solidFill>
                <a:srgbClr val="0070C0"/>
              </a:solidFill>
              <a:latin typeface="Arial" panose="020B0604020202020204" pitchFamily="34" charset="0"/>
              <a:cs typeface="+mj-cs"/>
            </a:endParaRPr>
          </a:p>
        </p:txBody>
      </p:sp>
      <p:sp>
        <p:nvSpPr>
          <p:cNvPr id="9" name="TextBox 8">
            <a:extLst>
              <a:ext uri="{FF2B5EF4-FFF2-40B4-BE49-F238E27FC236}">
                <a16:creationId xmlns:a16="http://schemas.microsoft.com/office/drawing/2014/main" id="{955BF764-8D67-42AD-A928-867764170DA5}"/>
              </a:ext>
            </a:extLst>
          </p:cNvPr>
          <p:cNvSpPr txBox="1">
            <a:spLocks noChangeArrowheads="1"/>
          </p:cNvSpPr>
          <p:nvPr/>
        </p:nvSpPr>
        <p:spPr bwMode="auto">
          <a:xfrm>
            <a:off x="3196068" y="5811602"/>
            <a:ext cx="191179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ctr">
              <a:spcBef>
                <a:spcPct val="0"/>
              </a:spcBef>
              <a:buFontTx/>
              <a:buNone/>
            </a:pPr>
            <a:r>
              <a:rPr lang="ar-SA" altLang="en-US" sz="2400" b="1" dirty="0">
                <a:solidFill>
                  <a:srgbClr val="0070C0"/>
                </a:solidFill>
                <a:latin typeface="Arial" panose="020B0604020202020204" pitchFamily="34" charset="0"/>
                <a:cs typeface="+mj-cs"/>
              </a:rPr>
              <a:t>الطقس</a:t>
            </a:r>
            <a:endParaRPr lang="en-US" altLang="en-US" sz="2400" b="1" dirty="0">
              <a:solidFill>
                <a:srgbClr val="0070C0"/>
              </a:solidFill>
              <a:latin typeface="Arial" panose="020B0604020202020204" pitchFamily="34" charset="0"/>
              <a:cs typeface="+mj-cs"/>
            </a:endParaRPr>
          </a:p>
        </p:txBody>
      </p:sp>
      <p:sp>
        <p:nvSpPr>
          <p:cNvPr id="10" name="TextBox 9">
            <a:extLst>
              <a:ext uri="{FF2B5EF4-FFF2-40B4-BE49-F238E27FC236}">
                <a16:creationId xmlns:a16="http://schemas.microsoft.com/office/drawing/2014/main" id="{4E66A119-D608-41D7-B49C-5745DAE2E7CA}"/>
              </a:ext>
            </a:extLst>
          </p:cNvPr>
          <p:cNvSpPr txBox="1">
            <a:spLocks noChangeArrowheads="1"/>
          </p:cNvSpPr>
          <p:nvPr/>
        </p:nvSpPr>
        <p:spPr bwMode="auto">
          <a:xfrm>
            <a:off x="3196068" y="6245614"/>
            <a:ext cx="191179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ctr">
              <a:spcBef>
                <a:spcPct val="0"/>
              </a:spcBef>
              <a:buFontTx/>
              <a:buNone/>
            </a:pPr>
            <a:r>
              <a:rPr lang="ar-SA" altLang="en-US" sz="2400" b="1" dirty="0">
                <a:solidFill>
                  <a:srgbClr val="0070C0"/>
                </a:solidFill>
                <a:latin typeface="Arial" panose="020B0604020202020204" pitchFamily="34" charset="0"/>
                <a:cs typeface="+mj-cs"/>
              </a:rPr>
              <a:t>المناخ</a:t>
            </a:r>
            <a:endParaRPr lang="en-US" altLang="en-US" sz="2400" b="1" dirty="0">
              <a:solidFill>
                <a:srgbClr val="0070C0"/>
              </a:solidFill>
              <a:latin typeface="Arial" panose="020B0604020202020204" pitchFamily="34" charset="0"/>
              <a:cs typeface="+mj-cs"/>
            </a:endParaRPr>
          </a:p>
        </p:txBody>
      </p:sp>
    </p:spTree>
    <p:extLst>
      <p:ext uri="{BB962C8B-B14F-4D97-AF65-F5344CB8AC3E}">
        <p14:creationId xmlns:p14="http://schemas.microsoft.com/office/powerpoint/2010/main" val="2585396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P spid="5" grpId="0" build="p"/>
      <p:bldP spid="6" grpId="0" build="p"/>
      <p:bldP spid="7" grpId="0" build="p"/>
      <p:bldP spid="8" grpId="0" build="p"/>
      <p:bldP spid="9" grpId="0" build="p"/>
      <p:bldP spid="10"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35FA504-9C03-4D35-A2B8-EEA85B8025D4}"/>
              </a:ext>
            </a:extLst>
          </p:cNvPr>
          <p:cNvPicPr>
            <a:picLocks noChangeAspect="1"/>
          </p:cNvPicPr>
          <p:nvPr/>
        </p:nvPicPr>
        <p:blipFill>
          <a:blip r:embed="rId2"/>
          <a:stretch>
            <a:fillRect/>
          </a:stretch>
        </p:blipFill>
        <p:spPr>
          <a:xfrm>
            <a:off x="2929244" y="0"/>
            <a:ext cx="6333511" cy="6879663"/>
          </a:xfrm>
          <a:prstGeom prst="rect">
            <a:avLst/>
          </a:prstGeom>
        </p:spPr>
      </p:pic>
      <p:pic>
        <p:nvPicPr>
          <p:cNvPr id="3" name="Picture 2">
            <a:extLst>
              <a:ext uri="{FF2B5EF4-FFF2-40B4-BE49-F238E27FC236}">
                <a16:creationId xmlns:a16="http://schemas.microsoft.com/office/drawing/2014/main" id="{B155A6BA-801D-4E5D-BF27-B3D4A0AF47CD}"/>
              </a:ext>
            </a:extLst>
          </p:cNvPr>
          <p:cNvPicPr>
            <a:picLocks noChangeAspect="1"/>
          </p:cNvPicPr>
          <p:nvPr/>
        </p:nvPicPr>
        <p:blipFill rotWithShape="1">
          <a:blip r:embed="rId3">
            <a:extLst>
              <a:ext uri="{28A0092B-C50C-407E-A947-70E740481C1C}">
                <a14:useLocalDpi xmlns:a14="http://schemas.microsoft.com/office/drawing/2010/main" val="0"/>
              </a:ext>
            </a:extLst>
          </a:blip>
          <a:srcRect r="56963"/>
          <a:stretch/>
        </p:blipFill>
        <p:spPr>
          <a:xfrm>
            <a:off x="4028679" y="780012"/>
            <a:ext cx="438129" cy="439449"/>
          </a:xfrm>
          <a:prstGeom prst="rect">
            <a:avLst/>
          </a:prstGeom>
        </p:spPr>
      </p:pic>
      <p:pic>
        <p:nvPicPr>
          <p:cNvPr id="4" name="Picture 3">
            <a:extLst>
              <a:ext uri="{FF2B5EF4-FFF2-40B4-BE49-F238E27FC236}">
                <a16:creationId xmlns:a16="http://schemas.microsoft.com/office/drawing/2014/main" id="{06E3FD3C-63F5-4543-AEF0-D2E236521690}"/>
              </a:ext>
            </a:extLst>
          </p:cNvPr>
          <p:cNvPicPr>
            <a:picLocks noChangeAspect="1"/>
          </p:cNvPicPr>
          <p:nvPr/>
        </p:nvPicPr>
        <p:blipFill rotWithShape="1">
          <a:blip r:embed="rId3">
            <a:extLst>
              <a:ext uri="{28A0092B-C50C-407E-A947-70E740481C1C}">
                <a14:useLocalDpi xmlns:a14="http://schemas.microsoft.com/office/drawing/2010/main" val="0"/>
              </a:ext>
            </a:extLst>
          </a:blip>
          <a:srcRect l="54116" r="-12779"/>
          <a:stretch/>
        </p:blipFill>
        <p:spPr>
          <a:xfrm>
            <a:off x="4001552" y="420488"/>
            <a:ext cx="465256" cy="342357"/>
          </a:xfrm>
          <a:prstGeom prst="rect">
            <a:avLst/>
          </a:prstGeom>
        </p:spPr>
      </p:pic>
      <p:sp>
        <p:nvSpPr>
          <p:cNvPr id="5" name="TextBox 4">
            <a:extLst>
              <a:ext uri="{FF2B5EF4-FFF2-40B4-BE49-F238E27FC236}">
                <a16:creationId xmlns:a16="http://schemas.microsoft.com/office/drawing/2014/main" id="{B844C4A7-A837-4626-80F9-2B6D1AA3A4DE}"/>
              </a:ext>
            </a:extLst>
          </p:cNvPr>
          <p:cNvSpPr txBox="1">
            <a:spLocks noChangeArrowheads="1"/>
          </p:cNvSpPr>
          <p:nvPr/>
        </p:nvSpPr>
        <p:spPr bwMode="auto">
          <a:xfrm>
            <a:off x="1" y="2139253"/>
            <a:ext cx="907517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spcBef>
                <a:spcPct val="0"/>
              </a:spcBef>
              <a:buFontTx/>
              <a:buNone/>
            </a:pPr>
            <a:r>
              <a:rPr lang="ar-SA" altLang="en-US" sz="2400" b="1" dirty="0">
                <a:solidFill>
                  <a:srgbClr val="0070C0"/>
                </a:solidFill>
                <a:latin typeface="Arial" panose="020B0604020202020204" pitchFamily="34" charset="0"/>
                <a:cs typeface="+mj-cs"/>
              </a:rPr>
              <a:t>تحدث عادة نتيجة للضغط الذي يصيب طبقات الصخور من جوانبها أو من أسفلها.</a:t>
            </a:r>
          </a:p>
        </p:txBody>
      </p:sp>
      <p:sp>
        <p:nvSpPr>
          <p:cNvPr id="6" name="TextBox 5">
            <a:extLst>
              <a:ext uri="{FF2B5EF4-FFF2-40B4-BE49-F238E27FC236}">
                <a16:creationId xmlns:a16="http://schemas.microsoft.com/office/drawing/2014/main" id="{D2C6315E-72B8-488B-9E95-A3B848DC5612}"/>
              </a:ext>
            </a:extLst>
          </p:cNvPr>
          <p:cNvSpPr txBox="1">
            <a:spLocks noChangeArrowheads="1"/>
          </p:cNvSpPr>
          <p:nvPr/>
        </p:nvSpPr>
        <p:spPr bwMode="auto">
          <a:xfrm>
            <a:off x="6096000" y="3005624"/>
            <a:ext cx="249739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spcBef>
                <a:spcPct val="0"/>
              </a:spcBef>
              <a:buFontTx/>
              <a:buNone/>
            </a:pPr>
            <a:r>
              <a:rPr lang="ar-SA" altLang="en-US" sz="2400" b="1" dirty="0">
                <a:solidFill>
                  <a:srgbClr val="0070C0"/>
                </a:solidFill>
                <a:latin typeface="Arial" panose="020B0604020202020204" pitchFamily="34" charset="0"/>
                <a:cs typeface="+mj-cs"/>
              </a:rPr>
              <a:t>هادئة</a:t>
            </a:r>
            <a:endParaRPr lang="en-US" altLang="en-US" sz="2400" b="1" dirty="0">
              <a:solidFill>
                <a:srgbClr val="0070C0"/>
              </a:solidFill>
              <a:latin typeface="Arial" panose="020B0604020202020204" pitchFamily="34" charset="0"/>
              <a:cs typeface="+mj-cs"/>
            </a:endParaRPr>
          </a:p>
        </p:txBody>
      </p:sp>
      <p:sp>
        <p:nvSpPr>
          <p:cNvPr id="7" name="TextBox 6">
            <a:extLst>
              <a:ext uri="{FF2B5EF4-FFF2-40B4-BE49-F238E27FC236}">
                <a16:creationId xmlns:a16="http://schemas.microsoft.com/office/drawing/2014/main" id="{C6319FD6-9416-409F-AFF5-D299B0ED5FA5}"/>
              </a:ext>
            </a:extLst>
          </p:cNvPr>
          <p:cNvSpPr txBox="1">
            <a:spLocks noChangeArrowheads="1"/>
          </p:cNvSpPr>
          <p:nvPr/>
        </p:nvSpPr>
        <p:spPr bwMode="auto">
          <a:xfrm>
            <a:off x="6130414" y="3313425"/>
            <a:ext cx="249739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spcBef>
                <a:spcPct val="0"/>
              </a:spcBef>
              <a:buFontTx/>
              <a:buNone/>
            </a:pPr>
            <a:r>
              <a:rPr lang="ar-SA" altLang="en-US" sz="2400" b="1" dirty="0">
                <a:solidFill>
                  <a:srgbClr val="0070C0"/>
                </a:solidFill>
                <a:latin typeface="Arial" panose="020B0604020202020204" pitchFamily="34" charset="0"/>
                <a:cs typeface="+mj-cs"/>
              </a:rPr>
              <a:t>خامدة</a:t>
            </a:r>
            <a:endParaRPr lang="en-US" altLang="en-US" sz="2400" b="1" dirty="0">
              <a:solidFill>
                <a:srgbClr val="0070C0"/>
              </a:solidFill>
              <a:latin typeface="Arial" panose="020B0604020202020204" pitchFamily="34" charset="0"/>
              <a:cs typeface="+mj-cs"/>
            </a:endParaRPr>
          </a:p>
        </p:txBody>
      </p:sp>
      <p:sp>
        <p:nvSpPr>
          <p:cNvPr id="8" name="TextBox 7">
            <a:extLst>
              <a:ext uri="{FF2B5EF4-FFF2-40B4-BE49-F238E27FC236}">
                <a16:creationId xmlns:a16="http://schemas.microsoft.com/office/drawing/2014/main" id="{5B9D1C3E-F27F-415F-B849-4318878E5BD3}"/>
              </a:ext>
            </a:extLst>
          </p:cNvPr>
          <p:cNvSpPr txBox="1">
            <a:spLocks noChangeArrowheads="1"/>
          </p:cNvSpPr>
          <p:nvPr/>
        </p:nvSpPr>
        <p:spPr bwMode="auto">
          <a:xfrm>
            <a:off x="3259778" y="3019673"/>
            <a:ext cx="249739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spcBef>
                <a:spcPct val="0"/>
              </a:spcBef>
              <a:buFontTx/>
              <a:buNone/>
            </a:pPr>
            <a:r>
              <a:rPr lang="ar-SA" altLang="en-US" sz="2400" b="1" dirty="0">
                <a:solidFill>
                  <a:srgbClr val="0070C0"/>
                </a:solidFill>
                <a:latin typeface="Arial" panose="020B0604020202020204" pitchFamily="34" charset="0"/>
                <a:cs typeface="+mj-cs"/>
              </a:rPr>
              <a:t>نشطة</a:t>
            </a:r>
            <a:endParaRPr lang="en-US" altLang="en-US" sz="2400" b="1" dirty="0">
              <a:solidFill>
                <a:srgbClr val="0070C0"/>
              </a:solidFill>
              <a:latin typeface="Arial" panose="020B0604020202020204" pitchFamily="34" charset="0"/>
              <a:cs typeface="+mj-cs"/>
            </a:endParaRPr>
          </a:p>
        </p:txBody>
      </p:sp>
      <p:sp>
        <p:nvSpPr>
          <p:cNvPr id="9" name="TextBox 8">
            <a:extLst>
              <a:ext uri="{FF2B5EF4-FFF2-40B4-BE49-F238E27FC236}">
                <a16:creationId xmlns:a16="http://schemas.microsoft.com/office/drawing/2014/main" id="{3DC0A6BC-7FB0-42DF-9964-AE98F7E9EB42}"/>
              </a:ext>
            </a:extLst>
          </p:cNvPr>
          <p:cNvSpPr txBox="1">
            <a:spLocks noChangeArrowheads="1"/>
          </p:cNvSpPr>
          <p:nvPr/>
        </p:nvSpPr>
        <p:spPr bwMode="auto">
          <a:xfrm>
            <a:off x="6061586" y="4256764"/>
            <a:ext cx="249739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spcBef>
                <a:spcPct val="0"/>
              </a:spcBef>
              <a:buFontTx/>
              <a:buNone/>
            </a:pPr>
            <a:r>
              <a:rPr lang="ar-SA" altLang="en-US" sz="2400" b="1" dirty="0">
                <a:solidFill>
                  <a:srgbClr val="0070C0"/>
                </a:solidFill>
                <a:latin typeface="Arial" panose="020B0604020202020204" pitchFamily="34" charset="0"/>
                <a:cs typeface="+mj-cs"/>
              </a:rPr>
              <a:t>المناخ </a:t>
            </a:r>
            <a:endParaRPr lang="en-US" altLang="en-US" sz="2400" b="1" dirty="0">
              <a:solidFill>
                <a:srgbClr val="0070C0"/>
              </a:solidFill>
              <a:latin typeface="Arial" panose="020B0604020202020204" pitchFamily="34" charset="0"/>
              <a:cs typeface="+mj-cs"/>
            </a:endParaRPr>
          </a:p>
        </p:txBody>
      </p:sp>
      <p:sp>
        <p:nvSpPr>
          <p:cNvPr id="10" name="TextBox 9">
            <a:extLst>
              <a:ext uri="{FF2B5EF4-FFF2-40B4-BE49-F238E27FC236}">
                <a16:creationId xmlns:a16="http://schemas.microsoft.com/office/drawing/2014/main" id="{9D60DB75-7C6E-4916-8543-AB4A0490BA43}"/>
              </a:ext>
            </a:extLst>
          </p:cNvPr>
          <p:cNvSpPr txBox="1">
            <a:spLocks noChangeArrowheads="1"/>
          </p:cNvSpPr>
          <p:nvPr/>
        </p:nvSpPr>
        <p:spPr bwMode="auto">
          <a:xfrm>
            <a:off x="6096000" y="4564565"/>
            <a:ext cx="249739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spcBef>
                <a:spcPct val="0"/>
              </a:spcBef>
              <a:buFontTx/>
              <a:buNone/>
            </a:pPr>
            <a:r>
              <a:rPr lang="ar-SA" altLang="en-US" sz="2400" b="1" dirty="0">
                <a:solidFill>
                  <a:srgbClr val="0070C0"/>
                </a:solidFill>
                <a:latin typeface="Arial" panose="020B0604020202020204" pitchFamily="34" charset="0"/>
                <a:cs typeface="+mj-cs"/>
              </a:rPr>
              <a:t>النبات الطبيعي</a:t>
            </a:r>
            <a:endParaRPr lang="en-US" altLang="en-US" sz="2400" b="1" dirty="0">
              <a:solidFill>
                <a:srgbClr val="0070C0"/>
              </a:solidFill>
              <a:latin typeface="Arial" panose="020B0604020202020204" pitchFamily="34" charset="0"/>
              <a:cs typeface="+mj-cs"/>
            </a:endParaRPr>
          </a:p>
        </p:txBody>
      </p:sp>
      <p:sp>
        <p:nvSpPr>
          <p:cNvPr id="11" name="TextBox 10">
            <a:extLst>
              <a:ext uri="{FF2B5EF4-FFF2-40B4-BE49-F238E27FC236}">
                <a16:creationId xmlns:a16="http://schemas.microsoft.com/office/drawing/2014/main" id="{45A516E7-210F-4511-BA7B-4C0CFE4AFF44}"/>
              </a:ext>
            </a:extLst>
          </p:cNvPr>
          <p:cNvSpPr txBox="1">
            <a:spLocks noChangeArrowheads="1"/>
          </p:cNvSpPr>
          <p:nvPr/>
        </p:nvSpPr>
        <p:spPr bwMode="auto">
          <a:xfrm>
            <a:off x="3225364" y="4270813"/>
            <a:ext cx="249739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spcBef>
                <a:spcPct val="0"/>
              </a:spcBef>
              <a:buFontTx/>
              <a:buNone/>
            </a:pPr>
            <a:r>
              <a:rPr lang="ar-SA" altLang="en-US" sz="2400" b="1" dirty="0">
                <a:solidFill>
                  <a:srgbClr val="0070C0"/>
                </a:solidFill>
                <a:latin typeface="Arial" panose="020B0604020202020204" pitchFamily="34" charset="0"/>
                <a:cs typeface="+mj-cs"/>
              </a:rPr>
              <a:t>التضاريس</a:t>
            </a:r>
            <a:endParaRPr lang="en-US" altLang="en-US" sz="2400" b="1" dirty="0">
              <a:solidFill>
                <a:srgbClr val="0070C0"/>
              </a:solidFill>
              <a:latin typeface="Arial" panose="020B0604020202020204" pitchFamily="34" charset="0"/>
              <a:cs typeface="+mj-cs"/>
            </a:endParaRPr>
          </a:p>
        </p:txBody>
      </p:sp>
      <p:sp>
        <p:nvSpPr>
          <p:cNvPr id="12" name="TextBox 11">
            <a:extLst>
              <a:ext uri="{FF2B5EF4-FFF2-40B4-BE49-F238E27FC236}">
                <a16:creationId xmlns:a16="http://schemas.microsoft.com/office/drawing/2014/main" id="{854A15AB-447C-4EF2-AAED-73EC12BEDC55}"/>
              </a:ext>
            </a:extLst>
          </p:cNvPr>
          <p:cNvSpPr txBox="1">
            <a:spLocks noChangeArrowheads="1"/>
          </p:cNvSpPr>
          <p:nvPr/>
        </p:nvSpPr>
        <p:spPr bwMode="auto">
          <a:xfrm>
            <a:off x="52251" y="5200103"/>
            <a:ext cx="1112955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spcBef>
                <a:spcPct val="0"/>
              </a:spcBef>
              <a:buFontTx/>
              <a:buNone/>
            </a:pPr>
            <a:r>
              <a:rPr lang="ar-SA" altLang="en-US" sz="2400" b="1" dirty="0">
                <a:solidFill>
                  <a:srgbClr val="0070C0"/>
                </a:solidFill>
                <a:latin typeface="Arial" panose="020B0604020202020204" pitchFamily="34" charset="0"/>
                <a:cs typeface="+mj-cs"/>
              </a:rPr>
              <a:t>تنظم وصول الضوء إلى الأرض وانتشاره والسماح بمرور الأشعة المفيدة من الشمس وتوزيع الحرارة والضوء على الأرض وكذلك حماية الأرض من فقدان حرارتها الطبيعية وحدوث دورة الماء بإعادة الماء إلى الأرض مطر. </a:t>
            </a:r>
            <a:endParaRPr lang="en-US" altLang="en-US" sz="2400" b="1" dirty="0">
              <a:solidFill>
                <a:srgbClr val="0070C0"/>
              </a:solidFill>
              <a:latin typeface="Arial" panose="020B0604020202020204" pitchFamily="34" charset="0"/>
              <a:cs typeface="+mj-cs"/>
            </a:endParaRPr>
          </a:p>
        </p:txBody>
      </p:sp>
      <p:sp>
        <p:nvSpPr>
          <p:cNvPr id="13" name="TextBox 12">
            <a:extLst>
              <a:ext uri="{FF2B5EF4-FFF2-40B4-BE49-F238E27FC236}">
                <a16:creationId xmlns:a16="http://schemas.microsoft.com/office/drawing/2014/main" id="{FF063F09-68DA-40B5-B58B-DC76843963B5}"/>
              </a:ext>
            </a:extLst>
          </p:cNvPr>
          <p:cNvSpPr txBox="1">
            <a:spLocks noChangeArrowheads="1"/>
          </p:cNvSpPr>
          <p:nvPr/>
        </p:nvSpPr>
        <p:spPr bwMode="auto">
          <a:xfrm>
            <a:off x="2929244" y="6235282"/>
            <a:ext cx="596403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spcBef>
                <a:spcPct val="0"/>
              </a:spcBef>
              <a:buFontTx/>
              <a:buNone/>
            </a:pPr>
            <a:r>
              <a:rPr lang="ar-SA" altLang="en-US" sz="2400" b="1" dirty="0">
                <a:solidFill>
                  <a:srgbClr val="0070C0"/>
                </a:solidFill>
                <a:latin typeface="Arial" panose="020B0604020202020204" pitchFamily="34" charset="0"/>
                <a:cs typeface="+mj-cs"/>
              </a:rPr>
              <a:t>تقع في الإقليم الصحراوي  </a:t>
            </a:r>
          </a:p>
        </p:txBody>
      </p:sp>
      <p:pic>
        <p:nvPicPr>
          <p:cNvPr id="14" name="Picture 13">
            <a:extLst>
              <a:ext uri="{FF2B5EF4-FFF2-40B4-BE49-F238E27FC236}">
                <a16:creationId xmlns:a16="http://schemas.microsoft.com/office/drawing/2014/main" id="{90CE661F-C1F9-4FDF-9143-A550299FF1C2}"/>
              </a:ext>
            </a:extLst>
          </p:cNvPr>
          <p:cNvPicPr>
            <a:picLocks noChangeAspect="1"/>
          </p:cNvPicPr>
          <p:nvPr/>
        </p:nvPicPr>
        <p:blipFill rotWithShape="1">
          <a:blip r:embed="rId3">
            <a:extLst>
              <a:ext uri="{28A0092B-C50C-407E-A947-70E740481C1C}">
                <a14:useLocalDpi xmlns:a14="http://schemas.microsoft.com/office/drawing/2010/main" val="0"/>
              </a:ext>
            </a:extLst>
          </a:blip>
          <a:srcRect r="56963"/>
          <a:stretch/>
        </p:blipFill>
        <p:spPr>
          <a:xfrm>
            <a:off x="4001552" y="1229993"/>
            <a:ext cx="438129" cy="439449"/>
          </a:xfrm>
          <a:prstGeom prst="rect">
            <a:avLst/>
          </a:prstGeom>
        </p:spPr>
      </p:pic>
    </p:spTree>
    <p:extLst>
      <p:ext uri="{BB962C8B-B14F-4D97-AF65-F5344CB8AC3E}">
        <p14:creationId xmlns:p14="http://schemas.microsoft.com/office/powerpoint/2010/main" val="640606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P spid="7" grpId="0" build="p"/>
      <p:bldP spid="8" grpId="0" build="p"/>
      <p:bldP spid="9" grpId="0" build="p"/>
      <p:bldP spid="10" grpId="0" build="p"/>
      <p:bldP spid="11" grpId="0" build="p"/>
      <p:bldP spid="12" grpId="0" build="p"/>
      <p:bldP spid="13" grpId="0" build="p"/>
    </p:bld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2617</TotalTime>
  <Words>181</Words>
  <Application>Microsoft Office PowerPoint</Application>
  <PresentationFormat>Widescreen</PresentationFormat>
  <Paragraphs>28</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Arabic Typesetting</vt:lpstr>
      <vt:lpstr>Arial</vt:lpstr>
      <vt:lpstr>Calibri</vt:lpstr>
      <vt:lpstr>Calibri Light</vt:lpstr>
      <vt:lpstr>Palatino Linotype</vt:lpstr>
      <vt:lpstr>1_Office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Lujain Alharthi</dc:creator>
  <cp:lastModifiedBy>Lujain Alharthi</cp:lastModifiedBy>
  <cp:revision>42</cp:revision>
  <dcterms:created xsi:type="dcterms:W3CDTF">2020-08-13T08:46:34Z</dcterms:created>
  <dcterms:modified xsi:type="dcterms:W3CDTF">2020-10-31T11:12:48Z</dcterms:modified>
</cp:coreProperties>
</file>