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44" r:id="rId1"/>
  </p:sldMasterIdLst>
  <p:notesMasterIdLst>
    <p:notesMasterId r:id="rId1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8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9" r:id="rId35"/>
    <p:sldId id="291" r:id="rId36"/>
    <p:sldId id="292" r:id="rId37"/>
    <p:sldId id="290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11" r:id="rId50"/>
    <p:sldId id="310" r:id="rId51"/>
    <p:sldId id="309" r:id="rId52"/>
    <p:sldId id="308" r:id="rId53"/>
    <p:sldId id="307" r:id="rId54"/>
    <p:sldId id="306" r:id="rId55"/>
    <p:sldId id="305" r:id="rId56"/>
    <p:sldId id="304" r:id="rId57"/>
    <p:sldId id="312" r:id="rId58"/>
    <p:sldId id="313" r:id="rId59"/>
    <p:sldId id="317" r:id="rId60"/>
    <p:sldId id="314" r:id="rId61"/>
    <p:sldId id="315" r:id="rId62"/>
    <p:sldId id="316" r:id="rId63"/>
    <p:sldId id="318" r:id="rId64"/>
    <p:sldId id="319" r:id="rId65"/>
    <p:sldId id="320" r:id="rId66"/>
    <p:sldId id="321" r:id="rId67"/>
    <p:sldId id="322" r:id="rId68"/>
    <p:sldId id="323" r:id="rId69"/>
    <p:sldId id="327" r:id="rId70"/>
    <p:sldId id="324" r:id="rId71"/>
    <p:sldId id="326" r:id="rId72"/>
    <p:sldId id="325" r:id="rId73"/>
    <p:sldId id="328" r:id="rId74"/>
    <p:sldId id="329" r:id="rId75"/>
    <p:sldId id="330" r:id="rId76"/>
    <p:sldId id="333" r:id="rId77"/>
    <p:sldId id="332" r:id="rId78"/>
    <p:sldId id="331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7" r:id="rId89"/>
    <p:sldId id="343" r:id="rId90"/>
    <p:sldId id="348" r:id="rId91"/>
    <p:sldId id="349" r:id="rId92"/>
    <p:sldId id="350" r:id="rId93"/>
    <p:sldId id="351" r:id="rId94"/>
    <p:sldId id="352" r:id="rId95"/>
    <p:sldId id="353" r:id="rId96"/>
    <p:sldId id="354" r:id="rId97"/>
    <p:sldId id="355" r:id="rId98"/>
    <p:sldId id="356" r:id="rId99"/>
    <p:sldId id="357" r:id="rId100"/>
    <p:sldId id="358" r:id="rId101"/>
    <p:sldId id="359" r:id="rId102"/>
    <p:sldId id="360" r:id="rId103"/>
    <p:sldId id="361" r:id="rId104"/>
    <p:sldId id="362" r:id="rId105"/>
    <p:sldId id="363" r:id="rId106"/>
    <p:sldId id="364" r:id="rId107"/>
    <p:sldId id="365" r:id="rId108"/>
    <p:sldId id="366" r:id="rId109"/>
    <p:sldId id="367" r:id="rId110"/>
    <p:sldId id="368" r:id="rId111"/>
    <p:sldId id="369" r:id="rId112"/>
    <p:sldId id="370" r:id="rId113"/>
    <p:sldId id="371" r:id="rId114"/>
    <p:sldId id="377" r:id="rId115"/>
    <p:sldId id="372" r:id="rId116"/>
    <p:sldId id="373" r:id="rId117"/>
    <p:sldId id="374" r:id="rId118"/>
    <p:sldId id="375" r:id="rId119"/>
    <p:sldId id="376" r:id="rId120"/>
    <p:sldId id="378" r:id="rId121"/>
  </p:sldIdLst>
  <p:sldSz cx="9144000" cy="6858000" type="screen4x3"/>
  <p:notesSz cx="6858000" cy="9144000"/>
  <p:custShowLst>
    <p:custShow name="1-1" id="0">
      <p:sldLst>
        <p:sld r:id="rId5"/>
        <p:sld r:id="rId6"/>
        <p:sld r:id="rId7"/>
        <p:sld r:id="rId8"/>
        <p:sld r:id="rId9"/>
      </p:sldLst>
    </p:custShow>
    <p:custShow name="1-2" id="1">
      <p:sldLst>
        <p:sld r:id="rId10"/>
        <p:sld r:id="rId11"/>
        <p:sld r:id="rId12"/>
      </p:sldLst>
    </p:custShow>
    <p:custShow name="1-3" id="2">
      <p:sldLst>
        <p:sld r:id="rId13"/>
        <p:sld r:id="rId14"/>
        <p:sld r:id="rId15"/>
        <p:sld r:id="rId17"/>
      </p:sldLst>
    </p:custShow>
    <p:custShow name="1-4" id="3">
      <p:sldLst>
        <p:sld r:id="rId18"/>
        <p:sld r:id="rId19"/>
        <p:sld r:id="rId20"/>
        <p:sld r:id="rId21"/>
      </p:sldLst>
    </p:custShow>
    <p:custShow name="1-5" id="4">
      <p:sldLst>
        <p:sld r:id="rId22"/>
        <p:sld r:id="rId23"/>
        <p:sld r:id="rId24"/>
        <p:sld r:id="rId25"/>
      </p:sldLst>
    </p:custShow>
    <p:custShow name="1-6" id="5">
      <p:sldLst>
        <p:sld r:id="rId26"/>
        <p:sld r:id="rId27"/>
        <p:sld r:id="rId28"/>
      </p:sldLst>
    </p:custShow>
    <p:custShow name="1-7" id="6">
      <p:sldLst>
        <p:sld r:id="rId29"/>
        <p:sld r:id="rId30"/>
      </p:sldLst>
    </p:custShow>
    <p:custShow name="1-8" id="7">
      <p:sldLst>
        <p:sld r:id="rId31"/>
        <p:sld r:id="rId32"/>
        <p:sld r:id="rId33"/>
        <p:sld r:id="rId34"/>
      </p:sldLst>
    </p:custShow>
    <p:custShow name="1-9" id="8">
      <p:sldLst>
        <p:sld r:id="rId35"/>
        <p:sld r:id="rId36"/>
      </p:sldLst>
    </p:custShow>
    <p:custShow name="2-1" id="9">
      <p:sldLst>
        <p:sld r:id="rId38"/>
        <p:sld r:id="rId39"/>
        <p:sld r:id="rId40"/>
      </p:sldLst>
    </p:custShow>
    <p:custShow name="2-2" id="10">
      <p:sldLst>
        <p:sld r:id="rId41"/>
        <p:sld r:id="rId42"/>
        <p:sld r:id="rId43"/>
      </p:sldLst>
    </p:custShow>
    <p:custShow name="2-3" id="11">
      <p:sldLst>
        <p:sld r:id="rId44"/>
        <p:sld r:id="rId45"/>
      </p:sldLst>
    </p:custShow>
    <p:custShow name="2-4" id="12">
      <p:sldLst>
        <p:sld r:id="rId46"/>
        <p:sld r:id="rId47"/>
        <p:sld r:id="rId48"/>
      </p:sldLst>
    </p:custShow>
    <p:custShow name="2-5" id="13">
      <p:sldLst>
        <p:sld r:id="rId49"/>
        <p:sld r:id="rId50"/>
        <p:sld r:id="rId51"/>
      </p:sldLst>
    </p:custShow>
    <p:custShow name="2-6" id="14">
      <p:sldLst>
        <p:sld r:id="rId52"/>
        <p:sld r:id="rId53"/>
        <p:sld r:id="rId54"/>
      </p:sldLst>
    </p:custShow>
    <p:custShow name="2-7" id="15">
      <p:sldLst>
        <p:sld r:id="rId55"/>
        <p:sld r:id="rId56"/>
        <p:sld r:id="rId57"/>
        <p:sld r:id="rId58"/>
        <p:sld r:id="rId59"/>
      </p:sldLst>
    </p:custShow>
    <p:custShow name="3-1" id="16">
      <p:sldLst>
        <p:sld r:id="rId61"/>
        <p:sld r:id="rId62"/>
        <p:sld r:id="rId63"/>
        <p:sld r:id="rId64"/>
      </p:sldLst>
    </p:custShow>
    <p:custShow name="3-2" id="17">
      <p:sldLst>
        <p:sld r:id="rId65"/>
        <p:sld r:id="rId66"/>
        <p:sld r:id="rId67"/>
        <p:sld r:id="rId68"/>
      </p:sldLst>
    </p:custShow>
    <p:custShow name="3-3" id="18">
      <p:sldLst>
        <p:sld r:id="rId69"/>
        <p:sld r:id="rId70"/>
        <p:sld r:id="rId71"/>
        <p:sld r:id="rId72"/>
        <p:sld r:id="rId73"/>
      </p:sldLst>
    </p:custShow>
    <p:custShow name="3-4" id="19">
      <p:sldLst>
        <p:sld r:id="rId74"/>
        <p:sld r:id="rId75"/>
        <p:sld r:id="rId76"/>
      </p:sldLst>
    </p:custShow>
    <p:custShow name="3 - 5" id="20">
      <p:sldLst>
        <p:sld r:id="rId77"/>
        <p:sld r:id="rId78"/>
      </p:sldLst>
    </p:custShow>
    <p:custShow name="3- 6" id="21">
      <p:sldLst>
        <p:sld r:id="rId79"/>
        <p:sld r:id="rId80"/>
        <p:sld r:id="rId81"/>
      </p:sldLst>
    </p:custShow>
    <p:custShow name="3-7" id="22">
      <p:sldLst>
        <p:sld r:id="rId82"/>
        <p:sld r:id="rId83"/>
        <p:sld r:id="rId84"/>
        <p:sld r:id="rId85"/>
      </p:sldLst>
    </p:custShow>
    <p:custShow name="3-8" id="23">
      <p:sldLst>
        <p:sld r:id="rId86"/>
        <p:sld r:id="rId87"/>
        <p:sld r:id="rId88"/>
      </p:sldLst>
    </p:custShow>
    <p:custShow name="4-1" id="24">
      <p:sldLst>
        <p:sld r:id="rId90"/>
        <p:sld r:id="rId91"/>
      </p:sldLst>
    </p:custShow>
    <p:custShow name="4-2" id="25">
      <p:sldLst>
        <p:sld r:id="rId92"/>
        <p:sld r:id="rId93"/>
      </p:sldLst>
    </p:custShow>
    <p:custShow name="4-3" id="26">
      <p:sldLst>
        <p:sld r:id="rId94"/>
        <p:sld r:id="rId95"/>
      </p:sldLst>
    </p:custShow>
    <p:custShow name="4-4" id="27">
      <p:sldLst>
        <p:sld r:id="rId96"/>
        <p:sld r:id="rId97"/>
        <p:sld r:id="rId98"/>
      </p:sldLst>
    </p:custShow>
    <p:custShow name="4-5" id="28">
      <p:sldLst>
        <p:sld r:id="rId99"/>
        <p:sld r:id="rId100"/>
        <p:sld r:id="rId101"/>
      </p:sldLst>
    </p:custShow>
    <p:custShow name="5-1" id="29">
      <p:sldLst>
        <p:sld r:id="rId103"/>
        <p:sld r:id="rId104"/>
        <p:sld r:id="rId105"/>
      </p:sldLst>
    </p:custShow>
    <p:custShow name="5-2" id="30">
      <p:sldLst>
        <p:sld r:id="rId106"/>
        <p:sld r:id="rId107"/>
        <p:sld r:id="rId108"/>
      </p:sldLst>
    </p:custShow>
    <p:custShow name="5-3" id="31">
      <p:sldLst>
        <p:sld r:id="rId109"/>
        <p:sld r:id="rId110"/>
      </p:sldLst>
    </p:custShow>
    <p:custShow name="5-4" id="32">
      <p:sldLst>
        <p:sld r:id="rId111"/>
        <p:sld r:id="rId112"/>
      </p:sldLst>
    </p:custShow>
    <p:custShow name="5-5" id="33">
      <p:sldLst>
        <p:sld r:id="rId113"/>
        <p:sld r:id="rId114"/>
        <p:sld r:id="rId115"/>
      </p:sldLst>
    </p:custShow>
    <p:custShow name="5-6" id="34">
      <p:sldLst>
        <p:sld r:id="rId116"/>
        <p:sld r:id="rId117"/>
        <p:sld r:id="rId118"/>
      </p:sldLst>
    </p:custShow>
    <p:custShow name="5-7" id="35">
      <p:sldLst>
        <p:sld r:id="rId119"/>
        <p:sld r:id="rId120"/>
        <p:sld r:id="rId121"/>
      </p:sldLst>
    </p:custShow>
  </p:custShowLst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89947" autoAdjust="0"/>
  </p:normalViewPr>
  <p:slideViewPr>
    <p:cSldViewPr>
      <p:cViewPr varScale="1">
        <p:scale>
          <a:sx n="39" d="100"/>
          <a:sy n="3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D95253AD-18F4-41A9-8685-33AED85FFDE0}" type="datetimeFigureOut">
              <a:rPr lang="ar-EG" smtClean="0"/>
              <a:pPr/>
              <a:t>05/10/1435</a:t>
            </a:fld>
            <a:endParaRPr lang="ar-E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E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F9953CF-3B38-4C6E-BA69-C9EA32331107}" type="slidenum">
              <a:rPr lang="ar-EG" smtClean="0"/>
              <a:pPr/>
              <a:t>‹#›</a:t>
            </a:fld>
            <a:endParaRPr lang="ar-E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53CF-3B38-4C6E-BA69-C9EA32331107}" type="slidenum">
              <a:rPr lang="ar-EG" smtClean="0"/>
              <a:pPr/>
              <a:t>17</a:t>
            </a:fld>
            <a:endParaRPr lang="ar-EG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53CF-3B38-4C6E-BA69-C9EA32331107}" type="slidenum">
              <a:rPr lang="ar-EG" smtClean="0"/>
              <a:pPr/>
              <a:t>69</a:t>
            </a:fld>
            <a:endParaRPr lang="ar-EG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53CF-3B38-4C6E-BA69-C9EA32331107}" type="slidenum">
              <a:rPr lang="ar-EG" smtClean="0"/>
              <a:pPr/>
              <a:t>102</a:t>
            </a:fld>
            <a:endParaRPr lang="ar-EG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C24C1E-73A0-43D4-BE80-A8E9F895EB9C}" type="datetimeFigureOut">
              <a:rPr lang="ar-EG" smtClean="0"/>
              <a:pPr/>
              <a:t>05/10/1435</a:t>
            </a:fld>
            <a:endParaRPr lang="ar-EG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EG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948B85-9097-4C18-AE4E-B85103D55C5F}" type="slidenum">
              <a:rPr lang="ar-EG" smtClean="0"/>
              <a:pPr/>
              <a:t>‹#›</a:t>
            </a:fld>
            <a:endParaRPr lang="ar-EG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C24C1E-73A0-43D4-BE80-A8E9F895EB9C}" type="datetimeFigureOut">
              <a:rPr lang="ar-EG" smtClean="0"/>
              <a:pPr/>
              <a:t>05/10/1435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948B85-9097-4C18-AE4E-B85103D55C5F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C24C1E-73A0-43D4-BE80-A8E9F895EB9C}" type="datetimeFigureOut">
              <a:rPr lang="ar-EG" smtClean="0"/>
              <a:pPr/>
              <a:t>05/10/1435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948B85-9097-4C18-AE4E-B85103D55C5F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C24C1E-73A0-43D4-BE80-A8E9F895EB9C}" type="datetimeFigureOut">
              <a:rPr lang="ar-EG" smtClean="0"/>
              <a:pPr/>
              <a:t>05/10/1435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948B85-9097-4C18-AE4E-B85103D55C5F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C24C1E-73A0-43D4-BE80-A8E9F895EB9C}" type="datetimeFigureOut">
              <a:rPr lang="ar-EG" smtClean="0"/>
              <a:pPr/>
              <a:t>05/10/1435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948B85-9097-4C18-AE4E-B85103D55C5F}" type="slidenum">
              <a:rPr lang="ar-EG" smtClean="0"/>
              <a:pPr/>
              <a:t>‹#›</a:t>
            </a:fld>
            <a:endParaRPr lang="ar-EG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C24C1E-73A0-43D4-BE80-A8E9F895EB9C}" type="datetimeFigureOut">
              <a:rPr lang="ar-EG" smtClean="0"/>
              <a:pPr/>
              <a:t>05/10/1435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948B85-9097-4C18-AE4E-B85103D55C5F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C24C1E-73A0-43D4-BE80-A8E9F895EB9C}" type="datetimeFigureOut">
              <a:rPr lang="ar-EG" smtClean="0"/>
              <a:pPr/>
              <a:t>05/10/1435</a:t>
            </a:fld>
            <a:endParaRPr lang="ar-E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E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948B85-9097-4C18-AE4E-B85103D55C5F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C24C1E-73A0-43D4-BE80-A8E9F895EB9C}" type="datetimeFigureOut">
              <a:rPr lang="ar-EG" smtClean="0"/>
              <a:pPr/>
              <a:t>05/10/1435</a:t>
            </a:fld>
            <a:endParaRPr lang="ar-E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E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948B85-9097-4C18-AE4E-B85103D55C5F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C24C1E-73A0-43D4-BE80-A8E9F895EB9C}" type="datetimeFigureOut">
              <a:rPr lang="ar-EG" smtClean="0"/>
              <a:pPr/>
              <a:t>05/10/1435</a:t>
            </a:fld>
            <a:endParaRPr lang="ar-E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E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948B85-9097-4C18-AE4E-B85103D55C5F}" type="slidenum">
              <a:rPr lang="ar-EG" smtClean="0"/>
              <a:pPr/>
              <a:t>‹#›</a:t>
            </a:fld>
            <a:endParaRPr lang="ar-EG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C24C1E-73A0-43D4-BE80-A8E9F895EB9C}" type="datetimeFigureOut">
              <a:rPr lang="ar-EG" smtClean="0"/>
              <a:pPr/>
              <a:t>05/10/1435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948B85-9097-4C18-AE4E-B85103D55C5F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C24C1E-73A0-43D4-BE80-A8E9F895EB9C}" type="datetimeFigureOut">
              <a:rPr lang="ar-EG" smtClean="0"/>
              <a:pPr/>
              <a:t>05/10/1435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948B85-9097-4C18-AE4E-B85103D55C5F}" type="slidenum">
              <a:rPr lang="ar-EG" smtClean="0"/>
              <a:pPr/>
              <a:t>‹#›</a:t>
            </a:fld>
            <a:endParaRPr lang="ar-EG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9C24C1E-73A0-43D4-BE80-A8E9F895EB9C}" type="datetimeFigureOut">
              <a:rPr lang="ar-EG" smtClean="0"/>
              <a:pPr/>
              <a:t>05/10/1435</a:t>
            </a:fld>
            <a:endParaRPr lang="ar-EG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ar-EG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D948B85-9097-4C18-AE4E-B85103D55C5F}" type="slidenum">
              <a:rPr lang="ar-EG" smtClean="0"/>
              <a:pPr/>
              <a:t>‹#›</a:t>
            </a:fld>
            <a:endParaRPr lang="ar-EG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>
    <p:wheel spokes="8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13" Type="http://schemas.openxmlformats.org/officeDocument/2006/relationships/image" Target="../media/image109.png"/><Relationship Id="rId3" Type="http://schemas.openxmlformats.org/officeDocument/2006/relationships/image" Target="../media/image99.png"/><Relationship Id="rId7" Type="http://schemas.openxmlformats.org/officeDocument/2006/relationships/image" Target="../media/image103.png"/><Relationship Id="rId12" Type="http://schemas.openxmlformats.org/officeDocument/2006/relationships/image" Target="../media/image10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2.png"/><Relationship Id="rId11" Type="http://schemas.openxmlformats.org/officeDocument/2006/relationships/image" Target="../media/image107.png"/><Relationship Id="rId5" Type="http://schemas.openxmlformats.org/officeDocument/2006/relationships/image" Target="../media/image101.png"/><Relationship Id="rId10" Type="http://schemas.openxmlformats.org/officeDocument/2006/relationships/image" Target="../media/image106.png"/><Relationship Id="rId4" Type="http://schemas.openxmlformats.org/officeDocument/2006/relationships/image" Target="../media/image100.png"/><Relationship Id="rId9" Type="http://schemas.openxmlformats.org/officeDocument/2006/relationships/image" Target="../media/image105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3.png"/><Relationship Id="rId7" Type="http://schemas.openxmlformats.org/officeDocument/2006/relationships/image" Target="../media/image1297.png"/><Relationship Id="rId2" Type="http://schemas.openxmlformats.org/officeDocument/2006/relationships/slide" Target="slide8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96.png"/><Relationship Id="rId5" Type="http://schemas.openxmlformats.org/officeDocument/2006/relationships/image" Target="../media/image1295.png"/><Relationship Id="rId4" Type="http://schemas.openxmlformats.org/officeDocument/2006/relationships/image" Target="../media/image1294.png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2.png"/><Relationship Id="rId13" Type="http://schemas.openxmlformats.org/officeDocument/2006/relationships/image" Target="../media/image1307.png"/><Relationship Id="rId18" Type="http://schemas.openxmlformats.org/officeDocument/2006/relationships/image" Target="../media/image1312.png"/><Relationship Id="rId3" Type="http://schemas.openxmlformats.org/officeDocument/2006/relationships/image" Target="../media/image1298.png"/><Relationship Id="rId7" Type="http://schemas.openxmlformats.org/officeDocument/2006/relationships/image" Target="../media/image1301.png"/><Relationship Id="rId12" Type="http://schemas.openxmlformats.org/officeDocument/2006/relationships/image" Target="../media/image1306.png"/><Relationship Id="rId17" Type="http://schemas.openxmlformats.org/officeDocument/2006/relationships/image" Target="../media/image1311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310.png"/><Relationship Id="rId20" Type="http://schemas.openxmlformats.org/officeDocument/2006/relationships/image" Target="../media/image13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00.png"/><Relationship Id="rId11" Type="http://schemas.openxmlformats.org/officeDocument/2006/relationships/image" Target="../media/image1305.png"/><Relationship Id="rId5" Type="http://schemas.openxmlformats.org/officeDocument/2006/relationships/slide" Target="slide101.xml"/><Relationship Id="rId15" Type="http://schemas.openxmlformats.org/officeDocument/2006/relationships/image" Target="../media/image1309.png"/><Relationship Id="rId10" Type="http://schemas.openxmlformats.org/officeDocument/2006/relationships/image" Target="../media/image1304.png"/><Relationship Id="rId19" Type="http://schemas.openxmlformats.org/officeDocument/2006/relationships/image" Target="../media/image1313.png"/><Relationship Id="rId4" Type="http://schemas.openxmlformats.org/officeDocument/2006/relationships/image" Target="../media/image1299.png"/><Relationship Id="rId9" Type="http://schemas.openxmlformats.org/officeDocument/2006/relationships/image" Target="../media/image1303.png"/><Relationship Id="rId14" Type="http://schemas.openxmlformats.org/officeDocument/2006/relationships/image" Target="../media/image1308.png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0.png"/><Relationship Id="rId13" Type="http://schemas.openxmlformats.org/officeDocument/2006/relationships/image" Target="../media/image1325.png"/><Relationship Id="rId3" Type="http://schemas.openxmlformats.org/officeDocument/2006/relationships/image" Target="../media/image1315.png"/><Relationship Id="rId7" Type="http://schemas.openxmlformats.org/officeDocument/2006/relationships/image" Target="../media/image1319.png"/><Relationship Id="rId12" Type="http://schemas.openxmlformats.org/officeDocument/2006/relationships/image" Target="../media/image1324.png"/><Relationship Id="rId2" Type="http://schemas.openxmlformats.org/officeDocument/2006/relationships/slide" Target="slide10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18.png"/><Relationship Id="rId11" Type="http://schemas.openxmlformats.org/officeDocument/2006/relationships/image" Target="../media/image1323.png"/><Relationship Id="rId5" Type="http://schemas.openxmlformats.org/officeDocument/2006/relationships/image" Target="../media/image1317.png"/><Relationship Id="rId10" Type="http://schemas.openxmlformats.org/officeDocument/2006/relationships/image" Target="../media/image1322.png"/><Relationship Id="rId4" Type="http://schemas.openxmlformats.org/officeDocument/2006/relationships/image" Target="../media/image1316.png"/><Relationship Id="rId9" Type="http://schemas.openxmlformats.org/officeDocument/2006/relationships/image" Target="../media/image1321.png"/><Relationship Id="rId14" Type="http://schemas.openxmlformats.org/officeDocument/2006/relationships/image" Target="../media/image1326.png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2.png"/><Relationship Id="rId13" Type="http://schemas.openxmlformats.org/officeDocument/2006/relationships/image" Target="../media/image1337.png"/><Relationship Id="rId3" Type="http://schemas.openxmlformats.org/officeDocument/2006/relationships/image" Target="../media/image1327.png"/><Relationship Id="rId7" Type="http://schemas.openxmlformats.org/officeDocument/2006/relationships/image" Target="../media/image1331.png"/><Relationship Id="rId12" Type="http://schemas.openxmlformats.org/officeDocument/2006/relationships/image" Target="../media/image1336.png"/><Relationship Id="rId2" Type="http://schemas.openxmlformats.org/officeDocument/2006/relationships/slide" Target="slide10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30.png"/><Relationship Id="rId11" Type="http://schemas.openxmlformats.org/officeDocument/2006/relationships/image" Target="../media/image1335.png"/><Relationship Id="rId5" Type="http://schemas.openxmlformats.org/officeDocument/2006/relationships/image" Target="../media/image1329.png"/><Relationship Id="rId10" Type="http://schemas.openxmlformats.org/officeDocument/2006/relationships/image" Target="../media/image1334.png"/><Relationship Id="rId4" Type="http://schemas.openxmlformats.org/officeDocument/2006/relationships/image" Target="../media/image1328.png"/><Relationship Id="rId9" Type="http://schemas.openxmlformats.org/officeDocument/2006/relationships/image" Target="../media/image1333.png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3.png"/><Relationship Id="rId3" Type="http://schemas.openxmlformats.org/officeDocument/2006/relationships/slide" Target="slide101.xml"/><Relationship Id="rId7" Type="http://schemas.openxmlformats.org/officeDocument/2006/relationships/image" Target="../media/image1342.png"/><Relationship Id="rId2" Type="http://schemas.openxmlformats.org/officeDocument/2006/relationships/image" Target="../media/image13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41.png"/><Relationship Id="rId5" Type="http://schemas.openxmlformats.org/officeDocument/2006/relationships/image" Target="../media/image1340.png"/><Relationship Id="rId4" Type="http://schemas.openxmlformats.org/officeDocument/2006/relationships/image" Target="../media/image1339.png"/><Relationship Id="rId9" Type="http://schemas.openxmlformats.org/officeDocument/2006/relationships/image" Target="../media/image1344.png"/></Relationships>
</file>

<file path=ppt/slides/_rels/slide1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0.png"/><Relationship Id="rId3" Type="http://schemas.openxmlformats.org/officeDocument/2006/relationships/image" Target="../media/image1345.png"/><Relationship Id="rId7" Type="http://schemas.openxmlformats.org/officeDocument/2006/relationships/image" Target="../media/image1349.png"/><Relationship Id="rId2" Type="http://schemas.openxmlformats.org/officeDocument/2006/relationships/slide" Target="slide10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48.png"/><Relationship Id="rId5" Type="http://schemas.openxmlformats.org/officeDocument/2006/relationships/image" Target="../media/image1347.png"/><Relationship Id="rId4" Type="http://schemas.openxmlformats.org/officeDocument/2006/relationships/image" Target="../media/image1346.png"/><Relationship Id="rId9" Type="http://schemas.openxmlformats.org/officeDocument/2006/relationships/image" Target="../media/image1351.png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7.png"/><Relationship Id="rId3" Type="http://schemas.openxmlformats.org/officeDocument/2006/relationships/image" Target="../media/image1352.png"/><Relationship Id="rId7" Type="http://schemas.openxmlformats.org/officeDocument/2006/relationships/image" Target="../media/image1356.png"/><Relationship Id="rId2" Type="http://schemas.openxmlformats.org/officeDocument/2006/relationships/slide" Target="slide10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55.png"/><Relationship Id="rId11" Type="http://schemas.openxmlformats.org/officeDocument/2006/relationships/image" Target="../media/image1360.png"/><Relationship Id="rId5" Type="http://schemas.openxmlformats.org/officeDocument/2006/relationships/image" Target="../media/image1354.png"/><Relationship Id="rId10" Type="http://schemas.openxmlformats.org/officeDocument/2006/relationships/image" Target="../media/image1359.png"/><Relationship Id="rId4" Type="http://schemas.openxmlformats.org/officeDocument/2006/relationships/image" Target="../media/image1353.png"/><Relationship Id="rId9" Type="http://schemas.openxmlformats.org/officeDocument/2006/relationships/image" Target="../media/image1358.png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6.png"/><Relationship Id="rId13" Type="http://schemas.openxmlformats.org/officeDocument/2006/relationships/image" Target="../media/image1371.png"/><Relationship Id="rId18" Type="http://schemas.openxmlformats.org/officeDocument/2006/relationships/image" Target="../media/image1376.png"/><Relationship Id="rId3" Type="http://schemas.openxmlformats.org/officeDocument/2006/relationships/image" Target="../media/image1361.png"/><Relationship Id="rId7" Type="http://schemas.openxmlformats.org/officeDocument/2006/relationships/image" Target="../media/image1365.png"/><Relationship Id="rId12" Type="http://schemas.openxmlformats.org/officeDocument/2006/relationships/image" Target="../media/image1370.png"/><Relationship Id="rId17" Type="http://schemas.openxmlformats.org/officeDocument/2006/relationships/image" Target="../media/image1375.png"/><Relationship Id="rId2" Type="http://schemas.openxmlformats.org/officeDocument/2006/relationships/slide" Target="slide101.xml"/><Relationship Id="rId16" Type="http://schemas.openxmlformats.org/officeDocument/2006/relationships/image" Target="../media/image137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64.png"/><Relationship Id="rId11" Type="http://schemas.openxmlformats.org/officeDocument/2006/relationships/image" Target="../media/image1369.png"/><Relationship Id="rId5" Type="http://schemas.openxmlformats.org/officeDocument/2006/relationships/image" Target="../media/image1363.png"/><Relationship Id="rId15" Type="http://schemas.openxmlformats.org/officeDocument/2006/relationships/image" Target="../media/image1373.png"/><Relationship Id="rId10" Type="http://schemas.openxmlformats.org/officeDocument/2006/relationships/image" Target="../media/image1368.png"/><Relationship Id="rId4" Type="http://schemas.openxmlformats.org/officeDocument/2006/relationships/image" Target="../media/image1362.png"/><Relationship Id="rId9" Type="http://schemas.openxmlformats.org/officeDocument/2006/relationships/image" Target="../media/image1367.png"/><Relationship Id="rId14" Type="http://schemas.openxmlformats.org/officeDocument/2006/relationships/image" Target="../media/image1372.png"/></Relationships>
</file>

<file path=ppt/slides/_rels/slide10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2.png"/><Relationship Id="rId3" Type="http://schemas.openxmlformats.org/officeDocument/2006/relationships/slide" Target="slide101.xml"/><Relationship Id="rId7" Type="http://schemas.openxmlformats.org/officeDocument/2006/relationships/image" Target="../media/image1381.png"/><Relationship Id="rId2" Type="http://schemas.openxmlformats.org/officeDocument/2006/relationships/image" Target="../media/image137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80.png"/><Relationship Id="rId5" Type="http://schemas.openxmlformats.org/officeDocument/2006/relationships/image" Target="../media/image1379.png"/><Relationship Id="rId10" Type="http://schemas.openxmlformats.org/officeDocument/2006/relationships/image" Target="../media/image1384.png"/><Relationship Id="rId4" Type="http://schemas.openxmlformats.org/officeDocument/2006/relationships/image" Target="../media/image1378.png"/><Relationship Id="rId9" Type="http://schemas.openxmlformats.org/officeDocument/2006/relationships/image" Target="../media/image138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3" Type="http://schemas.openxmlformats.org/officeDocument/2006/relationships/image" Target="../media/image110.png"/><Relationship Id="rId7" Type="http://schemas.openxmlformats.org/officeDocument/2006/relationships/image" Target="../media/image114.png"/><Relationship Id="rId12" Type="http://schemas.openxmlformats.org/officeDocument/2006/relationships/image" Target="../media/image11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3.png"/><Relationship Id="rId11" Type="http://schemas.openxmlformats.org/officeDocument/2006/relationships/image" Target="../media/image118.png"/><Relationship Id="rId5" Type="http://schemas.openxmlformats.org/officeDocument/2006/relationships/image" Target="../media/image112.png"/><Relationship Id="rId10" Type="http://schemas.openxmlformats.org/officeDocument/2006/relationships/image" Target="../media/image117.png"/><Relationship Id="rId4" Type="http://schemas.openxmlformats.org/officeDocument/2006/relationships/image" Target="../media/image111.png"/><Relationship Id="rId9" Type="http://schemas.openxmlformats.org/officeDocument/2006/relationships/image" Target="../media/image116.png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0.png"/><Relationship Id="rId13" Type="http://schemas.openxmlformats.org/officeDocument/2006/relationships/image" Target="../media/image1395.png"/><Relationship Id="rId3" Type="http://schemas.openxmlformats.org/officeDocument/2006/relationships/image" Target="../media/image1385.png"/><Relationship Id="rId7" Type="http://schemas.openxmlformats.org/officeDocument/2006/relationships/image" Target="../media/image1389.png"/><Relationship Id="rId12" Type="http://schemas.openxmlformats.org/officeDocument/2006/relationships/image" Target="../media/image1394.png"/><Relationship Id="rId2" Type="http://schemas.openxmlformats.org/officeDocument/2006/relationships/slide" Target="slide10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88.png"/><Relationship Id="rId11" Type="http://schemas.openxmlformats.org/officeDocument/2006/relationships/image" Target="../media/image1393.png"/><Relationship Id="rId5" Type="http://schemas.openxmlformats.org/officeDocument/2006/relationships/image" Target="../media/image1387.png"/><Relationship Id="rId10" Type="http://schemas.openxmlformats.org/officeDocument/2006/relationships/image" Target="../media/image1392.png"/><Relationship Id="rId4" Type="http://schemas.openxmlformats.org/officeDocument/2006/relationships/image" Target="../media/image1386.png"/><Relationship Id="rId9" Type="http://schemas.openxmlformats.org/officeDocument/2006/relationships/image" Target="../media/image1391.png"/></Relationships>
</file>

<file path=ppt/slides/_rels/slide1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1.png"/><Relationship Id="rId3" Type="http://schemas.openxmlformats.org/officeDocument/2006/relationships/image" Target="../media/image1396.png"/><Relationship Id="rId7" Type="http://schemas.openxmlformats.org/officeDocument/2006/relationships/image" Target="../media/image1400.png"/><Relationship Id="rId2" Type="http://schemas.openxmlformats.org/officeDocument/2006/relationships/slide" Target="slide10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99.png"/><Relationship Id="rId5" Type="http://schemas.openxmlformats.org/officeDocument/2006/relationships/image" Target="../media/image1398.png"/><Relationship Id="rId4" Type="http://schemas.openxmlformats.org/officeDocument/2006/relationships/image" Target="../media/image1397.png"/></Relationships>
</file>

<file path=ppt/slides/_rels/slide1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7.png"/><Relationship Id="rId13" Type="http://schemas.openxmlformats.org/officeDocument/2006/relationships/image" Target="../media/image1412.png"/><Relationship Id="rId3" Type="http://schemas.openxmlformats.org/officeDocument/2006/relationships/image" Target="../media/image1403.png"/><Relationship Id="rId7" Type="http://schemas.openxmlformats.org/officeDocument/2006/relationships/image" Target="../media/image1406.png"/><Relationship Id="rId12" Type="http://schemas.openxmlformats.org/officeDocument/2006/relationships/image" Target="../media/image1411.png"/><Relationship Id="rId17" Type="http://schemas.openxmlformats.org/officeDocument/2006/relationships/image" Target="../media/image1416.png"/><Relationship Id="rId2" Type="http://schemas.openxmlformats.org/officeDocument/2006/relationships/image" Target="../media/image1402.png"/><Relationship Id="rId16" Type="http://schemas.openxmlformats.org/officeDocument/2006/relationships/image" Target="../media/image14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05.png"/><Relationship Id="rId11" Type="http://schemas.openxmlformats.org/officeDocument/2006/relationships/image" Target="../media/image1410.png"/><Relationship Id="rId5" Type="http://schemas.openxmlformats.org/officeDocument/2006/relationships/slide" Target="slide101.xml"/><Relationship Id="rId15" Type="http://schemas.openxmlformats.org/officeDocument/2006/relationships/image" Target="../media/image1414.png"/><Relationship Id="rId10" Type="http://schemas.openxmlformats.org/officeDocument/2006/relationships/image" Target="../media/image1409.png"/><Relationship Id="rId4" Type="http://schemas.openxmlformats.org/officeDocument/2006/relationships/image" Target="../media/image1404.png"/><Relationship Id="rId9" Type="http://schemas.openxmlformats.org/officeDocument/2006/relationships/image" Target="../media/image1408.png"/><Relationship Id="rId14" Type="http://schemas.openxmlformats.org/officeDocument/2006/relationships/image" Target="../media/image1413.png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2.png"/><Relationship Id="rId3" Type="http://schemas.openxmlformats.org/officeDocument/2006/relationships/image" Target="../media/image1417.png"/><Relationship Id="rId7" Type="http://schemas.openxmlformats.org/officeDocument/2006/relationships/image" Target="../media/image1421.png"/><Relationship Id="rId2" Type="http://schemas.openxmlformats.org/officeDocument/2006/relationships/slide" Target="slide10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20.png"/><Relationship Id="rId5" Type="http://schemas.openxmlformats.org/officeDocument/2006/relationships/image" Target="../media/image1419.png"/><Relationship Id="rId10" Type="http://schemas.openxmlformats.org/officeDocument/2006/relationships/image" Target="../media/image1424.png"/><Relationship Id="rId4" Type="http://schemas.openxmlformats.org/officeDocument/2006/relationships/image" Target="../media/image1418.png"/><Relationship Id="rId9" Type="http://schemas.openxmlformats.org/officeDocument/2006/relationships/image" Target="../media/image1423.png"/></Relationships>
</file>

<file path=ppt/slides/_rels/slide1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0.png"/><Relationship Id="rId3" Type="http://schemas.openxmlformats.org/officeDocument/2006/relationships/image" Target="../media/image1425.png"/><Relationship Id="rId7" Type="http://schemas.openxmlformats.org/officeDocument/2006/relationships/image" Target="../media/image1429.png"/><Relationship Id="rId2" Type="http://schemas.openxmlformats.org/officeDocument/2006/relationships/slide" Target="slide10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28.png"/><Relationship Id="rId5" Type="http://schemas.openxmlformats.org/officeDocument/2006/relationships/image" Target="../media/image1427.png"/><Relationship Id="rId10" Type="http://schemas.openxmlformats.org/officeDocument/2006/relationships/image" Target="../media/image1432.png"/><Relationship Id="rId4" Type="http://schemas.openxmlformats.org/officeDocument/2006/relationships/image" Target="../media/image1426.png"/><Relationship Id="rId9" Type="http://schemas.openxmlformats.org/officeDocument/2006/relationships/image" Target="../media/image1431.png"/></Relationships>
</file>

<file path=ppt/slides/_rels/slide1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8.png"/><Relationship Id="rId13" Type="http://schemas.openxmlformats.org/officeDocument/2006/relationships/image" Target="../media/image1443.png"/><Relationship Id="rId3" Type="http://schemas.openxmlformats.org/officeDocument/2006/relationships/slide" Target="slide101.xml"/><Relationship Id="rId7" Type="http://schemas.openxmlformats.org/officeDocument/2006/relationships/image" Target="../media/image1437.png"/><Relationship Id="rId12" Type="http://schemas.openxmlformats.org/officeDocument/2006/relationships/image" Target="../media/image1442.png"/><Relationship Id="rId2" Type="http://schemas.openxmlformats.org/officeDocument/2006/relationships/image" Target="../media/image14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36.png"/><Relationship Id="rId11" Type="http://schemas.openxmlformats.org/officeDocument/2006/relationships/image" Target="../media/image1441.png"/><Relationship Id="rId5" Type="http://schemas.openxmlformats.org/officeDocument/2006/relationships/image" Target="../media/image1435.png"/><Relationship Id="rId10" Type="http://schemas.openxmlformats.org/officeDocument/2006/relationships/image" Target="../media/image1440.png"/><Relationship Id="rId4" Type="http://schemas.openxmlformats.org/officeDocument/2006/relationships/image" Target="../media/image1434.png"/><Relationship Id="rId9" Type="http://schemas.openxmlformats.org/officeDocument/2006/relationships/image" Target="../media/image1439.png"/></Relationships>
</file>

<file path=ppt/slides/_rels/slide1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9.png"/><Relationship Id="rId3" Type="http://schemas.openxmlformats.org/officeDocument/2006/relationships/image" Target="../media/image1444.png"/><Relationship Id="rId7" Type="http://schemas.openxmlformats.org/officeDocument/2006/relationships/image" Target="../media/image1448.png"/><Relationship Id="rId2" Type="http://schemas.openxmlformats.org/officeDocument/2006/relationships/slide" Target="slide10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47.png"/><Relationship Id="rId5" Type="http://schemas.openxmlformats.org/officeDocument/2006/relationships/image" Target="../media/image1446.png"/><Relationship Id="rId4" Type="http://schemas.openxmlformats.org/officeDocument/2006/relationships/image" Target="../media/image1445.png"/></Relationships>
</file>

<file path=ppt/slides/_rels/slide1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4.png"/><Relationship Id="rId3" Type="http://schemas.openxmlformats.org/officeDocument/2006/relationships/image" Target="../media/image1450.png"/><Relationship Id="rId7" Type="http://schemas.openxmlformats.org/officeDocument/2006/relationships/image" Target="../media/image1453.png"/><Relationship Id="rId2" Type="http://schemas.openxmlformats.org/officeDocument/2006/relationships/slide" Target="slide10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52.png"/><Relationship Id="rId5" Type="http://schemas.openxmlformats.org/officeDocument/2006/relationships/image" Target="../media/image1448.png"/><Relationship Id="rId4" Type="http://schemas.openxmlformats.org/officeDocument/2006/relationships/image" Target="../media/image1451.png"/></Relationships>
</file>

<file path=ppt/slides/_rels/slide1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0.png"/><Relationship Id="rId3" Type="http://schemas.openxmlformats.org/officeDocument/2006/relationships/image" Target="../media/image1455.png"/><Relationship Id="rId7" Type="http://schemas.openxmlformats.org/officeDocument/2006/relationships/image" Target="../media/image1459.png"/><Relationship Id="rId2" Type="http://schemas.openxmlformats.org/officeDocument/2006/relationships/slide" Target="slide10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58.png"/><Relationship Id="rId5" Type="http://schemas.openxmlformats.org/officeDocument/2006/relationships/image" Target="../media/image1457.png"/><Relationship Id="rId4" Type="http://schemas.openxmlformats.org/officeDocument/2006/relationships/image" Target="../media/image1456.png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6.png"/><Relationship Id="rId3" Type="http://schemas.openxmlformats.org/officeDocument/2006/relationships/image" Target="../media/image1461.png"/><Relationship Id="rId7" Type="http://schemas.openxmlformats.org/officeDocument/2006/relationships/image" Target="../media/image1465.png"/><Relationship Id="rId2" Type="http://schemas.openxmlformats.org/officeDocument/2006/relationships/slide" Target="slide10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64.png"/><Relationship Id="rId11" Type="http://schemas.openxmlformats.org/officeDocument/2006/relationships/image" Target="../media/image1469.png"/><Relationship Id="rId5" Type="http://schemas.openxmlformats.org/officeDocument/2006/relationships/image" Target="../media/image1463.png"/><Relationship Id="rId10" Type="http://schemas.openxmlformats.org/officeDocument/2006/relationships/image" Target="../media/image1468.png"/><Relationship Id="rId4" Type="http://schemas.openxmlformats.org/officeDocument/2006/relationships/image" Target="../media/image1462.png"/><Relationship Id="rId9" Type="http://schemas.openxmlformats.org/officeDocument/2006/relationships/image" Target="../media/image146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png"/><Relationship Id="rId13" Type="http://schemas.openxmlformats.org/officeDocument/2006/relationships/image" Target="../media/image130.png"/><Relationship Id="rId18" Type="http://schemas.openxmlformats.org/officeDocument/2006/relationships/image" Target="../media/image135.png"/><Relationship Id="rId26" Type="http://schemas.openxmlformats.org/officeDocument/2006/relationships/image" Target="../media/image143.png"/><Relationship Id="rId3" Type="http://schemas.openxmlformats.org/officeDocument/2006/relationships/slide" Target="slide3.xml"/><Relationship Id="rId21" Type="http://schemas.openxmlformats.org/officeDocument/2006/relationships/image" Target="../media/image138.png"/><Relationship Id="rId7" Type="http://schemas.openxmlformats.org/officeDocument/2006/relationships/image" Target="../media/image124.png"/><Relationship Id="rId12" Type="http://schemas.openxmlformats.org/officeDocument/2006/relationships/image" Target="../media/image129.png"/><Relationship Id="rId17" Type="http://schemas.openxmlformats.org/officeDocument/2006/relationships/image" Target="../media/image134.png"/><Relationship Id="rId25" Type="http://schemas.openxmlformats.org/officeDocument/2006/relationships/image" Target="../media/image142.png"/><Relationship Id="rId2" Type="http://schemas.openxmlformats.org/officeDocument/2006/relationships/image" Target="../media/image120.png"/><Relationship Id="rId16" Type="http://schemas.openxmlformats.org/officeDocument/2006/relationships/image" Target="../media/image133.png"/><Relationship Id="rId20" Type="http://schemas.openxmlformats.org/officeDocument/2006/relationships/image" Target="../media/image1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3.png"/><Relationship Id="rId11" Type="http://schemas.openxmlformats.org/officeDocument/2006/relationships/image" Target="../media/image128.png"/><Relationship Id="rId24" Type="http://schemas.openxmlformats.org/officeDocument/2006/relationships/image" Target="../media/image141.png"/><Relationship Id="rId5" Type="http://schemas.openxmlformats.org/officeDocument/2006/relationships/image" Target="../media/image122.png"/><Relationship Id="rId15" Type="http://schemas.openxmlformats.org/officeDocument/2006/relationships/image" Target="../media/image132.png"/><Relationship Id="rId23" Type="http://schemas.openxmlformats.org/officeDocument/2006/relationships/image" Target="../media/image140.png"/><Relationship Id="rId10" Type="http://schemas.openxmlformats.org/officeDocument/2006/relationships/image" Target="../media/image127.png"/><Relationship Id="rId19" Type="http://schemas.openxmlformats.org/officeDocument/2006/relationships/image" Target="../media/image136.png"/><Relationship Id="rId4" Type="http://schemas.openxmlformats.org/officeDocument/2006/relationships/image" Target="../media/image121.png"/><Relationship Id="rId9" Type="http://schemas.openxmlformats.org/officeDocument/2006/relationships/image" Target="../media/image126.png"/><Relationship Id="rId14" Type="http://schemas.openxmlformats.org/officeDocument/2006/relationships/image" Target="../media/image131.png"/><Relationship Id="rId22" Type="http://schemas.openxmlformats.org/officeDocument/2006/relationships/image" Target="../media/image139.png"/></Relationships>
</file>

<file path=ppt/slides/_rels/slide1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5.png"/><Relationship Id="rId3" Type="http://schemas.openxmlformats.org/officeDocument/2006/relationships/image" Target="../media/image1470.png"/><Relationship Id="rId7" Type="http://schemas.openxmlformats.org/officeDocument/2006/relationships/image" Target="../media/image1474.png"/><Relationship Id="rId2" Type="http://schemas.openxmlformats.org/officeDocument/2006/relationships/slide" Target="slide10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73.png"/><Relationship Id="rId5" Type="http://schemas.openxmlformats.org/officeDocument/2006/relationships/image" Target="../media/image1472.png"/><Relationship Id="rId10" Type="http://schemas.openxmlformats.org/officeDocument/2006/relationships/image" Target="../media/image1477.png"/><Relationship Id="rId4" Type="http://schemas.openxmlformats.org/officeDocument/2006/relationships/image" Target="../media/image1471.png"/><Relationship Id="rId9" Type="http://schemas.openxmlformats.org/officeDocument/2006/relationships/image" Target="../media/image147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png"/><Relationship Id="rId13" Type="http://schemas.openxmlformats.org/officeDocument/2006/relationships/image" Target="../media/image154.png"/><Relationship Id="rId18" Type="http://schemas.openxmlformats.org/officeDocument/2006/relationships/image" Target="../media/image159.png"/><Relationship Id="rId3" Type="http://schemas.openxmlformats.org/officeDocument/2006/relationships/image" Target="../media/image144.png"/><Relationship Id="rId21" Type="http://schemas.openxmlformats.org/officeDocument/2006/relationships/image" Target="../media/image162.png"/><Relationship Id="rId7" Type="http://schemas.openxmlformats.org/officeDocument/2006/relationships/image" Target="../media/image148.png"/><Relationship Id="rId12" Type="http://schemas.openxmlformats.org/officeDocument/2006/relationships/image" Target="../media/image153.png"/><Relationship Id="rId17" Type="http://schemas.openxmlformats.org/officeDocument/2006/relationships/image" Target="../media/image158.png"/><Relationship Id="rId25" Type="http://schemas.openxmlformats.org/officeDocument/2006/relationships/image" Target="../media/image166.png"/><Relationship Id="rId2" Type="http://schemas.openxmlformats.org/officeDocument/2006/relationships/slide" Target="slide3.xml"/><Relationship Id="rId16" Type="http://schemas.openxmlformats.org/officeDocument/2006/relationships/image" Target="../media/image157.png"/><Relationship Id="rId20" Type="http://schemas.openxmlformats.org/officeDocument/2006/relationships/image" Target="../media/image16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7.png"/><Relationship Id="rId11" Type="http://schemas.openxmlformats.org/officeDocument/2006/relationships/image" Target="../media/image152.png"/><Relationship Id="rId24" Type="http://schemas.openxmlformats.org/officeDocument/2006/relationships/image" Target="../media/image165.png"/><Relationship Id="rId5" Type="http://schemas.openxmlformats.org/officeDocument/2006/relationships/image" Target="../media/image146.png"/><Relationship Id="rId15" Type="http://schemas.openxmlformats.org/officeDocument/2006/relationships/image" Target="../media/image156.png"/><Relationship Id="rId23" Type="http://schemas.openxmlformats.org/officeDocument/2006/relationships/image" Target="../media/image164.png"/><Relationship Id="rId10" Type="http://schemas.openxmlformats.org/officeDocument/2006/relationships/image" Target="../media/image151.png"/><Relationship Id="rId19" Type="http://schemas.openxmlformats.org/officeDocument/2006/relationships/image" Target="../media/image160.png"/><Relationship Id="rId4" Type="http://schemas.openxmlformats.org/officeDocument/2006/relationships/image" Target="../media/image145.png"/><Relationship Id="rId9" Type="http://schemas.openxmlformats.org/officeDocument/2006/relationships/image" Target="../media/image150.png"/><Relationship Id="rId14" Type="http://schemas.openxmlformats.org/officeDocument/2006/relationships/image" Target="../media/image155.png"/><Relationship Id="rId22" Type="http://schemas.openxmlformats.org/officeDocument/2006/relationships/image" Target="../media/image16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png"/><Relationship Id="rId13" Type="http://schemas.openxmlformats.org/officeDocument/2006/relationships/image" Target="../media/image177.png"/><Relationship Id="rId18" Type="http://schemas.openxmlformats.org/officeDocument/2006/relationships/image" Target="../media/image182.png"/><Relationship Id="rId3" Type="http://schemas.openxmlformats.org/officeDocument/2006/relationships/image" Target="../media/image167.png"/><Relationship Id="rId7" Type="http://schemas.openxmlformats.org/officeDocument/2006/relationships/image" Target="../media/image171.png"/><Relationship Id="rId12" Type="http://schemas.openxmlformats.org/officeDocument/2006/relationships/image" Target="../media/image176.png"/><Relationship Id="rId17" Type="http://schemas.openxmlformats.org/officeDocument/2006/relationships/image" Target="../media/image181.png"/><Relationship Id="rId2" Type="http://schemas.openxmlformats.org/officeDocument/2006/relationships/slide" Target="slide3.xml"/><Relationship Id="rId16" Type="http://schemas.openxmlformats.org/officeDocument/2006/relationships/image" Target="../media/image180.png"/><Relationship Id="rId20" Type="http://schemas.openxmlformats.org/officeDocument/2006/relationships/image" Target="../media/image18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0.png"/><Relationship Id="rId11" Type="http://schemas.openxmlformats.org/officeDocument/2006/relationships/image" Target="../media/image175.png"/><Relationship Id="rId5" Type="http://schemas.openxmlformats.org/officeDocument/2006/relationships/image" Target="../media/image169.png"/><Relationship Id="rId15" Type="http://schemas.openxmlformats.org/officeDocument/2006/relationships/image" Target="../media/image179.png"/><Relationship Id="rId10" Type="http://schemas.openxmlformats.org/officeDocument/2006/relationships/image" Target="../media/image174.png"/><Relationship Id="rId19" Type="http://schemas.openxmlformats.org/officeDocument/2006/relationships/image" Target="../media/image183.png"/><Relationship Id="rId4" Type="http://schemas.openxmlformats.org/officeDocument/2006/relationships/image" Target="../media/image168.png"/><Relationship Id="rId9" Type="http://schemas.openxmlformats.org/officeDocument/2006/relationships/image" Target="../media/image173.png"/><Relationship Id="rId14" Type="http://schemas.openxmlformats.org/officeDocument/2006/relationships/image" Target="../media/image17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0.png"/><Relationship Id="rId13" Type="http://schemas.openxmlformats.org/officeDocument/2006/relationships/image" Target="../media/image195.png"/><Relationship Id="rId18" Type="http://schemas.openxmlformats.org/officeDocument/2006/relationships/image" Target="../media/image200.png"/><Relationship Id="rId26" Type="http://schemas.openxmlformats.org/officeDocument/2006/relationships/image" Target="../media/image208.png"/><Relationship Id="rId3" Type="http://schemas.openxmlformats.org/officeDocument/2006/relationships/image" Target="../media/image186.png"/><Relationship Id="rId21" Type="http://schemas.openxmlformats.org/officeDocument/2006/relationships/image" Target="../media/image203.png"/><Relationship Id="rId7" Type="http://schemas.openxmlformats.org/officeDocument/2006/relationships/image" Target="../media/image189.png"/><Relationship Id="rId12" Type="http://schemas.openxmlformats.org/officeDocument/2006/relationships/image" Target="../media/image194.png"/><Relationship Id="rId17" Type="http://schemas.openxmlformats.org/officeDocument/2006/relationships/image" Target="../media/image199.png"/><Relationship Id="rId25" Type="http://schemas.openxmlformats.org/officeDocument/2006/relationships/image" Target="../media/image207.png"/><Relationship Id="rId2" Type="http://schemas.openxmlformats.org/officeDocument/2006/relationships/image" Target="../media/image185.png"/><Relationship Id="rId16" Type="http://schemas.openxmlformats.org/officeDocument/2006/relationships/image" Target="../media/image198.png"/><Relationship Id="rId20" Type="http://schemas.openxmlformats.org/officeDocument/2006/relationships/image" Target="../media/image202.png"/><Relationship Id="rId29" Type="http://schemas.openxmlformats.org/officeDocument/2006/relationships/image" Target="../media/image2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8.png"/><Relationship Id="rId11" Type="http://schemas.openxmlformats.org/officeDocument/2006/relationships/image" Target="../media/image193.png"/><Relationship Id="rId24" Type="http://schemas.openxmlformats.org/officeDocument/2006/relationships/image" Target="../media/image206.png"/><Relationship Id="rId5" Type="http://schemas.openxmlformats.org/officeDocument/2006/relationships/slide" Target="slide3.xml"/><Relationship Id="rId15" Type="http://schemas.openxmlformats.org/officeDocument/2006/relationships/image" Target="../media/image197.png"/><Relationship Id="rId23" Type="http://schemas.openxmlformats.org/officeDocument/2006/relationships/image" Target="../media/image205.png"/><Relationship Id="rId28" Type="http://schemas.openxmlformats.org/officeDocument/2006/relationships/image" Target="../media/image210.png"/><Relationship Id="rId10" Type="http://schemas.openxmlformats.org/officeDocument/2006/relationships/image" Target="../media/image192.png"/><Relationship Id="rId19" Type="http://schemas.openxmlformats.org/officeDocument/2006/relationships/image" Target="../media/image201.png"/><Relationship Id="rId4" Type="http://schemas.openxmlformats.org/officeDocument/2006/relationships/image" Target="../media/image187.png"/><Relationship Id="rId9" Type="http://schemas.openxmlformats.org/officeDocument/2006/relationships/image" Target="../media/image191.png"/><Relationship Id="rId14" Type="http://schemas.openxmlformats.org/officeDocument/2006/relationships/image" Target="../media/image196.png"/><Relationship Id="rId22" Type="http://schemas.openxmlformats.org/officeDocument/2006/relationships/image" Target="../media/image204.png"/><Relationship Id="rId27" Type="http://schemas.openxmlformats.org/officeDocument/2006/relationships/image" Target="../media/image20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7.png"/><Relationship Id="rId3" Type="http://schemas.openxmlformats.org/officeDocument/2006/relationships/image" Target="../media/image212.png"/><Relationship Id="rId7" Type="http://schemas.openxmlformats.org/officeDocument/2006/relationships/image" Target="../media/image21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5.png"/><Relationship Id="rId5" Type="http://schemas.openxmlformats.org/officeDocument/2006/relationships/image" Target="../media/image214.png"/><Relationship Id="rId4" Type="http://schemas.openxmlformats.org/officeDocument/2006/relationships/image" Target="../media/image213.png"/><Relationship Id="rId9" Type="http://schemas.openxmlformats.org/officeDocument/2006/relationships/image" Target="../media/image21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4.png"/><Relationship Id="rId13" Type="http://schemas.openxmlformats.org/officeDocument/2006/relationships/image" Target="../media/image228.png"/><Relationship Id="rId18" Type="http://schemas.openxmlformats.org/officeDocument/2006/relationships/image" Target="../media/image233.png"/><Relationship Id="rId26" Type="http://schemas.openxmlformats.org/officeDocument/2006/relationships/image" Target="../media/image241.png"/><Relationship Id="rId39" Type="http://schemas.openxmlformats.org/officeDocument/2006/relationships/image" Target="../media/image254.png"/><Relationship Id="rId3" Type="http://schemas.openxmlformats.org/officeDocument/2006/relationships/image" Target="../media/image219.png"/><Relationship Id="rId21" Type="http://schemas.openxmlformats.org/officeDocument/2006/relationships/image" Target="../media/image236.png"/><Relationship Id="rId34" Type="http://schemas.openxmlformats.org/officeDocument/2006/relationships/image" Target="../media/image249.png"/><Relationship Id="rId7" Type="http://schemas.openxmlformats.org/officeDocument/2006/relationships/image" Target="../media/image223.png"/><Relationship Id="rId12" Type="http://schemas.openxmlformats.org/officeDocument/2006/relationships/image" Target="../media/image227.png"/><Relationship Id="rId17" Type="http://schemas.openxmlformats.org/officeDocument/2006/relationships/image" Target="../media/image232.png"/><Relationship Id="rId25" Type="http://schemas.openxmlformats.org/officeDocument/2006/relationships/image" Target="../media/image240.png"/><Relationship Id="rId33" Type="http://schemas.openxmlformats.org/officeDocument/2006/relationships/image" Target="../media/image248.png"/><Relationship Id="rId38" Type="http://schemas.openxmlformats.org/officeDocument/2006/relationships/image" Target="../media/image253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31.png"/><Relationship Id="rId20" Type="http://schemas.openxmlformats.org/officeDocument/2006/relationships/image" Target="../media/image235.png"/><Relationship Id="rId29" Type="http://schemas.openxmlformats.org/officeDocument/2006/relationships/image" Target="../media/image2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2.png"/><Relationship Id="rId11" Type="http://schemas.openxmlformats.org/officeDocument/2006/relationships/image" Target="../media/image226.png"/><Relationship Id="rId24" Type="http://schemas.openxmlformats.org/officeDocument/2006/relationships/image" Target="../media/image239.png"/><Relationship Id="rId32" Type="http://schemas.openxmlformats.org/officeDocument/2006/relationships/image" Target="../media/image247.png"/><Relationship Id="rId37" Type="http://schemas.openxmlformats.org/officeDocument/2006/relationships/image" Target="../media/image252.png"/><Relationship Id="rId5" Type="http://schemas.openxmlformats.org/officeDocument/2006/relationships/image" Target="../media/image221.png"/><Relationship Id="rId15" Type="http://schemas.openxmlformats.org/officeDocument/2006/relationships/image" Target="../media/image230.png"/><Relationship Id="rId23" Type="http://schemas.openxmlformats.org/officeDocument/2006/relationships/image" Target="../media/image238.png"/><Relationship Id="rId28" Type="http://schemas.openxmlformats.org/officeDocument/2006/relationships/image" Target="../media/image243.png"/><Relationship Id="rId36" Type="http://schemas.openxmlformats.org/officeDocument/2006/relationships/image" Target="../media/image251.png"/><Relationship Id="rId10" Type="http://schemas.openxmlformats.org/officeDocument/2006/relationships/image" Target="../media/image225.png"/><Relationship Id="rId19" Type="http://schemas.openxmlformats.org/officeDocument/2006/relationships/image" Target="../media/image234.png"/><Relationship Id="rId31" Type="http://schemas.openxmlformats.org/officeDocument/2006/relationships/image" Target="../media/image246.png"/><Relationship Id="rId4" Type="http://schemas.openxmlformats.org/officeDocument/2006/relationships/image" Target="../media/image220.png"/><Relationship Id="rId9" Type="http://schemas.openxmlformats.org/officeDocument/2006/relationships/slide" Target="slide3.xml"/><Relationship Id="rId14" Type="http://schemas.openxmlformats.org/officeDocument/2006/relationships/image" Target="../media/image229.png"/><Relationship Id="rId22" Type="http://schemas.openxmlformats.org/officeDocument/2006/relationships/image" Target="../media/image237.png"/><Relationship Id="rId27" Type="http://schemas.openxmlformats.org/officeDocument/2006/relationships/image" Target="../media/image242.png"/><Relationship Id="rId30" Type="http://schemas.openxmlformats.org/officeDocument/2006/relationships/image" Target="../media/image245.png"/><Relationship Id="rId35" Type="http://schemas.openxmlformats.org/officeDocument/2006/relationships/image" Target="../media/image25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0.png"/><Relationship Id="rId13" Type="http://schemas.openxmlformats.org/officeDocument/2006/relationships/image" Target="../media/image265.png"/><Relationship Id="rId3" Type="http://schemas.openxmlformats.org/officeDocument/2006/relationships/image" Target="../media/image256.png"/><Relationship Id="rId7" Type="http://schemas.openxmlformats.org/officeDocument/2006/relationships/image" Target="../media/image259.png"/><Relationship Id="rId12" Type="http://schemas.openxmlformats.org/officeDocument/2006/relationships/image" Target="../media/image264.png"/><Relationship Id="rId17" Type="http://schemas.openxmlformats.org/officeDocument/2006/relationships/image" Target="../media/image269.png"/><Relationship Id="rId2" Type="http://schemas.openxmlformats.org/officeDocument/2006/relationships/image" Target="../media/image255.png"/><Relationship Id="rId16" Type="http://schemas.openxmlformats.org/officeDocument/2006/relationships/image" Target="../media/image26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8.png"/><Relationship Id="rId11" Type="http://schemas.openxmlformats.org/officeDocument/2006/relationships/image" Target="../media/image263.png"/><Relationship Id="rId5" Type="http://schemas.openxmlformats.org/officeDocument/2006/relationships/image" Target="../media/image257.png"/><Relationship Id="rId15" Type="http://schemas.openxmlformats.org/officeDocument/2006/relationships/image" Target="../media/image267.png"/><Relationship Id="rId10" Type="http://schemas.openxmlformats.org/officeDocument/2006/relationships/image" Target="../media/image262.png"/><Relationship Id="rId4" Type="http://schemas.openxmlformats.org/officeDocument/2006/relationships/slide" Target="slide3.xml"/><Relationship Id="rId9" Type="http://schemas.openxmlformats.org/officeDocument/2006/relationships/image" Target="../media/image261.png"/><Relationship Id="rId14" Type="http://schemas.openxmlformats.org/officeDocument/2006/relationships/image" Target="../media/image26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5.png"/><Relationship Id="rId13" Type="http://schemas.openxmlformats.org/officeDocument/2006/relationships/image" Target="../media/image280.png"/><Relationship Id="rId18" Type="http://schemas.openxmlformats.org/officeDocument/2006/relationships/image" Target="../media/image285.png"/><Relationship Id="rId3" Type="http://schemas.openxmlformats.org/officeDocument/2006/relationships/image" Target="../media/image270.png"/><Relationship Id="rId7" Type="http://schemas.openxmlformats.org/officeDocument/2006/relationships/image" Target="../media/image274.png"/><Relationship Id="rId12" Type="http://schemas.openxmlformats.org/officeDocument/2006/relationships/image" Target="../media/image279.png"/><Relationship Id="rId17" Type="http://schemas.openxmlformats.org/officeDocument/2006/relationships/image" Target="../media/image284.png"/><Relationship Id="rId2" Type="http://schemas.openxmlformats.org/officeDocument/2006/relationships/slide" Target="slide3.xml"/><Relationship Id="rId16" Type="http://schemas.openxmlformats.org/officeDocument/2006/relationships/image" Target="../media/image28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3.png"/><Relationship Id="rId11" Type="http://schemas.openxmlformats.org/officeDocument/2006/relationships/image" Target="../media/image278.png"/><Relationship Id="rId5" Type="http://schemas.openxmlformats.org/officeDocument/2006/relationships/image" Target="../media/image272.png"/><Relationship Id="rId15" Type="http://schemas.openxmlformats.org/officeDocument/2006/relationships/image" Target="../media/image282.png"/><Relationship Id="rId10" Type="http://schemas.openxmlformats.org/officeDocument/2006/relationships/image" Target="../media/image277.png"/><Relationship Id="rId19" Type="http://schemas.openxmlformats.org/officeDocument/2006/relationships/image" Target="../media/image286.png"/><Relationship Id="rId4" Type="http://schemas.openxmlformats.org/officeDocument/2006/relationships/image" Target="../media/image271.png"/><Relationship Id="rId9" Type="http://schemas.openxmlformats.org/officeDocument/2006/relationships/image" Target="../media/image276.png"/><Relationship Id="rId14" Type="http://schemas.openxmlformats.org/officeDocument/2006/relationships/image" Target="../media/image28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9.xml"/><Relationship Id="rId2" Type="http://schemas.openxmlformats.org/officeDocument/2006/relationships/slide" Target="slide36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01.xml"/><Relationship Id="rId4" Type="http://schemas.openxmlformats.org/officeDocument/2006/relationships/slide" Target="slide8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2.png"/><Relationship Id="rId13" Type="http://schemas.openxmlformats.org/officeDocument/2006/relationships/image" Target="../media/image297.png"/><Relationship Id="rId18" Type="http://schemas.openxmlformats.org/officeDocument/2006/relationships/image" Target="../media/image302.png"/><Relationship Id="rId3" Type="http://schemas.openxmlformats.org/officeDocument/2006/relationships/slide" Target="slide3.xml"/><Relationship Id="rId21" Type="http://schemas.openxmlformats.org/officeDocument/2006/relationships/image" Target="../media/image305.png"/><Relationship Id="rId7" Type="http://schemas.openxmlformats.org/officeDocument/2006/relationships/image" Target="../media/image291.png"/><Relationship Id="rId12" Type="http://schemas.openxmlformats.org/officeDocument/2006/relationships/image" Target="../media/image296.png"/><Relationship Id="rId17" Type="http://schemas.openxmlformats.org/officeDocument/2006/relationships/image" Target="../media/image301.png"/><Relationship Id="rId2" Type="http://schemas.openxmlformats.org/officeDocument/2006/relationships/image" Target="../media/image287.png"/><Relationship Id="rId16" Type="http://schemas.openxmlformats.org/officeDocument/2006/relationships/image" Target="../media/image300.png"/><Relationship Id="rId20" Type="http://schemas.openxmlformats.org/officeDocument/2006/relationships/image" Target="../media/image30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0.png"/><Relationship Id="rId11" Type="http://schemas.openxmlformats.org/officeDocument/2006/relationships/image" Target="../media/image295.png"/><Relationship Id="rId5" Type="http://schemas.openxmlformats.org/officeDocument/2006/relationships/image" Target="../media/image289.png"/><Relationship Id="rId15" Type="http://schemas.openxmlformats.org/officeDocument/2006/relationships/image" Target="../media/image299.png"/><Relationship Id="rId23" Type="http://schemas.openxmlformats.org/officeDocument/2006/relationships/image" Target="../media/image307.png"/><Relationship Id="rId10" Type="http://schemas.openxmlformats.org/officeDocument/2006/relationships/image" Target="../media/image294.png"/><Relationship Id="rId19" Type="http://schemas.openxmlformats.org/officeDocument/2006/relationships/image" Target="../media/image303.png"/><Relationship Id="rId4" Type="http://schemas.openxmlformats.org/officeDocument/2006/relationships/image" Target="../media/image288.png"/><Relationship Id="rId9" Type="http://schemas.openxmlformats.org/officeDocument/2006/relationships/image" Target="../media/image293.png"/><Relationship Id="rId14" Type="http://schemas.openxmlformats.org/officeDocument/2006/relationships/image" Target="../media/image298.png"/><Relationship Id="rId22" Type="http://schemas.openxmlformats.org/officeDocument/2006/relationships/image" Target="../media/image30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3.png"/><Relationship Id="rId13" Type="http://schemas.openxmlformats.org/officeDocument/2006/relationships/image" Target="../media/image318.png"/><Relationship Id="rId18" Type="http://schemas.openxmlformats.org/officeDocument/2006/relationships/image" Target="../media/image323.png"/><Relationship Id="rId26" Type="http://schemas.openxmlformats.org/officeDocument/2006/relationships/image" Target="../media/image331.png"/><Relationship Id="rId39" Type="http://schemas.openxmlformats.org/officeDocument/2006/relationships/image" Target="../media/image344.png"/><Relationship Id="rId3" Type="http://schemas.openxmlformats.org/officeDocument/2006/relationships/image" Target="../media/image308.png"/><Relationship Id="rId21" Type="http://schemas.openxmlformats.org/officeDocument/2006/relationships/image" Target="../media/image326.png"/><Relationship Id="rId34" Type="http://schemas.openxmlformats.org/officeDocument/2006/relationships/image" Target="../media/image339.png"/><Relationship Id="rId42" Type="http://schemas.openxmlformats.org/officeDocument/2006/relationships/image" Target="../media/image347.png"/><Relationship Id="rId7" Type="http://schemas.openxmlformats.org/officeDocument/2006/relationships/image" Target="../media/image312.png"/><Relationship Id="rId12" Type="http://schemas.openxmlformats.org/officeDocument/2006/relationships/image" Target="../media/image317.png"/><Relationship Id="rId17" Type="http://schemas.openxmlformats.org/officeDocument/2006/relationships/image" Target="../media/image322.png"/><Relationship Id="rId25" Type="http://schemas.openxmlformats.org/officeDocument/2006/relationships/image" Target="../media/image330.png"/><Relationship Id="rId33" Type="http://schemas.openxmlformats.org/officeDocument/2006/relationships/image" Target="../media/image338.png"/><Relationship Id="rId38" Type="http://schemas.openxmlformats.org/officeDocument/2006/relationships/image" Target="../media/image343.png"/><Relationship Id="rId2" Type="http://schemas.openxmlformats.org/officeDocument/2006/relationships/slide" Target="slide3.xml"/><Relationship Id="rId16" Type="http://schemas.openxmlformats.org/officeDocument/2006/relationships/image" Target="../media/image321.png"/><Relationship Id="rId20" Type="http://schemas.openxmlformats.org/officeDocument/2006/relationships/image" Target="../media/image325.png"/><Relationship Id="rId29" Type="http://schemas.openxmlformats.org/officeDocument/2006/relationships/image" Target="../media/image334.png"/><Relationship Id="rId41" Type="http://schemas.openxmlformats.org/officeDocument/2006/relationships/image" Target="../media/image3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1.png"/><Relationship Id="rId11" Type="http://schemas.openxmlformats.org/officeDocument/2006/relationships/image" Target="../media/image316.png"/><Relationship Id="rId24" Type="http://schemas.openxmlformats.org/officeDocument/2006/relationships/image" Target="../media/image329.png"/><Relationship Id="rId32" Type="http://schemas.openxmlformats.org/officeDocument/2006/relationships/image" Target="../media/image337.png"/><Relationship Id="rId37" Type="http://schemas.openxmlformats.org/officeDocument/2006/relationships/image" Target="../media/image342.png"/><Relationship Id="rId40" Type="http://schemas.openxmlformats.org/officeDocument/2006/relationships/image" Target="../media/image345.png"/><Relationship Id="rId5" Type="http://schemas.openxmlformats.org/officeDocument/2006/relationships/image" Target="../media/image310.png"/><Relationship Id="rId15" Type="http://schemas.openxmlformats.org/officeDocument/2006/relationships/image" Target="../media/image320.png"/><Relationship Id="rId23" Type="http://schemas.openxmlformats.org/officeDocument/2006/relationships/image" Target="../media/image328.png"/><Relationship Id="rId28" Type="http://schemas.openxmlformats.org/officeDocument/2006/relationships/image" Target="../media/image333.png"/><Relationship Id="rId36" Type="http://schemas.openxmlformats.org/officeDocument/2006/relationships/image" Target="../media/image341.png"/><Relationship Id="rId10" Type="http://schemas.openxmlformats.org/officeDocument/2006/relationships/image" Target="../media/image315.png"/><Relationship Id="rId19" Type="http://schemas.openxmlformats.org/officeDocument/2006/relationships/image" Target="../media/image324.png"/><Relationship Id="rId31" Type="http://schemas.openxmlformats.org/officeDocument/2006/relationships/image" Target="../media/image336.png"/><Relationship Id="rId4" Type="http://schemas.openxmlformats.org/officeDocument/2006/relationships/image" Target="../media/image309.png"/><Relationship Id="rId9" Type="http://schemas.openxmlformats.org/officeDocument/2006/relationships/image" Target="../media/image314.png"/><Relationship Id="rId14" Type="http://schemas.openxmlformats.org/officeDocument/2006/relationships/image" Target="../media/image319.png"/><Relationship Id="rId22" Type="http://schemas.openxmlformats.org/officeDocument/2006/relationships/image" Target="../media/image327.png"/><Relationship Id="rId27" Type="http://schemas.openxmlformats.org/officeDocument/2006/relationships/image" Target="../media/image332.png"/><Relationship Id="rId30" Type="http://schemas.openxmlformats.org/officeDocument/2006/relationships/image" Target="../media/image335.png"/><Relationship Id="rId35" Type="http://schemas.openxmlformats.org/officeDocument/2006/relationships/image" Target="../media/image340.png"/><Relationship Id="rId43" Type="http://schemas.openxmlformats.org/officeDocument/2006/relationships/image" Target="../media/image34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4.png"/><Relationship Id="rId13" Type="http://schemas.openxmlformats.org/officeDocument/2006/relationships/image" Target="../media/image359.png"/><Relationship Id="rId18" Type="http://schemas.openxmlformats.org/officeDocument/2006/relationships/image" Target="../media/image364.png"/><Relationship Id="rId3" Type="http://schemas.openxmlformats.org/officeDocument/2006/relationships/slide" Target="slide3.xml"/><Relationship Id="rId21" Type="http://schemas.openxmlformats.org/officeDocument/2006/relationships/image" Target="../media/image367.png"/><Relationship Id="rId7" Type="http://schemas.openxmlformats.org/officeDocument/2006/relationships/image" Target="../media/image353.png"/><Relationship Id="rId12" Type="http://schemas.openxmlformats.org/officeDocument/2006/relationships/image" Target="../media/image358.png"/><Relationship Id="rId17" Type="http://schemas.openxmlformats.org/officeDocument/2006/relationships/image" Target="../media/image363.png"/><Relationship Id="rId2" Type="http://schemas.openxmlformats.org/officeDocument/2006/relationships/image" Target="../media/image349.png"/><Relationship Id="rId16" Type="http://schemas.openxmlformats.org/officeDocument/2006/relationships/image" Target="../media/image362.png"/><Relationship Id="rId20" Type="http://schemas.openxmlformats.org/officeDocument/2006/relationships/image" Target="../media/image36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2.png"/><Relationship Id="rId11" Type="http://schemas.openxmlformats.org/officeDocument/2006/relationships/image" Target="../media/image357.png"/><Relationship Id="rId5" Type="http://schemas.openxmlformats.org/officeDocument/2006/relationships/image" Target="../media/image351.png"/><Relationship Id="rId15" Type="http://schemas.openxmlformats.org/officeDocument/2006/relationships/image" Target="../media/image361.png"/><Relationship Id="rId23" Type="http://schemas.openxmlformats.org/officeDocument/2006/relationships/image" Target="../media/image369.png"/><Relationship Id="rId10" Type="http://schemas.openxmlformats.org/officeDocument/2006/relationships/image" Target="../media/image356.png"/><Relationship Id="rId19" Type="http://schemas.openxmlformats.org/officeDocument/2006/relationships/image" Target="../media/image365.png"/><Relationship Id="rId4" Type="http://schemas.openxmlformats.org/officeDocument/2006/relationships/image" Target="../media/image350.png"/><Relationship Id="rId9" Type="http://schemas.openxmlformats.org/officeDocument/2006/relationships/image" Target="../media/image355.png"/><Relationship Id="rId14" Type="http://schemas.openxmlformats.org/officeDocument/2006/relationships/image" Target="../media/image360.png"/><Relationship Id="rId22" Type="http://schemas.openxmlformats.org/officeDocument/2006/relationships/image" Target="../media/image36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5.png"/><Relationship Id="rId13" Type="http://schemas.openxmlformats.org/officeDocument/2006/relationships/image" Target="../media/image380.png"/><Relationship Id="rId18" Type="http://schemas.openxmlformats.org/officeDocument/2006/relationships/image" Target="../media/image385.png"/><Relationship Id="rId26" Type="http://schemas.openxmlformats.org/officeDocument/2006/relationships/image" Target="../media/image393.png"/><Relationship Id="rId3" Type="http://schemas.openxmlformats.org/officeDocument/2006/relationships/image" Target="../media/image371.png"/><Relationship Id="rId21" Type="http://schemas.openxmlformats.org/officeDocument/2006/relationships/image" Target="../media/image388.png"/><Relationship Id="rId7" Type="http://schemas.openxmlformats.org/officeDocument/2006/relationships/image" Target="../media/image374.png"/><Relationship Id="rId12" Type="http://schemas.openxmlformats.org/officeDocument/2006/relationships/image" Target="../media/image379.png"/><Relationship Id="rId17" Type="http://schemas.openxmlformats.org/officeDocument/2006/relationships/image" Target="../media/image384.png"/><Relationship Id="rId25" Type="http://schemas.openxmlformats.org/officeDocument/2006/relationships/image" Target="../media/image392.png"/><Relationship Id="rId2" Type="http://schemas.openxmlformats.org/officeDocument/2006/relationships/image" Target="../media/image370.png"/><Relationship Id="rId16" Type="http://schemas.openxmlformats.org/officeDocument/2006/relationships/image" Target="../media/image383.png"/><Relationship Id="rId20" Type="http://schemas.openxmlformats.org/officeDocument/2006/relationships/image" Target="../media/image38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3.png"/><Relationship Id="rId11" Type="http://schemas.openxmlformats.org/officeDocument/2006/relationships/image" Target="../media/image378.png"/><Relationship Id="rId24" Type="http://schemas.openxmlformats.org/officeDocument/2006/relationships/image" Target="../media/image391.png"/><Relationship Id="rId5" Type="http://schemas.openxmlformats.org/officeDocument/2006/relationships/image" Target="../media/image372.png"/><Relationship Id="rId15" Type="http://schemas.openxmlformats.org/officeDocument/2006/relationships/image" Target="../media/image382.png"/><Relationship Id="rId23" Type="http://schemas.openxmlformats.org/officeDocument/2006/relationships/image" Target="../media/image390.png"/><Relationship Id="rId10" Type="http://schemas.openxmlformats.org/officeDocument/2006/relationships/image" Target="../media/image377.png"/><Relationship Id="rId19" Type="http://schemas.openxmlformats.org/officeDocument/2006/relationships/image" Target="../media/image386.png"/><Relationship Id="rId4" Type="http://schemas.openxmlformats.org/officeDocument/2006/relationships/slide" Target="slide3.xml"/><Relationship Id="rId9" Type="http://schemas.openxmlformats.org/officeDocument/2006/relationships/image" Target="../media/image376.png"/><Relationship Id="rId14" Type="http://schemas.openxmlformats.org/officeDocument/2006/relationships/image" Target="../media/image381.png"/><Relationship Id="rId22" Type="http://schemas.openxmlformats.org/officeDocument/2006/relationships/image" Target="../media/image389.png"/><Relationship Id="rId27" Type="http://schemas.openxmlformats.org/officeDocument/2006/relationships/image" Target="../media/image39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0.png"/><Relationship Id="rId13" Type="http://schemas.openxmlformats.org/officeDocument/2006/relationships/image" Target="../media/image405.png"/><Relationship Id="rId3" Type="http://schemas.openxmlformats.org/officeDocument/2006/relationships/image" Target="../media/image396.png"/><Relationship Id="rId7" Type="http://schemas.openxmlformats.org/officeDocument/2006/relationships/image" Target="../media/image399.png"/><Relationship Id="rId12" Type="http://schemas.openxmlformats.org/officeDocument/2006/relationships/image" Target="../media/image404.png"/><Relationship Id="rId2" Type="http://schemas.openxmlformats.org/officeDocument/2006/relationships/image" Target="../media/image39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8.png"/><Relationship Id="rId11" Type="http://schemas.openxmlformats.org/officeDocument/2006/relationships/image" Target="../media/image403.png"/><Relationship Id="rId5" Type="http://schemas.openxmlformats.org/officeDocument/2006/relationships/image" Target="../media/image397.png"/><Relationship Id="rId15" Type="http://schemas.openxmlformats.org/officeDocument/2006/relationships/image" Target="../media/image407.png"/><Relationship Id="rId10" Type="http://schemas.openxmlformats.org/officeDocument/2006/relationships/image" Target="../media/image402.png"/><Relationship Id="rId4" Type="http://schemas.openxmlformats.org/officeDocument/2006/relationships/slide" Target="slide3.xml"/><Relationship Id="rId9" Type="http://schemas.openxmlformats.org/officeDocument/2006/relationships/image" Target="../media/image401.png"/><Relationship Id="rId14" Type="http://schemas.openxmlformats.org/officeDocument/2006/relationships/image" Target="../media/image40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3.png"/><Relationship Id="rId13" Type="http://schemas.openxmlformats.org/officeDocument/2006/relationships/image" Target="../media/image418.png"/><Relationship Id="rId18" Type="http://schemas.openxmlformats.org/officeDocument/2006/relationships/image" Target="../media/image423.png"/><Relationship Id="rId26" Type="http://schemas.openxmlformats.org/officeDocument/2006/relationships/image" Target="../media/image431.png"/><Relationship Id="rId3" Type="http://schemas.openxmlformats.org/officeDocument/2006/relationships/slide" Target="slide3.xml"/><Relationship Id="rId21" Type="http://schemas.openxmlformats.org/officeDocument/2006/relationships/image" Target="../media/image426.png"/><Relationship Id="rId34" Type="http://schemas.openxmlformats.org/officeDocument/2006/relationships/image" Target="../media/image439.png"/><Relationship Id="rId7" Type="http://schemas.openxmlformats.org/officeDocument/2006/relationships/image" Target="../media/image412.png"/><Relationship Id="rId12" Type="http://schemas.openxmlformats.org/officeDocument/2006/relationships/image" Target="../media/image417.png"/><Relationship Id="rId17" Type="http://schemas.openxmlformats.org/officeDocument/2006/relationships/image" Target="../media/image422.png"/><Relationship Id="rId25" Type="http://schemas.openxmlformats.org/officeDocument/2006/relationships/image" Target="../media/image430.png"/><Relationship Id="rId33" Type="http://schemas.openxmlformats.org/officeDocument/2006/relationships/image" Target="../media/image438.png"/><Relationship Id="rId38" Type="http://schemas.openxmlformats.org/officeDocument/2006/relationships/image" Target="../media/image443.png"/><Relationship Id="rId2" Type="http://schemas.openxmlformats.org/officeDocument/2006/relationships/image" Target="../media/image408.png"/><Relationship Id="rId16" Type="http://schemas.openxmlformats.org/officeDocument/2006/relationships/image" Target="../media/image421.png"/><Relationship Id="rId20" Type="http://schemas.openxmlformats.org/officeDocument/2006/relationships/image" Target="../media/image425.png"/><Relationship Id="rId29" Type="http://schemas.openxmlformats.org/officeDocument/2006/relationships/image" Target="../media/image4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1.png"/><Relationship Id="rId11" Type="http://schemas.openxmlformats.org/officeDocument/2006/relationships/image" Target="../media/image416.png"/><Relationship Id="rId24" Type="http://schemas.openxmlformats.org/officeDocument/2006/relationships/image" Target="../media/image429.png"/><Relationship Id="rId32" Type="http://schemas.openxmlformats.org/officeDocument/2006/relationships/image" Target="../media/image437.png"/><Relationship Id="rId37" Type="http://schemas.openxmlformats.org/officeDocument/2006/relationships/image" Target="../media/image442.png"/><Relationship Id="rId5" Type="http://schemas.openxmlformats.org/officeDocument/2006/relationships/image" Target="../media/image410.png"/><Relationship Id="rId15" Type="http://schemas.openxmlformats.org/officeDocument/2006/relationships/image" Target="../media/image420.png"/><Relationship Id="rId23" Type="http://schemas.openxmlformats.org/officeDocument/2006/relationships/image" Target="../media/image428.png"/><Relationship Id="rId28" Type="http://schemas.openxmlformats.org/officeDocument/2006/relationships/image" Target="../media/image433.png"/><Relationship Id="rId36" Type="http://schemas.openxmlformats.org/officeDocument/2006/relationships/image" Target="../media/image441.png"/><Relationship Id="rId10" Type="http://schemas.openxmlformats.org/officeDocument/2006/relationships/image" Target="../media/image415.png"/><Relationship Id="rId19" Type="http://schemas.openxmlformats.org/officeDocument/2006/relationships/image" Target="../media/image424.png"/><Relationship Id="rId31" Type="http://schemas.openxmlformats.org/officeDocument/2006/relationships/image" Target="../media/image436.png"/><Relationship Id="rId4" Type="http://schemas.openxmlformats.org/officeDocument/2006/relationships/image" Target="../media/image409.png"/><Relationship Id="rId9" Type="http://schemas.openxmlformats.org/officeDocument/2006/relationships/image" Target="../media/image414.png"/><Relationship Id="rId14" Type="http://schemas.openxmlformats.org/officeDocument/2006/relationships/image" Target="../media/image419.png"/><Relationship Id="rId22" Type="http://schemas.openxmlformats.org/officeDocument/2006/relationships/image" Target="../media/image427.png"/><Relationship Id="rId27" Type="http://schemas.openxmlformats.org/officeDocument/2006/relationships/image" Target="../media/image432.png"/><Relationship Id="rId30" Type="http://schemas.openxmlformats.org/officeDocument/2006/relationships/image" Target="../media/image435.png"/><Relationship Id="rId35" Type="http://schemas.openxmlformats.org/officeDocument/2006/relationships/image" Target="../media/image44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9.png"/><Relationship Id="rId13" Type="http://schemas.openxmlformats.org/officeDocument/2006/relationships/image" Target="../media/image454.png"/><Relationship Id="rId18" Type="http://schemas.openxmlformats.org/officeDocument/2006/relationships/image" Target="../media/image459.png"/><Relationship Id="rId3" Type="http://schemas.openxmlformats.org/officeDocument/2006/relationships/image" Target="../media/image444.png"/><Relationship Id="rId21" Type="http://schemas.openxmlformats.org/officeDocument/2006/relationships/image" Target="../media/image462.png"/><Relationship Id="rId7" Type="http://schemas.openxmlformats.org/officeDocument/2006/relationships/image" Target="../media/image448.png"/><Relationship Id="rId12" Type="http://schemas.openxmlformats.org/officeDocument/2006/relationships/image" Target="../media/image453.png"/><Relationship Id="rId17" Type="http://schemas.openxmlformats.org/officeDocument/2006/relationships/image" Target="../media/image458.png"/><Relationship Id="rId25" Type="http://schemas.openxmlformats.org/officeDocument/2006/relationships/image" Target="../media/image466.png"/><Relationship Id="rId2" Type="http://schemas.openxmlformats.org/officeDocument/2006/relationships/slide" Target="slide3.xml"/><Relationship Id="rId16" Type="http://schemas.openxmlformats.org/officeDocument/2006/relationships/image" Target="../media/image457.png"/><Relationship Id="rId20" Type="http://schemas.openxmlformats.org/officeDocument/2006/relationships/image" Target="../media/image46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7.png"/><Relationship Id="rId11" Type="http://schemas.openxmlformats.org/officeDocument/2006/relationships/image" Target="../media/image452.png"/><Relationship Id="rId24" Type="http://schemas.openxmlformats.org/officeDocument/2006/relationships/image" Target="../media/image465.png"/><Relationship Id="rId5" Type="http://schemas.openxmlformats.org/officeDocument/2006/relationships/image" Target="../media/image446.png"/><Relationship Id="rId15" Type="http://schemas.openxmlformats.org/officeDocument/2006/relationships/image" Target="../media/image456.png"/><Relationship Id="rId23" Type="http://schemas.openxmlformats.org/officeDocument/2006/relationships/image" Target="../media/image464.png"/><Relationship Id="rId10" Type="http://schemas.openxmlformats.org/officeDocument/2006/relationships/image" Target="../media/image451.png"/><Relationship Id="rId19" Type="http://schemas.openxmlformats.org/officeDocument/2006/relationships/image" Target="../media/image460.png"/><Relationship Id="rId4" Type="http://schemas.openxmlformats.org/officeDocument/2006/relationships/image" Target="../media/image445.png"/><Relationship Id="rId9" Type="http://schemas.openxmlformats.org/officeDocument/2006/relationships/image" Target="../media/image450.png"/><Relationship Id="rId14" Type="http://schemas.openxmlformats.org/officeDocument/2006/relationships/image" Target="../media/image455.png"/><Relationship Id="rId22" Type="http://schemas.openxmlformats.org/officeDocument/2006/relationships/image" Target="../media/image46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2.png"/><Relationship Id="rId3" Type="http://schemas.openxmlformats.org/officeDocument/2006/relationships/image" Target="../media/image467.png"/><Relationship Id="rId7" Type="http://schemas.openxmlformats.org/officeDocument/2006/relationships/image" Target="../media/image47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0.png"/><Relationship Id="rId5" Type="http://schemas.openxmlformats.org/officeDocument/2006/relationships/image" Target="../media/image469.png"/><Relationship Id="rId10" Type="http://schemas.openxmlformats.org/officeDocument/2006/relationships/image" Target="../media/image474.png"/><Relationship Id="rId4" Type="http://schemas.openxmlformats.org/officeDocument/2006/relationships/image" Target="../media/image468.png"/><Relationship Id="rId9" Type="http://schemas.openxmlformats.org/officeDocument/2006/relationships/image" Target="../media/image47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0.png"/><Relationship Id="rId13" Type="http://schemas.openxmlformats.org/officeDocument/2006/relationships/image" Target="../media/image485.png"/><Relationship Id="rId3" Type="http://schemas.openxmlformats.org/officeDocument/2006/relationships/image" Target="../media/image475.png"/><Relationship Id="rId7" Type="http://schemas.openxmlformats.org/officeDocument/2006/relationships/image" Target="../media/image479.png"/><Relationship Id="rId12" Type="http://schemas.openxmlformats.org/officeDocument/2006/relationships/image" Target="../media/image484.png"/><Relationship Id="rId2" Type="http://schemas.openxmlformats.org/officeDocument/2006/relationships/slide" Target="slide3.xml"/><Relationship Id="rId16" Type="http://schemas.openxmlformats.org/officeDocument/2006/relationships/image" Target="../media/image48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8.png"/><Relationship Id="rId11" Type="http://schemas.openxmlformats.org/officeDocument/2006/relationships/image" Target="../media/image483.png"/><Relationship Id="rId5" Type="http://schemas.openxmlformats.org/officeDocument/2006/relationships/image" Target="../media/image477.png"/><Relationship Id="rId15" Type="http://schemas.openxmlformats.org/officeDocument/2006/relationships/image" Target="../media/image487.png"/><Relationship Id="rId10" Type="http://schemas.openxmlformats.org/officeDocument/2006/relationships/image" Target="../media/image482.png"/><Relationship Id="rId4" Type="http://schemas.openxmlformats.org/officeDocument/2006/relationships/image" Target="../media/image476.png"/><Relationship Id="rId9" Type="http://schemas.openxmlformats.org/officeDocument/2006/relationships/image" Target="../media/image481.png"/><Relationship Id="rId14" Type="http://schemas.openxmlformats.org/officeDocument/2006/relationships/image" Target="../media/image48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4.png"/><Relationship Id="rId3" Type="http://schemas.openxmlformats.org/officeDocument/2006/relationships/image" Target="../media/image489.png"/><Relationship Id="rId7" Type="http://schemas.openxmlformats.org/officeDocument/2006/relationships/image" Target="../media/image49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2.png"/><Relationship Id="rId5" Type="http://schemas.openxmlformats.org/officeDocument/2006/relationships/image" Target="../media/image491.png"/><Relationship Id="rId10" Type="http://schemas.openxmlformats.org/officeDocument/2006/relationships/image" Target="../media/image496.png"/><Relationship Id="rId4" Type="http://schemas.openxmlformats.org/officeDocument/2006/relationships/image" Target="../media/image490.png"/><Relationship Id="rId9" Type="http://schemas.openxmlformats.org/officeDocument/2006/relationships/image" Target="../media/image49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507.png"/><Relationship Id="rId18" Type="http://schemas.openxmlformats.org/officeDocument/2006/relationships/image" Target="../media/image512.png"/><Relationship Id="rId3" Type="http://schemas.openxmlformats.org/officeDocument/2006/relationships/image" Target="../media/image498.png"/><Relationship Id="rId21" Type="http://schemas.openxmlformats.org/officeDocument/2006/relationships/image" Target="../media/image515.png"/><Relationship Id="rId7" Type="http://schemas.openxmlformats.org/officeDocument/2006/relationships/image" Target="../media/image502.png"/><Relationship Id="rId12" Type="http://schemas.openxmlformats.org/officeDocument/2006/relationships/image" Target="../media/image506.png"/><Relationship Id="rId17" Type="http://schemas.openxmlformats.org/officeDocument/2006/relationships/image" Target="../media/image511.png"/><Relationship Id="rId2" Type="http://schemas.openxmlformats.org/officeDocument/2006/relationships/image" Target="../media/image497.png"/><Relationship Id="rId16" Type="http://schemas.openxmlformats.org/officeDocument/2006/relationships/image" Target="../media/image510.png"/><Relationship Id="rId20" Type="http://schemas.openxmlformats.org/officeDocument/2006/relationships/image" Target="../media/image5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1.png"/><Relationship Id="rId11" Type="http://schemas.openxmlformats.org/officeDocument/2006/relationships/image" Target="../media/image505.png"/><Relationship Id="rId5" Type="http://schemas.openxmlformats.org/officeDocument/2006/relationships/image" Target="../media/image500.png"/><Relationship Id="rId15" Type="http://schemas.openxmlformats.org/officeDocument/2006/relationships/image" Target="../media/image509.png"/><Relationship Id="rId10" Type="http://schemas.openxmlformats.org/officeDocument/2006/relationships/image" Target="../media/image504.png"/><Relationship Id="rId19" Type="http://schemas.openxmlformats.org/officeDocument/2006/relationships/image" Target="../media/image513.png"/><Relationship Id="rId4" Type="http://schemas.openxmlformats.org/officeDocument/2006/relationships/image" Target="../media/image499.png"/><Relationship Id="rId9" Type="http://schemas.openxmlformats.org/officeDocument/2006/relationships/image" Target="../media/image503.png"/><Relationship Id="rId14" Type="http://schemas.openxmlformats.org/officeDocument/2006/relationships/image" Target="../media/image508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1.png"/><Relationship Id="rId13" Type="http://schemas.openxmlformats.org/officeDocument/2006/relationships/image" Target="../media/image526.png"/><Relationship Id="rId18" Type="http://schemas.openxmlformats.org/officeDocument/2006/relationships/image" Target="../media/image531.png"/><Relationship Id="rId3" Type="http://schemas.openxmlformats.org/officeDocument/2006/relationships/slide" Target="slide3.xml"/><Relationship Id="rId21" Type="http://schemas.openxmlformats.org/officeDocument/2006/relationships/image" Target="../media/image534.png"/><Relationship Id="rId7" Type="http://schemas.openxmlformats.org/officeDocument/2006/relationships/image" Target="../media/image520.png"/><Relationship Id="rId12" Type="http://schemas.openxmlformats.org/officeDocument/2006/relationships/image" Target="../media/image525.png"/><Relationship Id="rId17" Type="http://schemas.openxmlformats.org/officeDocument/2006/relationships/image" Target="../media/image530.png"/><Relationship Id="rId2" Type="http://schemas.openxmlformats.org/officeDocument/2006/relationships/image" Target="../media/image516.png"/><Relationship Id="rId16" Type="http://schemas.openxmlformats.org/officeDocument/2006/relationships/image" Target="../media/image529.png"/><Relationship Id="rId20" Type="http://schemas.openxmlformats.org/officeDocument/2006/relationships/image" Target="../media/image5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9.png"/><Relationship Id="rId11" Type="http://schemas.openxmlformats.org/officeDocument/2006/relationships/image" Target="../media/image524.png"/><Relationship Id="rId5" Type="http://schemas.openxmlformats.org/officeDocument/2006/relationships/image" Target="../media/image518.png"/><Relationship Id="rId15" Type="http://schemas.openxmlformats.org/officeDocument/2006/relationships/image" Target="../media/image528.png"/><Relationship Id="rId23" Type="http://schemas.openxmlformats.org/officeDocument/2006/relationships/image" Target="../media/image536.png"/><Relationship Id="rId10" Type="http://schemas.openxmlformats.org/officeDocument/2006/relationships/image" Target="../media/image523.png"/><Relationship Id="rId19" Type="http://schemas.openxmlformats.org/officeDocument/2006/relationships/image" Target="../media/image532.png"/><Relationship Id="rId4" Type="http://schemas.openxmlformats.org/officeDocument/2006/relationships/image" Target="../media/image517.png"/><Relationship Id="rId9" Type="http://schemas.openxmlformats.org/officeDocument/2006/relationships/image" Target="../media/image522.png"/><Relationship Id="rId14" Type="http://schemas.openxmlformats.org/officeDocument/2006/relationships/image" Target="../media/image527.png"/><Relationship Id="rId22" Type="http://schemas.openxmlformats.org/officeDocument/2006/relationships/image" Target="../media/image535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2.png"/><Relationship Id="rId13" Type="http://schemas.openxmlformats.org/officeDocument/2006/relationships/image" Target="../media/image547.png"/><Relationship Id="rId18" Type="http://schemas.openxmlformats.org/officeDocument/2006/relationships/image" Target="../media/image552.png"/><Relationship Id="rId3" Type="http://schemas.openxmlformats.org/officeDocument/2006/relationships/image" Target="../media/image537.png"/><Relationship Id="rId7" Type="http://schemas.openxmlformats.org/officeDocument/2006/relationships/image" Target="../media/image541.png"/><Relationship Id="rId12" Type="http://schemas.openxmlformats.org/officeDocument/2006/relationships/image" Target="../media/image546.png"/><Relationship Id="rId17" Type="http://schemas.openxmlformats.org/officeDocument/2006/relationships/image" Target="../media/image551.png"/><Relationship Id="rId2" Type="http://schemas.openxmlformats.org/officeDocument/2006/relationships/slide" Target="slide3.xml"/><Relationship Id="rId16" Type="http://schemas.openxmlformats.org/officeDocument/2006/relationships/image" Target="../media/image550.png"/><Relationship Id="rId20" Type="http://schemas.openxmlformats.org/officeDocument/2006/relationships/image" Target="../media/image55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0.png"/><Relationship Id="rId11" Type="http://schemas.openxmlformats.org/officeDocument/2006/relationships/image" Target="../media/image545.png"/><Relationship Id="rId5" Type="http://schemas.openxmlformats.org/officeDocument/2006/relationships/image" Target="../media/image539.png"/><Relationship Id="rId15" Type="http://schemas.openxmlformats.org/officeDocument/2006/relationships/image" Target="../media/image549.png"/><Relationship Id="rId10" Type="http://schemas.openxmlformats.org/officeDocument/2006/relationships/image" Target="../media/image544.png"/><Relationship Id="rId19" Type="http://schemas.openxmlformats.org/officeDocument/2006/relationships/image" Target="../media/image553.png"/><Relationship Id="rId4" Type="http://schemas.openxmlformats.org/officeDocument/2006/relationships/image" Target="../media/image538.png"/><Relationship Id="rId9" Type="http://schemas.openxmlformats.org/officeDocument/2006/relationships/image" Target="../media/image543.png"/><Relationship Id="rId14" Type="http://schemas.openxmlformats.org/officeDocument/2006/relationships/image" Target="../media/image548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0.png"/><Relationship Id="rId3" Type="http://schemas.openxmlformats.org/officeDocument/2006/relationships/image" Target="../media/image555.png"/><Relationship Id="rId7" Type="http://schemas.openxmlformats.org/officeDocument/2006/relationships/image" Target="../media/image55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8.png"/><Relationship Id="rId5" Type="http://schemas.openxmlformats.org/officeDocument/2006/relationships/image" Target="../media/image557.png"/><Relationship Id="rId4" Type="http://schemas.openxmlformats.org/officeDocument/2006/relationships/image" Target="../media/image55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6.png"/><Relationship Id="rId13" Type="http://schemas.openxmlformats.org/officeDocument/2006/relationships/image" Target="../media/image571.png"/><Relationship Id="rId3" Type="http://schemas.openxmlformats.org/officeDocument/2006/relationships/slide" Target="slide3.xml"/><Relationship Id="rId7" Type="http://schemas.openxmlformats.org/officeDocument/2006/relationships/image" Target="../media/image565.png"/><Relationship Id="rId12" Type="http://schemas.openxmlformats.org/officeDocument/2006/relationships/image" Target="../media/image570.png"/><Relationship Id="rId2" Type="http://schemas.openxmlformats.org/officeDocument/2006/relationships/image" Target="../media/image561.png"/><Relationship Id="rId16" Type="http://schemas.openxmlformats.org/officeDocument/2006/relationships/image" Target="../media/image57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4.png"/><Relationship Id="rId11" Type="http://schemas.openxmlformats.org/officeDocument/2006/relationships/image" Target="../media/image569.png"/><Relationship Id="rId5" Type="http://schemas.openxmlformats.org/officeDocument/2006/relationships/image" Target="../media/image563.png"/><Relationship Id="rId15" Type="http://schemas.openxmlformats.org/officeDocument/2006/relationships/image" Target="../media/image573.png"/><Relationship Id="rId10" Type="http://schemas.openxmlformats.org/officeDocument/2006/relationships/image" Target="../media/image568.png"/><Relationship Id="rId4" Type="http://schemas.openxmlformats.org/officeDocument/2006/relationships/image" Target="../media/image562.png"/><Relationship Id="rId9" Type="http://schemas.openxmlformats.org/officeDocument/2006/relationships/image" Target="../media/image567.png"/><Relationship Id="rId14" Type="http://schemas.openxmlformats.org/officeDocument/2006/relationships/image" Target="../media/image572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0.png"/><Relationship Id="rId3" Type="http://schemas.openxmlformats.org/officeDocument/2006/relationships/image" Target="../media/image575.png"/><Relationship Id="rId7" Type="http://schemas.openxmlformats.org/officeDocument/2006/relationships/image" Target="../media/image57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8.png"/><Relationship Id="rId5" Type="http://schemas.openxmlformats.org/officeDocument/2006/relationships/image" Target="../media/image577.png"/><Relationship Id="rId10" Type="http://schemas.openxmlformats.org/officeDocument/2006/relationships/image" Target="../media/image582.png"/><Relationship Id="rId4" Type="http://schemas.openxmlformats.org/officeDocument/2006/relationships/image" Target="../media/image576.png"/><Relationship Id="rId9" Type="http://schemas.openxmlformats.org/officeDocument/2006/relationships/image" Target="../media/image58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8.png"/><Relationship Id="rId13" Type="http://schemas.openxmlformats.org/officeDocument/2006/relationships/image" Target="../media/image593.png"/><Relationship Id="rId18" Type="http://schemas.openxmlformats.org/officeDocument/2006/relationships/image" Target="../media/image598.png"/><Relationship Id="rId3" Type="http://schemas.openxmlformats.org/officeDocument/2006/relationships/image" Target="../media/image583.png"/><Relationship Id="rId21" Type="http://schemas.openxmlformats.org/officeDocument/2006/relationships/image" Target="../media/image601.png"/><Relationship Id="rId7" Type="http://schemas.openxmlformats.org/officeDocument/2006/relationships/image" Target="../media/image587.png"/><Relationship Id="rId12" Type="http://schemas.openxmlformats.org/officeDocument/2006/relationships/image" Target="../media/image592.png"/><Relationship Id="rId17" Type="http://schemas.openxmlformats.org/officeDocument/2006/relationships/image" Target="../media/image597.png"/><Relationship Id="rId2" Type="http://schemas.openxmlformats.org/officeDocument/2006/relationships/slide" Target="slide36.xml"/><Relationship Id="rId16" Type="http://schemas.openxmlformats.org/officeDocument/2006/relationships/image" Target="../media/image596.png"/><Relationship Id="rId20" Type="http://schemas.openxmlformats.org/officeDocument/2006/relationships/image" Target="../media/image6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6.png"/><Relationship Id="rId11" Type="http://schemas.openxmlformats.org/officeDocument/2006/relationships/image" Target="../media/image591.png"/><Relationship Id="rId5" Type="http://schemas.openxmlformats.org/officeDocument/2006/relationships/image" Target="../media/image585.png"/><Relationship Id="rId15" Type="http://schemas.openxmlformats.org/officeDocument/2006/relationships/image" Target="../media/image595.png"/><Relationship Id="rId23" Type="http://schemas.openxmlformats.org/officeDocument/2006/relationships/image" Target="../media/image603.png"/><Relationship Id="rId10" Type="http://schemas.openxmlformats.org/officeDocument/2006/relationships/image" Target="../media/image590.png"/><Relationship Id="rId19" Type="http://schemas.openxmlformats.org/officeDocument/2006/relationships/image" Target="../media/image599.png"/><Relationship Id="rId4" Type="http://schemas.openxmlformats.org/officeDocument/2006/relationships/image" Target="../media/image584.png"/><Relationship Id="rId9" Type="http://schemas.openxmlformats.org/officeDocument/2006/relationships/image" Target="../media/image589.png"/><Relationship Id="rId14" Type="http://schemas.openxmlformats.org/officeDocument/2006/relationships/image" Target="../media/image594.png"/><Relationship Id="rId22" Type="http://schemas.openxmlformats.org/officeDocument/2006/relationships/image" Target="../media/image602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9.png"/><Relationship Id="rId13" Type="http://schemas.openxmlformats.org/officeDocument/2006/relationships/image" Target="../media/image614.png"/><Relationship Id="rId18" Type="http://schemas.openxmlformats.org/officeDocument/2006/relationships/image" Target="../media/image619.png"/><Relationship Id="rId3" Type="http://schemas.openxmlformats.org/officeDocument/2006/relationships/image" Target="../media/image604.png"/><Relationship Id="rId7" Type="http://schemas.openxmlformats.org/officeDocument/2006/relationships/image" Target="../media/image608.png"/><Relationship Id="rId12" Type="http://schemas.openxmlformats.org/officeDocument/2006/relationships/image" Target="../media/image613.png"/><Relationship Id="rId17" Type="http://schemas.openxmlformats.org/officeDocument/2006/relationships/image" Target="../media/image618.png"/><Relationship Id="rId2" Type="http://schemas.openxmlformats.org/officeDocument/2006/relationships/slide" Target="slide36.xml"/><Relationship Id="rId16" Type="http://schemas.openxmlformats.org/officeDocument/2006/relationships/image" Target="../media/image6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7.png"/><Relationship Id="rId11" Type="http://schemas.openxmlformats.org/officeDocument/2006/relationships/image" Target="../media/image612.png"/><Relationship Id="rId5" Type="http://schemas.openxmlformats.org/officeDocument/2006/relationships/image" Target="../media/image606.png"/><Relationship Id="rId15" Type="http://schemas.openxmlformats.org/officeDocument/2006/relationships/image" Target="../media/image616.png"/><Relationship Id="rId10" Type="http://schemas.openxmlformats.org/officeDocument/2006/relationships/image" Target="../media/image611.png"/><Relationship Id="rId4" Type="http://schemas.openxmlformats.org/officeDocument/2006/relationships/image" Target="../media/image605.png"/><Relationship Id="rId9" Type="http://schemas.openxmlformats.org/officeDocument/2006/relationships/image" Target="../media/image610.png"/><Relationship Id="rId14" Type="http://schemas.openxmlformats.org/officeDocument/2006/relationships/image" Target="../media/image615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5.png"/><Relationship Id="rId13" Type="http://schemas.openxmlformats.org/officeDocument/2006/relationships/image" Target="../media/image630.png"/><Relationship Id="rId3" Type="http://schemas.openxmlformats.org/officeDocument/2006/relationships/image" Target="../media/image620.png"/><Relationship Id="rId7" Type="http://schemas.openxmlformats.org/officeDocument/2006/relationships/image" Target="../media/image624.png"/><Relationship Id="rId12" Type="http://schemas.openxmlformats.org/officeDocument/2006/relationships/image" Target="../media/image629.png"/><Relationship Id="rId2" Type="http://schemas.openxmlformats.org/officeDocument/2006/relationships/slide" Target="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3.png"/><Relationship Id="rId11" Type="http://schemas.openxmlformats.org/officeDocument/2006/relationships/image" Target="../media/image628.png"/><Relationship Id="rId5" Type="http://schemas.openxmlformats.org/officeDocument/2006/relationships/image" Target="../media/image622.png"/><Relationship Id="rId10" Type="http://schemas.openxmlformats.org/officeDocument/2006/relationships/image" Target="../media/image627.png"/><Relationship Id="rId4" Type="http://schemas.openxmlformats.org/officeDocument/2006/relationships/image" Target="../media/image621.png"/><Relationship Id="rId9" Type="http://schemas.openxmlformats.org/officeDocument/2006/relationships/image" Target="../media/image62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0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6.png"/><Relationship Id="rId13" Type="http://schemas.openxmlformats.org/officeDocument/2006/relationships/image" Target="../media/image641.png"/><Relationship Id="rId18" Type="http://schemas.openxmlformats.org/officeDocument/2006/relationships/image" Target="../media/image646.png"/><Relationship Id="rId3" Type="http://schemas.openxmlformats.org/officeDocument/2006/relationships/slide" Target="slide36.xml"/><Relationship Id="rId7" Type="http://schemas.openxmlformats.org/officeDocument/2006/relationships/image" Target="../media/image635.png"/><Relationship Id="rId12" Type="http://schemas.openxmlformats.org/officeDocument/2006/relationships/image" Target="../media/image640.png"/><Relationship Id="rId17" Type="http://schemas.openxmlformats.org/officeDocument/2006/relationships/image" Target="../media/image645.png"/><Relationship Id="rId2" Type="http://schemas.openxmlformats.org/officeDocument/2006/relationships/image" Target="../media/image631.png"/><Relationship Id="rId16" Type="http://schemas.openxmlformats.org/officeDocument/2006/relationships/image" Target="../media/image6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4.png"/><Relationship Id="rId11" Type="http://schemas.openxmlformats.org/officeDocument/2006/relationships/image" Target="../media/image639.png"/><Relationship Id="rId5" Type="http://schemas.openxmlformats.org/officeDocument/2006/relationships/image" Target="../media/image633.png"/><Relationship Id="rId15" Type="http://schemas.openxmlformats.org/officeDocument/2006/relationships/image" Target="../media/image643.png"/><Relationship Id="rId10" Type="http://schemas.openxmlformats.org/officeDocument/2006/relationships/image" Target="../media/image638.png"/><Relationship Id="rId4" Type="http://schemas.openxmlformats.org/officeDocument/2006/relationships/image" Target="../media/image632.png"/><Relationship Id="rId9" Type="http://schemas.openxmlformats.org/officeDocument/2006/relationships/image" Target="../media/image637.png"/><Relationship Id="rId14" Type="http://schemas.openxmlformats.org/officeDocument/2006/relationships/image" Target="../media/image642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2.png"/><Relationship Id="rId13" Type="http://schemas.openxmlformats.org/officeDocument/2006/relationships/image" Target="../media/image657.png"/><Relationship Id="rId3" Type="http://schemas.openxmlformats.org/officeDocument/2006/relationships/image" Target="../media/image648.png"/><Relationship Id="rId7" Type="http://schemas.openxmlformats.org/officeDocument/2006/relationships/image" Target="../media/image651.png"/><Relationship Id="rId12" Type="http://schemas.openxmlformats.org/officeDocument/2006/relationships/image" Target="../media/image656.png"/><Relationship Id="rId2" Type="http://schemas.openxmlformats.org/officeDocument/2006/relationships/image" Target="../media/image647.png"/><Relationship Id="rId16" Type="http://schemas.openxmlformats.org/officeDocument/2006/relationships/image" Target="../media/image6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0.png"/><Relationship Id="rId11" Type="http://schemas.openxmlformats.org/officeDocument/2006/relationships/image" Target="../media/image655.png"/><Relationship Id="rId5" Type="http://schemas.openxmlformats.org/officeDocument/2006/relationships/image" Target="../media/image649.png"/><Relationship Id="rId15" Type="http://schemas.openxmlformats.org/officeDocument/2006/relationships/image" Target="../media/image659.png"/><Relationship Id="rId10" Type="http://schemas.openxmlformats.org/officeDocument/2006/relationships/image" Target="../media/image654.png"/><Relationship Id="rId4" Type="http://schemas.openxmlformats.org/officeDocument/2006/relationships/slide" Target="slide36.xml"/><Relationship Id="rId9" Type="http://schemas.openxmlformats.org/officeDocument/2006/relationships/image" Target="../media/image653.png"/><Relationship Id="rId14" Type="http://schemas.openxmlformats.org/officeDocument/2006/relationships/image" Target="../media/image658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6.png"/><Relationship Id="rId13" Type="http://schemas.openxmlformats.org/officeDocument/2006/relationships/image" Target="../media/image671.png"/><Relationship Id="rId3" Type="http://schemas.openxmlformats.org/officeDocument/2006/relationships/slide" Target="slide36.xml"/><Relationship Id="rId7" Type="http://schemas.openxmlformats.org/officeDocument/2006/relationships/image" Target="../media/image665.png"/><Relationship Id="rId12" Type="http://schemas.openxmlformats.org/officeDocument/2006/relationships/image" Target="../media/image670.png"/><Relationship Id="rId2" Type="http://schemas.openxmlformats.org/officeDocument/2006/relationships/image" Target="../media/image66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4.png"/><Relationship Id="rId11" Type="http://schemas.openxmlformats.org/officeDocument/2006/relationships/image" Target="../media/image669.png"/><Relationship Id="rId5" Type="http://schemas.openxmlformats.org/officeDocument/2006/relationships/image" Target="../media/image663.png"/><Relationship Id="rId10" Type="http://schemas.openxmlformats.org/officeDocument/2006/relationships/image" Target="../media/image668.png"/><Relationship Id="rId4" Type="http://schemas.openxmlformats.org/officeDocument/2006/relationships/image" Target="../media/image662.png"/><Relationship Id="rId9" Type="http://schemas.openxmlformats.org/officeDocument/2006/relationships/image" Target="../media/image667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7.png"/><Relationship Id="rId3" Type="http://schemas.openxmlformats.org/officeDocument/2006/relationships/image" Target="../media/image672.png"/><Relationship Id="rId7" Type="http://schemas.openxmlformats.org/officeDocument/2006/relationships/image" Target="../media/image676.png"/><Relationship Id="rId2" Type="http://schemas.openxmlformats.org/officeDocument/2006/relationships/slide" Target="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5.png"/><Relationship Id="rId11" Type="http://schemas.openxmlformats.org/officeDocument/2006/relationships/image" Target="../media/image680.png"/><Relationship Id="rId5" Type="http://schemas.openxmlformats.org/officeDocument/2006/relationships/image" Target="../media/image674.png"/><Relationship Id="rId10" Type="http://schemas.openxmlformats.org/officeDocument/2006/relationships/image" Target="../media/image679.png"/><Relationship Id="rId4" Type="http://schemas.openxmlformats.org/officeDocument/2006/relationships/image" Target="../media/image673.png"/><Relationship Id="rId9" Type="http://schemas.openxmlformats.org/officeDocument/2006/relationships/image" Target="../media/image678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6.png"/><Relationship Id="rId3" Type="http://schemas.openxmlformats.org/officeDocument/2006/relationships/image" Target="../media/image681.png"/><Relationship Id="rId7" Type="http://schemas.openxmlformats.org/officeDocument/2006/relationships/image" Target="../media/image685.png"/><Relationship Id="rId2" Type="http://schemas.openxmlformats.org/officeDocument/2006/relationships/slide" Target="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4.png"/><Relationship Id="rId5" Type="http://schemas.openxmlformats.org/officeDocument/2006/relationships/image" Target="../media/image683.png"/><Relationship Id="rId10" Type="http://schemas.openxmlformats.org/officeDocument/2006/relationships/image" Target="../media/image688.png"/><Relationship Id="rId4" Type="http://schemas.openxmlformats.org/officeDocument/2006/relationships/image" Target="../media/image682.png"/><Relationship Id="rId9" Type="http://schemas.openxmlformats.org/officeDocument/2006/relationships/image" Target="../media/image687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4.png"/><Relationship Id="rId13" Type="http://schemas.openxmlformats.org/officeDocument/2006/relationships/image" Target="../media/image699.png"/><Relationship Id="rId18" Type="http://schemas.openxmlformats.org/officeDocument/2006/relationships/image" Target="../media/image704.png"/><Relationship Id="rId3" Type="http://schemas.openxmlformats.org/officeDocument/2006/relationships/image" Target="../media/image689.png"/><Relationship Id="rId21" Type="http://schemas.openxmlformats.org/officeDocument/2006/relationships/image" Target="../media/image707.png"/><Relationship Id="rId7" Type="http://schemas.openxmlformats.org/officeDocument/2006/relationships/image" Target="../media/image693.png"/><Relationship Id="rId12" Type="http://schemas.openxmlformats.org/officeDocument/2006/relationships/image" Target="../media/image698.png"/><Relationship Id="rId17" Type="http://schemas.openxmlformats.org/officeDocument/2006/relationships/image" Target="../media/image703.png"/><Relationship Id="rId2" Type="http://schemas.openxmlformats.org/officeDocument/2006/relationships/slide" Target="slide36.xml"/><Relationship Id="rId16" Type="http://schemas.openxmlformats.org/officeDocument/2006/relationships/image" Target="../media/image702.png"/><Relationship Id="rId20" Type="http://schemas.openxmlformats.org/officeDocument/2006/relationships/image" Target="../media/image70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2.png"/><Relationship Id="rId11" Type="http://schemas.openxmlformats.org/officeDocument/2006/relationships/image" Target="../media/image697.png"/><Relationship Id="rId5" Type="http://schemas.openxmlformats.org/officeDocument/2006/relationships/image" Target="../media/image691.png"/><Relationship Id="rId15" Type="http://schemas.openxmlformats.org/officeDocument/2006/relationships/image" Target="../media/image701.png"/><Relationship Id="rId10" Type="http://schemas.openxmlformats.org/officeDocument/2006/relationships/image" Target="../media/image696.png"/><Relationship Id="rId19" Type="http://schemas.openxmlformats.org/officeDocument/2006/relationships/image" Target="../media/image705.png"/><Relationship Id="rId4" Type="http://schemas.openxmlformats.org/officeDocument/2006/relationships/image" Target="../media/image690.png"/><Relationship Id="rId9" Type="http://schemas.openxmlformats.org/officeDocument/2006/relationships/image" Target="../media/image695.png"/><Relationship Id="rId14" Type="http://schemas.openxmlformats.org/officeDocument/2006/relationships/image" Target="../media/image700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3.png"/><Relationship Id="rId13" Type="http://schemas.openxmlformats.org/officeDocument/2006/relationships/image" Target="../media/image718.png"/><Relationship Id="rId18" Type="http://schemas.openxmlformats.org/officeDocument/2006/relationships/image" Target="../media/image723.png"/><Relationship Id="rId26" Type="http://schemas.openxmlformats.org/officeDocument/2006/relationships/image" Target="../media/image731.png"/><Relationship Id="rId3" Type="http://schemas.openxmlformats.org/officeDocument/2006/relationships/slide" Target="slide36.xml"/><Relationship Id="rId21" Type="http://schemas.openxmlformats.org/officeDocument/2006/relationships/image" Target="../media/image726.png"/><Relationship Id="rId7" Type="http://schemas.openxmlformats.org/officeDocument/2006/relationships/image" Target="../media/image712.png"/><Relationship Id="rId12" Type="http://schemas.openxmlformats.org/officeDocument/2006/relationships/image" Target="../media/image717.png"/><Relationship Id="rId17" Type="http://schemas.openxmlformats.org/officeDocument/2006/relationships/image" Target="../media/image722.png"/><Relationship Id="rId25" Type="http://schemas.openxmlformats.org/officeDocument/2006/relationships/image" Target="../media/image730.png"/><Relationship Id="rId2" Type="http://schemas.openxmlformats.org/officeDocument/2006/relationships/image" Target="../media/image708.png"/><Relationship Id="rId16" Type="http://schemas.openxmlformats.org/officeDocument/2006/relationships/image" Target="../media/image721.png"/><Relationship Id="rId20" Type="http://schemas.openxmlformats.org/officeDocument/2006/relationships/image" Target="../media/image725.png"/><Relationship Id="rId29" Type="http://schemas.openxmlformats.org/officeDocument/2006/relationships/image" Target="../media/image7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1.png"/><Relationship Id="rId11" Type="http://schemas.openxmlformats.org/officeDocument/2006/relationships/image" Target="../media/image716.png"/><Relationship Id="rId24" Type="http://schemas.openxmlformats.org/officeDocument/2006/relationships/image" Target="../media/image729.png"/><Relationship Id="rId5" Type="http://schemas.openxmlformats.org/officeDocument/2006/relationships/image" Target="../media/image710.png"/><Relationship Id="rId15" Type="http://schemas.openxmlformats.org/officeDocument/2006/relationships/image" Target="../media/image720.png"/><Relationship Id="rId23" Type="http://schemas.openxmlformats.org/officeDocument/2006/relationships/image" Target="../media/image728.png"/><Relationship Id="rId28" Type="http://schemas.openxmlformats.org/officeDocument/2006/relationships/image" Target="../media/image733.png"/><Relationship Id="rId10" Type="http://schemas.openxmlformats.org/officeDocument/2006/relationships/image" Target="../media/image715.png"/><Relationship Id="rId19" Type="http://schemas.openxmlformats.org/officeDocument/2006/relationships/image" Target="../media/image724.png"/><Relationship Id="rId4" Type="http://schemas.openxmlformats.org/officeDocument/2006/relationships/image" Target="../media/image709.png"/><Relationship Id="rId9" Type="http://schemas.openxmlformats.org/officeDocument/2006/relationships/image" Target="../media/image714.png"/><Relationship Id="rId14" Type="http://schemas.openxmlformats.org/officeDocument/2006/relationships/image" Target="../media/image719.png"/><Relationship Id="rId22" Type="http://schemas.openxmlformats.org/officeDocument/2006/relationships/image" Target="../media/image727.png"/><Relationship Id="rId27" Type="http://schemas.openxmlformats.org/officeDocument/2006/relationships/image" Target="../media/image732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0.png"/><Relationship Id="rId13" Type="http://schemas.openxmlformats.org/officeDocument/2006/relationships/image" Target="../media/image745.png"/><Relationship Id="rId3" Type="http://schemas.openxmlformats.org/officeDocument/2006/relationships/slide" Target="slide36.xml"/><Relationship Id="rId7" Type="http://schemas.openxmlformats.org/officeDocument/2006/relationships/image" Target="../media/image739.png"/><Relationship Id="rId12" Type="http://schemas.openxmlformats.org/officeDocument/2006/relationships/image" Target="../media/image744.png"/><Relationship Id="rId2" Type="http://schemas.openxmlformats.org/officeDocument/2006/relationships/image" Target="../media/image7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8.png"/><Relationship Id="rId11" Type="http://schemas.openxmlformats.org/officeDocument/2006/relationships/image" Target="../media/image743.png"/><Relationship Id="rId5" Type="http://schemas.openxmlformats.org/officeDocument/2006/relationships/image" Target="../media/image737.png"/><Relationship Id="rId10" Type="http://schemas.openxmlformats.org/officeDocument/2006/relationships/image" Target="../media/image742.png"/><Relationship Id="rId4" Type="http://schemas.openxmlformats.org/officeDocument/2006/relationships/image" Target="../media/image736.png"/><Relationship Id="rId9" Type="http://schemas.openxmlformats.org/officeDocument/2006/relationships/image" Target="../media/image741.png"/><Relationship Id="rId14" Type="http://schemas.openxmlformats.org/officeDocument/2006/relationships/image" Target="../media/image746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2.png"/><Relationship Id="rId3" Type="http://schemas.openxmlformats.org/officeDocument/2006/relationships/image" Target="../media/image747.png"/><Relationship Id="rId7" Type="http://schemas.openxmlformats.org/officeDocument/2006/relationships/image" Target="../media/image751.png"/><Relationship Id="rId12" Type="http://schemas.openxmlformats.org/officeDocument/2006/relationships/image" Target="../media/image756.png"/><Relationship Id="rId2" Type="http://schemas.openxmlformats.org/officeDocument/2006/relationships/slide" Target="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0.png"/><Relationship Id="rId11" Type="http://schemas.openxmlformats.org/officeDocument/2006/relationships/image" Target="../media/image755.png"/><Relationship Id="rId5" Type="http://schemas.openxmlformats.org/officeDocument/2006/relationships/image" Target="../media/image749.png"/><Relationship Id="rId10" Type="http://schemas.openxmlformats.org/officeDocument/2006/relationships/image" Target="../media/image754.png"/><Relationship Id="rId4" Type="http://schemas.openxmlformats.org/officeDocument/2006/relationships/image" Target="../media/image748.png"/><Relationship Id="rId9" Type="http://schemas.openxmlformats.org/officeDocument/2006/relationships/image" Target="../media/image753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2.png"/><Relationship Id="rId13" Type="http://schemas.openxmlformats.org/officeDocument/2006/relationships/image" Target="../media/image767.png"/><Relationship Id="rId3" Type="http://schemas.openxmlformats.org/officeDocument/2006/relationships/slide" Target="slide36.xml"/><Relationship Id="rId7" Type="http://schemas.openxmlformats.org/officeDocument/2006/relationships/image" Target="../media/image761.png"/><Relationship Id="rId12" Type="http://schemas.openxmlformats.org/officeDocument/2006/relationships/image" Target="../media/image766.png"/><Relationship Id="rId2" Type="http://schemas.openxmlformats.org/officeDocument/2006/relationships/image" Target="../media/image757.png"/><Relationship Id="rId16" Type="http://schemas.openxmlformats.org/officeDocument/2006/relationships/image" Target="../media/image7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0.png"/><Relationship Id="rId11" Type="http://schemas.openxmlformats.org/officeDocument/2006/relationships/image" Target="../media/image765.png"/><Relationship Id="rId5" Type="http://schemas.openxmlformats.org/officeDocument/2006/relationships/image" Target="../media/image759.png"/><Relationship Id="rId15" Type="http://schemas.openxmlformats.org/officeDocument/2006/relationships/image" Target="../media/image769.png"/><Relationship Id="rId10" Type="http://schemas.openxmlformats.org/officeDocument/2006/relationships/image" Target="../media/image764.png"/><Relationship Id="rId4" Type="http://schemas.openxmlformats.org/officeDocument/2006/relationships/image" Target="../media/image758.png"/><Relationship Id="rId9" Type="http://schemas.openxmlformats.org/officeDocument/2006/relationships/image" Target="../media/image763.png"/><Relationship Id="rId14" Type="http://schemas.openxmlformats.org/officeDocument/2006/relationships/image" Target="../media/image76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18" Type="http://schemas.openxmlformats.org/officeDocument/2006/relationships/image" Target="../media/image36.png"/><Relationship Id="rId3" Type="http://schemas.openxmlformats.org/officeDocument/2006/relationships/image" Target="../media/image21.png"/><Relationship Id="rId21" Type="http://schemas.openxmlformats.org/officeDocument/2006/relationships/slide" Target="slide3.xml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" Type="http://schemas.openxmlformats.org/officeDocument/2006/relationships/image" Target="../media/image20.png"/><Relationship Id="rId16" Type="http://schemas.openxmlformats.org/officeDocument/2006/relationships/image" Target="../media/image34.png"/><Relationship Id="rId20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19" Type="http://schemas.openxmlformats.org/officeDocument/2006/relationships/image" Target="../media/image37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6.png"/><Relationship Id="rId13" Type="http://schemas.openxmlformats.org/officeDocument/2006/relationships/image" Target="../media/image781.png"/><Relationship Id="rId3" Type="http://schemas.openxmlformats.org/officeDocument/2006/relationships/image" Target="../media/image772.png"/><Relationship Id="rId7" Type="http://schemas.openxmlformats.org/officeDocument/2006/relationships/image" Target="../media/image775.png"/><Relationship Id="rId12" Type="http://schemas.openxmlformats.org/officeDocument/2006/relationships/image" Target="../media/image780.png"/><Relationship Id="rId2" Type="http://schemas.openxmlformats.org/officeDocument/2006/relationships/image" Target="../media/image77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11" Type="http://schemas.openxmlformats.org/officeDocument/2006/relationships/image" Target="../media/image779.png"/><Relationship Id="rId5" Type="http://schemas.openxmlformats.org/officeDocument/2006/relationships/image" Target="../media/image774.png"/><Relationship Id="rId10" Type="http://schemas.openxmlformats.org/officeDocument/2006/relationships/image" Target="../media/image778.png"/><Relationship Id="rId4" Type="http://schemas.openxmlformats.org/officeDocument/2006/relationships/image" Target="../media/image773.png"/><Relationship Id="rId9" Type="http://schemas.openxmlformats.org/officeDocument/2006/relationships/image" Target="../media/image777.png"/><Relationship Id="rId14" Type="http://schemas.openxmlformats.org/officeDocument/2006/relationships/image" Target="../media/image782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8.png"/><Relationship Id="rId13" Type="http://schemas.openxmlformats.org/officeDocument/2006/relationships/image" Target="../media/image793.png"/><Relationship Id="rId3" Type="http://schemas.openxmlformats.org/officeDocument/2006/relationships/image" Target="../media/image783.png"/><Relationship Id="rId7" Type="http://schemas.openxmlformats.org/officeDocument/2006/relationships/image" Target="../media/image787.png"/><Relationship Id="rId12" Type="http://schemas.openxmlformats.org/officeDocument/2006/relationships/image" Target="../media/image792.png"/><Relationship Id="rId2" Type="http://schemas.openxmlformats.org/officeDocument/2006/relationships/slide" Target="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6.png"/><Relationship Id="rId11" Type="http://schemas.openxmlformats.org/officeDocument/2006/relationships/image" Target="../media/image791.png"/><Relationship Id="rId5" Type="http://schemas.openxmlformats.org/officeDocument/2006/relationships/image" Target="../media/image785.png"/><Relationship Id="rId15" Type="http://schemas.openxmlformats.org/officeDocument/2006/relationships/image" Target="../media/image795.png"/><Relationship Id="rId10" Type="http://schemas.openxmlformats.org/officeDocument/2006/relationships/image" Target="../media/image790.png"/><Relationship Id="rId4" Type="http://schemas.openxmlformats.org/officeDocument/2006/relationships/image" Target="../media/image784.png"/><Relationship Id="rId9" Type="http://schemas.openxmlformats.org/officeDocument/2006/relationships/image" Target="../media/image789.png"/><Relationship Id="rId14" Type="http://schemas.openxmlformats.org/officeDocument/2006/relationships/image" Target="../media/image794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1.png"/><Relationship Id="rId3" Type="http://schemas.openxmlformats.org/officeDocument/2006/relationships/image" Target="../media/image797.png"/><Relationship Id="rId7" Type="http://schemas.openxmlformats.org/officeDocument/2006/relationships/image" Target="../media/image800.png"/><Relationship Id="rId2" Type="http://schemas.openxmlformats.org/officeDocument/2006/relationships/image" Target="../media/image79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99.png"/><Relationship Id="rId11" Type="http://schemas.openxmlformats.org/officeDocument/2006/relationships/image" Target="../media/image804.png"/><Relationship Id="rId5" Type="http://schemas.openxmlformats.org/officeDocument/2006/relationships/slide" Target="slide36.xml"/><Relationship Id="rId10" Type="http://schemas.openxmlformats.org/officeDocument/2006/relationships/image" Target="../media/image803.png"/><Relationship Id="rId4" Type="http://schemas.openxmlformats.org/officeDocument/2006/relationships/image" Target="../media/image798.png"/><Relationship Id="rId9" Type="http://schemas.openxmlformats.org/officeDocument/2006/relationships/image" Target="../media/image802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0.png"/><Relationship Id="rId13" Type="http://schemas.openxmlformats.org/officeDocument/2006/relationships/image" Target="../media/image815.png"/><Relationship Id="rId3" Type="http://schemas.openxmlformats.org/officeDocument/2006/relationships/slide" Target="slide36.xml"/><Relationship Id="rId7" Type="http://schemas.openxmlformats.org/officeDocument/2006/relationships/image" Target="../media/image809.png"/><Relationship Id="rId12" Type="http://schemas.openxmlformats.org/officeDocument/2006/relationships/image" Target="../media/image814.png"/><Relationship Id="rId2" Type="http://schemas.openxmlformats.org/officeDocument/2006/relationships/image" Target="../media/image80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8.png"/><Relationship Id="rId11" Type="http://schemas.openxmlformats.org/officeDocument/2006/relationships/image" Target="../media/image813.png"/><Relationship Id="rId5" Type="http://schemas.openxmlformats.org/officeDocument/2006/relationships/image" Target="../media/image807.png"/><Relationship Id="rId15" Type="http://schemas.openxmlformats.org/officeDocument/2006/relationships/image" Target="../media/image817.png"/><Relationship Id="rId10" Type="http://schemas.openxmlformats.org/officeDocument/2006/relationships/image" Target="../media/image812.png"/><Relationship Id="rId4" Type="http://schemas.openxmlformats.org/officeDocument/2006/relationships/image" Target="../media/image806.png"/><Relationship Id="rId9" Type="http://schemas.openxmlformats.org/officeDocument/2006/relationships/image" Target="../media/image811.png"/><Relationship Id="rId14" Type="http://schemas.openxmlformats.org/officeDocument/2006/relationships/image" Target="../media/image816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3.png"/><Relationship Id="rId13" Type="http://schemas.openxmlformats.org/officeDocument/2006/relationships/image" Target="../media/image828.png"/><Relationship Id="rId18" Type="http://schemas.openxmlformats.org/officeDocument/2006/relationships/image" Target="../media/image833.png"/><Relationship Id="rId3" Type="http://schemas.openxmlformats.org/officeDocument/2006/relationships/image" Target="../media/image818.png"/><Relationship Id="rId7" Type="http://schemas.openxmlformats.org/officeDocument/2006/relationships/image" Target="../media/image822.png"/><Relationship Id="rId12" Type="http://schemas.openxmlformats.org/officeDocument/2006/relationships/image" Target="../media/image827.png"/><Relationship Id="rId17" Type="http://schemas.openxmlformats.org/officeDocument/2006/relationships/image" Target="../media/image832.png"/><Relationship Id="rId2" Type="http://schemas.openxmlformats.org/officeDocument/2006/relationships/slide" Target="slide36.xml"/><Relationship Id="rId16" Type="http://schemas.openxmlformats.org/officeDocument/2006/relationships/image" Target="../media/image8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1.png"/><Relationship Id="rId11" Type="http://schemas.openxmlformats.org/officeDocument/2006/relationships/image" Target="../media/image826.png"/><Relationship Id="rId5" Type="http://schemas.openxmlformats.org/officeDocument/2006/relationships/image" Target="../media/image820.png"/><Relationship Id="rId15" Type="http://schemas.openxmlformats.org/officeDocument/2006/relationships/image" Target="../media/image830.png"/><Relationship Id="rId10" Type="http://schemas.openxmlformats.org/officeDocument/2006/relationships/image" Target="../media/image825.png"/><Relationship Id="rId19" Type="http://schemas.openxmlformats.org/officeDocument/2006/relationships/image" Target="../media/image834.png"/><Relationship Id="rId4" Type="http://schemas.openxmlformats.org/officeDocument/2006/relationships/image" Target="../media/image819.png"/><Relationship Id="rId9" Type="http://schemas.openxmlformats.org/officeDocument/2006/relationships/image" Target="../media/image824.png"/><Relationship Id="rId14" Type="http://schemas.openxmlformats.org/officeDocument/2006/relationships/image" Target="../media/image829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0.png"/><Relationship Id="rId13" Type="http://schemas.openxmlformats.org/officeDocument/2006/relationships/image" Target="../media/image845.png"/><Relationship Id="rId3" Type="http://schemas.openxmlformats.org/officeDocument/2006/relationships/slide" Target="slide36.xml"/><Relationship Id="rId7" Type="http://schemas.openxmlformats.org/officeDocument/2006/relationships/image" Target="../media/image839.png"/><Relationship Id="rId12" Type="http://schemas.openxmlformats.org/officeDocument/2006/relationships/image" Target="../media/image844.png"/><Relationship Id="rId2" Type="http://schemas.openxmlformats.org/officeDocument/2006/relationships/image" Target="../media/image8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8.png"/><Relationship Id="rId11" Type="http://schemas.openxmlformats.org/officeDocument/2006/relationships/image" Target="../media/image843.png"/><Relationship Id="rId5" Type="http://schemas.openxmlformats.org/officeDocument/2006/relationships/image" Target="../media/image837.png"/><Relationship Id="rId10" Type="http://schemas.openxmlformats.org/officeDocument/2006/relationships/image" Target="../media/image842.png"/><Relationship Id="rId4" Type="http://schemas.openxmlformats.org/officeDocument/2006/relationships/image" Target="../media/image836.png"/><Relationship Id="rId9" Type="http://schemas.openxmlformats.org/officeDocument/2006/relationships/image" Target="../media/image841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1.png"/><Relationship Id="rId13" Type="http://schemas.openxmlformats.org/officeDocument/2006/relationships/image" Target="../media/image856.png"/><Relationship Id="rId18" Type="http://schemas.openxmlformats.org/officeDocument/2006/relationships/image" Target="../media/image861.png"/><Relationship Id="rId3" Type="http://schemas.openxmlformats.org/officeDocument/2006/relationships/image" Target="../media/image846.png"/><Relationship Id="rId7" Type="http://schemas.openxmlformats.org/officeDocument/2006/relationships/image" Target="../media/image850.png"/><Relationship Id="rId12" Type="http://schemas.openxmlformats.org/officeDocument/2006/relationships/image" Target="../media/image855.png"/><Relationship Id="rId17" Type="http://schemas.openxmlformats.org/officeDocument/2006/relationships/image" Target="../media/image860.png"/><Relationship Id="rId2" Type="http://schemas.openxmlformats.org/officeDocument/2006/relationships/slide" Target="slide36.xml"/><Relationship Id="rId16" Type="http://schemas.openxmlformats.org/officeDocument/2006/relationships/image" Target="../media/image859.png"/><Relationship Id="rId20" Type="http://schemas.openxmlformats.org/officeDocument/2006/relationships/image" Target="../media/image86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9.png"/><Relationship Id="rId11" Type="http://schemas.openxmlformats.org/officeDocument/2006/relationships/image" Target="../media/image854.png"/><Relationship Id="rId5" Type="http://schemas.openxmlformats.org/officeDocument/2006/relationships/image" Target="../media/image848.png"/><Relationship Id="rId15" Type="http://schemas.openxmlformats.org/officeDocument/2006/relationships/image" Target="../media/image858.png"/><Relationship Id="rId10" Type="http://schemas.openxmlformats.org/officeDocument/2006/relationships/image" Target="../media/image853.png"/><Relationship Id="rId19" Type="http://schemas.openxmlformats.org/officeDocument/2006/relationships/image" Target="../media/image862.png"/><Relationship Id="rId4" Type="http://schemas.openxmlformats.org/officeDocument/2006/relationships/image" Target="../media/image847.png"/><Relationship Id="rId9" Type="http://schemas.openxmlformats.org/officeDocument/2006/relationships/image" Target="../media/image852.png"/><Relationship Id="rId14" Type="http://schemas.openxmlformats.org/officeDocument/2006/relationships/image" Target="../media/image857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9.png"/><Relationship Id="rId13" Type="http://schemas.openxmlformats.org/officeDocument/2006/relationships/image" Target="../media/image874.png"/><Relationship Id="rId3" Type="http://schemas.openxmlformats.org/officeDocument/2006/relationships/image" Target="../media/image865.png"/><Relationship Id="rId7" Type="http://schemas.openxmlformats.org/officeDocument/2006/relationships/image" Target="../media/image868.png"/><Relationship Id="rId12" Type="http://schemas.openxmlformats.org/officeDocument/2006/relationships/image" Target="../media/image873.png"/><Relationship Id="rId2" Type="http://schemas.openxmlformats.org/officeDocument/2006/relationships/image" Target="../media/image864.png"/><Relationship Id="rId16" Type="http://schemas.openxmlformats.org/officeDocument/2006/relationships/image" Target="../media/image87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7.png"/><Relationship Id="rId11" Type="http://schemas.openxmlformats.org/officeDocument/2006/relationships/image" Target="../media/image872.png"/><Relationship Id="rId5" Type="http://schemas.openxmlformats.org/officeDocument/2006/relationships/slide" Target="slide36.xml"/><Relationship Id="rId15" Type="http://schemas.openxmlformats.org/officeDocument/2006/relationships/image" Target="../media/image876.png"/><Relationship Id="rId10" Type="http://schemas.openxmlformats.org/officeDocument/2006/relationships/image" Target="../media/image871.png"/><Relationship Id="rId4" Type="http://schemas.openxmlformats.org/officeDocument/2006/relationships/image" Target="../media/image866.png"/><Relationship Id="rId9" Type="http://schemas.openxmlformats.org/officeDocument/2006/relationships/image" Target="../media/image870.png"/><Relationship Id="rId14" Type="http://schemas.openxmlformats.org/officeDocument/2006/relationships/image" Target="../media/image87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8.png"/><Relationship Id="rId2" Type="http://schemas.openxmlformats.org/officeDocument/2006/relationships/slide" Target="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1.png"/><Relationship Id="rId5" Type="http://schemas.openxmlformats.org/officeDocument/2006/relationships/image" Target="../media/image880.png"/><Relationship Id="rId4" Type="http://schemas.openxmlformats.org/officeDocument/2006/relationships/image" Target="../media/image879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18" Type="http://schemas.openxmlformats.org/officeDocument/2006/relationships/image" Target="../media/image55.png"/><Relationship Id="rId3" Type="http://schemas.openxmlformats.org/officeDocument/2006/relationships/image" Target="../media/image40.png"/><Relationship Id="rId21" Type="http://schemas.openxmlformats.org/officeDocument/2006/relationships/slide" Target="slide3.xml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17" Type="http://schemas.openxmlformats.org/officeDocument/2006/relationships/image" Target="../media/image54.png"/><Relationship Id="rId2" Type="http://schemas.openxmlformats.org/officeDocument/2006/relationships/image" Target="../media/image39.png"/><Relationship Id="rId16" Type="http://schemas.openxmlformats.org/officeDocument/2006/relationships/image" Target="../media/image53.png"/><Relationship Id="rId20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5" Type="http://schemas.openxmlformats.org/officeDocument/2006/relationships/image" Target="../media/image52.png"/><Relationship Id="rId10" Type="http://schemas.openxmlformats.org/officeDocument/2006/relationships/image" Target="../media/image47.png"/><Relationship Id="rId19" Type="http://schemas.openxmlformats.org/officeDocument/2006/relationships/image" Target="../media/image56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7.png"/><Relationship Id="rId3" Type="http://schemas.openxmlformats.org/officeDocument/2006/relationships/image" Target="../media/image883.png"/><Relationship Id="rId7" Type="http://schemas.openxmlformats.org/officeDocument/2006/relationships/image" Target="../media/image886.png"/><Relationship Id="rId12" Type="http://schemas.openxmlformats.org/officeDocument/2006/relationships/image" Target="../media/image891.png"/><Relationship Id="rId2" Type="http://schemas.openxmlformats.org/officeDocument/2006/relationships/image" Target="../media/image88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5.png"/><Relationship Id="rId11" Type="http://schemas.openxmlformats.org/officeDocument/2006/relationships/image" Target="../media/image890.png"/><Relationship Id="rId5" Type="http://schemas.openxmlformats.org/officeDocument/2006/relationships/image" Target="../media/image884.png"/><Relationship Id="rId10" Type="http://schemas.openxmlformats.org/officeDocument/2006/relationships/image" Target="../media/image889.png"/><Relationship Id="rId4" Type="http://schemas.openxmlformats.org/officeDocument/2006/relationships/slide" Target="slide36.xml"/><Relationship Id="rId9" Type="http://schemas.openxmlformats.org/officeDocument/2006/relationships/image" Target="../media/image888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7.png"/><Relationship Id="rId13" Type="http://schemas.openxmlformats.org/officeDocument/2006/relationships/image" Target="../media/image902.png"/><Relationship Id="rId3" Type="http://schemas.openxmlformats.org/officeDocument/2006/relationships/image" Target="../media/image892.png"/><Relationship Id="rId7" Type="http://schemas.openxmlformats.org/officeDocument/2006/relationships/image" Target="../media/image896.png"/><Relationship Id="rId12" Type="http://schemas.openxmlformats.org/officeDocument/2006/relationships/image" Target="../media/image901.png"/><Relationship Id="rId17" Type="http://schemas.openxmlformats.org/officeDocument/2006/relationships/image" Target="../media/image906.png"/><Relationship Id="rId2" Type="http://schemas.openxmlformats.org/officeDocument/2006/relationships/slide" Target="slide59.xml"/><Relationship Id="rId16" Type="http://schemas.openxmlformats.org/officeDocument/2006/relationships/image" Target="../media/image90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95.png"/><Relationship Id="rId11" Type="http://schemas.openxmlformats.org/officeDocument/2006/relationships/image" Target="../media/image900.png"/><Relationship Id="rId5" Type="http://schemas.openxmlformats.org/officeDocument/2006/relationships/image" Target="../media/image894.png"/><Relationship Id="rId15" Type="http://schemas.openxmlformats.org/officeDocument/2006/relationships/image" Target="../media/image904.png"/><Relationship Id="rId10" Type="http://schemas.openxmlformats.org/officeDocument/2006/relationships/image" Target="../media/image899.png"/><Relationship Id="rId4" Type="http://schemas.openxmlformats.org/officeDocument/2006/relationships/image" Target="../media/image893.png"/><Relationship Id="rId9" Type="http://schemas.openxmlformats.org/officeDocument/2006/relationships/image" Target="../media/image898.png"/><Relationship Id="rId14" Type="http://schemas.openxmlformats.org/officeDocument/2006/relationships/image" Target="../media/image903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2.png"/><Relationship Id="rId13" Type="http://schemas.openxmlformats.org/officeDocument/2006/relationships/image" Target="../media/image917.png"/><Relationship Id="rId3" Type="http://schemas.openxmlformats.org/officeDocument/2006/relationships/image" Target="../media/image908.png"/><Relationship Id="rId7" Type="http://schemas.openxmlformats.org/officeDocument/2006/relationships/image" Target="../media/image911.png"/><Relationship Id="rId12" Type="http://schemas.openxmlformats.org/officeDocument/2006/relationships/image" Target="../media/image916.png"/><Relationship Id="rId2" Type="http://schemas.openxmlformats.org/officeDocument/2006/relationships/image" Target="../media/image90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10.png"/><Relationship Id="rId11" Type="http://schemas.openxmlformats.org/officeDocument/2006/relationships/image" Target="../media/image915.png"/><Relationship Id="rId5" Type="http://schemas.openxmlformats.org/officeDocument/2006/relationships/image" Target="../media/image909.png"/><Relationship Id="rId15" Type="http://schemas.openxmlformats.org/officeDocument/2006/relationships/image" Target="../media/image919.png"/><Relationship Id="rId10" Type="http://schemas.openxmlformats.org/officeDocument/2006/relationships/image" Target="../media/image914.png"/><Relationship Id="rId4" Type="http://schemas.openxmlformats.org/officeDocument/2006/relationships/slide" Target="slide59.xml"/><Relationship Id="rId9" Type="http://schemas.openxmlformats.org/officeDocument/2006/relationships/image" Target="../media/image913.png"/><Relationship Id="rId14" Type="http://schemas.openxmlformats.org/officeDocument/2006/relationships/image" Target="../media/image918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0.png"/><Relationship Id="rId2" Type="http://schemas.openxmlformats.org/officeDocument/2006/relationships/slide" Target="slide5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23.png"/><Relationship Id="rId5" Type="http://schemas.openxmlformats.org/officeDocument/2006/relationships/image" Target="../media/image922.png"/><Relationship Id="rId4" Type="http://schemas.openxmlformats.org/officeDocument/2006/relationships/image" Target="../media/image921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9.png"/><Relationship Id="rId13" Type="http://schemas.openxmlformats.org/officeDocument/2006/relationships/image" Target="../media/image934.png"/><Relationship Id="rId3" Type="http://schemas.openxmlformats.org/officeDocument/2006/relationships/image" Target="../media/image925.png"/><Relationship Id="rId7" Type="http://schemas.openxmlformats.org/officeDocument/2006/relationships/slide" Target="slide59.xml"/><Relationship Id="rId12" Type="http://schemas.openxmlformats.org/officeDocument/2006/relationships/image" Target="../media/image933.png"/><Relationship Id="rId2" Type="http://schemas.openxmlformats.org/officeDocument/2006/relationships/image" Target="../media/image9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28.png"/><Relationship Id="rId11" Type="http://schemas.openxmlformats.org/officeDocument/2006/relationships/image" Target="../media/image932.png"/><Relationship Id="rId5" Type="http://schemas.openxmlformats.org/officeDocument/2006/relationships/image" Target="../media/image927.png"/><Relationship Id="rId10" Type="http://schemas.openxmlformats.org/officeDocument/2006/relationships/image" Target="../media/image931.png"/><Relationship Id="rId4" Type="http://schemas.openxmlformats.org/officeDocument/2006/relationships/image" Target="../media/image926.png"/><Relationship Id="rId9" Type="http://schemas.openxmlformats.org/officeDocument/2006/relationships/image" Target="../media/image930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0.png"/><Relationship Id="rId13" Type="http://schemas.openxmlformats.org/officeDocument/2006/relationships/image" Target="../media/image945.png"/><Relationship Id="rId3" Type="http://schemas.openxmlformats.org/officeDocument/2006/relationships/slide" Target="slide59.xml"/><Relationship Id="rId7" Type="http://schemas.openxmlformats.org/officeDocument/2006/relationships/image" Target="../media/image939.png"/><Relationship Id="rId12" Type="http://schemas.openxmlformats.org/officeDocument/2006/relationships/image" Target="../media/image944.png"/><Relationship Id="rId2" Type="http://schemas.openxmlformats.org/officeDocument/2006/relationships/image" Target="../media/image9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38.png"/><Relationship Id="rId11" Type="http://schemas.openxmlformats.org/officeDocument/2006/relationships/image" Target="../media/image943.png"/><Relationship Id="rId5" Type="http://schemas.openxmlformats.org/officeDocument/2006/relationships/image" Target="../media/image937.png"/><Relationship Id="rId10" Type="http://schemas.openxmlformats.org/officeDocument/2006/relationships/image" Target="../media/image942.png"/><Relationship Id="rId4" Type="http://schemas.openxmlformats.org/officeDocument/2006/relationships/image" Target="../media/image936.png"/><Relationship Id="rId9" Type="http://schemas.openxmlformats.org/officeDocument/2006/relationships/image" Target="../media/image941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1.png"/><Relationship Id="rId13" Type="http://schemas.openxmlformats.org/officeDocument/2006/relationships/image" Target="../media/image956.png"/><Relationship Id="rId3" Type="http://schemas.openxmlformats.org/officeDocument/2006/relationships/image" Target="../media/image946.png"/><Relationship Id="rId7" Type="http://schemas.openxmlformats.org/officeDocument/2006/relationships/image" Target="../media/image950.png"/><Relationship Id="rId12" Type="http://schemas.openxmlformats.org/officeDocument/2006/relationships/image" Target="../media/image955.png"/><Relationship Id="rId2" Type="http://schemas.openxmlformats.org/officeDocument/2006/relationships/slide" Target="slide59.xml"/><Relationship Id="rId16" Type="http://schemas.openxmlformats.org/officeDocument/2006/relationships/image" Target="../media/image95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49.png"/><Relationship Id="rId11" Type="http://schemas.openxmlformats.org/officeDocument/2006/relationships/image" Target="../media/image954.png"/><Relationship Id="rId5" Type="http://schemas.openxmlformats.org/officeDocument/2006/relationships/image" Target="../media/image948.png"/><Relationship Id="rId15" Type="http://schemas.openxmlformats.org/officeDocument/2006/relationships/image" Target="../media/image958.png"/><Relationship Id="rId10" Type="http://schemas.openxmlformats.org/officeDocument/2006/relationships/image" Target="../media/image953.png"/><Relationship Id="rId4" Type="http://schemas.openxmlformats.org/officeDocument/2006/relationships/image" Target="../media/image947.png"/><Relationship Id="rId9" Type="http://schemas.openxmlformats.org/officeDocument/2006/relationships/image" Target="../media/image952.png"/><Relationship Id="rId14" Type="http://schemas.openxmlformats.org/officeDocument/2006/relationships/image" Target="../media/image957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5.png"/><Relationship Id="rId13" Type="http://schemas.openxmlformats.org/officeDocument/2006/relationships/image" Target="../media/image970.png"/><Relationship Id="rId3" Type="http://schemas.openxmlformats.org/officeDocument/2006/relationships/image" Target="../media/image961.png"/><Relationship Id="rId7" Type="http://schemas.openxmlformats.org/officeDocument/2006/relationships/image" Target="../media/image964.png"/><Relationship Id="rId12" Type="http://schemas.openxmlformats.org/officeDocument/2006/relationships/image" Target="../media/image969.png"/><Relationship Id="rId2" Type="http://schemas.openxmlformats.org/officeDocument/2006/relationships/image" Target="../media/image9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63.png"/><Relationship Id="rId11" Type="http://schemas.openxmlformats.org/officeDocument/2006/relationships/image" Target="../media/image968.png"/><Relationship Id="rId5" Type="http://schemas.openxmlformats.org/officeDocument/2006/relationships/slide" Target="slide59.xml"/><Relationship Id="rId15" Type="http://schemas.openxmlformats.org/officeDocument/2006/relationships/image" Target="../media/image972.png"/><Relationship Id="rId10" Type="http://schemas.openxmlformats.org/officeDocument/2006/relationships/image" Target="../media/image967.png"/><Relationship Id="rId4" Type="http://schemas.openxmlformats.org/officeDocument/2006/relationships/image" Target="../media/image962.png"/><Relationship Id="rId9" Type="http://schemas.openxmlformats.org/officeDocument/2006/relationships/image" Target="../media/image966.png"/><Relationship Id="rId14" Type="http://schemas.openxmlformats.org/officeDocument/2006/relationships/image" Target="../media/image971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8.png"/><Relationship Id="rId3" Type="http://schemas.openxmlformats.org/officeDocument/2006/relationships/image" Target="../media/image973.png"/><Relationship Id="rId7" Type="http://schemas.openxmlformats.org/officeDocument/2006/relationships/image" Target="../media/image977.png"/><Relationship Id="rId2" Type="http://schemas.openxmlformats.org/officeDocument/2006/relationships/slide" Target="slide5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76.png"/><Relationship Id="rId5" Type="http://schemas.openxmlformats.org/officeDocument/2006/relationships/image" Target="../media/image975.png"/><Relationship Id="rId4" Type="http://schemas.openxmlformats.org/officeDocument/2006/relationships/image" Target="../media/image974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3.png"/><Relationship Id="rId3" Type="http://schemas.openxmlformats.org/officeDocument/2006/relationships/slide" Target="slide59.xml"/><Relationship Id="rId7" Type="http://schemas.openxmlformats.org/officeDocument/2006/relationships/image" Target="../media/image98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81.png"/><Relationship Id="rId5" Type="http://schemas.openxmlformats.org/officeDocument/2006/relationships/image" Target="../media/image980.png"/><Relationship Id="rId10" Type="http://schemas.openxmlformats.org/officeDocument/2006/relationships/image" Target="../media/image985.png"/><Relationship Id="rId4" Type="http://schemas.openxmlformats.org/officeDocument/2006/relationships/image" Target="../media/image979.png"/><Relationship Id="rId9" Type="http://schemas.openxmlformats.org/officeDocument/2006/relationships/image" Target="../media/image98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69.png"/><Relationship Id="rId18" Type="http://schemas.openxmlformats.org/officeDocument/2006/relationships/image" Target="../media/image74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12" Type="http://schemas.openxmlformats.org/officeDocument/2006/relationships/image" Target="../media/image68.png"/><Relationship Id="rId17" Type="http://schemas.openxmlformats.org/officeDocument/2006/relationships/image" Target="../media/image73.png"/><Relationship Id="rId2" Type="http://schemas.openxmlformats.org/officeDocument/2006/relationships/image" Target="../media/image58.png"/><Relationship Id="rId16" Type="http://schemas.openxmlformats.org/officeDocument/2006/relationships/image" Target="../media/image72.png"/><Relationship Id="rId20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11" Type="http://schemas.openxmlformats.org/officeDocument/2006/relationships/image" Target="../media/image67.png"/><Relationship Id="rId5" Type="http://schemas.openxmlformats.org/officeDocument/2006/relationships/image" Target="../media/image61.png"/><Relationship Id="rId15" Type="http://schemas.openxmlformats.org/officeDocument/2006/relationships/image" Target="../media/image71.png"/><Relationship Id="rId10" Type="http://schemas.openxmlformats.org/officeDocument/2006/relationships/image" Target="../media/image66.png"/><Relationship Id="rId19" Type="http://schemas.openxmlformats.org/officeDocument/2006/relationships/image" Target="../media/image75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Relationship Id="rId14" Type="http://schemas.openxmlformats.org/officeDocument/2006/relationships/image" Target="../media/image70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1.png"/><Relationship Id="rId3" Type="http://schemas.openxmlformats.org/officeDocument/2006/relationships/image" Target="../media/image986.png"/><Relationship Id="rId7" Type="http://schemas.openxmlformats.org/officeDocument/2006/relationships/image" Target="../media/image990.png"/><Relationship Id="rId2" Type="http://schemas.openxmlformats.org/officeDocument/2006/relationships/slide" Target="slide5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89.png"/><Relationship Id="rId11" Type="http://schemas.openxmlformats.org/officeDocument/2006/relationships/image" Target="../media/image994.png"/><Relationship Id="rId5" Type="http://schemas.openxmlformats.org/officeDocument/2006/relationships/image" Target="../media/image988.png"/><Relationship Id="rId10" Type="http://schemas.openxmlformats.org/officeDocument/2006/relationships/image" Target="../media/image993.png"/><Relationship Id="rId4" Type="http://schemas.openxmlformats.org/officeDocument/2006/relationships/image" Target="../media/image987.png"/><Relationship Id="rId9" Type="http://schemas.openxmlformats.org/officeDocument/2006/relationships/image" Target="../media/image992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0.png"/><Relationship Id="rId13" Type="http://schemas.openxmlformats.org/officeDocument/2006/relationships/image" Target="../media/image1005.png"/><Relationship Id="rId18" Type="http://schemas.openxmlformats.org/officeDocument/2006/relationships/image" Target="../media/image1010.png"/><Relationship Id="rId3" Type="http://schemas.openxmlformats.org/officeDocument/2006/relationships/slide" Target="slide59.xml"/><Relationship Id="rId21" Type="http://schemas.openxmlformats.org/officeDocument/2006/relationships/image" Target="../media/image1013.png"/><Relationship Id="rId7" Type="http://schemas.openxmlformats.org/officeDocument/2006/relationships/image" Target="../media/image999.png"/><Relationship Id="rId12" Type="http://schemas.openxmlformats.org/officeDocument/2006/relationships/image" Target="../media/image1004.png"/><Relationship Id="rId17" Type="http://schemas.openxmlformats.org/officeDocument/2006/relationships/image" Target="../media/image1009.png"/><Relationship Id="rId2" Type="http://schemas.openxmlformats.org/officeDocument/2006/relationships/image" Target="../media/image995.png"/><Relationship Id="rId16" Type="http://schemas.openxmlformats.org/officeDocument/2006/relationships/image" Target="../media/image1008.png"/><Relationship Id="rId20" Type="http://schemas.openxmlformats.org/officeDocument/2006/relationships/image" Target="../media/image10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98.png"/><Relationship Id="rId11" Type="http://schemas.openxmlformats.org/officeDocument/2006/relationships/image" Target="../media/image1003.png"/><Relationship Id="rId5" Type="http://schemas.openxmlformats.org/officeDocument/2006/relationships/image" Target="../media/image997.png"/><Relationship Id="rId15" Type="http://schemas.openxmlformats.org/officeDocument/2006/relationships/image" Target="../media/image1007.png"/><Relationship Id="rId10" Type="http://schemas.openxmlformats.org/officeDocument/2006/relationships/image" Target="../media/image1002.png"/><Relationship Id="rId19" Type="http://schemas.openxmlformats.org/officeDocument/2006/relationships/image" Target="../media/image1011.png"/><Relationship Id="rId4" Type="http://schemas.openxmlformats.org/officeDocument/2006/relationships/image" Target="../media/image996.png"/><Relationship Id="rId9" Type="http://schemas.openxmlformats.org/officeDocument/2006/relationships/image" Target="../media/image1001.png"/><Relationship Id="rId14" Type="http://schemas.openxmlformats.org/officeDocument/2006/relationships/image" Target="../media/image1006.pn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8.png"/><Relationship Id="rId3" Type="http://schemas.openxmlformats.org/officeDocument/2006/relationships/image" Target="../media/image1014.png"/><Relationship Id="rId7" Type="http://schemas.openxmlformats.org/officeDocument/2006/relationships/image" Target="../media/image1017.png"/><Relationship Id="rId2" Type="http://schemas.openxmlformats.org/officeDocument/2006/relationships/slide" Target="slide5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16.png"/><Relationship Id="rId5" Type="http://schemas.openxmlformats.org/officeDocument/2006/relationships/image" Target="../media/image1006.png"/><Relationship Id="rId10" Type="http://schemas.openxmlformats.org/officeDocument/2006/relationships/image" Target="../media/image1020.png"/><Relationship Id="rId4" Type="http://schemas.openxmlformats.org/officeDocument/2006/relationships/image" Target="../media/image1015.png"/><Relationship Id="rId9" Type="http://schemas.openxmlformats.org/officeDocument/2006/relationships/image" Target="../media/image1019.pn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6.png"/><Relationship Id="rId13" Type="http://schemas.openxmlformats.org/officeDocument/2006/relationships/image" Target="../media/image1031.png"/><Relationship Id="rId3" Type="http://schemas.openxmlformats.org/officeDocument/2006/relationships/slide" Target="slide59.xml"/><Relationship Id="rId7" Type="http://schemas.openxmlformats.org/officeDocument/2006/relationships/image" Target="../media/image1025.png"/><Relationship Id="rId12" Type="http://schemas.openxmlformats.org/officeDocument/2006/relationships/image" Target="../media/image1030.png"/><Relationship Id="rId2" Type="http://schemas.openxmlformats.org/officeDocument/2006/relationships/image" Target="../media/image1021.png"/><Relationship Id="rId16" Type="http://schemas.openxmlformats.org/officeDocument/2006/relationships/image" Target="../media/image10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24.png"/><Relationship Id="rId11" Type="http://schemas.openxmlformats.org/officeDocument/2006/relationships/image" Target="../media/image1029.png"/><Relationship Id="rId5" Type="http://schemas.openxmlformats.org/officeDocument/2006/relationships/image" Target="../media/image1023.png"/><Relationship Id="rId15" Type="http://schemas.openxmlformats.org/officeDocument/2006/relationships/image" Target="../media/image1033.png"/><Relationship Id="rId10" Type="http://schemas.openxmlformats.org/officeDocument/2006/relationships/image" Target="../media/image1028.png"/><Relationship Id="rId4" Type="http://schemas.openxmlformats.org/officeDocument/2006/relationships/image" Target="../media/image1022.png"/><Relationship Id="rId9" Type="http://schemas.openxmlformats.org/officeDocument/2006/relationships/image" Target="../media/image1027.png"/><Relationship Id="rId14" Type="http://schemas.openxmlformats.org/officeDocument/2006/relationships/image" Target="../media/image1032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0.png"/><Relationship Id="rId13" Type="http://schemas.openxmlformats.org/officeDocument/2006/relationships/image" Target="../media/image1045.png"/><Relationship Id="rId18" Type="http://schemas.openxmlformats.org/officeDocument/2006/relationships/image" Target="../media/image1050.png"/><Relationship Id="rId3" Type="http://schemas.openxmlformats.org/officeDocument/2006/relationships/slide" Target="slide59.xml"/><Relationship Id="rId7" Type="http://schemas.openxmlformats.org/officeDocument/2006/relationships/image" Target="../media/image1039.png"/><Relationship Id="rId12" Type="http://schemas.openxmlformats.org/officeDocument/2006/relationships/image" Target="../media/image1044.png"/><Relationship Id="rId17" Type="http://schemas.openxmlformats.org/officeDocument/2006/relationships/image" Target="../media/image1049.png"/><Relationship Id="rId2" Type="http://schemas.openxmlformats.org/officeDocument/2006/relationships/image" Target="../media/image1035.png"/><Relationship Id="rId16" Type="http://schemas.openxmlformats.org/officeDocument/2006/relationships/image" Target="../media/image10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38.png"/><Relationship Id="rId11" Type="http://schemas.openxmlformats.org/officeDocument/2006/relationships/image" Target="../media/image1043.png"/><Relationship Id="rId5" Type="http://schemas.openxmlformats.org/officeDocument/2006/relationships/image" Target="../media/image1037.png"/><Relationship Id="rId15" Type="http://schemas.openxmlformats.org/officeDocument/2006/relationships/image" Target="../media/image1047.png"/><Relationship Id="rId10" Type="http://schemas.openxmlformats.org/officeDocument/2006/relationships/image" Target="../media/image1042.png"/><Relationship Id="rId4" Type="http://schemas.openxmlformats.org/officeDocument/2006/relationships/image" Target="../media/image1036.png"/><Relationship Id="rId9" Type="http://schemas.openxmlformats.org/officeDocument/2006/relationships/image" Target="../media/image1041.png"/><Relationship Id="rId14" Type="http://schemas.openxmlformats.org/officeDocument/2006/relationships/image" Target="../media/image1046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6.png"/><Relationship Id="rId13" Type="http://schemas.openxmlformats.org/officeDocument/2006/relationships/image" Target="../media/image1061.png"/><Relationship Id="rId18" Type="http://schemas.openxmlformats.org/officeDocument/2006/relationships/image" Target="../media/image1066.png"/><Relationship Id="rId3" Type="http://schemas.openxmlformats.org/officeDocument/2006/relationships/slide" Target="slide59.xml"/><Relationship Id="rId7" Type="http://schemas.openxmlformats.org/officeDocument/2006/relationships/image" Target="../media/image1055.png"/><Relationship Id="rId12" Type="http://schemas.openxmlformats.org/officeDocument/2006/relationships/image" Target="../media/image1060.png"/><Relationship Id="rId17" Type="http://schemas.openxmlformats.org/officeDocument/2006/relationships/image" Target="../media/image1065.png"/><Relationship Id="rId2" Type="http://schemas.openxmlformats.org/officeDocument/2006/relationships/image" Target="../media/image1051.png"/><Relationship Id="rId16" Type="http://schemas.openxmlformats.org/officeDocument/2006/relationships/image" Target="../media/image106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54.png"/><Relationship Id="rId11" Type="http://schemas.openxmlformats.org/officeDocument/2006/relationships/image" Target="../media/image1059.png"/><Relationship Id="rId5" Type="http://schemas.openxmlformats.org/officeDocument/2006/relationships/image" Target="../media/image1053.png"/><Relationship Id="rId15" Type="http://schemas.openxmlformats.org/officeDocument/2006/relationships/image" Target="../media/image1063.png"/><Relationship Id="rId10" Type="http://schemas.openxmlformats.org/officeDocument/2006/relationships/image" Target="../media/image1058.png"/><Relationship Id="rId4" Type="http://schemas.openxmlformats.org/officeDocument/2006/relationships/image" Target="../media/image1052.png"/><Relationship Id="rId9" Type="http://schemas.openxmlformats.org/officeDocument/2006/relationships/image" Target="../media/image1057.png"/><Relationship Id="rId14" Type="http://schemas.openxmlformats.org/officeDocument/2006/relationships/image" Target="../media/image1062.pn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2.png"/><Relationship Id="rId3" Type="http://schemas.openxmlformats.org/officeDocument/2006/relationships/image" Target="../media/image1068.png"/><Relationship Id="rId7" Type="http://schemas.openxmlformats.org/officeDocument/2006/relationships/image" Target="../media/image1071.png"/><Relationship Id="rId12" Type="http://schemas.openxmlformats.org/officeDocument/2006/relationships/image" Target="../media/image1076.png"/><Relationship Id="rId2" Type="http://schemas.openxmlformats.org/officeDocument/2006/relationships/image" Target="../media/image106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70.png"/><Relationship Id="rId11" Type="http://schemas.openxmlformats.org/officeDocument/2006/relationships/image" Target="../media/image1075.png"/><Relationship Id="rId5" Type="http://schemas.openxmlformats.org/officeDocument/2006/relationships/image" Target="../media/image1069.png"/><Relationship Id="rId10" Type="http://schemas.openxmlformats.org/officeDocument/2006/relationships/image" Target="../media/image1074.png"/><Relationship Id="rId4" Type="http://schemas.openxmlformats.org/officeDocument/2006/relationships/slide" Target="slide59.xml"/><Relationship Id="rId9" Type="http://schemas.openxmlformats.org/officeDocument/2006/relationships/image" Target="../media/image1073.pn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2.png"/><Relationship Id="rId13" Type="http://schemas.openxmlformats.org/officeDocument/2006/relationships/image" Target="../media/image1087.png"/><Relationship Id="rId3" Type="http://schemas.openxmlformats.org/officeDocument/2006/relationships/image" Target="../media/image1077.png"/><Relationship Id="rId7" Type="http://schemas.openxmlformats.org/officeDocument/2006/relationships/image" Target="../media/image1081.png"/><Relationship Id="rId12" Type="http://schemas.openxmlformats.org/officeDocument/2006/relationships/image" Target="../media/image1086.png"/><Relationship Id="rId2" Type="http://schemas.openxmlformats.org/officeDocument/2006/relationships/slide" Target="slide5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80.png"/><Relationship Id="rId11" Type="http://schemas.openxmlformats.org/officeDocument/2006/relationships/image" Target="../media/image1085.png"/><Relationship Id="rId5" Type="http://schemas.openxmlformats.org/officeDocument/2006/relationships/image" Target="../media/image1079.png"/><Relationship Id="rId10" Type="http://schemas.openxmlformats.org/officeDocument/2006/relationships/image" Target="../media/image1084.png"/><Relationship Id="rId4" Type="http://schemas.openxmlformats.org/officeDocument/2006/relationships/image" Target="../media/image1078.png"/><Relationship Id="rId9" Type="http://schemas.openxmlformats.org/officeDocument/2006/relationships/image" Target="../media/image1083.png"/><Relationship Id="rId14" Type="http://schemas.openxmlformats.org/officeDocument/2006/relationships/image" Target="../media/image1088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4.png"/><Relationship Id="rId3" Type="http://schemas.openxmlformats.org/officeDocument/2006/relationships/image" Target="../media/image1089.png"/><Relationship Id="rId7" Type="http://schemas.openxmlformats.org/officeDocument/2006/relationships/image" Target="../media/image1093.png"/><Relationship Id="rId2" Type="http://schemas.openxmlformats.org/officeDocument/2006/relationships/slide" Target="slide5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92.png"/><Relationship Id="rId11" Type="http://schemas.openxmlformats.org/officeDocument/2006/relationships/image" Target="../media/image1097.png"/><Relationship Id="rId5" Type="http://schemas.openxmlformats.org/officeDocument/2006/relationships/image" Target="../media/image1091.png"/><Relationship Id="rId10" Type="http://schemas.openxmlformats.org/officeDocument/2006/relationships/image" Target="../media/image1096.png"/><Relationship Id="rId4" Type="http://schemas.openxmlformats.org/officeDocument/2006/relationships/image" Target="../media/image1090.png"/><Relationship Id="rId9" Type="http://schemas.openxmlformats.org/officeDocument/2006/relationships/image" Target="../media/image1095.png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3.png"/><Relationship Id="rId3" Type="http://schemas.openxmlformats.org/officeDocument/2006/relationships/slide" Target="slide59.xml"/><Relationship Id="rId7" Type="http://schemas.openxmlformats.org/officeDocument/2006/relationships/image" Target="../media/image1102.png"/><Relationship Id="rId2" Type="http://schemas.openxmlformats.org/officeDocument/2006/relationships/image" Target="../media/image109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01.png"/><Relationship Id="rId5" Type="http://schemas.openxmlformats.org/officeDocument/2006/relationships/image" Target="../media/image1100.png"/><Relationship Id="rId10" Type="http://schemas.openxmlformats.org/officeDocument/2006/relationships/image" Target="../media/image1105.png"/><Relationship Id="rId4" Type="http://schemas.openxmlformats.org/officeDocument/2006/relationships/image" Target="../media/image1099.png"/><Relationship Id="rId9" Type="http://schemas.openxmlformats.org/officeDocument/2006/relationships/image" Target="../media/image110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10" Type="http://schemas.openxmlformats.org/officeDocument/2006/relationships/image" Target="../media/image83.png"/><Relationship Id="rId4" Type="http://schemas.openxmlformats.org/officeDocument/2006/relationships/image" Target="../media/image77.png"/><Relationship Id="rId9" Type="http://schemas.openxmlformats.org/officeDocument/2006/relationships/image" Target="../media/image82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6.png"/><Relationship Id="rId7" Type="http://schemas.openxmlformats.org/officeDocument/2006/relationships/image" Target="../media/image1110.png"/><Relationship Id="rId2" Type="http://schemas.openxmlformats.org/officeDocument/2006/relationships/slide" Target="slide5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09.png"/><Relationship Id="rId5" Type="http://schemas.openxmlformats.org/officeDocument/2006/relationships/image" Target="../media/image1108.png"/><Relationship Id="rId4" Type="http://schemas.openxmlformats.org/officeDocument/2006/relationships/image" Target="../media/image1107.pn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6.png"/><Relationship Id="rId13" Type="http://schemas.openxmlformats.org/officeDocument/2006/relationships/image" Target="../media/image1121.png"/><Relationship Id="rId3" Type="http://schemas.openxmlformats.org/officeDocument/2006/relationships/image" Target="../media/image1111.png"/><Relationship Id="rId7" Type="http://schemas.openxmlformats.org/officeDocument/2006/relationships/image" Target="../media/image1115.png"/><Relationship Id="rId12" Type="http://schemas.openxmlformats.org/officeDocument/2006/relationships/image" Target="../media/image1120.png"/><Relationship Id="rId2" Type="http://schemas.openxmlformats.org/officeDocument/2006/relationships/slide" Target="slide5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14.png"/><Relationship Id="rId11" Type="http://schemas.openxmlformats.org/officeDocument/2006/relationships/image" Target="../media/image1119.png"/><Relationship Id="rId5" Type="http://schemas.openxmlformats.org/officeDocument/2006/relationships/image" Target="../media/image1113.png"/><Relationship Id="rId10" Type="http://schemas.openxmlformats.org/officeDocument/2006/relationships/image" Target="../media/image1118.png"/><Relationship Id="rId4" Type="http://schemas.openxmlformats.org/officeDocument/2006/relationships/image" Target="../media/image1112.png"/><Relationship Id="rId9" Type="http://schemas.openxmlformats.org/officeDocument/2006/relationships/image" Target="../media/image1117.pn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7.png"/><Relationship Id="rId13" Type="http://schemas.openxmlformats.org/officeDocument/2006/relationships/image" Target="../media/image1132.png"/><Relationship Id="rId3" Type="http://schemas.openxmlformats.org/officeDocument/2006/relationships/image" Target="../media/image1123.png"/><Relationship Id="rId7" Type="http://schemas.openxmlformats.org/officeDocument/2006/relationships/image" Target="../media/image1126.png"/><Relationship Id="rId12" Type="http://schemas.openxmlformats.org/officeDocument/2006/relationships/image" Target="../media/image1131.png"/><Relationship Id="rId2" Type="http://schemas.openxmlformats.org/officeDocument/2006/relationships/image" Target="../media/image11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25.png"/><Relationship Id="rId11" Type="http://schemas.openxmlformats.org/officeDocument/2006/relationships/image" Target="../media/image1130.png"/><Relationship Id="rId5" Type="http://schemas.openxmlformats.org/officeDocument/2006/relationships/image" Target="../media/image1124.png"/><Relationship Id="rId15" Type="http://schemas.openxmlformats.org/officeDocument/2006/relationships/image" Target="../media/image1134.png"/><Relationship Id="rId10" Type="http://schemas.openxmlformats.org/officeDocument/2006/relationships/image" Target="../media/image1129.png"/><Relationship Id="rId4" Type="http://schemas.openxmlformats.org/officeDocument/2006/relationships/slide" Target="slide59.xml"/><Relationship Id="rId9" Type="http://schemas.openxmlformats.org/officeDocument/2006/relationships/image" Target="../media/image1128.png"/><Relationship Id="rId14" Type="http://schemas.openxmlformats.org/officeDocument/2006/relationships/image" Target="../media/image1133.pn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0.png"/><Relationship Id="rId3" Type="http://schemas.openxmlformats.org/officeDocument/2006/relationships/image" Target="../media/image1135.png"/><Relationship Id="rId7" Type="http://schemas.openxmlformats.org/officeDocument/2006/relationships/image" Target="../media/image1139.png"/><Relationship Id="rId2" Type="http://schemas.openxmlformats.org/officeDocument/2006/relationships/slide" Target="slide5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38.png"/><Relationship Id="rId11" Type="http://schemas.openxmlformats.org/officeDocument/2006/relationships/image" Target="../media/image1143.png"/><Relationship Id="rId5" Type="http://schemas.openxmlformats.org/officeDocument/2006/relationships/image" Target="../media/image1137.png"/><Relationship Id="rId10" Type="http://schemas.openxmlformats.org/officeDocument/2006/relationships/image" Target="../media/image1142.png"/><Relationship Id="rId4" Type="http://schemas.openxmlformats.org/officeDocument/2006/relationships/image" Target="../media/image1136.png"/><Relationship Id="rId9" Type="http://schemas.openxmlformats.org/officeDocument/2006/relationships/image" Target="../media/image1141.png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9.png"/><Relationship Id="rId3" Type="http://schemas.openxmlformats.org/officeDocument/2006/relationships/image" Target="../media/image1144.png"/><Relationship Id="rId7" Type="http://schemas.openxmlformats.org/officeDocument/2006/relationships/image" Target="../media/image1148.png"/><Relationship Id="rId2" Type="http://schemas.openxmlformats.org/officeDocument/2006/relationships/slide" Target="slide5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47.png"/><Relationship Id="rId11" Type="http://schemas.openxmlformats.org/officeDocument/2006/relationships/image" Target="../media/image1152.png"/><Relationship Id="rId5" Type="http://schemas.openxmlformats.org/officeDocument/2006/relationships/image" Target="../media/image1146.png"/><Relationship Id="rId10" Type="http://schemas.openxmlformats.org/officeDocument/2006/relationships/image" Target="../media/image1151.png"/><Relationship Id="rId4" Type="http://schemas.openxmlformats.org/officeDocument/2006/relationships/image" Target="../media/image1145.png"/><Relationship Id="rId9" Type="http://schemas.openxmlformats.org/officeDocument/2006/relationships/image" Target="../media/image1150.pn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8.png"/><Relationship Id="rId3" Type="http://schemas.openxmlformats.org/officeDocument/2006/relationships/image" Target="../media/image1153.png"/><Relationship Id="rId7" Type="http://schemas.openxmlformats.org/officeDocument/2006/relationships/image" Target="../media/image1157.png"/><Relationship Id="rId2" Type="http://schemas.openxmlformats.org/officeDocument/2006/relationships/slide" Target="slide5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56.png"/><Relationship Id="rId5" Type="http://schemas.openxmlformats.org/officeDocument/2006/relationships/image" Target="../media/image1155.png"/><Relationship Id="rId4" Type="http://schemas.openxmlformats.org/officeDocument/2006/relationships/image" Target="../media/image1154.png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4.png"/><Relationship Id="rId3" Type="http://schemas.openxmlformats.org/officeDocument/2006/relationships/image" Target="../media/image1159.png"/><Relationship Id="rId7" Type="http://schemas.openxmlformats.org/officeDocument/2006/relationships/image" Target="../media/image1163.png"/><Relationship Id="rId2" Type="http://schemas.openxmlformats.org/officeDocument/2006/relationships/slide" Target="slide5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62.png"/><Relationship Id="rId11" Type="http://schemas.openxmlformats.org/officeDocument/2006/relationships/image" Target="../media/image1167.png"/><Relationship Id="rId5" Type="http://schemas.openxmlformats.org/officeDocument/2006/relationships/image" Target="../media/image1161.png"/><Relationship Id="rId10" Type="http://schemas.openxmlformats.org/officeDocument/2006/relationships/image" Target="../media/image1166.png"/><Relationship Id="rId4" Type="http://schemas.openxmlformats.org/officeDocument/2006/relationships/image" Target="../media/image1160.png"/><Relationship Id="rId9" Type="http://schemas.openxmlformats.org/officeDocument/2006/relationships/image" Target="../media/image1165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8.png"/><Relationship Id="rId7" Type="http://schemas.openxmlformats.org/officeDocument/2006/relationships/image" Target="../media/image1172.png"/><Relationship Id="rId2" Type="http://schemas.openxmlformats.org/officeDocument/2006/relationships/slide" Target="slide5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71.png"/><Relationship Id="rId5" Type="http://schemas.openxmlformats.org/officeDocument/2006/relationships/image" Target="../media/image1170.png"/><Relationship Id="rId4" Type="http://schemas.openxmlformats.org/officeDocument/2006/relationships/image" Target="../media/image1169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8.png"/><Relationship Id="rId13" Type="http://schemas.openxmlformats.org/officeDocument/2006/relationships/image" Target="../media/image1183.png"/><Relationship Id="rId18" Type="http://schemas.openxmlformats.org/officeDocument/2006/relationships/image" Target="../media/image1188.png"/><Relationship Id="rId26" Type="http://schemas.openxmlformats.org/officeDocument/2006/relationships/image" Target="../media/image1196.png"/><Relationship Id="rId3" Type="http://schemas.openxmlformats.org/officeDocument/2006/relationships/image" Target="../media/image1174.png"/><Relationship Id="rId21" Type="http://schemas.openxmlformats.org/officeDocument/2006/relationships/image" Target="../media/image1191.png"/><Relationship Id="rId7" Type="http://schemas.openxmlformats.org/officeDocument/2006/relationships/image" Target="../media/image1177.png"/><Relationship Id="rId12" Type="http://schemas.openxmlformats.org/officeDocument/2006/relationships/image" Target="../media/image1182.png"/><Relationship Id="rId17" Type="http://schemas.openxmlformats.org/officeDocument/2006/relationships/image" Target="../media/image1187.png"/><Relationship Id="rId25" Type="http://schemas.openxmlformats.org/officeDocument/2006/relationships/image" Target="../media/image1195.png"/><Relationship Id="rId2" Type="http://schemas.openxmlformats.org/officeDocument/2006/relationships/image" Target="../media/image1173.png"/><Relationship Id="rId16" Type="http://schemas.openxmlformats.org/officeDocument/2006/relationships/image" Target="../media/image1186.png"/><Relationship Id="rId20" Type="http://schemas.openxmlformats.org/officeDocument/2006/relationships/image" Target="../media/image119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76.png"/><Relationship Id="rId11" Type="http://schemas.openxmlformats.org/officeDocument/2006/relationships/image" Target="../media/image1181.png"/><Relationship Id="rId24" Type="http://schemas.openxmlformats.org/officeDocument/2006/relationships/image" Target="../media/image1194.png"/><Relationship Id="rId5" Type="http://schemas.openxmlformats.org/officeDocument/2006/relationships/image" Target="../media/image1175.png"/><Relationship Id="rId15" Type="http://schemas.openxmlformats.org/officeDocument/2006/relationships/image" Target="../media/image1185.png"/><Relationship Id="rId23" Type="http://schemas.openxmlformats.org/officeDocument/2006/relationships/image" Target="../media/image1193.png"/><Relationship Id="rId10" Type="http://schemas.openxmlformats.org/officeDocument/2006/relationships/image" Target="../media/image1180.png"/><Relationship Id="rId19" Type="http://schemas.openxmlformats.org/officeDocument/2006/relationships/image" Target="../media/image1189.png"/><Relationship Id="rId4" Type="http://schemas.openxmlformats.org/officeDocument/2006/relationships/slide" Target="slide88.xml"/><Relationship Id="rId9" Type="http://schemas.openxmlformats.org/officeDocument/2006/relationships/image" Target="../media/image1179.png"/><Relationship Id="rId14" Type="http://schemas.openxmlformats.org/officeDocument/2006/relationships/image" Target="../media/image1184.png"/><Relationship Id="rId22" Type="http://schemas.openxmlformats.org/officeDocument/2006/relationships/image" Target="../media/image1192.png"/><Relationship Id="rId27" Type="http://schemas.openxmlformats.org/officeDocument/2006/relationships/image" Target="../media/image119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94.png"/><Relationship Id="rId3" Type="http://schemas.openxmlformats.org/officeDocument/2006/relationships/slide" Target="slide3.xml"/><Relationship Id="rId7" Type="http://schemas.openxmlformats.org/officeDocument/2006/relationships/image" Target="../media/image88.png"/><Relationship Id="rId12" Type="http://schemas.openxmlformats.org/officeDocument/2006/relationships/image" Target="../media/image93.png"/><Relationship Id="rId17" Type="http://schemas.openxmlformats.org/officeDocument/2006/relationships/image" Target="../media/image98.png"/><Relationship Id="rId2" Type="http://schemas.openxmlformats.org/officeDocument/2006/relationships/image" Target="../media/image84.png"/><Relationship Id="rId16" Type="http://schemas.openxmlformats.org/officeDocument/2006/relationships/image" Target="../media/image9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7.png"/><Relationship Id="rId11" Type="http://schemas.openxmlformats.org/officeDocument/2006/relationships/image" Target="../media/image92.png"/><Relationship Id="rId5" Type="http://schemas.openxmlformats.org/officeDocument/2006/relationships/image" Target="../media/image86.png"/><Relationship Id="rId15" Type="http://schemas.openxmlformats.org/officeDocument/2006/relationships/image" Target="../media/image96.png"/><Relationship Id="rId10" Type="http://schemas.openxmlformats.org/officeDocument/2006/relationships/image" Target="../media/image91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Relationship Id="rId14" Type="http://schemas.openxmlformats.org/officeDocument/2006/relationships/image" Target="../media/image95.png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3.png"/><Relationship Id="rId3" Type="http://schemas.openxmlformats.org/officeDocument/2006/relationships/image" Target="../media/image1198.png"/><Relationship Id="rId7" Type="http://schemas.openxmlformats.org/officeDocument/2006/relationships/image" Target="../media/image1202.png"/><Relationship Id="rId2" Type="http://schemas.openxmlformats.org/officeDocument/2006/relationships/slide" Target="slide8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01.png"/><Relationship Id="rId5" Type="http://schemas.openxmlformats.org/officeDocument/2006/relationships/image" Target="../media/image1200.png"/><Relationship Id="rId10" Type="http://schemas.openxmlformats.org/officeDocument/2006/relationships/image" Target="../media/image1205.png"/><Relationship Id="rId4" Type="http://schemas.openxmlformats.org/officeDocument/2006/relationships/image" Target="../media/image1199.png"/><Relationship Id="rId9" Type="http://schemas.openxmlformats.org/officeDocument/2006/relationships/image" Target="../media/image1204.png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1.png"/><Relationship Id="rId13" Type="http://schemas.openxmlformats.org/officeDocument/2006/relationships/image" Target="../media/image1216.png"/><Relationship Id="rId3" Type="http://schemas.openxmlformats.org/officeDocument/2006/relationships/image" Target="../media/image1206.png"/><Relationship Id="rId7" Type="http://schemas.openxmlformats.org/officeDocument/2006/relationships/image" Target="../media/image1210.png"/><Relationship Id="rId12" Type="http://schemas.openxmlformats.org/officeDocument/2006/relationships/image" Target="../media/image1215.png"/><Relationship Id="rId17" Type="http://schemas.openxmlformats.org/officeDocument/2006/relationships/image" Target="../media/image1220.png"/><Relationship Id="rId2" Type="http://schemas.openxmlformats.org/officeDocument/2006/relationships/slide" Target="slide88.xml"/><Relationship Id="rId16" Type="http://schemas.openxmlformats.org/officeDocument/2006/relationships/image" Target="../media/image12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09.png"/><Relationship Id="rId11" Type="http://schemas.openxmlformats.org/officeDocument/2006/relationships/image" Target="../media/image1214.png"/><Relationship Id="rId5" Type="http://schemas.openxmlformats.org/officeDocument/2006/relationships/image" Target="../media/image1208.png"/><Relationship Id="rId15" Type="http://schemas.openxmlformats.org/officeDocument/2006/relationships/image" Target="../media/image1218.png"/><Relationship Id="rId10" Type="http://schemas.openxmlformats.org/officeDocument/2006/relationships/image" Target="../media/image1213.png"/><Relationship Id="rId4" Type="http://schemas.openxmlformats.org/officeDocument/2006/relationships/image" Target="../media/image1207.png"/><Relationship Id="rId9" Type="http://schemas.openxmlformats.org/officeDocument/2006/relationships/image" Target="../media/image1212.png"/><Relationship Id="rId14" Type="http://schemas.openxmlformats.org/officeDocument/2006/relationships/image" Target="../media/image1217.png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6.png"/><Relationship Id="rId13" Type="http://schemas.openxmlformats.org/officeDocument/2006/relationships/image" Target="../media/image1231.png"/><Relationship Id="rId3" Type="http://schemas.openxmlformats.org/officeDocument/2006/relationships/image" Target="../media/image1221.png"/><Relationship Id="rId7" Type="http://schemas.openxmlformats.org/officeDocument/2006/relationships/image" Target="../media/image1225.png"/><Relationship Id="rId12" Type="http://schemas.openxmlformats.org/officeDocument/2006/relationships/image" Target="../media/image1230.png"/><Relationship Id="rId2" Type="http://schemas.openxmlformats.org/officeDocument/2006/relationships/slide" Target="slide8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24.png"/><Relationship Id="rId11" Type="http://schemas.openxmlformats.org/officeDocument/2006/relationships/image" Target="../media/image1229.png"/><Relationship Id="rId5" Type="http://schemas.openxmlformats.org/officeDocument/2006/relationships/image" Target="../media/image1223.png"/><Relationship Id="rId10" Type="http://schemas.openxmlformats.org/officeDocument/2006/relationships/image" Target="../media/image1228.png"/><Relationship Id="rId4" Type="http://schemas.openxmlformats.org/officeDocument/2006/relationships/image" Target="../media/image1222.png"/><Relationship Id="rId9" Type="http://schemas.openxmlformats.org/officeDocument/2006/relationships/image" Target="../media/image1227.png"/><Relationship Id="rId14" Type="http://schemas.openxmlformats.org/officeDocument/2006/relationships/image" Target="../media/image1232.png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8.png"/><Relationship Id="rId3" Type="http://schemas.openxmlformats.org/officeDocument/2006/relationships/image" Target="../media/image1233.png"/><Relationship Id="rId7" Type="http://schemas.openxmlformats.org/officeDocument/2006/relationships/image" Target="../media/image1237.png"/><Relationship Id="rId2" Type="http://schemas.openxmlformats.org/officeDocument/2006/relationships/slide" Target="slide8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36.png"/><Relationship Id="rId5" Type="http://schemas.openxmlformats.org/officeDocument/2006/relationships/image" Target="../media/image1235.png"/><Relationship Id="rId10" Type="http://schemas.openxmlformats.org/officeDocument/2006/relationships/image" Target="../media/image1240.png"/><Relationship Id="rId4" Type="http://schemas.openxmlformats.org/officeDocument/2006/relationships/image" Target="../media/image1234.png"/><Relationship Id="rId9" Type="http://schemas.openxmlformats.org/officeDocument/2006/relationships/image" Target="../media/image1239.png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6.png"/><Relationship Id="rId3" Type="http://schemas.openxmlformats.org/officeDocument/2006/relationships/image" Target="../media/image1241.png"/><Relationship Id="rId7" Type="http://schemas.openxmlformats.org/officeDocument/2006/relationships/image" Target="../media/image1245.png"/><Relationship Id="rId2" Type="http://schemas.openxmlformats.org/officeDocument/2006/relationships/slide" Target="slide8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44.png"/><Relationship Id="rId11" Type="http://schemas.openxmlformats.org/officeDocument/2006/relationships/image" Target="../media/image1249.png"/><Relationship Id="rId5" Type="http://schemas.openxmlformats.org/officeDocument/2006/relationships/image" Target="../media/image1243.png"/><Relationship Id="rId10" Type="http://schemas.openxmlformats.org/officeDocument/2006/relationships/image" Target="../media/image1248.png"/><Relationship Id="rId4" Type="http://schemas.openxmlformats.org/officeDocument/2006/relationships/image" Target="../media/image1242.png"/><Relationship Id="rId9" Type="http://schemas.openxmlformats.org/officeDocument/2006/relationships/image" Target="../media/image1247.png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5.png"/><Relationship Id="rId3" Type="http://schemas.openxmlformats.org/officeDocument/2006/relationships/image" Target="../media/image1250.png"/><Relationship Id="rId7" Type="http://schemas.openxmlformats.org/officeDocument/2006/relationships/image" Target="../media/image1254.png"/><Relationship Id="rId12" Type="http://schemas.openxmlformats.org/officeDocument/2006/relationships/image" Target="../media/image1259.png"/><Relationship Id="rId2" Type="http://schemas.openxmlformats.org/officeDocument/2006/relationships/slide" Target="slide8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53.png"/><Relationship Id="rId11" Type="http://schemas.openxmlformats.org/officeDocument/2006/relationships/image" Target="../media/image1258.png"/><Relationship Id="rId5" Type="http://schemas.openxmlformats.org/officeDocument/2006/relationships/image" Target="../media/image1252.png"/><Relationship Id="rId10" Type="http://schemas.openxmlformats.org/officeDocument/2006/relationships/image" Target="../media/image1257.png"/><Relationship Id="rId4" Type="http://schemas.openxmlformats.org/officeDocument/2006/relationships/image" Target="../media/image1251.png"/><Relationship Id="rId9" Type="http://schemas.openxmlformats.org/officeDocument/2006/relationships/image" Target="../media/image1256.png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5.png"/><Relationship Id="rId3" Type="http://schemas.openxmlformats.org/officeDocument/2006/relationships/image" Target="../media/image1260.png"/><Relationship Id="rId7" Type="http://schemas.openxmlformats.org/officeDocument/2006/relationships/image" Target="../media/image1264.png"/><Relationship Id="rId2" Type="http://schemas.openxmlformats.org/officeDocument/2006/relationships/slide" Target="slide8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63.png"/><Relationship Id="rId5" Type="http://schemas.openxmlformats.org/officeDocument/2006/relationships/image" Target="../media/image1262.png"/><Relationship Id="rId4" Type="http://schemas.openxmlformats.org/officeDocument/2006/relationships/image" Target="../media/image1261.png"/><Relationship Id="rId9" Type="http://schemas.openxmlformats.org/officeDocument/2006/relationships/image" Target="../media/image1266.png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2.png"/><Relationship Id="rId3" Type="http://schemas.openxmlformats.org/officeDocument/2006/relationships/image" Target="../media/image1267.png"/><Relationship Id="rId7" Type="http://schemas.openxmlformats.org/officeDocument/2006/relationships/image" Target="../media/image1271.png"/><Relationship Id="rId2" Type="http://schemas.openxmlformats.org/officeDocument/2006/relationships/slide" Target="slide8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70.png"/><Relationship Id="rId5" Type="http://schemas.openxmlformats.org/officeDocument/2006/relationships/image" Target="../media/image1269.png"/><Relationship Id="rId4" Type="http://schemas.openxmlformats.org/officeDocument/2006/relationships/image" Target="../media/image1268.png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8.png"/><Relationship Id="rId3" Type="http://schemas.openxmlformats.org/officeDocument/2006/relationships/image" Target="../media/image1273.png"/><Relationship Id="rId7" Type="http://schemas.openxmlformats.org/officeDocument/2006/relationships/image" Target="../media/image1277.png"/><Relationship Id="rId12" Type="http://schemas.openxmlformats.org/officeDocument/2006/relationships/image" Target="../media/image1282.png"/><Relationship Id="rId2" Type="http://schemas.openxmlformats.org/officeDocument/2006/relationships/slide" Target="slide8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76.png"/><Relationship Id="rId11" Type="http://schemas.openxmlformats.org/officeDocument/2006/relationships/image" Target="../media/image1281.png"/><Relationship Id="rId5" Type="http://schemas.openxmlformats.org/officeDocument/2006/relationships/image" Target="../media/image1275.png"/><Relationship Id="rId10" Type="http://schemas.openxmlformats.org/officeDocument/2006/relationships/image" Target="../media/image1280.png"/><Relationship Id="rId4" Type="http://schemas.openxmlformats.org/officeDocument/2006/relationships/image" Target="../media/image1274.png"/><Relationship Id="rId9" Type="http://schemas.openxmlformats.org/officeDocument/2006/relationships/image" Target="../media/image1279.png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8.png"/><Relationship Id="rId3" Type="http://schemas.openxmlformats.org/officeDocument/2006/relationships/image" Target="../media/image1283.png"/><Relationship Id="rId7" Type="http://schemas.openxmlformats.org/officeDocument/2006/relationships/image" Target="../media/image1287.png"/><Relationship Id="rId12" Type="http://schemas.openxmlformats.org/officeDocument/2006/relationships/image" Target="../media/image1292.png"/><Relationship Id="rId2" Type="http://schemas.openxmlformats.org/officeDocument/2006/relationships/slide" Target="slide8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86.png"/><Relationship Id="rId11" Type="http://schemas.openxmlformats.org/officeDocument/2006/relationships/image" Target="../media/image1291.png"/><Relationship Id="rId5" Type="http://schemas.openxmlformats.org/officeDocument/2006/relationships/image" Target="../media/image1285.png"/><Relationship Id="rId10" Type="http://schemas.openxmlformats.org/officeDocument/2006/relationships/image" Target="../media/image1290.png"/><Relationship Id="rId4" Type="http://schemas.openxmlformats.org/officeDocument/2006/relationships/image" Target="../media/image1284.png"/><Relationship Id="rId9" Type="http://schemas.openxmlformats.org/officeDocument/2006/relationships/image" Target="../media/image128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71670" y="1209762"/>
            <a:ext cx="6580511" cy="186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ar-EG" sz="115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الرياضيات</a:t>
            </a:r>
            <a:r>
              <a:rPr lang="ar-EG" sz="115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 </a:t>
            </a:r>
            <a:endParaRPr lang="en-US" sz="11500" b="1" dirty="0">
              <a:ln/>
              <a:solidFill>
                <a:schemeClr val="accent5">
                  <a:tint val="50000"/>
                  <a:satMod val="18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75656" y="3794264"/>
            <a:ext cx="7885540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6000" dirty="0" smtClean="0"/>
              <a:t>الصف الثانى متوسط </a:t>
            </a:r>
            <a:endParaRPr lang="ar-EG" sz="6000" dirty="0" smtClean="0"/>
          </a:p>
          <a:p>
            <a:pPr algn="ctr"/>
            <a:r>
              <a:rPr lang="ar-EG" sz="6000" dirty="0" smtClean="0"/>
              <a:t>الفصل </a:t>
            </a:r>
            <a:r>
              <a:rPr lang="ar-EG" sz="6000" dirty="0" smtClean="0"/>
              <a:t>الدراسى الأول </a:t>
            </a:r>
            <a:endParaRPr lang="ar-EG" sz="6000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142984"/>
            <a:ext cx="7105649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142852"/>
            <a:ext cx="714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7143768" y="714357"/>
            <a:ext cx="1514475" cy="357189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4429124" y="714357"/>
            <a:ext cx="1438275" cy="35719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1966904" y="714357"/>
            <a:ext cx="1390650" cy="357189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 t="7772"/>
          <a:stretch>
            <a:fillRect/>
          </a:stretch>
        </p:blipFill>
        <p:spPr bwMode="auto">
          <a:xfrm>
            <a:off x="5286380" y="2071678"/>
            <a:ext cx="3714776" cy="847724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1857356" y="2071678"/>
            <a:ext cx="3286148" cy="83820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857356" y="3000372"/>
            <a:ext cx="714380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2857488" y="3357562"/>
            <a:ext cx="428628" cy="369332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1">
            <a:spAutoFit/>
          </a:bodyPr>
          <a:lstStyle/>
          <a:p>
            <a:endParaRPr lang="ar-EG" dirty="0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857356" y="3810011"/>
            <a:ext cx="7143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785918" y="4643446"/>
            <a:ext cx="3286148" cy="2143116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5214942" y="5143512"/>
            <a:ext cx="3714776" cy="1357322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781056"/>
            <a:ext cx="6858048" cy="1933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3500439"/>
            <a:ext cx="6715172" cy="71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ounded Rectangle 4"/>
          <p:cNvSpPr/>
          <p:nvPr/>
        </p:nvSpPr>
        <p:spPr>
          <a:xfrm>
            <a:off x="5214942" y="214290"/>
            <a:ext cx="3643338" cy="5000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dirty="0" smtClean="0">
                <a:latin typeface="Adobe Arabic" pitchFamily="18" charset="-78"/>
                <a:cs typeface="Adobe Arabic" pitchFamily="18" charset="-78"/>
              </a:rPr>
              <a:t>مسائل :  مهارات التفكير العليا .</a:t>
            </a:r>
            <a:endParaRPr lang="ar-EG" sz="32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2762272" y="2786058"/>
            <a:ext cx="4953000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2943248" y="4286256"/>
            <a:ext cx="4914900" cy="64294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3905265" y="4991103"/>
            <a:ext cx="2809875" cy="136685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4071934" y="357166"/>
            <a:ext cx="2643206" cy="78581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</a:rPr>
              <a:t>الفصل الخامس </a:t>
            </a:r>
            <a:endParaRPr lang="ar-EG" sz="3200" b="1" dirty="0">
              <a:ln/>
              <a:solidFill>
                <a:schemeClr val="accent3"/>
              </a:solidFill>
            </a:endParaRPr>
          </a:p>
        </p:txBody>
      </p:sp>
      <p:sp>
        <p:nvSpPr>
          <p:cNvPr id="10" name="Rounded Rectangle 9">
            <a:hlinkClick r:id="" action="ppaction://customshow?id=29"/>
          </p:cNvPr>
          <p:cNvSpPr/>
          <p:nvPr/>
        </p:nvSpPr>
        <p:spPr>
          <a:xfrm>
            <a:off x="3286116" y="1500174"/>
            <a:ext cx="4214842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5 – 1 علاقات الزوايا والمستقيمات </a:t>
            </a:r>
            <a:endParaRPr lang="ar-EG" sz="32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1" name="Rounded Rectangle 10">
            <a:hlinkClick r:id="" action="ppaction://customshow?id=30"/>
          </p:cNvPr>
          <p:cNvSpPr/>
          <p:nvPr/>
        </p:nvSpPr>
        <p:spPr>
          <a:xfrm>
            <a:off x="5357818" y="2357430"/>
            <a:ext cx="3429024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5-2 استراتيجية حل المسألة </a:t>
            </a:r>
            <a:endParaRPr lang="ar-EG" sz="32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4" name="Rounded Rectangle 13">
            <a:hlinkClick r:id="" action="ppaction://customshow?id=31"/>
          </p:cNvPr>
          <p:cNvSpPr/>
          <p:nvPr/>
        </p:nvSpPr>
        <p:spPr>
          <a:xfrm>
            <a:off x="1785918" y="2357430"/>
            <a:ext cx="3357586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5-3 المضلعات والزوايا </a:t>
            </a:r>
            <a:endParaRPr lang="ar-EG" sz="32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2" name="Rounded Rectangle 21">
            <a:hlinkClick r:id="" action="ppaction://customshow?id=32"/>
          </p:cNvPr>
          <p:cNvSpPr/>
          <p:nvPr/>
        </p:nvSpPr>
        <p:spPr>
          <a:xfrm>
            <a:off x="5500694" y="3357562"/>
            <a:ext cx="3071834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5-4 تطابق المضلعات </a:t>
            </a:r>
            <a:endParaRPr lang="ar-EG" sz="32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3" name="Rounded Rectangle 22">
            <a:hlinkClick r:id="" action="ppaction://customshow?id=33"/>
          </p:cNvPr>
          <p:cNvSpPr/>
          <p:nvPr/>
        </p:nvSpPr>
        <p:spPr>
          <a:xfrm>
            <a:off x="2071670" y="3357562"/>
            <a:ext cx="2928958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8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5 - 5 التمـــــــاثل </a:t>
            </a:r>
            <a:endParaRPr lang="ar-EG" sz="28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31" name="Rounded Rectangle 30">
            <a:hlinkClick r:id="rId2" action="ppaction://hlinksldjump"/>
          </p:cNvPr>
          <p:cNvSpPr/>
          <p:nvPr/>
        </p:nvSpPr>
        <p:spPr>
          <a:xfrm>
            <a:off x="0" y="6429396"/>
            <a:ext cx="857224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الرئيسية </a:t>
            </a:r>
          </a:p>
        </p:txBody>
      </p:sp>
      <p:sp>
        <p:nvSpPr>
          <p:cNvPr id="9" name="Rounded Rectangle 8">
            <a:hlinkClick r:id="" action="ppaction://customshow?id=34"/>
          </p:cNvPr>
          <p:cNvSpPr/>
          <p:nvPr/>
        </p:nvSpPr>
        <p:spPr>
          <a:xfrm>
            <a:off x="5572132" y="4357694"/>
            <a:ext cx="3000396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8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5-6 الانعكــــاس </a:t>
            </a:r>
            <a:endParaRPr lang="ar-EG" sz="28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2" name="Rounded Rectangle 11">
            <a:hlinkClick r:id="" action="ppaction://customshow?id=35"/>
          </p:cNvPr>
          <p:cNvSpPr/>
          <p:nvPr/>
        </p:nvSpPr>
        <p:spPr>
          <a:xfrm>
            <a:off x="2143108" y="4357694"/>
            <a:ext cx="2928958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8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5-7  الانسحـــــاب </a:t>
            </a:r>
            <a:endParaRPr lang="ar-EG" sz="28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4929198"/>
            <a:ext cx="245745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928671"/>
            <a:ext cx="700092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5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643438" y="214290"/>
            <a:ext cx="4214842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5 – 1 علاقات الزوايا والمستقيمات </a:t>
            </a:r>
            <a:endParaRPr lang="ar-EG" sz="32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7224836" y="2071678"/>
            <a:ext cx="1704882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5500694" y="2071679"/>
            <a:ext cx="1643074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3586385" y="2428868"/>
            <a:ext cx="1842872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1785918" y="2428868"/>
            <a:ext cx="1714512" cy="40957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857356" y="2928935"/>
            <a:ext cx="7072362" cy="1143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6929454" y="4071942"/>
            <a:ext cx="2000264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5000628" y="4071942"/>
            <a:ext cx="1785950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3357554" y="4071942"/>
            <a:ext cx="1500197" cy="78581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1714480" y="4071944"/>
            <a:ext cx="1575207" cy="78581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9" name="Picture 1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033993" y="4929198"/>
            <a:ext cx="38957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14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929190" y="5643581"/>
            <a:ext cx="4000528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83" name="Picture 15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6500826" y="5715016"/>
            <a:ext cx="833436" cy="28575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84" name="Picture 16"/>
          <p:cNvPicPr>
            <a:picLocks noChangeAspect="1" noChangeArrowheads="1"/>
          </p:cNvPicPr>
          <p:nvPr/>
        </p:nvPicPr>
        <p:blipFill>
          <a:blip r:embed="rId17" cstate="print">
            <a:grayscl/>
          </a:blip>
          <a:srcRect/>
          <a:stretch>
            <a:fillRect/>
          </a:stretch>
        </p:blipFill>
        <p:spPr bwMode="auto">
          <a:xfrm>
            <a:off x="3798873" y="5715016"/>
            <a:ext cx="1135070" cy="28575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000628" y="6091259"/>
            <a:ext cx="3857624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85" name="Picture 17"/>
          <p:cNvPicPr>
            <a:picLocks noChangeAspect="1" noChangeArrowheads="1"/>
          </p:cNvPicPr>
          <p:nvPr/>
        </p:nvPicPr>
        <p:blipFill>
          <a:blip r:embed="rId19" cstate="print">
            <a:grayscl/>
          </a:blip>
          <a:srcRect/>
          <a:stretch>
            <a:fillRect/>
          </a:stretch>
        </p:blipFill>
        <p:spPr bwMode="auto">
          <a:xfrm>
            <a:off x="6500826" y="6178506"/>
            <a:ext cx="891092" cy="25089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86" name="Picture 18"/>
          <p:cNvPicPr>
            <a:picLocks noChangeAspect="1" noChangeArrowheads="1"/>
          </p:cNvPicPr>
          <p:nvPr/>
        </p:nvPicPr>
        <p:blipFill>
          <a:blip r:embed="rId20" cstate="print">
            <a:grayscl/>
          </a:blip>
          <a:srcRect/>
          <a:stretch>
            <a:fillRect/>
          </a:stretch>
        </p:blipFill>
        <p:spPr bwMode="auto">
          <a:xfrm>
            <a:off x="3643306" y="6143644"/>
            <a:ext cx="1329154" cy="28575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52391"/>
            <a:ext cx="7143800" cy="1276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1428736"/>
            <a:ext cx="7072362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5572132" y="857232"/>
            <a:ext cx="1143008" cy="35251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1857356" y="2071678"/>
            <a:ext cx="4071966" cy="71438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38356" y="2857497"/>
            <a:ext cx="7162800" cy="42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57422" y="3357562"/>
            <a:ext cx="657229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5000628" y="4000504"/>
            <a:ext cx="2071702" cy="64294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1928794" y="4000504"/>
            <a:ext cx="1500198" cy="62208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928794" y="4967301"/>
            <a:ext cx="7024689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928794" y="5429264"/>
            <a:ext cx="2262251" cy="138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657705" y="5643578"/>
            <a:ext cx="4295778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4791057" y="6267472"/>
            <a:ext cx="4019550" cy="3048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71414"/>
            <a:ext cx="3464016" cy="48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71414"/>
            <a:ext cx="3571900" cy="534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5323927" y="642918"/>
            <a:ext cx="3534353" cy="39650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1785918" y="642918"/>
            <a:ext cx="3429024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Rounded Rectangle 13"/>
          <p:cNvSpPr/>
          <p:nvPr/>
        </p:nvSpPr>
        <p:spPr>
          <a:xfrm>
            <a:off x="5286380" y="1142984"/>
            <a:ext cx="3643338" cy="5000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dirty="0" smtClean="0">
                <a:latin typeface="Adobe Arabic" pitchFamily="18" charset="-78"/>
                <a:cs typeface="Adobe Arabic" pitchFamily="18" charset="-78"/>
              </a:rPr>
              <a:t>مسائل :  مهارات التفكير العليا .</a:t>
            </a:r>
            <a:endParaRPr lang="ar-EG" sz="32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57356" y="1714488"/>
            <a:ext cx="7077076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7" name="Picture 11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2452711" y="2371721"/>
            <a:ext cx="5476875" cy="70008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00298" y="3143248"/>
            <a:ext cx="642942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9" name="Picture 13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2357422" y="4286257"/>
            <a:ext cx="5205414" cy="121444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857356" y="5572140"/>
            <a:ext cx="709136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30" name="Picture 14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5214942" y="6286520"/>
            <a:ext cx="1028700" cy="37147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32" name="Picture 16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1785918" y="5929330"/>
            <a:ext cx="2628900" cy="71438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8"/>
          <p:cNvPicPr>
            <a:picLocks noChangeAspect="1" noChangeArrowheads="1"/>
          </p:cNvPicPr>
          <p:nvPr/>
        </p:nvPicPr>
        <p:blipFill>
          <a:blip r:embed="rId2" cstate="print"/>
          <a:srcRect l="16181" t="48077" r="8731" b="40385"/>
          <a:stretch>
            <a:fillRect/>
          </a:stretch>
        </p:blipFill>
        <p:spPr bwMode="auto">
          <a:xfrm>
            <a:off x="5857884" y="3643314"/>
            <a:ext cx="3071834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3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500694" y="214290"/>
            <a:ext cx="3429024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5-2 استراتيجية حل المسألة </a:t>
            </a:r>
            <a:endParaRPr lang="ar-EG" sz="32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933444"/>
            <a:ext cx="4071966" cy="156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2" cstate="print"/>
          <a:srcRect b="53846"/>
          <a:stretch>
            <a:fillRect/>
          </a:stretch>
        </p:blipFill>
        <p:spPr bwMode="auto">
          <a:xfrm>
            <a:off x="2928926" y="2571744"/>
            <a:ext cx="600079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1785918" y="928670"/>
            <a:ext cx="3214710" cy="35719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3428992" y="1357298"/>
            <a:ext cx="1643074" cy="114300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1785918" y="1357298"/>
            <a:ext cx="1500198" cy="114300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52" name="Picture 12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2000232" y="5214950"/>
            <a:ext cx="3429024" cy="142876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2" cstate="print"/>
          <a:srcRect l="54133" t="88462" r="7450" b="-1"/>
          <a:stretch>
            <a:fillRect/>
          </a:stretch>
        </p:blipFill>
        <p:spPr bwMode="auto">
          <a:xfrm>
            <a:off x="7358082" y="5143512"/>
            <a:ext cx="157163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2" cstate="print"/>
          <a:srcRect t="61538" r="7450" b="26923"/>
          <a:stretch>
            <a:fillRect/>
          </a:stretch>
        </p:blipFill>
        <p:spPr bwMode="auto">
          <a:xfrm>
            <a:off x="1928794" y="3643314"/>
            <a:ext cx="371477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53" name="Picture 13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 r="2193"/>
          <a:stretch>
            <a:fillRect/>
          </a:stretch>
        </p:blipFill>
        <p:spPr bwMode="auto">
          <a:xfrm>
            <a:off x="5733156" y="4143381"/>
            <a:ext cx="3196562" cy="1000131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55" name="Picture 15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2045503" y="4143381"/>
            <a:ext cx="3098001" cy="97225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56" name="Picture 16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5786446" y="5643578"/>
            <a:ext cx="3171829" cy="100013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142852"/>
            <a:ext cx="5086353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00568" y="2062171"/>
            <a:ext cx="4629150" cy="2009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0" y="4143381"/>
            <a:ext cx="6072230" cy="1643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1785919" y="214290"/>
            <a:ext cx="2000264" cy="18097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1814513" y="2381249"/>
            <a:ext cx="2614611" cy="90487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2033584" y="3357562"/>
            <a:ext cx="2038350" cy="50482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3571868" y="6000768"/>
            <a:ext cx="3714776" cy="40906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28576"/>
            <a:ext cx="446246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857364"/>
            <a:ext cx="432434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05331" y="4662510"/>
            <a:ext cx="469582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2000232" y="1671628"/>
            <a:ext cx="2238375" cy="4000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7" cstate="print"/>
          <a:srcRect b="18182"/>
          <a:stretch>
            <a:fillRect/>
          </a:stretch>
        </p:blipFill>
        <p:spPr bwMode="auto">
          <a:xfrm>
            <a:off x="1785918" y="2124060"/>
            <a:ext cx="2928958" cy="1876444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85918" y="90479"/>
            <a:ext cx="2786082" cy="1481133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1785918" y="4071942"/>
            <a:ext cx="3286148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2300" name="Picture 12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1857356" y="6286520"/>
            <a:ext cx="4391025" cy="39052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2301" name="Picture 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857356" y="4572008"/>
            <a:ext cx="2428892" cy="1643074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5500694" y="142852"/>
            <a:ext cx="3357586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5-3 المضلعات والزوايا </a:t>
            </a:r>
            <a:endParaRPr lang="ar-EG" sz="32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7" y="828663"/>
            <a:ext cx="7143800" cy="742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19302" y="2143116"/>
            <a:ext cx="7110416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 cstate="print"/>
          <a:srcRect b="52941"/>
          <a:stretch>
            <a:fillRect/>
          </a:stretch>
        </p:blipFill>
        <p:spPr bwMode="auto">
          <a:xfrm>
            <a:off x="5429256" y="3214686"/>
            <a:ext cx="3533775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6" cstate="print"/>
          <a:srcRect b="55882"/>
          <a:stretch>
            <a:fillRect/>
          </a:stretch>
        </p:blipFill>
        <p:spPr bwMode="auto">
          <a:xfrm>
            <a:off x="1785918" y="3214686"/>
            <a:ext cx="3448050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6715140" y="1643050"/>
            <a:ext cx="1857388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4238725" y="1643050"/>
            <a:ext cx="1833473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1801861" y="1643050"/>
            <a:ext cx="1698569" cy="46131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6748524" y="2643183"/>
            <a:ext cx="1857388" cy="50006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4248194" y="2643182"/>
            <a:ext cx="1857388" cy="50006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3323" name="Picture 11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1791160" y="2639050"/>
            <a:ext cx="1885530" cy="50419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3324" name="Picture 12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5643570" y="4286256"/>
            <a:ext cx="2876550" cy="5715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3325" name="Picture 13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2076452" y="4357694"/>
            <a:ext cx="2781300" cy="54445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 r="47735"/>
          <a:stretch>
            <a:fillRect/>
          </a:stretch>
        </p:blipFill>
        <p:spPr bwMode="auto">
          <a:xfrm>
            <a:off x="7143768" y="6000769"/>
            <a:ext cx="1480716" cy="71437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5481212" y="6000769"/>
            <a:ext cx="1423036" cy="71437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1" name="Picture 11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3838138" y="6000768"/>
            <a:ext cx="1428760" cy="71438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2" name="Picture 13"/>
          <p:cNvPicPr>
            <a:picLocks noChangeAspect="1" noChangeArrowheads="1"/>
          </p:cNvPicPr>
          <p:nvPr/>
        </p:nvPicPr>
        <p:blipFill>
          <a:blip r:embed="rId17" cstate="print">
            <a:grayscl/>
          </a:blip>
          <a:srcRect/>
          <a:stretch>
            <a:fillRect/>
          </a:stretch>
        </p:blipFill>
        <p:spPr bwMode="auto">
          <a:xfrm>
            <a:off x="2195064" y="5992988"/>
            <a:ext cx="1357322" cy="72216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857356" y="5000636"/>
            <a:ext cx="7000924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4000504"/>
            <a:ext cx="6572296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3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142852"/>
            <a:ext cx="7143800" cy="1265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57422" y="1357298"/>
            <a:ext cx="6500858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50" name="Picture 14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5572132" y="2352140"/>
            <a:ext cx="3143272" cy="85725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4351" name="Picture 15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2000232" y="2352139"/>
            <a:ext cx="3143272" cy="86254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00232" y="5214950"/>
            <a:ext cx="6858048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Rounded Rectangle 18"/>
          <p:cNvSpPr/>
          <p:nvPr/>
        </p:nvSpPr>
        <p:spPr>
          <a:xfrm>
            <a:off x="5143504" y="3357562"/>
            <a:ext cx="3643338" cy="57150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dirty="0" smtClean="0">
                <a:latin typeface="Adobe Arabic" pitchFamily="18" charset="-78"/>
                <a:cs typeface="Adobe Arabic" pitchFamily="18" charset="-78"/>
              </a:rPr>
              <a:t>مسائل :  مهارات التفكير العليا .</a:t>
            </a:r>
            <a:endParaRPr lang="ar-EG" sz="32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3714744" y="4572008"/>
            <a:ext cx="2928958" cy="71437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2571736" y="5786454"/>
            <a:ext cx="4943474" cy="92869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71414"/>
            <a:ext cx="7172322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6643702" y="1042979"/>
            <a:ext cx="2338387" cy="49530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4286248" y="1038213"/>
            <a:ext cx="2143140" cy="500066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1857356" y="1080319"/>
            <a:ext cx="2095500" cy="491293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57356" y="2276473"/>
            <a:ext cx="71438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ounded Rectangle 10"/>
          <p:cNvSpPr/>
          <p:nvPr/>
        </p:nvSpPr>
        <p:spPr>
          <a:xfrm>
            <a:off x="5286380" y="1714488"/>
            <a:ext cx="3714776" cy="5000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dirty="0" smtClean="0">
                <a:latin typeface="Adobe Arabic" pitchFamily="18" charset="-78"/>
                <a:cs typeface="Adobe Arabic" pitchFamily="18" charset="-78"/>
              </a:rPr>
              <a:t>مسائل :  مهارات التفكير العليا .</a:t>
            </a:r>
            <a:endParaRPr lang="ar-EG" sz="32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2800372" y="3114678"/>
            <a:ext cx="4914900" cy="671512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14546" y="3857628"/>
            <a:ext cx="671517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4357686" y="4357694"/>
            <a:ext cx="2357454" cy="42862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285985" y="4929198"/>
            <a:ext cx="6643734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2843234" y="5572140"/>
            <a:ext cx="4800600" cy="59055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786446" y="71414"/>
            <a:ext cx="3071834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5-4 تطابق المضلعات </a:t>
            </a:r>
            <a:endParaRPr lang="ar-EG" sz="32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9" y="857232"/>
            <a:ext cx="7143800" cy="1643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91156" y="3429000"/>
            <a:ext cx="3810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7" y="3409962"/>
            <a:ext cx="3143271" cy="1376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 l="22794" t="22388" r="44118" b="10447"/>
          <a:stretch>
            <a:fillRect/>
          </a:stretch>
        </p:blipFill>
        <p:spPr bwMode="auto">
          <a:xfrm>
            <a:off x="4000496" y="4643446"/>
            <a:ext cx="1285884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/>
          <a:srcRect l="58913"/>
          <a:stretch>
            <a:fillRect/>
          </a:stretch>
        </p:blipFill>
        <p:spPr bwMode="auto">
          <a:xfrm>
            <a:off x="7562893" y="5229241"/>
            <a:ext cx="1295387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5214942" y="2500307"/>
            <a:ext cx="3643338" cy="85725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3233733" y="2719386"/>
            <a:ext cx="695325" cy="4953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5386418" y="4643446"/>
            <a:ext cx="2400292" cy="4191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6" cstate="print"/>
          <a:srcRect l="70343" t="22388" b="11940"/>
          <a:stretch>
            <a:fillRect/>
          </a:stretch>
        </p:blipFill>
        <p:spPr bwMode="auto">
          <a:xfrm>
            <a:off x="7858148" y="4572008"/>
            <a:ext cx="1071570" cy="419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7" cstate="print"/>
          <a:srcRect r="56948" b="11764"/>
          <a:stretch>
            <a:fillRect/>
          </a:stretch>
        </p:blipFill>
        <p:spPr bwMode="auto">
          <a:xfrm>
            <a:off x="4071934" y="5357826"/>
            <a:ext cx="121444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1857356" y="4714884"/>
            <a:ext cx="2286016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1785918" y="5786454"/>
            <a:ext cx="2522216" cy="71437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5429255" y="5816220"/>
            <a:ext cx="2500331" cy="68461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28577"/>
            <a:ext cx="7091359" cy="1585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3429000"/>
            <a:ext cx="6572296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8861" y="5143512"/>
            <a:ext cx="650085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2728936" y="1785926"/>
            <a:ext cx="5200650" cy="85725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7" name="Rounded Rectangle 6"/>
          <p:cNvSpPr/>
          <p:nvPr/>
        </p:nvSpPr>
        <p:spPr>
          <a:xfrm>
            <a:off x="5143504" y="2786058"/>
            <a:ext cx="3643338" cy="57150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dirty="0" smtClean="0">
                <a:latin typeface="Adobe Arabic" pitchFamily="18" charset="-78"/>
                <a:cs typeface="Adobe Arabic" pitchFamily="18" charset="-78"/>
              </a:rPr>
              <a:t>مسائل :  مهارات التفكير العليا .</a:t>
            </a:r>
            <a:endParaRPr lang="ar-EG" sz="32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2928926" y="4286256"/>
            <a:ext cx="4724400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2862284" y="5715016"/>
            <a:ext cx="4781550" cy="71438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l="4761"/>
          <a:stretch>
            <a:fillRect/>
          </a:stretch>
        </p:blipFill>
        <p:spPr bwMode="auto">
          <a:xfrm>
            <a:off x="7143768" y="3919804"/>
            <a:ext cx="1714512" cy="108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5438792" y="4000504"/>
            <a:ext cx="1562100" cy="92869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5357826"/>
            <a:ext cx="5500726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5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6000760" y="142852"/>
            <a:ext cx="2928958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8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5 - 5 التمـــــــاثل </a:t>
            </a:r>
            <a:endParaRPr lang="ar-EG" sz="28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57356" y="857233"/>
            <a:ext cx="7091358" cy="1428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 cstate="print"/>
          <a:srcRect l="1832"/>
          <a:stretch>
            <a:fillRect/>
          </a:stretch>
        </p:blipFill>
        <p:spPr bwMode="auto">
          <a:xfrm>
            <a:off x="7000892" y="2357431"/>
            <a:ext cx="178595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 cstate="print"/>
          <a:srcRect l="5759"/>
          <a:stretch>
            <a:fillRect/>
          </a:stretch>
        </p:blipFill>
        <p:spPr bwMode="auto">
          <a:xfrm>
            <a:off x="3714744" y="2357430"/>
            <a:ext cx="1714512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9" cstate="print"/>
          <a:srcRect l="4167"/>
          <a:stretch>
            <a:fillRect/>
          </a:stretch>
        </p:blipFill>
        <p:spPr bwMode="auto">
          <a:xfrm>
            <a:off x="3714744" y="3857628"/>
            <a:ext cx="164306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 t="7692" r="42508"/>
          <a:stretch>
            <a:fillRect/>
          </a:stretch>
        </p:blipFill>
        <p:spPr bwMode="auto">
          <a:xfrm>
            <a:off x="5429256" y="2428868"/>
            <a:ext cx="1571636" cy="85725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5586439" y="3433765"/>
            <a:ext cx="2771775" cy="35242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 t="6667"/>
          <a:stretch>
            <a:fillRect/>
          </a:stretch>
        </p:blipFill>
        <p:spPr bwMode="auto">
          <a:xfrm>
            <a:off x="2000232" y="2428868"/>
            <a:ext cx="1581150" cy="92869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3000364" y="3500438"/>
            <a:ext cx="1076325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6334148" y="5000636"/>
            <a:ext cx="1524000" cy="3619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2143108" y="4000503"/>
            <a:ext cx="1500188" cy="85725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3195634" y="4929198"/>
            <a:ext cx="876300" cy="3429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7" cstate="print">
            <a:grayscl/>
          </a:blip>
          <a:srcRect/>
          <a:stretch>
            <a:fillRect/>
          </a:stretch>
        </p:blipFill>
        <p:spPr bwMode="auto">
          <a:xfrm>
            <a:off x="1785918" y="5357826"/>
            <a:ext cx="1643074" cy="135732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42852"/>
            <a:ext cx="7072362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2571744"/>
            <a:ext cx="7072362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3929066"/>
            <a:ext cx="6643734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28860" y="5524518"/>
            <a:ext cx="6500858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3905262" y="1285860"/>
            <a:ext cx="2381250" cy="128588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2900382" y="3000372"/>
            <a:ext cx="4457700" cy="85725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2714612" y="4500571"/>
            <a:ext cx="4786346" cy="928693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4286263" y="6072206"/>
            <a:ext cx="2143125" cy="4762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857232"/>
            <a:ext cx="7067551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1590665"/>
            <a:ext cx="7072363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32" y="2571744"/>
            <a:ext cx="692948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28860" y="4143380"/>
            <a:ext cx="650085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ounded Rectangle 6"/>
          <p:cNvSpPr/>
          <p:nvPr/>
        </p:nvSpPr>
        <p:spPr>
          <a:xfrm>
            <a:off x="5214942" y="214290"/>
            <a:ext cx="3643338" cy="57150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dirty="0" smtClean="0">
                <a:latin typeface="Adobe Arabic" pitchFamily="18" charset="-78"/>
                <a:cs typeface="Adobe Arabic" pitchFamily="18" charset="-78"/>
              </a:rPr>
              <a:t>مسائل :  مهارات التفكير العليا .</a:t>
            </a:r>
            <a:endParaRPr lang="ar-EG" sz="32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4857752" y="2119306"/>
            <a:ext cx="1371603" cy="3810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4714876" y="3071810"/>
            <a:ext cx="1571636" cy="37147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2438394" y="3000372"/>
            <a:ext cx="1276350" cy="107157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2928926" y="4714884"/>
            <a:ext cx="4733925" cy="92869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857232"/>
            <a:ext cx="707236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3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5857884" y="142852"/>
            <a:ext cx="3000396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8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5- 6 الانعكــــــاس </a:t>
            </a:r>
            <a:endParaRPr lang="ar-EG" sz="28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3076578"/>
            <a:ext cx="6858048" cy="56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64" y="5000636"/>
            <a:ext cx="5957879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5500694" y="2143116"/>
            <a:ext cx="2643206" cy="85725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2214546" y="2143117"/>
            <a:ext cx="2608879" cy="84650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4071934" y="3714752"/>
            <a:ext cx="4071966" cy="50006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4500562" y="4286256"/>
            <a:ext cx="3133725" cy="571503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1857356" y="3714752"/>
            <a:ext cx="2071702" cy="121444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3786182" y="5286388"/>
            <a:ext cx="3643338" cy="5715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3971943" y="5929330"/>
            <a:ext cx="3171825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1785918" y="5286388"/>
            <a:ext cx="1857388" cy="150019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42853"/>
            <a:ext cx="7143800" cy="1143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2428868"/>
            <a:ext cx="6962771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3786183" y="1285860"/>
            <a:ext cx="3071833" cy="1076321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3929058" y="3357562"/>
            <a:ext cx="2357454" cy="121444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/>
          <a:srcRect l="54000" t="19304"/>
          <a:stretch>
            <a:fillRect/>
          </a:stretch>
        </p:blipFill>
        <p:spPr bwMode="auto">
          <a:xfrm>
            <a:off x="5429256" y="5072074"/>
            <a:ext cx="350046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print"/>
          <a:srcRect b="81013"/>
          <a:stretch>
            <a:fillRect/>
          </a:stretch>
        </p:blipFill>
        <p:spPr bwMode="auto">
          <a:xfrm>
            <a:off x="2571736" y="4643446"/>
            <a:ext cx="6286544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1785918" y="5143512"/>
            <a:ext cx="2928956" cy="157163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2786058"/>
            <a:ext cx="7000924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4286256"/>
            <a:ext cx="650085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ounded Rectangle 5"/>
          <p:cNvSpPr/>
          <p:nvPr/>
        </p:nvSpPr>
        <p:spPr>
          <a:xfrm>
            <a:off x="5143504" y="2071678"/>
            <a:ext cx="3643338" cy="64294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dirty="0" smtClean="0">
                <a:latin typeface="Adobe Arabic" pitchFamily="18" charset="-78"/>
                <a:cs typeface="Adobe Arabic" pitchFamily="18" charset="-78"/>
              </a:rPr>
              <a:t>مسائل :  مهارات التفكير العليا .</a:t>
            </a:r>
            <a:endParaRPr lang="ar-EG" sz="32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 t="18987" r="49000"/>
          <a:stretch>
            <a:fillRect/>
          </a:stretch>
        </p:blipFill>
        <p:spPr bwMode="auto">
          <a:xfrm>
            <a:off x="5572132" y="138081"/>
            <a:ext cx="3357586" cy="1719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1785918" y="214290"/>
            <a:ext cx="2857519" cy="171451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3257572" y="3571876"/>
            <a:ext cx="4457700" cy="64294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3071802" y="5500702"/>
            <a:ext cx="4714908" cy="114300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000760" y="142852"/>
            <a:ext cx="2928958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8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5-7  الانسحـــــاب </a:t>
            </a:r>
            <a:endParaRPr lang="ar-EG" sz="28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857232"/>
            <a:ext cx="7143800" cy="1643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3929066"/>
            <a:ext cx="663415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tretch>
            <a:fillRect/>
          </a:stretch>
        </p:blipFill>
        <p:spPr bwMode="auto">
          <a:xfrm>
            <a:off x="5929322" y="2500305"/>
            <a:ext cx="2928958" cy="1357323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2214546" y="2500306"/>
            <a:ext cx="2786082" cy="1300161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5072066" y="5162551"/>
            <a:ext cx="3786214" cy="1338283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2285984" y="5143512"/>
            <a:ext cx="2605095" cy="136683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2357430"/>
            <a:ext cx="7096125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4286256"/>
            <a:ext cx="7167561" cy="928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8" y="114282"/>
            <a:ext cx="7186614" cy="67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4786314" y="871533"/>
            <a:ext cx="4071966" cy="141445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1785918" y="857232"/>
            <a:ext cx="2857520" cy="142876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29292" y="3305179"/>
            <a:ext cx="32575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2071670" y="3214686"/>
            <a:ext cx="3124200" cy="96202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5272030" y="5357826"/>
            <a:ext cx="3571900" cy="121444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52" name="Picture 12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 t="5556"/>
          <a:stretch>
            <a:fillRect/>
          </a:stretch>
        </p:blipFill>
        <p:spPr bwMode="auto">
          <a:xfrm>
            <a:off x="1785918" y="5357826"/>
            <a:ext cx="3347720" cy="121443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1" name="Picture 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5143512"/>
            <a:ext cx="7072363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3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786446" y="142852"/>
            <a:ext cx="3143272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8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1- 3ضرب الأعداد النسبية </a:t>
            </a:r>
            <a:endParaRPr lang="ar-EG" sz="2800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785794"/>
            <a:ext cx="6500858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7286644" y="1142984"/>
            <a:ext cx="524660" cy="500066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5429256" y="1142984"/>
            <a:ext cx="482822" cy="500066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3833809" y="1142984"/>
            <a:ext cx="452439" cy="507684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1857356" y="1142984"/>
            <a:ext cx="476250" cy="485774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85918" y="1714488"/>
            <a:ext cx="718184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5657863" y="2214554"/>
            <a:ext cx="771525" cy="46059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3978936" y="2214554"/>
            <a:ext cx="690822" cy="46622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7715272" y="2214554"/>
            <a:ext cx="742960" cy="428627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2143108" y="2214555"/>
            <a:ext cx="742960" cy="451186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785918" y="2747961"/>
            <a:ext cx="72152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7929586" y="3290890"/>
            <a:ext cx="642942" cy="423862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6000760" y="3248026"/>
            <a:ext cx="714375" cy="466726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13" name="Picture 17"/>
          <p:cNvPicPr>
            <a:picLocks noChangeAspect="1" noChangeArrowheads="1"/>
          </p:cNvPicPr>
          <p:nvPr/>
        </p:nvPicPr>
        <p:blipFill>
          <a:blip r:embed="rId17" cstate="print">
            <a:grayscl/>
          </a:blip>
          <a:srcRect/>
          <a:stretch>
            <a:fillRect/>
          </a:stretch>
        </p:blipFill>
        <p:spPr bwMode="auto">
          <a:xfrm>
            <a:off x="3871912" y="3252788"/>
            <a:ext cx="628650" cy="461964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14" name="Picture 18"/>
          <p:cNvPicPr>
            <a:picLocks noChangeAspect="1" noChangeArrowheads="1"/>
          </p:cNvPicPr>
          <p:nvPr/>
        </p:nvPicPr>
        <p:blipFill>
          <a:blip r:embed="rId18" cstate="print">
            <a:grayscl/>
          </a:blip>
          <a:srcRect/>
          <a:stretch>
            <a:fillRect/>
          </a:stretch>
        </p:blipFill>
        <p:spPr bwMode="auto">
          <a:xfrm>
            <a:off x="2143108" y="3214686"/>
            <a:ext cx="666750" cy="500066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15" name="Picture 19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857356" y="3786190"/>
            <a:ext cx="7215238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16" name="Picture 20"/>
          <p:cNvPicPr>
            <a:picLocks noChangeAspect="1" noChangeArrowheads="1"/>
          </p:cNvPicPr>
          <p:nvPr/>
        </p:nvPicPr>
        <p:blipFill>
          <a:blip r:embed="rId20" cstate="print">
            <a:grayscl/>
          </a:blip>
          <a:srcRect/>
          <a:stretch>
            <a:fillRect/>
          </a:stretch>
        </p:blipFill>
        <p:spPr bwMode="auto">
          <a:xfrm>
            <a:off x="7572405" y="4643446"/>
            <a:ext cx="1285875" cy="500066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17" name="Picture 21"/>
          <p:cNvPicPr>
            <a:picLocks noChangeAspect="1" noChangeArrowheads="1"/>
          </p:cNvPicPr>
          <p:nvPr/>
        </p:nvPicPr>
        <p:blipFill>
          <a:blip r:embed="rId21" cstate="print">
            <a:grayscl/>
          </a:blip>
          <a:srcRect/>
          <a:stretch>
            <a:fillRect/>
          </a:stretch>
        </p:blipFill>
        <p:spPr bwMode="auto">
          <a:xfrm>
            <a:off x="6429389" y="4643446"/>
            <a:ext cx="1071570" cy="500066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18" name="Picture 22"/>
          <p:cNvPicPr>
            <a:picLocks noChangeAspect="1" noChangeArrowheads="1"/>
          </p:cNvPicPr>
          <p:nvPr/>
        </p:nvPicPr>
        <p:blipFill>
          <a:blip r:embed="rId22" cstate="print">
            <a:grayscl/>
          </a:blip>
          <a:srcRect/>
          <a:stretch>
            <a:fillRect/>
          </a:stretch>
        </p:blipFill>
        <p:spPr bwMode="auto">
          <a:xfrm>
            <a:off x="4857752" y="4643446"/>
            <a:ext cx="1490662" cy="50482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19" name="Picture 23"/>
          <p:cNvPicPr>
            <a:picLocks noChangeAspect="1" noChangeArrowheads="1"/>
          </p:cNvPicPr>
          <p:nvPr/>
        </p:nvPicPr>
        <p:blipFill>
          <a:blip r:embed="rId23" cstate="print">
            <a:grayscl/>
          </a:blip>
          <a:srcRect/>
          <a:stretch>
            <a:fillRect/>
          </a:stretch>
        </p:blipFill>
        <p:spPr bwMode="auto">
          <a:xfrm>
            <a:off x="3286116" y="4610112"/>
            <a:ext cx="1466850" cy="53340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20" name="Picture 24"/>
          <p:cNvPicPr>
            <a:picLocks noChangeAspect="1" noChangeArrowheads="1"/>
          </p:cNvPicPr>
          <p:nvPr/>
        </p:nvPicPr>
        <p:blipFill>
          <a:blip r:embed="rId24" cstate="print">
            <a:grayscl/>
          </a:blip>
          <a:srcRect/>
          <a:stretch>
            <a:fillRect/>
          </a:stretch>
        </p:blipFill>
        <p:spPr bwMode="auto">
          <a:xfrm>
            <a:off x="1785918" y="4214819"/>
            <a:ext cx="1428750" cy="928694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22" name="Picture 26"/>
          <p:cNvPicPr>
            <a:picLocks noChangeAspect="1" noChangeArrowheads="1"/>
          </p:cNvPicPr>
          <p:nvPr/>
        </p:nvPicPr>
        <p:blipFill>
          <a:blip r:embed="rId25" cstate="print">
            <a:grayscl/>
          </a:blip>
          <a:srcRect/>
          <a:stretch>
            <a:fillRect/>
          </a:stretch>
        </p:blipFill>
        <p:spPr bwMode="auto">
          <a:xfrm>
            <a:off x="5272094" y="6000768"/>
            <a:ext cx="2105025" cy="58102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23" name="Picture 27"/>
          <p:cNvPicPr>
            <a:picLocks noChangeAspect="1" noChangeArrowheads="1"/>
          </p:cNvPicPr>
          <p:nvPr/>
        </p:nvPicPr>
        <p:blipFill>
          <a:blip r:embed="rId26" cstate="print">
            <a:grayscl/>
          </a:blip>
          <a:srcRect/>
          <a:stretch>
            <a:fillRect/>
          </a:stretch>
        </p:blipFill>
        <p:spPr bwMode="auto">
          <a:xfrm>
            <a:off x="3286116" y="6000768"/>
            <a:ext cx="1876425" cy="55245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923913"/>
            <a:ext cx="7072362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2814637"/>
            <a:ext cx="7072362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57422" y="3976688"/>
            <a:ext cx="6572296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ounded Rectangle 5"/>
          <p:cNvSpPr/>
          <p:nvPr/>
        </p:nvSpPr>
        <p:spPr>
          <a:xfrm>
            <a:off x="5214942" y="214290"/>
            <a:ext cx="3643338" cy="64294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dirty="0" smtClean="0">
                <a:latin typeface="Adobe Arabic" pitchFamily="18" charset="-78"/>
                <a:cs typeface="Adobe Arabic" pitchFamily="18" charset="-78"/>
              </a:rPr>
              <a:t>مسائل :  مهارات التفكير العليا .</a:t>
            </a:r>
            <a:endParaRPr lang="ar-EG" sz="32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3357554" y="1947862"/>
            <a:ext cx="4071966" cy="83819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4443426" y="3429000"/>
            <a:ext cx="2057400" cy="4762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3071802" y="4572008"/>
            <a:ext cx="4500594" cy="85725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3108" y="5624515"/>
            <a:ext cx="2790825" cy="1090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5072066" y="5929330"/>
            <a:ext cx="2428892" cy="37951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42852"/>
            <a:ext cx="7143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571480"/>
            <a:ext cx="6181717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08" y="1500174"/>
            <a:ext cx="678661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57356" y="2928934"/>
            <a:ext cx="7086598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3357554" y="1000108"/>
            <a:ext cx="1695450" cy="428627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2686019" y="1000108"/>
            <a:ext cx="609600" cy="42862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4" name="Picture 8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1785918" y="1000107"/>
            <a:ext cx="838194" cy="423863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2928926" y="2357430"/>
            <a:ext cx="2071702" cy="500066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1785918" y="2390771"/>
            <a:ext cx="1071570" cy="46672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7200932" y="3929066"/>
            <a:ext cx="1728786" cy="107157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5429256" y="3929066"/>
            <a:ext cx="1643074" cy="107157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3714744" y="3929066"/>
            <a:ext cx="1571636" cy="107157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1857356" y="3929066"/>
            <a:ext cx="1714512" cy="107157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491191" y="5072074"/>
            <a:ext cx="343852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7" name="Picture 17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000232" y="5567381"/>
            <a:ext cx="6929486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8" name="Picture 18"/>
          <p:cNvPicPr>
            <a:picLocks noChangeAspect="1" noChangeArrowheads="1"/>
          </p:cNvPicPr>
          <p:nvPr/>
        </p:nvPicPr>
        <p:blipFill>
          <a:blip r:embed="rId18" cstate="print">
            <a:grayscl/>
          </a:blip>
          <a:srcRect/>
          <a:stretch>
            <a:fillRect/>
          </a:stretch>
        </p:blipFill>
        <p:spPr bwMode="auto">
          <a:xfrm>
            <a:off x="7496205" y="6124598"/>
            <a:ext cx="1362075" cy="59055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9" name="Picture 19"/>
          <p:cNvPicPr>
            <a:picLocks noChangeAspect="1" noChangeArrowheads="1"/>
          </p:cNvPicPr>
          <p:nvPr/>
        </p:nvPicPr>
        <p:blipFill>
          <a:blip r:embed="rId19" cstate="print">
            <a:grayscl/>
          </a:blip>
          <a:srcRect/>
          <a:stretch>
            <a:fillRect/>
          </a:stretch>
        </p:blipFill>
        <p:spPr bwMode="auto">
          <a:xfrm>
            <a:off x="6786578" y="6124598"/>
            <a:ext cx="619125" cy="59055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40" name="Picture 20"/>
          <p:cNvPicPr>
            <a:picLocks noChangeAspect="1" noChangeArrowheads="1"/>
          </p:cNvPicPr>
          <p:nvPr/>
        </p:nvPicPr>
        <p:blipFill>
          <a:blip r:embed="rId20" cstate="print">
            <a:grayscl/>
          </a:blip>
          <a:srcRect/>
          <a:stretch>
            <a:fillRect/>
          </a:stretch>
        </p:blipFill>
        <p:spPr bwMode="auto">
          <a:xfrm>
            <a:off x="5157800" y="6143644"/>
            <a:ext cx="1200150" cy="571504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41" name="Picture 21"/>
          <p:cNvPicPr>
            <a:picLocks noChangeAspect="1" noChangeArrowheads="1"/>
          </p:cNvPicPr>
          <p:nvPr/>
        </p:nvPicPr>
        <p:blipFill>
          <a:blip r:embed="rId21" cstate="print">
            <a:grayscl/>
          </a:blip>
          <a:srcRect/>
          <a:stretch>
            <a:fillRect/>
          </a:stretch>
        </p:blipFill>
        <p:spPr bwMode="auto">
          <a:xfrm>
            <a:off x="4548191" y="6143643"/>
            <a:ext cx="523875" cy="56197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42" name="Picture 22"/>
          <p:cNvPicPr>
            <a:picLocks noChangeAspect="1" noChangeArrowheads="1"/>
          </p:cNvPicPr>
          <p:nvPr/>
        </p:nvPicPr>
        <p:blipFill>
          <a:blip r:embed="rId22" cstate="print">
            <a:grayscl/>
          </a:blip>
          <a:srcRect/>
          <a:stretch>
            <a:fillRect/>
          </a:stretch>
        </p:blipFill>
        <p:spPr bwMode="auto">
          <a:xfrm>
            <a:off x="3071802" y="6143644"/>
            <a:ext cx="1214446" cy="58102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43" name="Picture 23"/>
          <p:cNvPicPr>
            <a:picLocks noChangeAspect="1" noChangeArrowheads="1"/>
          </p:cNvPicPr>
          <p:nvPr/>
        </p:nvPicPr>
        <p:blipFill>
          <a:blip r:embed="rId23" cstate="print">
            <a:grayscl/>
          </a:blip>
          <a:srcRect/>
          <a:stretch>
            <a:fillRect/>
          </a:stretch>
        </p:blipFill>
        <p:spPr bwMode="auto">
          <a:xfrm>
            <a:off x="2428860" y="6191273"/>
            <a:ext cx="571504" cy="52387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44" name="Picture 24"/>
          <p:cNvPicPr>
            <a:picLocks noChangeAspect="1" noChangeArrowheads="1"/>
          </p:cNvPicPr>
          <p:nvPr/>
        </p:nvPicPr>
        <p:blipFill>
          <a:blip r:embed="rId24" cstate="print">
            <a:grayscl/>
          </a:blip>
          <a:srcRect/>
          <a:stretch>
            <a:fillRect/>
          </a:stretch>
        </p:blipFill>
        <p:spPr bwMode="auto">
          <a:xfrm>
            <a:off x="1857356" y="6143644"/>
            <a:ext cx="500066" cy="571504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45" name="Picture 25"/>
          <p:cNvPicPr>
            <a:picLocks noChangeAspect="1" noChangeArrowheads="1"/>
          </p:cNvPicPr>
          <p:nvPr/>
        </p:nvPicPr>
        <p:blipFill>
          <a:blip r:embed="rId25" cstate="print">
            <a:grayscl/>
          </a:blip>
          <a:srcRect/>
          <a:stretch>
            <a:fillRect/>
          </a:stretch>
        </p:blipFill>
        <p:spPr bwMode="auto">
          <a:xfrm>
            <a:off x="853661" y="5857892"/>
            <a:ext cx="932257" cy="928694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42852"/>
            <a:ext cx="7158037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2143116"/>
            <a:ext cx="7000924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72181" y="4143380"/>
            <a:ext cx="32289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76968" y="4643446"/>
            <a:ext cx="29527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6248" y="5000636"/>
            <a:ext cx="46482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7735545" y="571480"/>
            <a:ext cx="979859" cy="571504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7143768" y="581009"/>
            <a:ext cx="486551" cy="56197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6572264" y="609584"/>
            <a:ext cx="500066" cy="53340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7039001" y="1214422"/>
            <a:ext cx="1247775" cy="857256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4643438" y="642918"/>
            <a:ext cx="1428760" cy="141922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3012130" y="571480"/>
            <a:ext cx="988366" cy="57150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2500298" y="571480"/>
            <a:ext cx="416862" cy="56673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60" name="Picture 16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1857356" y="571484"/>
            <a:ext cx="571504" cy="57150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61" name="Picture 17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2143118" y="1214423"/>
            <a:ext cx="1214436" cy="85725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62" name="Picture 18"/>
          <p:cNvPicPr>
            <a:picLocks noChangeAspect="1" noChangeArrowheads="1"/>
          </p:cNvPicPr>
          <p:nvPr/>
        </p:nvPicPr>
        <p:blipFill>
          <a:blip r:embed="rId17" cstate="print">
            <a:grayscl/>
          </a:blip>
          <a:srcRect/>
          <a:stretch>
            <a:fillRect/>
          </a:stretch>
        </p:blipFill>
        <p:spPr bwMode="auto">
          <a:xfrm>
            <a:off x="2381258" y="4143380"/>
            <a:ext cx="3333750" cy="42862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63" name="Picture 19"/>
          <p:cNvPicPr>
            <a:picLocks noChangeAspect="1" noChangeArrowheads="1"/>
          </p:cNvPicPr>
          <p:nvPr/>
        </p:nvPicPr>
        <p:blipFill>
          <a:blip r:embed="rId18" cstate="print">
            <a:grayscl/>
          </a:blip>
          <a:srcRect/>
          <a:stretch>
            <a:fillRect/>
          </a:stretch>
        </p:blipFill>
        <p:spPr bwMode="auto">
          <a:xfrm>
            <a:off x="2357422" y="4643447"/>
            <a:ext cx="3357586" cy="428627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64" name="Picture 20"/>
          <p:cNvPicPr>
            <a:picLocks noChangeAspect="1" noChangeArrowheads="1"/>
          </p:cNvPicPr>
          <p:nvPr/>
        </p:nvPicPr>
        <p:blipFill>
          <a:blip r:embed="rId19" cstate="print">
            <a:grayscl/>
          </a:blip>
          <a:srcRect/>
          <a:stretch>
            <a:fillRect/>
          </a:stretch>
        </p:blipFill>
        <p:spPr bwMode="auto">
          <a:xfrm>
            <a:off x="3971954" y="5786454"/>
            <a:ext cx="4743450" cy="42862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65" name="Picture 21"/>
          <p:cNvPicPr>
            <a:picLocks noChangeAspect="1" noChangeArrowheads="1"/>
          </p:cNvPicPr>
          <p:nvPr/>
        </p:nvPicPr>
        <p:blipFill>
          <a:blip r:embed="rId20" cstate="print">
            <a:grayscl/>
          </a:blip>
          <a:srcRect/>
          <a:stretch>
            <a:fillRect/>
          </a:stretch>
        </p:blipFill>
        <p:spPr bwMode="auto">
          <a:xfrm>
            <a:off x="1857356" y="6286520"/>
            <a:ext cx="4876800" cy="390524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4310069"/>
            <a:ext cx="6643734" cy="1690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1785926"/>
            <a:ext cx="1214446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1955" y="857232"/>
            <a:ext cx="10763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5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6" cstate="print"/>
          <a:srcRect b="32377"/>
          <a:stretch>
            <a:fillRect/>
          </a:stretch>
        </p:blipFill>
        <p:spPr bwMode="auto">
          <a:xfrm>
            <a:off x="1785918" y="71414"/>
            <a:ext cx="716280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 r="20046" b="3454"/>
          <a:stretch>
            <a:fillRect/>
          </a:stretch>
        </p:blipFill>
        <p:spPr bwMode="auto">
          <a:xfrm>
            <a:off x="5059495" y="924588"/>
            <a:ext cx="2279520" cy="361272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2786050" y="924587"/>
            <a:ext cx="2195511" cy="367393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5767390" y="1353215"/>
            <a:ext cx="1928826" cy="35719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4238627" y="1353215"/>
            <a:ext cx="1457325" cy="35719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3424229" y="1367503"/>
            <a:ext cx="771525" cy="346984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2500298" y="1367507"/>
            <a:ext cx="838200" cy="346981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1214414" y="857232"/>
            <a:ext cx="1214446" cy="857254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81" name="Picture 13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 r="24390" b="-8026"/>
          <a:stretch>
            <a:fillRect/>
          </a:stretch>
        </p:blipFill>
        <p:spPr bwMode="auto">
          <a:xfrm>
            <a:off x="5072066" y="1785926"/>
            <a:ext cx="2214578" cy="35719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82" name="Picture 14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2786050" y="1785926"/>
            <a:ext cx="2214578" cy="330652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83" name="Picture 15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4853004" y="2214554"/>
            <a:ext cx="2076450" cy="385761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84" name="Picture 16"/>
          <p:cNvPicPr>
            <a:picLocks noChangeAspect="1" noChangeArrowheads="1"/>
          </p:cNvPicPr>
          <p:nvPr/>
        </p:nvPicPr>
        <p:blipFill>
          <a:blip r:embed="rId17" cstate="print">
            <a:grayscl/>
          </a:blip>
          <a:srcRect/>
          <a:stretch>
            <a:fillRect/>
          </a:stretch>
        </p:blipFill>
        <p:spPr bwMode="auto">
          <a:xfrm>
            <a:off x="4052889" y="2214554"/>
            <a:ext cx="733425" cy="385761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85" name="Picture 17"/>
          <p:cNvPicPr>
            <a:picLocks noChangeAspect="1" noChangeArrowheads="1"/>
          </p:cNvPicPr>
          <p:nvPr/>
        </p:nvPicPr>
        <p:blipFill>
          <a:blip r:embed="rId18" cstate="print">
            <a:grayscl/>
          </a:blip>
          <a:srcRect/>
          <a:stretch>
            <a:fillRect/>
          </a:stretch>
        </p:blipFill>
        <p:spPr bwMode="auto">
          <a:xfrm>
            <a:off x="3105146" y="2214554"/>
            <a:ext cx="895350" cy="407801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86" name="Picture 18"/>
          <p:cNvPicPr>
            <a:picLocks noChangeAspect="1" noChangeArrowheads="1"/>
          </p:cNvPicPr>
          <p:nvPr/>
        </p:nvPicPr>
        <p:blipFill>
          <a:blip r:embed="rId19" cstate="print">
            <a:grayscl/>
          </a:blip>
          <a:srcRect/>
          <a:stretch>
            <a:fillRect/>
          </a:stretch>
        </p:blipFill>
        <p:spPr bwMode="auto">
          <a:xfrm>
            <a:off x="1214414" y="1785926"/>
            <a:ext cx="1214446" cy="928694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87" name="Picture 19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7862918" y="2643182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88" name="Picture 20"/>
          <p:cNvPicPr>
            <a:picLocks noChangeAspect="1" noChangeArrowheads="1"/>
          </p:cNvPicPr>
          <p:nvPr/>
        </p:nvPicPr>
        <p:blipFill>
          <a:blip r:embed="rId21" cstate="print">
            <a:grayscl/>
          </a:blip>
          <a:srcRect r="20513"/>
          <a:stretch>
            <a:fillRect/>
          </a:stretch>
        </p:blipFill>
        <p:spPr bwMode="auto">
          <a:xfrm>
            <a:off x="5643570" y="2719387"/>
            <a:ext cx="2143140" cy="423861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89" name="Picture 21"/>
          <p:cNvPicPr>
            <a:picLocks noChangeAspect="1" noChangeArrowheads="1"/>
          </p:cNvPicPr>
          <p:nvPr/>
        </p:nvPicPr>
        <p:blipFill>
          <a:blip r:embed="rId22" cstate="print">
            <a:grayscl/>
          </a:blip>
          <a:srcRect/>
          <a:stretch>
            <a:fillRect/>
          </a:stretch>
        </p:blipFill>
        <p:spPr bwMode="auto">
          <a:xfrm>
            <a:off x="3929058" y="2714620"/>
            <a:ext cx="1643074" cy="42794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90" name="Picture 22"/>
          <p:cNvPicPr>
            <a:picLocks noChangeAspect="1" noChangeArrowheads="1"/>
          </p:cNvPicPr>
          <p:nvPr/>
        </p:nvPicPr>
        <p:blipFill>
          <a:blip r:embed="rId23" cstate="print">
            <a:grayscl/>
          </a:blip>
          <a:srcRect/>
          <a:stretch>
            <a:fillRect/>
          </a:stretch>
        </p:blipFill>
        <p:spPr bwMode="auto">
          <a:xfrm>
            <a:off x="3228970" y="2714620"/>
            <a:ext cx="628650" cy="42794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91" name="Picture 23"/>
          <p:cNvPicPr>
            <a:picLocks noChangeAspect="1" noChangeArrowheads="1"/>
          </p:cNvPicPr>
          <p:nvPr/>
        </p:nvPicPr>
        <p:blipFill>
          <a:blip r:embed="rId24" cstate="print">
            <a:grayscl/>
          </a:blip>
          <a:srcRect/>
          <a:stretch>
            <a:fillRect/>
          </a:stretch>
        </p:blipFill>
        <p:spPr bwMode="auto">
          <a:xfrm>
            <a:off x="2428860" y="2714620"/>
            <a:ext cx="742950" cy="42794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92" name="Picture 24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7286644" y="3214686"/>
            <a:ext cx="1643074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94" name="Picture 26"/>
          <p:cNvPicPr>
            <a:picLocks noChangeAspect="1" noChangeArrowheads="1"/>
          </p:cNvPicPr>
          <p:nvPr/>
        </p:nvPicPr>
        <p:blipFill>
          <a:blip r:embed="rId26" cstate="print">
            <a:grayscl/>
          </a:blip>
          <a:srcRect/>
          <a:stretch>
            <a:fillRect/>
          </a:stretch>
        </p:blipFill>
        <p:spPr bwMode="auto">
          <a:xfrm>
            <a:off x="1857356" y="3214686"/>
            <a:ext cx="2428892" cy="42862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95" name="Picture 27"/>
          <p:cNvPicPr>
            <a:picLocks noChangeAspect="1" noChangeArrowheads="1"/>
          </p:cNvPicPr>
          <p:nvPr/>
        </p:nvPicPr>
        <p:blipFill>
          <a:blip r:embed="rId27" cstate="print">
            <a:grayscl/>
          </a:blip>
          <a:srcRect/>
          <a:stretch>
            <a:fillRect/>
          </a:stretch>
        </p:blipFill>
        <p:spPr bwMode="auto">
          <a:xfrm>
            <a:off x="4357686" y="3214686"/>
            <a:ext cx="2857520" cy="42862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96" name="Picture 28"/>
          <p:cNvPicPr>
            <a:picLocks noChangeAspect="1" noChangeArrowheads="1"/>
          </p:cNvPicPr>
          <p:nvPr/>
        </p:nvPicPr>
        <p:blipFill>
          <a:blip r:embed="rId28" cstate="print">
            <a:grayscl/>
          </a:blip>
          <a:srcRect/>
          <a:stretch>
            <a:fillRect/>
          </a:stretch>
        </p:blipFill>
        <p:spPr bwMode="auto">
          <a:xfrm>
            <a:off x="1091245" y="3214686"/>
            <a:ext cx="694673" cy="42862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34" name="Rounded Rectangle 33"/>
          <p:cNvSpPr/>
          <p:nvPr/>
        </p:nvSpPr>
        <p:spPr>
          <a:xfrm>
            <a:off x="5214942" y="3714752"/>
            <a:ext cx="3714776" cy="5000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dirty="0" smtClean="0">
                <a:latin typeface="Adobe Arabic" pitchFamily="18" charset="-78"/>
                <a:cs typeface="Adobe Arabic" pitchFamily="18" charset="-78"/>
              </a:rPr>
              <a:t>مسائل :  مهارات التفكير العليا .</a:t>
            </a:r>
            <a:endParaRPr lang="ar-EG" sz="32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7197" name="Picture 29"/>
          <p:cNvPicPr>
            <a:picLocks noChangeAspect="1" noChangeArrowheads="1"/>
          </p:cNvPicPr>
          <p:nvPr/>
        </p:nvPicPr>
        <p:blipFill>
          <a:blip r:embed="rId29" cstate="print">
            <a:grayscl/>
          </a:blip>
          <a:srcRect/>
          <a:stretch>
            <a:fillRect/>
          </a:stretch>
        </p:blipFill>
        <p:spPr bwMode="auto">
          <a:xfrm>
            <a:off x="2714612" y="6072206"/>
            <a:ext cx="5000660" cy="571504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42852"/>
            <a:ext cx="7024691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2786057"/>
            <a:ext cx="70009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76518" y="4143380"/>
            <a:ext cx="65532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4214810" y="1071546"/>
            <a:ext cx="1666875" cy="642942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2214546" y="1785926"/>
            <a:ext cx="6000792" cy="857256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4048136" y="3357562"/>
            <a:ext cx="2095500" cy="571504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3333764" y="4714884"/>
            <a:ext cx="3238500" cy="63817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5" y="2071678"/>
            <a:ext cx="5929354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/>
          <a:srcRect b="41071"/>
          <a:stretch>
            <a:fillRect/>
          </a:stretch>
        </p:blipFill>
        <p:spPr bwMode="auto">
          <a:xfrm>
            <a:off x="3071802" y="785794"/>
            <a:ext cx="5857917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41" name="Picture 2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8" y="5381642"/>
            <a:ext cx="72152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36" name="Picture 2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28906" y="4857760"/>
            <a:ext cx="65722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31" name="Picture 1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85918" y="3857628"/>
            <a:ext cx="71961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00232" y="2928934"/>
            <a:ext cx="7019924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9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786446" y="214290"/>
            <a:ext cx="3071834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8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1-4 قسمة الأعدادالنسبية </a:t>
            </a:r>
            <a:endParaRPr lang="ar-EG" sz="2800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6615150" y="1643050"/>
            <a:ext cx="2100254" cy="428627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4143372" y="1643050"/>
            <a:ext cx="2357454" cy="42862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1785918" y="1643050"/>
            <a:ext cx="2214578" cy="42862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 t="11111"/>
          <a:stretch>
            <a:fillRect/>
          </a:stretch>
        </p:blipFill>
        <p:spPr bwMode="auto">
          <a:xfrm>
            <a:off x="6643702" y="2500306"/>
            <a:ext cx="2330663" cy="42862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4127568" y="2492219"/>
            <a:ext cx="2373258" cy="43671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1785918" y="2453130"/>
            <a:ext cx="2214578" cy="42862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27" name="Picture 11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 t="13044" r="8695"/>
          <a:stretch>
            <a:fillRect/>
          </a:stretch>
        </p:blipFill>
        <p:spPr bwMode="auto">
          <a:xfrm>
            <a:off x="7286644" y="3357562"/>
            <a:ext cx="500066" cy="476249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28" name="Picture 12"/>
          <p:cNvPicPr>
            <a:picLocks noChangeAspect="1" noChangeArrowheads="1"/>
          </p:cNvPicPr>
          <p:nvPr/>
        </p:nvPicPr>
        <p:blipFill>
          <a:blip r:embed="rId17" cstate="print">
            <a:grayscl/>
          </a:blip>
          <a:srcRect r="6249"/>
          <a:stretch>
            <a:fillRect/>
          </a:stretch>
        </p:blipFill>
        <p:spPr bwMode="auto">
          <a:xfrm>
            <a:off x="5500694" y="3214686"/>
            <a:ext cx="500066" cy="571504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29" name="Picture 13"/>
          <p:cNvPicPr>
            <a:picLocks noChangeAspect="1" noChangeArrowheads="1"/>
          </p:cNvPicPr>
          <p:nvPr/>
        </p:nvPicPr>
        <p:blipFill>
          <a:blip r:embed="rId18" cstate="print">
            <a:grayscl/>
          </a:blip>
          <a:srcRect/>
          <a:stretch>
            <a:fillRect/>
          </a:stretch>
        </p:blipFill>
        <p:spPr bwMode="auto">
          <a:xfrm>
            <a:off x="3571868" y="3276603"/>
            <a:ext cx="504825" cy="509587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30" name="Picture 14"/>
          <p:cNvPicPr>
            <a:picLocks noChangeAspect="1" noChangeArrowheads="1"/>
          </p:cNvPicPr>
          <p:nvPr/>
        </p:nvPicPr>
        <p:blipFill>
          <a:blip r:embed="rId19" cstate="print">
            <a:grayscl/>
          </a:blip>
          <a:srcRect/>
          <a:stretch>
            <a:fillRect/>
          </a:stretch>
        </p:blipFill>
        <p:spPr bwMode="auto">
          <a:xfrm>
            <a:off x="1785918" y="3286124"/>
            <a:ext cx="476250" cy="45720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32" name="Picture 16"/>
          <p:cNvPicPr>
            <a:picLocks noChangeAspect="1" noChangeArrowheads="1"/>
          </p:cNvPicPr>
          <p:nvPr/>
        </p:nvPicPr>
        <p:blipFill>
          <a:blip r:embed="rId20" cstate="print">
            <a:grayscl/>
          </a:blip>
          <a:srcRect/>
          <a:stretch>
            <a:fillRect/>
          </a:stretch>
        </p:blipFill>
        <p:spPr bwMode="auto">
          <a:xfrm>
            <a:off x="7286644" y="4357694"/>
            <a:ext cx="1524031" cy="42862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33" name="Picture 17"/>
          <p:cNvPicPr>
            <a:picLocks noChangeAspect="1" noChangeArrowheads="1"/>
          </p:cNvPicPr>
          <p:nvPr/>
        </p:nvPicPr>
        <p:blipFill>
          <a:blip r:embed="rId21" cstate="print">
            <a:grayscl/>
          </a:blip>
          <a:srcRect/>
          <a:stretch>
            <a:fillRect/>
          </a:stretch>
        </p:blipFill>
        <p:spPr bwMode="auto">
          <a:xfrm>
            <a:off x="5643570" y="4357694"/>
            <a:ext cx="976314" cy="42862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34" name="Picture 18"/>
          <p:cNvPicPr>
            <a:picLocks noChangeAspect="1" noChangeArrowheads="1"/>
          </p:cNvPicPr>
          <p:nvPr/>
        </p:nvPicPr>
        <p:blipFill>
          <a:blip r:embed="rId22" cstate="print">
            <a:grayscl/>
          </a:blip>
          <a:srcRect/>
          <a:stretch>
            <a:fillRect/>
          </a:stretch>
        </p:blipFill>
        <p:spPr bwMode="auto">
          <a:xfrm>
            <a:off x="3857620" y="4357694"/>
            <a:ext cx="842032" cy="42862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35" name="Picture 19"/>
          <p:cNvPicPr>
            <a:picLocks noChangeAspect="1" noChangeArrowheads="1"/>
          </p:cNvPicPr>
          <p:nvPr/>
        </p:nvPicPr>
        <p:blipFill>
          <a:blip r:embed="rId23" cstate="print">
            <a:grayscl/>
          </a:blip>
          <a:srcRect/>
          <a:stretch>
            <a:fillRect/>
          </a:stretch>
        </p:blipFill>
        <p:spPr bwMode="auto">
          <a:xfrm>
            <a:off x="1785918" y="4286256"/>
            <a:ext cx="857256" cy="486329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37" name="Picture 21"/>
          <p:cNvPicPr>
            <a:picLocks noChangeAspect="1" noChangeArrowheads="1"/>
          </p:cNvPicPr>
          <p:nvPr/>
        </p:nvPicPr>
        <p:blipFill>
          <a:blip r:embed="rId24" cstate="print">
            <a:grayscl/>
          </a:blip>
          <a:srcRect/>
          <a:stretch>
            <a:fillRect/>
          </a:stretch>
        </p:blipFill>
        <p:spPr bwMode="auto">
          <a:xfrm>
            <a:off x="7215206" y="4857760"/>
            <a:ext cx="571504" cy="500066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38" name="Picture 22"/>
          <p:cNvPicPr>
            <a:picLocks noChangeAspect="1" noChangeArrowheads="1"/>
          </p:cNvPicPr>
          <p:nvPr/>
        </p:nvPicPr>
        <p:blipFill>
          <a:blip r:embed="rId25" cstate="print">
            <a:grayscl/>
          </a:blip>
          <a:srcRect/>
          <a:stretch>
            <a:fillRect/>
          </a:stretch>
        </p:blipFill>
        <p:spPr bwMode="auto">
          <a:xfrm>
            <a:off x="5357819" y="4929198"/>
            <a:ext cx="571504" cy="500066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39" name="Picture 23"/>
          <p:cNvPicPr>
            <a:picLocks noChangeAspect="1" noChangeArrowheads="1"/>
          </p:cNvPicPr>
          <p:nvPr/>
        </p:nvPicPr>
        <p:blipFill>
          <a:blip r:embed="rId26" cstate="print">
            <a:grayscl/>
          </a:blip>
          <a:srcRect/>
          <a:stretch>
            <a:fillRect/>
          </a:stretch>
        </p:blipFill>
        <p:spPr bwMode="auto">
          <a:xfrm>
            <a:off x="3571869" y="4929198"/>
            <a:ext cx="571504" cy="50006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40" name="Picture 24"/>
          <p:cNvPicPr>
            <a:picLocks noChangeAspect="1" noChangeArrowheads="1"/>
          </p:cNvPicPr>
          <p:nvPr/>
        </p:nvPicPr>
        <p:blipFill>
          <a:blip r:embed="rId27" cstate="print">
            <a:grayscl/>
          </a:blip>
          <a:srcRect/>
          <a:stretch>
            <a:fillRect/>
          </a:stretch>
        </p:blipFill>
        <p:spPr bwMode="auto">
          <a:xfrm>
            <a:off x="1785919" y="4857760"/>
            <a:ext cx="571504" cy="50482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42" name="Picture 26"/>
          <p:cNvPicPr>
            <a:picLocks noChangeAspect="1" noChangeArrowheads="1"/>
          </p:cNvPicPr>
          <p:nvPr/>
        </p:nvPicPr>
        <p:blipFill>
          <a:blip r:embed="rId28" cstate="print">
            <a:grayscl/>
          </a:blip>
          <a:srcRect/>
          <a:stretch>
            <a:fillRect/>
          </a:stretch>
        </p:blipFill>
        <p:spPr bwMode="auto">
          <a:xfrm>
            <a:off x="7072330" y="5929330"/>
            <a:ext cx="1857388" cy="42862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43" name="Picture 27"/>
          <p:cNvPicPr>
            <a:picLocks noChangeAspect="1" noChangeArrowheads="1"/>
          </p:cNvPicPr>
          <p:nvPr/>
        </p:nvPicPr>
        <p:blipFill>
          <a:blip r:embed="rId29" cstate="print">
            <a:grayscl/>
          </a:blip>
          <a:srcRect/>
          <a:stretch>
            <a:fillRect/>
          </a:stretch>
        </p:blipFill>
        <p:spPr bwMode="auto">
          <a:xfrm>
            <a:off x="8153428" y="6429396"/>
            <a:ext cx="633414" cy="35719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44" name="Picture 28"/>
          <p:cNvPicPr>
            <a:picLocks noChangeAspect="1" noChangeArrowheads="1"/>
          </p:cNvPicPr>
          <p:nvPr/>
        </p:nvPicPr>
        <p:blipFill>
          <a:blip r:embed="rId30" cstate="print">
            <a:grayscl/>
          </a:blip>
          <a:srcRect/>
          <a:stretch>
            <a:fillRect/>
          </a:stretch>
        </p:blipFill>
        <p:spPr bwMode="auto">
          <a:xfrm>
            <a:off x="7296172" y="6429396"/>
            <a:ext cx="785818" cy="35719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45" name="Picture 29"/>
          <p:cNvPicPr>
            <a:picLocks noChangeAspect="1" noChangeArrowheads="1"/>
          </p:cNvPicPr>
          <p:nvPr/>
        </p:nvPicPr>
        <p:blipFill>
          <a:blip r:embed="rId31" cstate="print">
            <a:grayscl/>
          </a:blip>
          <a:srcRect/>
          <a:stretch>
            <a:fillRect/>
          </a:stretch>
        </p:blipFill>
        <p:spPr bwMode="auto">
          <a:xfrm>
            <a:off x="5286380" y="5929330"/>
            <a:ext cx="1666869" cy="377404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46" name="Picture 30"/>
          <p:cNvPicPr>
            <a:picLocks noChangeAspect="1" noChangeArrowheads="1"/>
          </p:cNvPicPr>
          <p:nvPr/>
        </p:nvPicPr>
        <p:blipFill>
          <a:blip r:embed="rId32" cstate="print">
            <a:grayscl/>
          </a:blip>
          <a:srcRect/>
          <a:stretch>
            <a:fillRect/>
          </a:stretch>
        </p:blipFill>
        <p:spPr bwMode="auto">
          <a:xfrm>
            <a:off x="6149156" y="6357958"/>
            <a:ext cx="732655" cy="42862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47" name="Picture 31"/>
          <p:cNvPicPr>
            <a:picLocks noChangeAspect="1" noChangeArrowheads="1"/>
          </p:cNvPicPr>
          <p:nvPr/>
        </p:nvPicPr>
        <p:blipFill>
          <a:blip r:embed="rId33" cstate="print">
            <a:grayscl/>
          </a:blip>
          <a:srcRect/>
          <a:stretch>
            <a:fillRect/>
          </a:stretch>
        </p:blipFill>
        <p:spPr bwMode="auto">
          <a:xfrm>
            <a:off x="5441147" y="6357958"/>
            <a:ext cx="654846" cy="409576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48" name="Picture 32"/>
          <p:cNvPicPr>
            <a:picLocks noChangeAspect="1" noChangeArrowheads="1"/>
          </p:cNvPicPr>
          <p:nvPr/>
        </p:nvPicPr>
        <p:blipFill>
          <a:blip r:embed="rId34" cstate="print">
            <a:grayscl/>
          </a:blip>
          <a:srcRect/>
          <a:stretch>
            <a:fillRect/>
          </a:stretch>
        </p:blipFill>
        <p:spPr bwMode="auto">
          <a:xfrm>
            <a:off x="3500430" y="5929330"/>
            <a:ext cx="1547814" cy="35719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49" name="Picture 33"/>
          <p:cNvPicPr>
            <a:picLocks noChangeAspect="1" noChangeArrowheads="1"/>
          </p:cNvPicPr>
          <p:nvPr/>
        </p:nvPicPr>
        <p:blipFill>
          <a:blip r:embed="rId35" cstate="print">
            <a:grayscl/>
          </a:blip>
          <a:srcRect/>
          <a:stretch>
            <a:fillRect/>
          </a:stretch>
        </p:blipFill>
        <p:spPr bwMode="auto">
          <a:xfrm>
            <a:off x="4358231" y="6357958"/>
            <a:ext cx="594781" cy="42862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50" name="Picture 34"/>
          <p:cNvPicPr>
            <a:picLocks noChangeAspect="1" noChangeArrowheads="1"/>
          </p:cNvPicPr>
          <p:nvPr/>
        </p:nvPicPr>
        <p:blipFill>
          <a:blip r:embed="rId36" cstate="print">
            <a:grayscl/>
          </a:blip>
          <a:srcRect/>
          <a:stretch>
            <a:fillRect/>
          </a:stretch>
        </p:blipFill>
        <p:spPr bwMode="auto">
          <a:xfrm>
            <a:off x="3643306" y="6357959"/>
            <a:ext cx="608709" cy="42862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51" name="Picture 35"/>
          <p:cNvPicPr>
            <a:picLocks noChangeAspect="1" noChangeArrowheads="1"/>
          </p:cNvPicPr>
          <p:nvPr/>
        </p:nvPicPr>
        <p:blipFill>
          <a:blip r:embed="rId37" cstate="print">
            <a:grayscl/>
          </a:blip>
          <a:srcRect/>
          <a:stretch>
            <a:fillRect/>
          </a:stretch>
        </p:blipFill>
        <p:spPr bwMode="auto">
          <a:xfrm>
            <a:off x="1762116" y="5929330"/>
            <a:ext cx="1524000" cy="35719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52" name="Picture 36"/>
          <p:cNvPicPr>
            <a:picLocks noChangeAspect="1" noChangeArrowheads="1"/>
          </p:cNvPicPr>
          <p:nvPr/>
        </p:nvPicPr>
        <p:blipFill>
          <a:blip r:embed="rId38" cstate="print">
            <a:grayscl/>
          </a:blip>
          <a:srcRect/>
          <a:stretch>
            <a:fillRect/>
          </a:stretch>
        </p:blipFill>
        <p:spPr bwMode="auto">
          <a:xfrm>
            <a:off x="2571736" y="6357958"/>
            <a:ext cx="642942" cy="42862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53" name="Picture 37"/>
          <p:cNvPicPr>
            <a:picLocks noChangeAspect="1" noChangeArrowheads="1"/>
          </p:cNvPicPr>
          <p:nvPr/>
        </p:nvPicPr>
        <p:blipFill>
          <a:blip r:embed="rId39" cstate="print">
            <a:grayscl/>
          </a:blip>
          <a:srcRect/>
          <a:stretch>
            <a:fillRect/>
          </a:stretch>
        </p:blipFill>
        <p:spPr bwMode="auto">
          <a:xfrm>
            <a:off x="1928794" y="6357958"/>
            <a:ext cx="566737" cy="42862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3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5572140"/>
            <a:ext cx="559117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0068" y="4500570"/>
            <a:ext cx="4819650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4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8" y="90474"/>
            <a:ext cx="71438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6725758" y="1528753"/>
            <a:ext cx="2061084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4997570" y="1585903"/>
            <a:ext cx="171757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3443292" y="1571612"/>
            <a:ext cx="148589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2705092" y="1571612"/>
            <a:ext cx="652462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1785918" y="1714488"/>
            <a:ext cx="857256" cy="357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ctangle 11"/>
          <p:cNvSpPr/>
          <p:nvPr/>
        </p:nvSpPr>
        <p:spPr>
          <a:xfrm>
            <a:off x="1785918" y="1571612"/>
            <a:ext cx="7000924" cy="571504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785918" y="2214554"/>
            <a:ext cx="717232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3409958" y="5029215"/>
            <a:ext cx="2305050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2643174" y="5029215"/>
            <a:ext cx="62865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52" name="Picture 12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1857356" y="5029215"/>
            <a:ext cx="619125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Rectangle 17"/>
          <p:cNvSpPr/>
          <p:nvPr/>
        </p:nvSpPr>
        <p:spPr>
          <a:xfrm>
            <a:off x="1785918" y="5000636"/>
            <a:ext cx="4000528" cy="571504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10254" name="Picture 14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3428992" y="6072210"/>
            <a:ext cx="22955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55" name="Picture 15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2786050" y="6072206"/>
            <a:ext cx="5810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56" name="Picture 16"/>
          <p:cNvPicPr>
            <a:picLocks noChangeAspect="1" noChangeArrowheads="1"/>
          </p:cNvPicPr>
          <p:nvPr/>
        </p:nvPicPr>
        <p:blipFill>
          <a:blip r:embed="rId17" cstate="print">
            <a:grayscl/>
          </a:blip>
          <a:srcRect/>
          <a:stretch>
            <a:fillRect/>
          </a:stretch>
        </p:blipFill>
        <p:spPr bwMode="auto">
          <a:xfrm>
            <a:off x="2047862" y="6081735"/>
            <a:ext cx="6667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Rectangle 22"/>
          <p:cNvSpPr/>
          <p:nvPr/>
        </p:nvSpPr>
        <p:spPr>
          <a:xfrm>
            <a:off x="1785918" y="6072206"/>
            <a:ext cx="4000528" cy="571504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142852"/>
            <a:ext cx="6643734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585762"/>
            <a:ext cx="7072363" cy="9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8" y="2285992"/>
            <a:ext cx="7143801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0298" y="4572009"/>
            <a:ext cx="6429420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7002772" y="1633529"/>
            <a:ext cx="1641194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6451007" y="1643050"/>
            <a:ext cx="54988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5346538" y="1643050"/>
            <a:ext cx="10828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3636726" y="1633529"/>
            <a:ext cx="1649654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3098121" y="1643050"/>
            <a:ext cx="473747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1785918" y="1643050"/>
            <a:ext cx="1285884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Rectangle 14"/>
          <p:cNvSpPr/>
          <p:nvPr/>
        </p:nvSpPr>
        <p:spPr>
          <a:xfrm>
            <a:off x="1785918" y="1643050"/>
            <a:ext cx="7000924" cy="571504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11276" name="Picture 12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6215074" y="3786190"/>
            <a:ext cx="256222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7" name="Picture 13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4062424" y="3786194"/>
            <a:ext cx="21526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8" name="Picture 14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2209796" y="3786190"/>
            <a:ext cx="1790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Rectangle 18"/>
          <p:cNvSpPr/>
          <p:nvPr/>
        </p:nvSpPr>
        <p:spPr>
          <a:xfrm>
            <a:off x="1928794" y="3786190"/>
            <a:ext cx="7000924" cy="571504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11279" name="Picture 15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6148416" y="5643578"/>
            <a:ext cx="24955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80" name="Picture 16"/>
          <p:cNvPicPr>
            <a:picLocks noChangeAspect="1" noChangeArrowheads="1"/>
          </p:cNvPicPr>
          <p:nvPr/>
        </p:nvPicPr>
        <p:blipFill>
          <a:blip r:embed="rId17" cstate="print">
            <a:grayscl/>
          </a:blip>
          <a:srcRect/>
          <a:stretch>
            <a:fillRect/>
          </a:stretch>
        </p:blipFill>
        <p:spPr bwMode="auto">
          <a:xfrm>
            <a:off x="4586298" y="5715016"/>
            <a:ext cx="14859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81" name="Picture 17"/>
          <p:cNvPicPr>
            <a:picLocks noChangeAspect="1" noChangeArrowheads="1"/>
          </p:cNvPicPr>
          <p:nvPr/>
        </p:nvPicPr>
        <p:blipFill>
          <a:blip r:embed="rId18" cstate="print">
            <a:grayscl/>
          </a:blip>
          <a:srcRect/>
          <a:stretch>
            <a:fillRect/>
          </a:stretch>
        </p:blipFill>
        <p:spPr bwMode="auto">
          <a:xfrm>
            <a:off x="3252788" y="5643578"/>
            <a:ext cx="13906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82" name="Picture 18"/>
          <p:cNvPicPr>
            <a:picLocks noChangeAspect="1" noChangeArrowheads="1"/>
          </p:cNvPicPr>
          <p:nvPr/>
        </p:nvPicPr>
        <p:blipFill>
          <a:blip r:embed="rId19" cstate="print">
            <a:grayscl/>
          </a:blip>
          <a:srcRect/>
          <a:stretch>
            <a:fillRect/>
          </a:stretch>
        </p:blipFill>
        <p:spPr bwMode="auto">
          <a:xfrm>
            <a:off x="2071670" y="5715016"/>
            <a:ext cx="10096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Rectangle 23"/>
          <p:cNvSpPr/>
          <p:nvPr/>
        </p:nvSpPr>
        <p:spPr>
          <a:xfrm>
            <a:off x="1928794" y="5643578"/>
            <a:ext cx="7000924" cy="571504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081415" y="1571612"/>
            <a:ext cx="2405847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</a:rPr>
              <a:t>الفصل الأول </a:t>
            </a:r>
            <a:endParaRPr lang="ar-EG" sz="3200" b="1" dirty="0">
              <a:ln/>
              <a:solidFill>
                <a:schemeClr val="accent3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977900" y="2214554"/>
            <a:ext cx="2700356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2400" dirty="0" smtClean="0">
                <a:solidFill>
                  <a:schemeClr val="tx1"/>
                </a:solidFill>
              </a:rPr>
              <a:t>الجبر : الأعداد النسبية .</a:t>
            </a:r>
            <a:endParaRPr lang="ar-EG" sz="2400" dirty="0">
              <a:solidFill>
                <a:schemeClr val="tx1"/>
              </a:solidFill>
            </a:endParaRPr>
          </a:p>
        </p:txBody>
      </p:sp>
      <p:sp>
        <p:nvSpPr>
          <p:cNvPr id="6" name="Rounded Rectangle 5">
            <a:hlinkClick r:id="rId2" action="ppaction://hlinksldjump"/>
          </p:cNvPr>
          <p:cNvSpPr/>
          <p:nvPr/>
        </p:nvSpPr>
        <p:spPr>
          <a:xfrm>
            <a:off x="2214546" y="1571612"/>
            <a:ext cx="2571768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</a:rPr>
              <a:t>الفصل الثانى </a:t>
            </a:r>
            <a:endParaRPr lang="ar-EG" sz="3200" b="1" dirty="0">
              <a:ln/>
              <a:solidFill>
                <a:schemeClr val="accent3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857356" y="2214554"/>
            <a:ext cx="3214710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2000" dirty="0" smtClean="0">
                <a:solidFill>
                  <a:schemeClr val="tx1"/>
                </a:solidFill>
              </a:rPr>
              <a:t>الأعداد الحقيقية ونظرية فيثاغورس</a:t>
            </a:r>
            <a:endParaRPr lang="ar-EG" sz="2000" dirty="0">
              <a:solidFill>
                <a:schemeClr val="tx1"/>
              </a:solidFill>
            </a:endParaRPr>
          </a:p>
        </p:txBody>
      </p:sp>
      <p:sp>
        <p:nvSpPr>
          <p:cNvPr id="8" name="Rounded Rectangle 7">
            <a:hlinkClick r:id="rId3" action="ppaction://hlinksldjump"/>
          </p:cNvPr>
          <p:cNvSpPr/>
          <p:nvPr/>
        </p:nvSpPr>
        <p:spPr>
          <a:xfrm>
            <a:off x="6072198" y="3286124"/>
            <a:ext cx="2571768" cy="7143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</a:rPr>
              <a:t>الفصل الثالث </a:t>
            </a:r>
            <a:endParaRPr lang="ar-EG" sz="3200" b="1" dirty="0">
              <a:ln/>
              <a:solidFill>
                <a:schemeClr val="accent3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977900" y="4000504"/>
            <a:ext cx="2700356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2800" dirty="0" smtClean="0">
                <a:solidFill>
                  <a:schemeClr val="tx1"/>
                </a:solidFill>
              </a:rPr>
              <a:t>التنــاسب و التشــــابه. </a:t>
            </a:r>
            <a:endParaRPr lang="ar-EG" sz="2800" dirty="0">
              <a:solidFill>
                <a:schemeClr val="tx1"/>
              </a:solidFill>
            </a:endParaRPr>
          </a:p>
        </p:txBody>
      </p:sp>
      <p:sp>
        <p:nvSpPr>
          <p:cNvPr id="10" name="Rounded Rectangle 9">
            <a:hlinkClick r:id="rId4" action="ppaction://hlinksldjump"/>
          </p:cNvPr>
          <p:cNvSpPr/>
          <p:nvPr/>
        </p:nvSpPr>
        <p:spPr>
          <a:xfrm>
            <a:off x="2143108" y="3286124"/>
            <a:ext cx="2571768" cy="7143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</a:rPr>
              <a:t>الفصل الرابع </a:t>
            </a:r>
            <a:endParaRPr lang="ar-EG" sz="3200" b="1" dirty="0">
              <a:ln/>
              <a:solidFill>
                <a:schemeClr val="accent3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923079" y="4000504"/>
            <a:ext cx="3086122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2800" dirty="0" smtClean="0">
                <a:solidFill>
                  <a:schemeClr val="tx1"/>
                </a:solidFill>
              </a:rPr>
              <a:t>النسبــــــة المـــئوية .</a:t>
            </a:r>
            <a:endParaRPr lang="ar-EG" sz="2800" dirty="0">
              <a:solidFill>
                <a:schemeClr val="tx1"/>
              </a:solidFill>
            </a:endParaRPr>
          </a:p>
        </p:txBody>
      </p:sp>
      <p:sp>
        <p:nvSpPr>
          <p:cNvPr id="12" name="Rounded Rectangle 11">
            <a:hlinkClick r:id="rId5" action="ppaction://hlinksldjump"/>
          </p:cNvPr>
          <p:cNvSpPr/>
          <p:nvPr/>
        </p:nvSpPr>
        <p:spPr>
          <a:xfrm>
            <a:off x="4000496" y="5000636"/>
            <a:ext cx="2571768" cy="7143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</a:rPr>
              <a:t>الفصل الخامس </a:t>
            </a:r>
            <a:endParaRPr lang="ar-EG" sz="3200" b="1" dirty="0">
              <a:ln/>
              <a:solidFill>
                <a:schemeClr val="accent3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571868" y="5643578"/>
            <a:ext cx="3429024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2400" dirty="0" smtClean="0">
                <a:solidFill>
                  <a:schemeClr val="tx1"/>
                </a:solidFill>
              </a:rPr>
              <a:t>الهندسة والاستدلال المكانى . </a:t>
            </a:r>
            <a:endParaRPr lang="ar-EG" sz="2400" dirty="0">
              <a:solidFill>
                <a:schemeClr val="tx1"/>
              </a:solidFill>
            </a:endParaRPr>
          </a:p>
        </p:txBody>
      </p:sp>
      <p:sp>
        <p:nvSpPr>
          <p:cNvPr id="14" name="Up Ribbon 13"/>
          <p:cNvSpPr/>
          <p:nvPr/>
        </p:nvSpPr>
        <p:spPr>
          <a:xfrm>
            <a:off x="2928926" y="357166"/>
            <a:ext cx="4643470" cy="785818"/>
          </a:xfrm>
          <a:prstGeom prst="ribbon2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4800" b="1" dirty="0" smtClean="0">
                <a:ln/>
                <a:solidFill>
                  <a:schemeClr val="accent3"/>
                </a:solidFill>
              </a:rPr>
              <a:t>الفـهــرس </a:t>
            </a:r>
            <a:endParaRPr lang="ar-EG" sz="4800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65" y="2366960"/>
            <a:ext cx="4667239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3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214942" y="71414"/>
            <a:ext cx="3714776" cy="5000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dirty="0" smtClean="0">
                <a:latin typeface="Adobe Arabic" pitchFamily="18" charset="-78"/>
                <a:cs typeface="Adobe Arabic" pitchFamily="18" charset="-78"/>
              </a:rPr>
              <a:t>مسائل :  مهارات التفكير العليا .</a:t>
            </a:r>
            <a:endParaRPr lang="ar-EG" sz="32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7993" y="642918"/>
            <a:ext cx="6181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95893" y="2000240"/>
            <a:ext cx="393382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0298" y="3143248"/>
            <a:ext cx="642942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85918" y="4143380"/>
            <a:ext cx="7072362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86050" y="5429264"/>
            <a:ext cx="6219825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5143504" y="1485890"/>
            <a:ext cx="3643338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1785918" y="1485890"/>
            <a:ext cx="3214710" cy="5143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1724018" y="2214554"/>
            <a:ext cx="2276478" cy="42862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2299" name="Picture 11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1928794" y="2714623"/>
            <a:ext cx="1609725" cy="357187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2301" name="Picture 13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6000760" y="3571876"/>
            <a:ext cx="2714644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302" name="Picture 14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3571868" y="3643314"/>
            <a:ext cx="2376536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303" name="Picture 15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1809749" y="3643315"/>
            <a:ext cx="1762119" cy="357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Rectangle 19"/>
          <p:cNvSpPr/>
          <p:nvPr/>
        </p:nvSpPr>
        <p:spPr>
          <a:xfrm>
            <a:off x="6143636" y="4938719"/>
            <a:ext cx="2500330" cy="500066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12304" name="Picture 16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6286513" y="5010157"/>
            <a:ext cx="221457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305" name="Picture 17"/>
          <p:cNvPicPr>
            <a:picLocks noChangeAspect="1" noChangeArrowheads="1"/>
          </p:cNvPicPr>
          <p:nvPr/>
        </p:nvPicPr>
        <p:blipFill>
          <a:blip r:embed="rId17" cstate="print">
            <a:grayscl/>
          </a:blip>
          <a:srcRect/>
          <a:stretch>
            <a:fillRect/>
          </a:stretch>
        </p:blipFill>
        <p:spPr bwMode="auto">
          <a:xfrm>
            <a:off x="2357422" y="4948252"/>
            <a:ext cx="2071702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306" name="Picture 18"/>
          <p:cNvPicPr>
            <a:picLocks noChangeAspect="1" noChangeArrowheads="1"/>
          </p:cNvPicPr>
          <p:nvPr/>
        </p:nvPicPr>
        <p:blipFill>
          <a:blip r:embed="rId18" cstate="print">
            <a:grayscl/>
          </a:blip>
          <a:srcRect/>
          <a:stretch>
            <a:fillRect/>
          </a:stretch>
        </p:blipFill>
        <p:spPr bwMode="auto">
          <a:xfrm>
            <a:off x="1857356" y="4929198"/>
            <a:ext cx="500066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Rectangle 24"/>
          <p:cNvSpPr/>
          <p:nvPr/>
        </p:nvSpPr>
        <p:spPr>
          <a:xfrm>
            <a:off x="1785918" y="3571876"/>
            <a:ext cx="7000924" cy="571504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6" name="Rectangle 25"/>
          <p:cNvSpPr/>
          <p:nvPr/>
        </p:nvSpPr>
        <p:spPr>
          <a:xfrm>
            <a:off x="1785918" y="4929198"/>
            <a:ext cx="2714644" cy="500066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12307" name="Picture 19"/>
          <p:cNvPicPr>
            <a:picLocks noChangeAspect="1" noChangeArrowheads="1"/>
          </p:cNvPicPr>
          <p:nvPr/>
        </p:nvPicPr>
        <p:blipFill>
          <a:blip r:embed="rId19" cstate="print">
            <a:grayscl/>
          </a:blip>
          <a:srcRect/>
          <a:stretch>
            <a:fillRect/>
          </a:stretch>
        </p:blipFill>
        <p:spPr bwMode="auto">
          <a:xfrm>
            <a:off x="5429256" y="6072207"/>
            <a:ext cx="3571900" cy="3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308" name="Picture 20"/>
          <p:cNvPicPr>
            <a:picLocks noChangeAspect="1" noChangeArrowheads="1"/>
          </p:cNvPicPr>
          <p:nvPr/>
        </p:nvPicPr>
        <p:blipFill>
          <a:blip r:embed="rId20" cstate="print">
            <a:grayscl/>
          </a:blip>
          <a:srcRect/>
          <a:stretch>
            <a:fillRect/>
          </a:stretch>
        </p:blipFill>
        <p:spPr bwMode="auto">
          <a:xfrm>
            <a:off x="1785918" y="6072206"/>
            <a:ext cx="35719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309" name="Picture 21"/>
          <p:cNvPicPr>
            <a:picLocks noChangeAspect="1" noChangeArrowheads="1"/>
          </p:cNvPicPr>
          <p:nvPr/>
        </p:nvPicPr>
        <p:blipFill>
          <a:blip r:embed="rId21" cstate="print">
            <a:grayscl/>
          </a:blip>
          <a:srcRect/>
          <a:stretch>
            <a:fillRect/>
          </a:stretch>
        </p:blipFill>
        <p:spPr bwMode="auto">
          <a:xfrm>
            <a:off x="7500958" y="6429396"/>
            <a:ext cx="1285884" cy="266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310" name="Picture 22"/>
          <p:cNvPicPr>
            <a:picLocks noChangeAspect="1" noChangeArrowheads="1"/>
          </p:cNvPicPr>
          <p:nvPr/>
        </p:nvPicPr>
        <p:blipFill>
          <a:blip r:embed="rId22" cstate="print">
            <a:grayscl/>
          </a:blip>
          <a:srcRect/>
          <a:stretch>
            <a:fillRect/>
          </a:stretch>
        </p:blipFill>
        <p:spPr bwMode="auto">
          <a:xfrm>
            <a:off x="4786314" y="6415111"/>
            <a:ext cx="23241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311" name="Picture 23"/>
          <p:cNvPicPr>
            <a:picLocks noChangeAspect="1" noChangeArrowheads="1"/>
          </p:cNvPicPr>
          <p:nvPr/>
        </p:nvPicPr>
        <p:blipFill>
          <a:blip r:embed="rId23" cstate="print">
            <a:grayscl/>
          </a:blip>
          <a:srcRect/>
          <a:stretch>
            <a:fillRect/>
          </a:stretch>
        </p:blipFill>
        <p:spPr bwMode="auto">
          <a:xfrm>
            <a:off x="3714744" y="6429396"/>
            <a:ext cx="103822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Rectangle 33"/>
          <p:cNvSpPr/>
          <p:nvPr/>
        </p:nvSpPr>
        <p:spPr>
          <a:xfrm>
            <a:off x="1785918" y="6072206"/>
            <a:ext cx="7215238" cy="714356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29058" y="142852"/>
            <a:ext cx="5000660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4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1- 5 جمع الأعداد النسبية ذات المقامات المتشابهة وطرحها  </a:t>
            </a:r>
            <a:endParaRPr lang="ar-EG" sz="2400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5840" y="857232"/>
            <a:ext cx="4333878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1285860"/>
            <a:ext cx="678661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8254190" y="1785926"/>
            <a:ext cx="566161" cy="5334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7893656" y="1785926"/>
            <a:ext cx="321682" cy="5334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7419992" y="1785926"/>
            <a:ext cx="366718" cy="5334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6207136" y="1785926"/>
            <a:ext cx="722318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5675320" y="1785926"/>
            <a:ext cx="500066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4357686" y="1766880"/>
            <a:ext cx="857256" cy="51911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3857620" y="1785927"/>
            <a:ext cx="409992" cy="50237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3428992" y="1785926"/>
            <a:ext cx="337412" cy="50237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2572897" y="1785926"/>
            <a:ext cx="641781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2220741" y="1781644"/>
            <a:ext cx="318444" cy="50434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1863691" y="1785927"/>
            <a:ext cx="318304" cy="50059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071670" y="2357430"/>
            <a:ext cx="6929486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7" cstate="print"/>
          <a:srcRect l="52525" t="-9376"/>
          <a:stretch>
            <a:fillRect/>
          </a:stretch>
        </p:blipFill>
        <p:spPr bwMode="auto">
          <a:xfrm>
            <a:off x="4786314" y="3500438"/>
            <a:ext cx="4214842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8" cstate="print">
            <a:grayscl/>
          </a:blip>
          <a:srcRect/>
          <a:stretch>
            <a:fillRect/>
          </a:stretch>
        </p:blipFill>
        <p:spPr bwMode="auto">
          <a:xfrm>
            <a:off x="8280274" y="2928938"/>
            <a:ext cx="649443" cy="5715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19" cstate="print">
            <a:grayscl/>
          </a:blip>
          <a:srcRect/>
          <a:stretch>
            <a:fillRect/>
          </a:stretch>
        </p:blipFill>
        <p:spPr bwMode="auto">
          <a:xfrm>
            <a:off x="7923946" y="2947980"/>
            <a:ext cx="291392" cy="5524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0" cstate="print">
            <a:grayscl/>
          </a:blip>
          <a:srcRect/>
          <a:stretch>
            <a:fillRect/>
          </a:stretch>
        </p:blipFill>
        <p:spPr bwMode="auto">
          <a:xfrm>
            <a:off x="7500958" y="2928934"/>
            <a:ext cx="357190" cy="5905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21" cstate="print">
            <a:grayscl/>
          </a:blip>
          <a:srcRect/>
          <a:stretch>
            <a:fillRect/>
          </a:stretch>
        </p:blipFill>
        <p:spPr bwMode="auto">
          <a:xfrm>
            <a:off x="6500826" y="2928934"/>
            <a:ext cx="785818" cy="55721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22" cstate="print">
            <a:grayscl/>
          </a:blip>
          <a:srcRect/>
          <a:stretch>
            <a:fillRect/>
          </a:stretch>
        </p:blipFill>
        <p:spPr bwMode="auto">
          <a:xfrm>
            <a:off x="6078278" y="2928934"/>
            <a:ext cx="422548" cy="54769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3" cstate="print">
            <a:grayscl/>
          </a:blip>
          <a:srcRect/>
          <a:stretch>
            <a:fillRect/>
          </a:stretch>
        </p:blipFill>
        <p:spPr bwMode="auto">
          <a:xfrm>
            <a:off x="5643570" y="2934084"/>
            <a:ext cx="357190" cy="56635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4" cstate="print">
            <a:grayscl/>
          </a:blip>
          <a:srcRect/>
          <a:stretch>
            <a:fillRect/>
          </a:stretch>
        </p:blipFill>
        <p:spPr bwMode="auto">
          <a:xfrm>
            <a:off x="4570323" y="2928934"/>
            <a:ext cx="787495" cy="5715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5" cstate="print">
            <a:grayscl/>
          </a:blip>
          <a:srcRect/>
          <a:stretch>
            <a:fillRect/>
          </a:stretch>
        </p:blipFill>
        <p:spPr bwMode="auto">
          <a:xfrm>
            <a:off x="4136415" y="2928934"/>
            <a:ext cx="395705" cy="5715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26" cstate="print">
            <a:grayscl/>
          </a:blip>
          <a:srcRect/>
          <a:stretch>
            <a:fillRect/>
          </a:stretch>
        </p:blipFill>
        <p:spPr bwMode="auto">
          <a:xfrm>
            <a:off x="3655810" y="2928934"/>
            <a:ext cx="376244" cy="5715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2" name="Picture 13"/>
          <p:cNvPicPr>
            <a:picLocks noChangeAspect="1" noChangeArrowheads="1"/>
          </p:cNvPicPr>
          <p:nvPr/>
        </p:nvPicPr>
        <p:blipFill>
          <a:blip r:embed="rId27" cstate="print">
            <a:grayscl/>
          </a:blip>
          <a:srcRect/>
          <a:stretch>
            <a:fillRect/>
          </a:stretch>
        </p:blipFill>
        <p:spPr bwMode="auto">
          <a:xfrm>
            <a:off x="2727226" y="2928934"/>
            <a:ext cx="773204" cy="5524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3" name="Picture 14"/>
          <p:cNvPicPr>
            <a:picLocks noChangeAspect="1" noChangeArrowheads="1"/>
          </p:cNvPicPr>
          <p:nvPr/>
        </p:nvPicPr>
        <p:blipFill>
          <a:blip r:embed="rId28" cstate="print">
            <a:grayscl/>
          </a:blip>
          <a:srcRect/>
          <a:stretch>
            <a:fillRect/>
          </a:stretch>
        </p:blipFill>
        <p:spPr bwMode="auto">
          <a:xfrm>
            <a:off x="2298598" y="2928934"/>
            <a:ext cx="389964" cy="576263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4" name="Picture 15"/>
          <p:cNvPicPr>
            <a:picLocks noChangeAspect="1" noChangeArrowheads="1"/>
          </p:cNvPicPr>
          <p:nvPr/>
        </p:nvPicPr>
        <p:blipFill>
          <a:blip r:embed="rId29" cstate="print">
            <a:grayscl/>
          </a:blip>
          <a:srcRect/>
          <a:stretch>
            <a:fillRect/>
          </a:stretch>
        </p:blipFill>
        <p:spPr bwMode="auto">
          <a:xfrm>
            <a:off x="1869970" y="2928934"/>
            <a:ext cx="342899" cy="5715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30" cstate="print">
            <a:grayscl/>
          </a:blip>
          <a:srcRect/>
          <a:stretch>
            <a:fillRect/>
          </a:stretch>
        </p:blipFill>
        <p:spPr bwMode="auto">
          <a:xfrm>
            <a:off x="8429652" y="4071942"/>
            <a:ext cx="571504" cy="5524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31" cstate="print">
            <a:grayscl/>
          </a:blip>
          <a:srcRect/>
          <a:stretch>
            <a:fillRect/>
          </a:stretch>
        </p:blipFill>
        <p:spPr bwMode="auto">
          <a:xfrm>
            <a:off x="7358082" y="4071942"/>
            <a:ext cx="995360" cy="54292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32" cstate="print">
            <a:grayscl/>
          </a:blip>
          <a:srcRect/>
          <a:stretch>
            <a:fillRect/>
          </a:stretch>
        </p:blipFill>
        <p:spPr bwMode="auto">
          <a:xfrm>
            <a:off x="7500959" y="4643446"/>
            <a:ext cx="1285884" cy="71438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33" cstate="print">
            <a:grayscl/>
          </a:blip>
          <a:srcRect/>
          <a:stretch>
            <a:fillRect/>
          </a:stretch>
        </p:blipFill>
        <p:spPr bwMode="auto">
          <a:xfrm>
            <a:off x="6143636" y="4071942"/>
            <a:ext cx="800100" cy="5715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34" cstate="print">
            <a:grayscl/>
          </a:blip>
          <a:srcRect/>
          <a:stretch>
            <a:fillRect/>
          </a:stretch>
        </p:blipFill>
        <p:spPr bwMode="auto">
          <a:xfrm>
            <a:off x="5000628" y="4071941"/>
            <a:ext cx="1071570" cy="58170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35" cstate="print">
            <a:grayscl/>
          </a:blip>
          <a:srcRect/>
          <a:stretch>
            <a:fillRect/>
          </a:stretch>
        </p:blipFill>
        <p:spPr bwMode="auto">
          <a:xfrm>
            <a:off x="5643570" y="4714884"/>
            <a:ext cx="904876" cy="642941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6767542" y="5391167"/>
            <a:ext cx="2233614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37" cstate="print">
            <a:grayscl/>
          </a:blip>
          <a:srcRect/>
          <a:stretch>
            <a:fillRect/>
          </a:stretch>
        </p:blipFill>
        <p:spPr bwMode="auto">
          <a:xfrm>
            <a:off x="5072066" y="5929330"/>
            <a:ext cx="3790950" cy="74773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38" cstate="print">
            <a:grayscl/>
          </a:blip>
          <a:srcRect/>
          <a:stretch>
            <a:fillRect/>
          </a:stretch>
        </p:blipFill>
        <p:spPr bwMode="auto">
          <a:xfrm>
            <a:off x="1785918" y="5715016"/>
            <a:ext cx="3138483" cy="638173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39" cstate="print">
            <a:grayscl/>
          </a:blip>
          <a:srcRect/>
          <a:stretch>
            <a:fillRect/>
          </a:stretch>
        </p:blipFill>
        <p:spPr bwMode="auto">
          <a:xfrm>
            <a:off x="1786280" y="6357958"/>
            <a:ext cx="3122600" cy="395041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40" cstate="print"/>
          <a:srcRect/>
          <a:stretch>
            <a:fillRect/>
          </a:stretch>
        </p:blipFill>
        <p:spPr bwMode="auto">
          <a:xfrm>
            <a:off x="2357422" y="3538542"/>
            <a:ext cx="20478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41" cstate="print">
            <a:grayscl/>
          </a:blip>
          <a:srcRect/>
          <a:stretch>
            <a:fillRect/>
          </a:stretch>
        </p:blipFill>
        <p:spPr bwMode="auto">
          <a:xfrm>
            <a:off x="1857356" y="4071942"/>
            <a:ext cx="2643206" cy="71438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42" cstate="print">
            <a:grayscl/>
          </a:blip>
          <a:srcRect/>
          <a:stretch>
            <a:fillRect/>
          </a:stretch>
        </p:blipFill>
        <p:spPr bwMode="auto">
          <a:xfrm>
            <a:off x="3143240" y="4857760"/>
            <a:ext cx="752475" cy="54292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43" cstate="print">
            <a:grayscl/>
          </a:blip>
          <a:srcRect/>
          <a:stretch>
            <a:fillRect/>
          </a:stretch>
        </p:blipFill>
        <p:spPr bwMode="auto">
          <a:xfrm>
            <a:off x="2357422" y="4829189"/>
            <a:ext cx="666750" cy="60007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2" cstate="print"/>
          <a:srcRect l="40630" b="8000"/>
          <a:stretch>
            <a:fillRect/>
          </a:stretch>
        </p:blipFill>
        <p:spPr bwMode="auto">
          <a:xfrm>
            <a:off x="4643438" y="5286388"/>
            <a:ext cx="428628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3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71414"/>
            <a:ext cx="642942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8" y="1857364"/>
            <a:ext cx="7172324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5918" y="3500438"/>
            <a:ext cx="7143801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8319881" y="652451"/>
            <a:ext cx="609837" cy="41909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7584675" y="676260"/>
            <a:ext cx="630663" cy="43052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7715273" y="1142984"/>
            <a:ext cx="1071570" cy="71438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5715441" y="1142985"/>
            <a:ext cx="1071570" cy="71437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 t="11905"/>
          <a:stretch>
            <a:fillRect/>
          </a:stretch>
        </p:blipFill>
        <p:spPr bwMode="auto">
          <a:xfrm>
            <a:off x="5298336" y="642918"/>
            <a:ext cx="702857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6787011" y="642918"/>
            <a:ext cx="571072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7" name="Picture 10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 t="12500"/>
          <a:stretch>
            <a:fillRect/>
          </a:stretch>
        </p:blipFill>
        <p:spPr bwMode="auto">
          <a:xfrm>
            <a:off x="6072631" y="642918"/>
            <a:ext cx="710180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3500430" y="645222"/>
            <a:ext cx="1572068" cy="49776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3929058" y="1285860"/>
            <a:ext cx="642942" cy="52527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1785918" y="642918"/>
            <a:ext cx="1571636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17" cstate="print">
            <a:grayscl/>
          </a:blip>
          <a:srcRect/>
          <a:stretch>
            <a:fillRect/>
          </a:stretch>
        </p:blipFill>
        <p:spPr bwMode="auto">
          <a:xfrm>
            <a:off x="2214546" y="1362064"/>
            <a:ext cx="642942" cy="4953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18" cstate="print">
            <a:grayscl/>
          </a:blip>
          <a:srcRect/>
          <a:stretch>
            <a:fillRect/>
          </a:stretch>
        </p:blipFill>
        <p:spPr bwMode="auto">
          <a:xfrm>
            <a:off x="3786183" y="2714620"/>
            <a:ext cx="3000395" cy="747713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19" cstate="print">
            <a:grayscl/>
          </a:blip>
          <a:srcRect/>
          <a:stretch>
            <a:fillRect/>
          </a:stretch>
        </p:blipFill>
        <p:spPr bwMode="auto">
          <a:xfrm>
            <a:off x="5429256" y="4643446"/>
            <a:ext cx="3500462" cy="64294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6" name="Picture 19"/>
          <p:cNvPicPr>
            <a:picLocks noChangeAspect="1" noChangeArrowheads="1"/>
          </p:cNvPicPr>
          <p:nvPr/>
        </p:nvPicPr>
        <p:blipFill>
          <a:blip r:embed="rId20" cstate="print">
            <a:grayscl/>
          </a:blip>
          <a:srcRect/>
          <a:stretch>
            <a:fillRect/>
          </a:stretch>
        </p:blipFill>
        <p:spPr bwMode="auto">
          <a:xfrm>
            <a:off x="1785918" y="4610113"/>
            <a:ext cx="2928957" cy="67627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1" cstate="print">
            <a:grayscl/>
          </a:blip>
          <a:srcRect/>
          <a:stretch>
            <a:fillRect/>
          </a:stretch>
        </p:blipFill>
        <p:spPr bwMode="auto">
          <a:xfrm>
            <a:off x="1785918" y="5357826"/>
            <a:ext cx="2857520" cy="64294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22" cstate="print">
            <a:grayscl/>
          </a:blip>
          <a:srcRect/>
          <a:stretch>
            <a:fillRect/>
          </a:stretch>
        </p:blipFill>
        <p:spPr bwMode="auto">
          <a:xfrm>
            <a:off x="3071802" y="6072206"/>
            <a:ext cx="1466850" cy="71438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23" cstate="print">
            <a:grayscl/>
          </a:blip>
          <a:srcRect/>
          <a:stretch>
            <a:fillRect/>
          </a:stretch>
        </p:blipFill>
        <p:spPr bwMode="auto">
          <a:xfrm>
            <a:off x="1843076" y="6101345"/>
            <a:ext cx="1157288" cy="685241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3" name="Picture 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4071942"/>
            <a:ext cx="7143800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3000372"/>
            <a:ext cx="6572296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4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94" y="142852"/>
            <a:ext cx="3429024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4039136" y="266685"/>
            <a:ext cx="1675872" cy="101917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2962208" y="285728"/>
            <a:ext cx="966850" cy="100013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1832628" y="285728"/>
            <a:ext cx="1024860" cy="100013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85918" y="1643050"/>
            <a:ext cx="7215238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6143636" y="2500306"/>
            <a:ext cx="2786082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5429256" y="2500306"/>
            <a:ext cx="609600" cy="48101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3000364" y="2500306"/>
            <a:ext cx="2214578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2357422" y="2500306"/>
            <a:ext cx="590550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1752584" y="2500307"/>
            <a:ext cx="533400" cy="4917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" name="Picture 13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7321088" y="3500438"/>
            <a:ext cx="1608629" cy="49053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1" name="Picture 14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6740232" y="3505204"/>
            <a:ext cx="474974" cy="4953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2" name="Picture 15"/>
          <p:cNvPicPr>
            <a:picLocks noChangeAspect="1" noChangeArrowheads="1"/>
          </p:cNvPicPr>
          <p:nvPr/>
        </p:nvPicPr>
        <p:blipFill>
          <a:blip r:embed="rId17" cstate="print">
            <a:grayscl/>
          </a:blip>
          <a:srcRect/>
          <a:stretch>
            <a:fillRect/>
          </a:stretch>
        </p:blipFill>
        <p:spPr bwMode="auto">
          <a:xfrm>
            <a:off x="6181740" y="3505204"/>
            <a:ext cx="461962" cy="4953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8" cstate="print">
            <a:grayscl/>
          </a:blip>
          <a:srcRect/>
          <a:stretch>
            <a:fillRect/>
          </a:stretch>
        </p:blipFill>
        <p:spPr bwMode="auto">
          <a:xfrm>
            <a:off x="3857620" y="3500438"/>
            <a:ext cx="2000264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9" cstate="print">
            <a:grayscl/>
          </a:blip>
          <a:srcRect/>
          <a:stretch>
            <a:fillRect/>
          </a:stretch>
        </p:blipFill>
        <p:spPr bwMode="auto">
          <a:xfrm>
            <a:off x="2786050" y="3500437"/>
            <a:ext cx="1000132" cy="51967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20" cstate="print">
            <a:grayscl/>
          </a:blip>
          <a:srcRect/>
          <a:stretch>
            <a:fillRect/>
          </a:stretch>
        </p:blipFill>
        <p:spPr bwMode="auto">
          <a:xfrm>
            <a:off x="2247887" y="3500438"/>
            <a:ext cx="466725" cy="54292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92" name="Picture 20"/>
          <p:cNvPicPr>
            <a:picLocks noChangeAspect="1" noChangeArrowheads="1"/>
          </p:cNvPicPr>
          <p:nvPr/>
        </p:nvPicPr>
        <p:blipFill>
          <a:blip r:embed="rId21" cstate="print">
            <a:grayscl/>
          </a:blip>
          <a:srcRect/>
          <a:stretch>
            <a:fillRect/>
          </a:stretch>
        </p:blipFill>
        <p:spPr bwMode="auto">
          <a:xfrm>
            <a:off x="1785918" y="3500438"/>
            <a:ext cx="361950" cy="5715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96" name="Picture 24"/>
          <p:cNvPicPr>
            <a:picLocks noChangeAspect="1" noChangeArrowheads="1"/>
          </p:cNvPicPr>
          <p:nvPr/>
        </p:nvPicPr>
        <p:blipFill>
          <a:blip r:embed="rId22" cstate="print">
            <a:grayscl/>
          </a:blip>
          <a:srcRect/>
          <a:stretch>
            <a:fillRect/>
          </a:stretch>
        </p:blipFill>
        <p:spPr bwMode="auto">
          <a:xfrm>
            <a:off x="7539067" y="6157935"/>
            <a:ext cx="1247775" cy="48577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97" name="Picture 25"/>
          <p:cNvPicPr>
            <a:picLocks noChangeAspect="1" noChangeArrowheads="1"/>
          </p:cNvPicPr>
          <p:nvPr/>
        </p:nvPicPr>
        <p:blipFill>
          <a:blip r:embed="rId23" cstate="print">
            <a:grayscl/>
          </a:blip>
          <a:srcRect/>
          <a:stretch>
            <a:fillRect/>
          </a:stretch>
        </p:blipFill>
        <p:spPr bwMode="auto">
          <a:xfrm>
            <a:off x="6400820" y="6143644"/>
            <a:ext cx="1028700" cy="56197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98" name="Picture 26"/>
          <p:cNvPicPr>
            <a:picLocks noChangeAspect="1" noChangeArrowheads="1"/>
          </p:cNvPicPr>
          <p:nvPr/>
        </p:nvPicPr>
        <p:blipFill>
          <a:blip r:embed="rId24" cstate="print">
            <a:grayscl/>
          </a:blip>
          <a:srcRect/>
          <a:stretch>
            <a:fillRect/>
          </a:stretch>
        </p:blipFill>
        <p:spPr bwMode="auto">
          <a:xfrm>
            <a:off x="5543564" y="6172223"/>
            <a:ext cx="723900" cy="54292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94" name="Picture 22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1785918" y="4572008"/>
            <a:ext cx="3643338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99" name="Picture 27"/>
          <p:cNvPicPr>
            <a:picLocks noChangeAspect="1" noChangeArrowheads="1"/>
          </p:cNvPicPr>
          <p:nvPr/>
        </p:nvPicPr>
        <p:blipFill>
          <a:blip r:embed="rId26" cstate="print">
            <a:grayscl/>
          </a:blip>
          <a:srcRect/>
          <a:stretch>
            <a:fillRect/>
          </a:stretch>
        </p:blipFill>
        <p:spPr bwMode="auto">
          <a:xfrm>
            <a:off x="2643174" y="5786454"/>
            <a:ext cx="1714512" cy="92869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95" name="Picture 23"/>
          <p:cNvPicPr>
            <a:picLocks noChangeAspect="1" noChangeArrowheads="1"/>
          </p:cNvPicPr>
          <p:nvPr/>
        </p:nvPicPr>
        <p:blipFill>
          <a:blip r:embed="rId27" cstate="print">
            <a:grayscl/>
          </a:blip>
          <a:srcRect/>
          <a:stretch>
            <a:fillRect/>
          </a:stretch>
        </p:blipFill>
        <p:spPr bwMode="auto">
          <a:xfrm>
            <a:off x="5105431" y="5481656"/>
            <a:ext cx="3895725" cy="5905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5291156"/>
            <a:ext cx="7215238" cy="995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9" y="4071942"/>
            <a:ext cx="7215238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4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71414"/>
            <a:ext cx="4572032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1771652" y="214290"/>
            <a:ext cx="2657472" cy="107154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9058" y="1857364"/>
            <a:ext cx="5057778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8" cstate="print"/>
          <a:srcRect b="70000"/>
          <a:stretch>
            <a:fillRect/>
          </a:stretch>
        </p:blipFill>
        <p:spPr bwMode="auto">
          <a:xfrm>
            <a:off x="1857356" y="2357430"/>
            <a:ext cx="714380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ounded Rectangle 10"/>
          <p:cNvSpPr/>
          <p:nvPr/>
        </p:nvSpPr>
        <p:spPr>
          <a:xfrm>
            <a:off x="5214942" y="1357298"/>
            <a:ext cx="3714776" cy="5000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dirty="0" smtClean="0">
                <a:latin typeface="Adobe Arabic" pitchFamily="18" charset="-78"/>
                <a:cs typeface="Adobe Arabic" pitchFamily="18" charset="-78"/>
              </a:rPr>
              <a:t>مسائل :  مهارات التفكير العليا .</a:t>
            </a:r>
            <a:endParaRPr lang="ar-EG" sz="32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1857356" y="1857364"/>
            <a:ext cx="2000264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809752" y="2762260"/>
            <a:ext cx="4048132" cy="1381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5929322" y="3143248"/>
            <a:ext cx="2928958" cy="92869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785918" y="4572008"/>
            <a:ext cx="3429113" cy="71438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281641" y="4529149"/>
            <a:ext cx="264794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3228997" y="6000768"/>
            <a:ext cx="4486275" cy="64294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2143108" y="6000768"/>
            <a:ext cx="981075" cy="64294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928933"/>
            <a:ext cx="7215238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3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143372" y="142852"/>
            <a:ext cx="4857752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ar-EG" sz="2400" dirty="0" smtClean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  <a:p>
            <a:pPr algn="ctr"/>
            <a:r>
              <a:rPr lang="ar-EG" sz="24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1- 6 جمع الأعداد النسبية ذات المقامات المختلفة وطرحها </a:t>
            </a:r>
          </a:p>
          <a:p>
            <a:pPr algn="ctr"/>
            <a:endParaRPr lang="ar-EG" sz="2400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833425"/>
            <a:ext cx="7162799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7119972" y="1714488"/>
            <a:ext cx="1738308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7505728" y="2214554"/>
            <a:ext cx="1066800" cy="400051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5291160" y="1714488"/>
            <a:ext cx="1709732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5891226" y="2214554"/>
            <a:ext cx="752476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3428992" y="1709980"/>
            <a:ext cx="1785950" cy="43313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3760026" y="2214555"/>
            <a:ext cx="1169164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1785918" y="1719254"/>
            <a:ext cx="1571636" cy="42386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2081200" y="2214554"/>
            <a:ext cx="704850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7377147" y="3429000"/>
            <a:ext cx="1552571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7877213" y="3948111"/>
            <a:ext cx="600075" cy="40958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5542382" y="3428999"/>
            <a:ext cx="1458510" cy="45839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3643326" y="3428999"/>
            <a:ext cx="1643054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7" cstate="print">
            <a:grayscl/>
          </a:blip>
          <a:srcRect/>
          <a:stretch>
            <a:fillRect/>
          </a:stretch>
        </p:blipFill>
        <p:spPr bwMode="auto">
          <a:xfrm>
            <a:off x="4167209" y="3954717"/>
            <a:ext cx="619125" cy="40297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8" cstate="print">
            <a:grayscl/>
          </a:blip>
          <a:srcRect/>
          <a:stretch>
            <a:fillRect/>
          </a:stretch>
        </p:blipFill>
        <p:spPr bwMode="auto">
          <a:xfrm>
            <a:off x="5972189" y="3981141"/>
            <a:ext cx="600075" cy="37655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4" name="Picture 19"/>
          <p:cNvPicPr>
            <a:picLocks noChangeAspect="1" noChangeArrowheads="1"/>
          </p:cNvPicPr>
          <p:nvPr/>
        </p:nvPicPr>
        <p:blipFill>
          <a:blip r:embed="rId19" cstate="print">
            <a:grayscl/>
          </a:blip>
          <a:srcRect/>
          <a:stretch>
            <a:fillRect/>
          </a:stretch>
        </p:blipFill>
        <p:spPr bwMode="auto">
          <a:xfrm>
            <a:off x="1788618" y="3428999"/>
            <a:ext cx="1640374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5" name="Picture 20"/>
          <p:cNvPicPr>
            <a:picLocks noChangeAspect="1" noChangeArrowheads="1"/>
          </p:cNvPicPr>
          <p:nvPr/>
        </p:nvPicPr>
        <p:blipFill>
          <a:blip r:embed="rId20" cstate="print">
            <a:grayscl/>
          </a:blip>
          <a:srcRect/>
          <a:stretch>
            <a:fillRect/>
          </a:stretch>
        </p:blipFill>
        <p:spPr bwMode="auto">
          <a:xfrm>
            <a:off x="2428860" y="3929065"/>
            <a:ext cx="738193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6" name="Picture 21"/>
          <p:cNvPicPr>
            <a:picLocks noChangeAspect="1" noChangeArrowheads="1"/>
          </p:cNvPicPr>
          <p:nvPr/>
        </p:nvPicPr>
        <p:blipFill>
          <a:blip r:embed="rId21" cstate="print">
            <a:grayscl/>
          </a:blip>
          <a:srcRect/>
          <a:stretch>
            <a:fillRect/>
          </a:stretch>
        </p:blipFill>
        <p:spPr bwMode="auto">
          <a:xfrm>
            <a:off x="1785918" y="3929066"/>
            <a:ext cx="571504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1785918" y="4767275"/>
            <a:ext cx="7186611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23" cstate="print">
            <a:grayscl/>
          </a:blip>
          <a:srcRect/>
          <a:stretch>
            <a:fillRect/>
          </a:stretch>
        </p:blipFill>
        <p:spPr bwMode="auto">
          <a:xfrm>
            <a:off x="7286644" y="5243530"/>
            <a:ext cx="1643074" cy="40052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24" cstate="print">
            <a:grayscl/>
          </a:blip>
          <a:srcRect/>
          <a:stretch>
            <a:fillRect/>
          </a:stretch>
        </p:blipFill>
        <p:spPr bwMode="auto">
          <a:xfrm>
            <a:off x="7902649" y="5722044"/>
            <a:ext cx="1023526" cy="4216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25" cstate="print">
            <a:grayscl/>
          </a:blip>
          <a:srcRect/>
          <a:stretch>
            <a:fillRect/>
          </a:stretch>
        </p:blipFill>
        <p:spPr bwMode="auto">
          <a:xfrm>
            <a:off x="7286644" y="5722040"/>
            <a:ext cx="525784" cy="40052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26" cstate="print">
            <a:grayscl/>
          </a:blip>
          <a:srcRect/>
          <a:stretch>
            <a:fillRect/>
          </a:stretch>
        </p:blipFill>
        <p:spPr bwMode="auto">
          <a:xfrm>
            <a:off x="7623831" y="6215082"/>
            <a:ext cx="591507" cy="42862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27" cstate="print">
            <a:grayscl/>
          </a:blip>
          <a:srcRect/>
          <a:stretch>
            <a:fillRect/>
          </a:stretch>
        </p:blipFill>
        <p:spPr bwMode="auto">
          <a:xfrm>
            <a:off x="5429256" y="5214950"/>
            <a:ext cx="1714512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28" cstate="print">
            <a:grayscl/>
          </a:blip>
          <a:srcRect/>
          <a:stretch>
            <a:fillRect/>
          </a:stretch>
        </p:blipFill>
        <p:spPr bwMode="auto">
          <a:xfrm>
            <a:off x="6143636" y="5715017"/>
            <a:ext cx="1000132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29" cstate="print">
            <a:grayscl/>
          </a:blip>
          <a:srcRect/>
          <a:stretch>
            <a:fillRect/>
          </a:stretch>
        </p:blipFill>
        <p:spPr bwMode="auto">
          <a:xfrm>
            <a:off x="5410211" y="5715016"/>
            <a:ext cx="661987" cy="42083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30" cstate="print">
            <a:grayscl/>
          </a:blip>
          <a:srcRect/>
          <a:stretch>
            <a:fillRect/>
          </a:stretch>
        </p:blipFill>
        <p:spPr bwMode="auto">
          <a:xfrm>
            <a:off x="5857884" y="6215083"/>
            <a:ext cx="611986" cy="42862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31" cstate="print">
            <a:grayscl/>
          </a:blip>
          <a:srcRect/>
          <a:stretch>
            <a:fillRect/>
          </a:stretch>
        </p:blipFill>
        <p:spPr bwMode="auto">
          <a:xfrm>
            <a:off x="3571868" y="5214950"/>
            <a:ext cx="1743066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56" name="Picture 32"/>
          <p:cNvPicPr>
            <a:picLocks noChangeAspect="1" noChangeArrowheads="1"/>
          </p:cNvPicPr>
          <p:nvPr/>
        </p:nvPicPr>
        <p:blipFill>
          <a:blip r:embed="rId32" cstate="print">
            <a:grayscl/>
          </a:blip>
          <a:srcRect/>
          <a:stretch>
            <a:fillRect/>
          </a:stretch>
        </p:blipFill>
        <p:spPr bwMode="auto">
          <a:xfrm>
            <a:off x="4286248" y="5715016"/>
            <a:ext cx="1000132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33" cstate="print">
            <a:grayscl/>
          </a:blip>
          <a:srcRect/>
          <a:stretch>
            <a:fillRect/>
          </a:stretch>
        </p:blipFill>
        <p:spPr bwMode="auto">
          <a:xfrm>
            <a:off x="3643311" y="5715016"/>
            <a:ext cx="571499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34" cstate="print">
            <a:grayscl/>
          </a:blip>
          <a:srcRect/>
          <a:stretch>
            <a:fillRect/>
          </a:stretch>
        </p:blipFill>
        <p:spPr bwMode="auto">
          <a:xfrm>
            <a:off x="4032968" y="6215082"/>
            <a:ext cx="539032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35" cstate="print">
            <a:grayscl/>
          </a:blip>
          <a:srcRect/>
          <a:stretch>
            <a:fillRect/>
          </a:stretch>
        </p:blipFill>
        <p:spPr bwMode="auto">
          <a:xfrm>
            <a:off x="1928794" y="5214950"/>
            <a:ext cx="1500198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36" cstate="print">
            <a:grayscl/>
          </a:blip>
          <a:srcRect/>
          <a:stretch>
            <a:fillRect/>
          </a:stretch>
        </p:blipFill>
        <p:spPr bwMode="auto">
          <a:xfrm>
            <a:off x="2443159" y="5715016"/>
            <a:ext cx="985833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61" name="Picture 37"/>
          <p:cNvPicPr>
            <a:picLocks noChangeAspect="1" noChangeArrowheads="1"/>
          </p:cNvPicPr>
          <p:nvPr/>
        </p:nvPicPr>
        <p:blipFill>
          <a:blip r:embed="rId37" cstate="print">
            <a:grayscl/>
          </a:blip>
          <a:srcRect/>
          <a:stretch>
            <a:fillRect/>
          </a:stretch>
        </p:blipFill>
        <p:spPr bwMode="auto">
          <a:xfrm>
            <a:off x="1809737" y="5715017"/>
            <a:ext cx="547685" cy="42247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62" name="Picture 38"/>
          <p:cNvPicPr>
            <a:picLocks noChangeAspect="1" noChangeArrowheads="1"/>
          </p:cNvPicPr>
          <p:nvPr/>
        </p:nvPicPr>
        <p:blipFill>
          <a:blip r:embed="rId38" cstate="print">
            <a:grayscl/>
          </a:blip>
          <a:srcRect/>
          <a:stretch>
            <a:fillRect/>
          </a:stretch>
        </p:blipFill>
        <p:spPr bwMode="auto">
          <a:xfrm>
            <a:off x="2107389" y="6215082"/>
            <a:ext cx="607223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42852"/>
            <a:ext cx="38100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4493" y="571480"/>
            <a:ext cx="37052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6858016" y="1000108"/>
            <a:ext cx="2000264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5500694" y="1000108"/>
            <a:ext cx="1264699" cy="51435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4214810" y="1000108"/>
            <a:ext cx="1214446" cy="51435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3143240" y="1000108"/>
            <a:ext cx="995360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2428860" y="1000108"/>
            <a:ext cx="628650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1857356" y="1000109"/>
            <a:ext cx="500061" cy="50006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234018" y="1571612"/>
            <a:ext cx="36957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7132482" y="2071678"/>
            <a:ext cx="1582922" cy="42386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5429256" y="2071678"/>
            <a:ext cx="1616699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3772512" y="2071678"/>
            <a:ext cx="1585306" cy="44291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2000232" y="2071678"/>
            <a:ext cx="1671635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5738814" y="2576503"/>
            <a:ext cx="1123950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7" cstate="print">
            <a:grayscl/>
          </a:blip>
          <a:srcRect/>
          <a:stretch>
            <a:fillRect/>
          </a:stretch>
        </p:blipFill>
        <p:spPr bwMode="auto">
          <a:xfrm>
            <a:off x="5029201" y="2571744"/>
            <a:ext cx="638175" cy="50423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8" cstate="print">
            <a:grayscl/>
          </a:blip>
          <a:srcRect/>
          <a:stretch>
            <a:fillRect/>
          </a:stretch>
        </p:blipFill>
        <p:spPr bwMode="auto">
          <a:xfrm>
            <a:off x="4000496" y="2576503"/>
            <a:ext cx="952500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785918" y="3152790"/>
            <a:ext cx="7143801" cy="1704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0" cstate="print">
            <a:grayscl/>
          </a:blip>
          <a:srcRect/>
          <a:stretch>
            <a:fillRect/>
          </a:stretch>
        </p:blipFill>
        <p:spPr bwMode="auto">
          <a:xfrm>
            <a:off x="6572264" y="4929198"/>
            <a:ext cx="2286016" cy="84876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1" cstate="print">
            <a:grayscl/>
          </a:blip>
          <a:srcRect/>
          <a:stretch>
            <a:fillRect/>
          </a:stretch>
        </p:blipFill>
        <p:spPr bwMode="auto">
          <a:xfrm>
            <a:off x="6572265" y="5825222"/>
            <a:ext cx="2286016" cy="96136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22" cstate="print">
            <a:grayscl/>
          </a:blip>
          <a:srcRect/>
          <a:stretch>
            <a:fillRect/>
          </a:stretch>
        </p:blipFill>
        <p:spPr bwMode="auto">
          <a:xfrm>
            <a:off x="5286380" y="4929198"/>
            <a:ext cx="1214446" cy="185738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23" cstate="print">
            <a:grayscl/>
          </a:blip>
          <a:srcRect/>
          <a:stretch>
            <a:fillRect/>
          </a:stretch>
        </p:blipFill>
        <p:spPr bwMode="auto">
          <a:xfrm>
            <a:off x="2928926" y="4933969"/>
            <a:ext cx="2205022" cy="923923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24" cstate="print">
            <a:grayscl/>
          </a:blip>
          <a:srcRect/>
          <a:stretch>
            <a:fillRect/>
          </a:stretch>
        </p:blipFill>
        <p:spPr bwMode="auto">
          <a:xfrm>
            <a:off x="2928926" y="5890364"/>
            <a:ext cx="2214578" cy="89622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25" cstate="print">
            <a:grayscl/>
          </a:blip>
          <a:srcRect/>
          <a:stretch>
            <a:fillRect/>
          </a:stretch>
        </p:blipFill>
        <p:spPr bwMode="auto">
          <a:xfrm>
            <a:off x="1836387" y="4929198"/>
            <a:ext cx="1021101" cy="185738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5214942" y="142852"/>
            <a:ext cx="3714776" cy="5000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dirty="0" smtClean="0">
                <a:latin typeface="Adobe Arabic" pitchFamily="18" charset="-78"/>
                <a:cs typeface="Adobe Arabic" pitchFamily="18" charset="-78"/>
              </a:rPr>
              <a:t>مسائل :  مهارات التفكير العليا .</a:t>
            </a:r>
            <a:endParaRPr lang="ar-EG" sz="32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714356"/>
            <a:ext cx="67056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2571752"/>
            <a:ext cx="67722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46" y="4286256"/>
            <a:ext cx="6643734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2814658" y="1571612"/>
            <a:ext cx="4686300" cy="85725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2243157" y="3695705"/>
            <a:ext cx="5114925" cy="44767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6858016" y="5357826"/>
            <a:ext cx="1876425" cy="64294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4357699" y="5357826"/>
            <a:ext cx="1857375" cy="135732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1928794" y="5357826"/>
            <a:ext cx="1962150" cy="71438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5688219" y="142852"/>
            <a:ext cx="3241499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8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1-7 استراتيجية حل المسألة </a:t>
            </a:r>
            <a:endParaRPr lang="ar-EG" sz="2800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857232"/>
            <a:ext cx="378621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2571744"/>
            <a:ext cx="4095747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1785918" y="785794"/>
            <a:ext cx="3071834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1785918" y="1357298"/>
            <a:ext cx="3071834" cy="1390293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1785918" y="2862265"/>
            <a:ext cx="2919413" cy="114300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1785918" y="4071942"/>
            <a:ext cx="1714500" cy="114300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3571868" y="4786322"/>
            <a:ext cx="1285875" cy="40957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3533800" y="6219848"/>
            <a:ext cx="3395654" cy="4953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143504" y="5281628"/>
            <a:ext cx="3738556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857356" y="5291153"/>
            <a:ext cx="3357586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214942" y="5643578"/>
            <a:ext cx="3471857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785918" y="5572140"/>
            <a:ext cx="3357586" cy="313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5" cstate="print"/>
          <a:srcRect b="57143"/>
          <a:stretch>
            <a:fillRect/>
          </a:stretch>
        </p:blipFill>
        <p:spPr bwMode="auto">
          <a:xfrm>
            <a:off x="4929190" y="5929330"/>
            <a:ext cx="3776659" cy="189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785918" y="5919362"/>
            <a:ext cx="3214710" cy="224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b="53431"/>
          <a:stretch>
            <a:fillRect/>
          </a:stretch>
        </p:blipFill>
        <p:spPr bwMode="auto">
          <a:xfrm>
            <a:off x="5286380" y="357166"/>
            <a:ext cx="3629017" cy="1901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5572132" y="2190744"/>
            <a:ext cx="3019425" cy="3810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8" y="433375"/>
            <a:ext cx="3357586" cy="1694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1785919" y="2190744"/>
            <a:ext cx="3214710" cy="35719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86380" y="2857496"/>
            <a:ext cx="364333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5143504" y="5572140"/>
            <a:ext cx="3624257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2138363" y="5529280"/>
            <a:ext cx="2505075" cy="4000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752613" y="2781287"/>
            <a:ext cx="3462329" cy="2514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857620" y="357166"/>
            <a:ext cx="2643206" cy="78581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</a:rPr>
              <a:t>الفصل الأول </a:t>
            </a:r>
            <a:endParaRPr lang="ar-EG" sz="3200" b="1" dirty="0">
              <a:ln/>
              <a:solidFill>
                <a:schemeClr val="accent3"/>
              </a:solidFill>
            </a:endParaRPr>
          </a:p>
        </p:txBody>
      </p:sp>
      <p:sp>
        <p:nvSpPr>
          <p:cNvPr id="10" name="Rounded Rectangle 9">
            <a:hlinkClick r:id="" action="ppaction://customshow?id=0"/>
          </p:cNvPr>
          <p:cNvSpPr/>
          <p:nvPr/>
        </p:nvSpPr>
        <p:spPr>
          <a:xfrm>
            <a:off x="5500694" y="1571612"/>
            <a:ext cx="3143272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dirty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1-1 </a:t>
            </a:r>
            <a:r>
              <a:rPr lang="ar-EG" sz="32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الأعداد </a:t>
            </a:r>
            <a:r>
              <a:rPr lang="ar-EG" sz="3200" dirty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النسبية</a:t>
            </a:r>
          </a:p>
        </p:txBody>
      </p:sp>
      <p:sp>
        <p:nvSpPr>
          <p:cNvPr id="11" name="Rounded Rectangle 10">
            <a:hlinkClick r:id="" action="ppaction://customshow?id=1"/>
          </p:cNvPr>
          <p:cNvSpPr/>
          <p:nvPr/>
        </p:nvSpPr>
        <p:spPr>
          <a:xfrm>
            <a:off x="1857356" y="1571612"/>
            <a:ext cx="3071834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4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1-2 مقارنة الاعداد النسبية وترتيبها </a:t>
            </a:r>
            <a:endParaRPr lang="ar-EG" sz="2400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4" name="Rounded Rectangle 13">
            <a:hlinkClick r:id="" action="ppaction://customshow?id=2"/>
          </p:cNvPr>
          <p:cNvSpPr/>
          <p:nvPr/>
        </p:nvSpPr>
        <p:spPr>
          <a:xfrm>
            <a:off x="5500694" y="2285992"/>
            <a:ext cx="3143272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8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1- 3ضرب الأعداد النسبية </a:t>
            </a:r>
            <a:endParaRPr lang="ar-EG" sz="2800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2" name="Rounded Rectangle 21">
            <a:hlinkClick r:id="" action="ppaction://customshow?id=3"/>
          </p:cNvPr>
          <p:cNvSpPr/>
          <p:nvPr/>
        </p:nvSpPr>
        <p:spPr>
          <a:xfrm>
            <a:off x="1857356" y="2285992"/>
            <a:ext cx="3071834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8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1-4 قسمة الأعدادالنسبية </a:t>
            </a:r>
            <a:endParaRPr lang="ar-EG" sz="2800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3" name="Rounded Rectangle 22">
            <a:hlinkClick r:id="" action="ppaction://customshow?id=4"/>
          </p:cNvPr>
          <p:cNvSpPr/>
          <p:nvPr/>
        </p:nvSpPr>
        <p:spPr>
          <a:xfrm>
            <a:off x="3929058" y="3000372"/>
            <a:ext cx="5000660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4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1- 5 جمع الأعداد النسبية ذات المقامات المتشابهة وطرحها  </a:t>
            </a:r>
            <a:endParaRPr lang="ar-EG" sz="2400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4" name="Rounded Rectangle 23">
            <a:hlinkClick r:id="" action="ppaction://customshow?id=5"/>
          </p:cNvPr>
          <p:cNvSpPr/>
          <p:nvPr/>
        </p:nvSpPr>
        <p:spPr>
          <a:xfrm>
            <a:off x="1785918" y="3714752"/>
            <a:ext cx="4857752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ar-EG" sz="2400" dirty="0" smtClean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  <a:p>
            <a:pPr algn="ctr"/>
            <a:r>
              <a:rPr lang="ar-EG" sz="24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1- 6 جمع الأعداد النسبية ذات المقامات المختلفة وطرحها </a:t>
            </a:r>
          </a:p>
          <a:p>
            <a:pPr algn="ctr"/>
            <a:endParaRPr lang="ar-EG" sz="2400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5" name="Rounded Rectangle 24">
            <a:hlinkClick r:id="" action="ppaction://customshow?id=6"/>
          </p:cNvPr>
          <p:cNvSpPr/>
          <p:nvPr/>
        </p:nvSpPr>
        <p:spPr>
          <a:xfrm>
            <a:off x="5643570" y="4429132"/>
            <a:ext cx="3241499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8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1-7 استراتيجية حل المسألة </a:t>
            </a:r>
            <a:endParaRPr lang="ar-EG" sz="2800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6" name="Rounded Rectangle 25">
            <a:hlinkClick r:id="" action="ppaction://customshow?id=7"/>
          </p:cNvPr>
          <p:cNvSpPr/>
          <p:nvPr/>
        </p:nvSpPr>
        <p:spPr>
          <a:xfrm>
            <a:off x="1857356" y="4429132"/>
            <a:ext cx="3241499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1-8القوى والأسس </a:t>
            </a:r>
            <a:endParaRPr lang="ar-EG" sz="3200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7" name="Rounded Rectangle 26">
            <a:hlinkClick r:id="" action="ppaction://customshow?id=8"/>
          </p:cNvPr>
          <p:cNvSpPr/>
          <p:nvPr/>
        </p:nvSpPr>
        <p:spPr>
          <a:xfrm>
            <a:off x="3857620" y="5214950"/>
            <a:ext cx="3143272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1-9الصيغة العلمية </a:t>
            </a:r>
            <a:endParaRPr lang="ar-EG" sz="3200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31" name="Rounded Rectangle 30">
            <a:hlinkClick r:id="rId2" action="ppaction://hlinksldjump"/>
          </p:cNvPr>
          <p:cNvSpPr/>
          <p:nvPr/>
        </p:nvSpPr>
        <p:spPr>
          <a:xfrm>
            <a:off x="0" y="6429396"/>
            <a:ext cx="857224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الرئيسية 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1" name="Picture 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5357826"/>
            <a:ext cx="7215238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3" cstate="print"/>
          <a:srcRect l="64603" b="54545"/>
          <a:stretch>
            <a:fillRect/>
          </a:stretch>
        </p:blipFill>
        <p:spPr bwMode="auto">
          <a:xfrm>
            <a:off x="6000761" y="5000636"/>
            <a:ext cx="300039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48368" y="2428868"/>
            <a:ext cx="31813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2428868"/>
            <a:ext cx="3786214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/>
          <a:srcRect l="67043" t="10274"/>
          <a:stretch>
            <a:fillRect/>
          </a:stretch>
        </p:blipFill>
        <p:spPr bwMode="auto">
          <a:xfrm>
            <a:off x="1928794" y="1214423"/>
            <a:ext cx="2214578" cy="584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33879" y="1271575"/>
            <a:ext cx="269557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8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5688219" y="142852"/>
            <a:ext cx="3241499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1-8 القوى والأسس </a:t>
            </a:r>
            <a:endParaRPr lang="ar-EG" sz="3200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9" cstate="print"/>
          <a:srcRect b="76994"/>
          <a:stretch>
            <a:fillRect/>
          </a:stretch>
        </p:blipFill>
        <p:spPr bwMode="auto">
          <a:xfrm>
            <a:off x="1785918" y="857232"/>
            <a:ext cx="714851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6934113" y="1643050"/>
            <a:ext cx="1995605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4357686" y="1643050"/>
            <a:ext cx="2500330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1862137" y="1643050"/>
            <a:ext cx="2424111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5715008" y="2928934"/>
            <a:ext cx="3143272" cy="85725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643834" y="1214422"/>
            <a:ext cx="12382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1785918" y="2928934"/>
            <a:ext cx="3714776" cy="85725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786182" y="3857628"/>
            <a:ext cx="5072098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17" cstate="print">
            <a:grayscl/>
          </a:blip>
          <a:srcRect/>
          <a:stretch>
            <a:fillRect/>
          </a:stretch>
        </p:blipFill>
        <p:spPr bwMode="auto">
          <a:xfrm>
            <a:off x="1785918" y="4357694"/>
            <a:ext cx="5000660" cy="71438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7" name="Picture 17"/>
          <p:cNvPicPr>
            <a:picLocks noChangeAspect="1" noChangeArrowheads="1"/>
          </p:cNvPicPr>
          <p:nvPr/>
        </p:nvPicPr>
        <p:blipFill>
          <a:blip r:embed="rId18" cstate="print">
            <a:grayscl/>
          </a:blip>
          <a:srcRect/>
          <a:stretch>
            <a:fillRect/>
          </a:stretch>
        </p:blipFill>
        <p:spPr bwMode="auto">
          <a:xfrm>
            <a:off x="7572396" y="5786454"/>
            <a:ext cx="1285884" cy="71438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8" name="Picture 18"/>
          <p:cNvPicPr>
            <a:picLocks noChangeAspect="1" noChangeArrowheads="1"/>
          </p:cNvPicPr>
          <p:nvPr/>
        </p:nvPicPr>
        <p:blipFill>
          <a:blip r:embed="rId19" cstate="print">
            <a:grayscl/>
          </a:blip>
          <a:srcRect/>
          <a:stretch>
            <a:fillRect/>
          </a:stretch>
        </p:blipFill>
        <p:spPr bwMode="auto">
          <a:xfrm>
            <a:off x="5643570" y="5786454"/>
            <a:ext cx="1785950" cy="93518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9" name="Picture 19"/>
          <p:cNvPicPr>
            <a:picLocks noChangeAspect="1" noChangeArrowheads="1"/>
          </p:cNvPicPr>
          <p:nvPr/>
        </p:nvPicPr>
        <p:blipFill>
          <a:blip r:embed="rId20" cstate="print">
            <a:grayscl/>
          </a:blip>
          <a:srcRect/>
          <a:stretch>
            <a:fillRect/>
          </a:stretch>
        </p:blipFill>
        <p:spPr bwMode="auto">
          <a:xfrm>
            <a:off x="3786182" y="5786454"/>
            <a:ext cx="1643074" cy="92869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40" name="Picture 20"/>
          <p:cNvPicPr>
            <a:picLocks noChangeAspect="1" noChangeArrowheads="1"/>
          </p:cNvPicPr>
          <p:nvPr/>
        </p:nvPicPr>
        <p:blipFill>
          <a:blip r:embed="rId21" cstate="print">
            <a:grayscl/>
          </a:blip>
          <a:srcRect/>
          <a:stretch>
            <a:fillRect/>
          </a:stretch>
        </p:blipFill>
        <p:spPr bwMode="auto">
          <a:xfrm>
            <a:off x="1785918" y="5786454"/>
            <a:ext cx="1857388" cy="94075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3857628"/>
            <a:ext cx="7072362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3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7358082" y="847247"/>
            <a:ext cx="1571635" cy="438613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297" y="152381"/>
            <a:ext cx="6500859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7348573" y="1357298"/>
            <a:ext cx="1581145" cy="85725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5572132" y="857233"/>
            <a:ext cx="1495712" cy="1357321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4071934" y="830020"/>
            <a:ext cx="1305913" cy="142875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1947207" y="830019"/>
            <a:ext cx="1610359" cy="1455973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785918" y="2357430"/>
            <a:ext cx="71438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071934" y="4857760"/>
            <a:ext cx="492922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143900" y="5319728"/>
            <a:ext cx="8001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5929323" y="3143248"/>
            <a:ext cx="2214578" cy="71438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2285984" y="3143248"/>
            <a:ext cx="2419350" cy="71438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6448446" y="4357694"/>
            <a:ext cx="1628775" cy="50482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60" name="Picture 16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5857884" y="4376743"/>
            <a:ext cx="504825" cy="48577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61" name="Picture 17"/>
          <p:cNvPicPr>
            <a:picLocks noChangeAspect="1" noChangeArrowheads="1"/>
          </p:cNvPicPr>
          <p:nvPr/>
        </p:nvPicPr>
        <p:blipFill>
          <a:blip r:embed="rId17" cstate="print">
            <a:grayscl/>
          </a:blip>
          <a:srcRect/>
          <a:stretch>
            <a:fillRect/>
          </a:stretch>
        </p:blipFill>
        <p:spPr bwMode="auto">
          <a:xfrm>
            <a:off x="2928926" y="4357694"/>
            <a:ext cx="2162175" cy="3429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62" name="Picture 18"/>
          <p:cNvPicPr>
            <a:picLocks noChangeAspect="1" noChangeArrowheads="1"/>
          </p:cNvPicPr>
          <p:nvPr/>
        </p:nvPicPr>
        <p:blipFill>
          <a:blip r:embed="rId18" cstate="print">
            <a:grayscl/>
          </a:blip>
          <a:srcRect/>
          <a:stretch>
            <a:fillRect/>
          </a:stretch>
        </p:blipFill>
        <p:spPr bwMode="auto">
          <a:xfrm>
            <a:off x="1857356" y="4348171"/>
            <a:ext cx="1000132" cy="366713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63" name="Picture 19"/>
          <p:cNvPicPr>
            <a:picLocks noChangeAspect="1" noChangeArrowheads="1"/>
          </p:cNvPicPr>
          <p:nvPr/>
        </p:nvPicPr>
        <p:blipFill>
          <a:blip r:embed="rId19" cstate="print">
            <a:grayscl/>
          </a:blip>
          <a:srcRect/>
          <a:stretch>
            <a:fillRect/>
          </a:stretch>
        </p:blipFill>
        <p:spPr bwMode="auto">
          <a:xfrm>
            <a:off x="2719369" y="4786322"/>
            <a:ext cx="695325" cy="28575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64" name="Picture 20"/>
          <p:cNvPicPr>
            <a:picLocks noChangeAspect="1" noChangeArrowheads="1"/>
          </p:cNvPicPr>
          <p:nvPr/>
        </p:nvPicPr>
        <p:blipFill>
          <a:blip r:embed="rId20" cstate="print">
            <a:grayscl/>
          </a:blip>
          <a:srcRect/>
          <a:stretch>
            <a:fillRect/>
          </a:stretch>
        </p:blipFill>
        <p:spPr bwMode="auto">
          <a:xfrm>
            <a:off x="1857356" y="4754574"/>
            <a:ext cx="790575" cy="3175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785918" y="5143512"/>
            <a:ext cx="225119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6072198" y="5657869"/>
            <a:ext cx="27813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3" cstate="print">
            <a:grayscl/>
          </a:blip>
          <a:srcRect/>
          <a:stretch>
            <a:fillRect/>
          </a:stretch>
        </p:blipFill>
        <p:spPr bwMode="auto">
          <a:xfrm>
            <a:off x="4786314" y="6143644"/>
            <a:ext cx="2886075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8243" y="114290"/>
            <a:ext cx="418147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1785918" y="190480"/>
            <a:ext cx="3209925" cy="3810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1785918" y="642918"/>
            <a:ext cx="3143250" cy="4000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1785918" y="1142984"/>
            <a:ext cx="2857520" cy="64294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72132" y="1785926"/>
            <a:ext cx="324803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85918" y="2214554"/>
            <a:ext cx="7072363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 t="22866"/>
          <a:stretch>
            <a:fillRect/>
          </a:stretch>
        </p:blipFill>
        <p:spPr bwMode="auto">
          <a:xfrm>
            <a:off x="6286512" y="2728900"/>
            <a:ext cx="2533650" cy="77153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3786182" y="2714620"/>
            <a:ext cx="2376486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1785918" y="2714621"/>
            <a:ext cx="1885952" cy="78581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785918" y="3524254"/>
            <a:ext cx="7086602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857356" y="5086370"/>
            <a:ext cx="7124701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6420004" y="4157672"/>
            <a:ext cx="2512284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3857620" y="4157672"/>
            <a:ext cx="2357454" cy="85725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1757356" y="4157672"/>
            <a:ext cx="1885950" cy="85725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17" cstate="print">
            <a:grayscl/>
          </a:blip>
          <a:srcRect/>
          <a:stretch>
            <a:fillRect/>
          </a:stretch>
        </p:blipFill>
        <p:spPr bwMode="auto">
          <a:xfrm>
            <a:off x="7805768" y="5786454"/>
            <a:ext cx="1123950" cy="55721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18" cstate="print">
            <a:grayscl/>
          </a:blip>
          <a:srcRect/>
          <a:stretch>
            <a:fillRect/>
          </a:stretch>
        </p:blipFill>
        <p:spPr bwMode="auto">
          <a:xfrm>
            <a:off x="6929454" y="5786454"/>
            <a:ext cx="800100" cy="54876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286269" y="5715016"/>
            <a:ext cx="2500309" cy="85725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1785918" y="5715016"/>
            <a:ext cx="2357454" cy="85725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5214942" y="142852"/>
            <a:ext cx="3714776" cy="5000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dirty="0" smtClean="0">
                <a:latin typeface="Adobe Arabic" pitchFamily="18" charset="-78"/>
                <a:cs typeface="Adobe Arabic" pitchFamily="18" charset="-78"/>
              </a:rPr>
              <a:t>مسائل :  مهارات التفكير العليا .</a:t>
            </a:r>
            <a:endParaRPr lang="ar-EG" sz="32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690549"/>
            <a:ext cx="7134225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357430"/>
            <a:ext cx="428628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4524378"/>
            <a:ext cx="6072230" cy="619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2143108" y="1357298"/>
            <a:ext cx="4391025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1714480" y="2428868"/>
            <a:ext cx="2928958" cy="207170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4572000" y="5210192"/>
            <a:ext cx="1214446" cy="57626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5429264"/>
            <a:ext cx="7177112" cy="985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3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5786446" y="142852"/>
            <a:ext cx="3143272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1-9 الصيغة العلمية </a:t>
            </a:r>
            <a:endParaRPr lang="ar-EG" sz="3200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857232"/>
            <a:ext cx="72009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7288517" y="1643050"/>
            <a:ext cx="1498325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5224485" y="1643051"/>
            <a:ext cx="1919283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3428992" y="1662096"/>
            <a:ext cx="1714512" cy="409581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1785918" y="1643050"/>
            <a:ext cx="1571636" cy="44767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85918" y="2143116"/>
            <a:ext cx="71438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5286380" y="2857496"/>
            <a:ext cx="1285884" cy="37623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7072330" y="2900360"/>
            <a:ext cx="1404938" cy="33116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3428992" y="2857496"/>
            <a:ext cx="1381125" cy="37147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1785918" y="2857496"/>
            <a:ext cx="1361787" cy="35719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833597" y="3286124"/>
            <a:ext cx="7096121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2357422" y="4929198"/>
            <a:ext cx="5362575" cy="5524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1785918" y="6262710"/>
            <a:ext cx="3429024" cy="3810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42852"/>
            <a:ext cx="71438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2038352" y="595301"/>
            <a:ext cx="3819532" cy="69055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8" y="1985952"/>
            <a:ext cx="713899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62243" y="3786193"/>
            <a:ext cx="64674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09841" y="4286256"/>
            <a:ext cx="6334125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ounded Rectangle 7"/>
          <p:cNvSpPr/>
          <p:nvPr/>
        </p:nvSpPr>
        <p:spPr>
          <a:xfrm>
            <a:off x="5143504" y="1428736"/>
            <a:ext cx="3714776" cy="5000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dirty="0" smtClean="0">
                <a:latin typeface="Adobe Arabic" pitchFamily="18" charset="-78"/>
                <a:cs typeface="Adobe Arabic" pitchFamily="18" charset="-78"/>
              </a:rPr>
              <a:t>مسائل :  مهارات التفكير العليا .</a:t>
            </a:r>
            <a:endParaRPr lang="ar-EG" sz="32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2500298" y="2500306"/>
            <a:ext cx="3562350" cy="11811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5429256" y="4929198"/>
            <a:ext cx="3429024" cy="149542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1857355" y="4929198"/>
            <a:ext cx="3214711" cy="157163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857620" y="357166"/>
            <a:ext cx="2643206" cy="78581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</a:rPr>
              <a:t>الفصل الثانى </a:t>
            </a:r>
            <a:endParaRPr lang="ar-EG" sz="3200" b="1" dirty="0">
              <a:ln/>
              <a:solidFill>
                <a:schemeClr val="accent3"/>
              </a:solidFill>
            </a:endParaRPr>
          </a:p>
        </p:txBody>
      </p:sp>
      <p:sp>
        <p:nvSpPr>
          <p:cNvPr id="10" name="Rounded Rectangle 9">
            <a:hlinkClick r:id="" action="ppaction://customshow?id=9"/>
          </p:cNvPr>
          <p:cNvSpPr/>
          <p:nvPr/>
        </p:nvSpPr>
        <p:spPr>
          <a:xfrm>
            <a:off x="5500694" y="1571612"/>
            <a:ext cx="3143272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2-1 الجذور التربيعية </a:t>
            </a:r>
            <a:endParaRPr lang="ar-EG" sz="3200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1" name="Rounded Rectangle 10">
            <a:hlinkClick r:id="" action="ppaction://customshow?id=10"/>
          </p:cNvPr>
          <p:cNvSpPr/>
          <p:nvPr/>
        </p:nvSpPr>
        <p:spPr>
          <a:xfrm>
            <a:off x="1857356" y="1571612"/>
            <a:ext cx="3071834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2-2 تقدير الجذور التربيعة </a:t>
            </a:r>
            <a:endParaRPr lang="ar-EG" sz="3200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4" name="Rounded Rectangle 13">
            <a:hlinkClick r:id="" action="ppaction://customshow?id=11"/>
          </p:cNvPr>
          <p:cNvSpPr/>
          <p:nvPr/>
        </p:nvSpPr>
        <p:spPr>
          <a:xfrm>
            <a:off x="5500694" y="2357430"/>
            <a:ext cx="3143272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2-3 استراتيجية حل المسألة </a:t>
            </a:r>
            <a:endParaRPr lang="ar-EG" sz="3200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2" name="Rounded Rectangle 21">
            <a:hlinkClick r:id="" action="ppaction://customshow?id=12"/>
          </p:cNvPr>
          <p:cNvSpPr/>
          <p:nvPr/>
        </p:nvSpPr>
        <p:spPr>
          <a:xfrm>
            <a:off x="1857356" y="2357430"/>
            <a:ext cx="3071834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2-4 الأعداد الحقيقية </a:t>
            </a:r>
            <a:endParaRPr lang="ar-EG" sz="3200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3" name="Rounded Rectangle 22">
            <a:hlinkClick r:id="" action="ppaction://customshow?id=13"/>
          </p:cNvPr>
          <p:cNvSpPr/>
          <p:nvPr/>
        </p:nvSpPr>
        <p:spPr>
          <a:xfrm>
            <a:off x="3500430" y="3071810"/>
            <a:ext cx="3214710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6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2-5 نظرية فيثاغورس </a:t>
            </a:r>
            <a:endParaRPr lang="ar-EG" sz="3600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4" name="Rounded Rectangle 23">
            <a:hlinkClick r:id="" action="ppaction://customshow?id=14"/>
          </p:cNvPr>
          <p:cNvSpPr/>
          <p:nvPr/>
        </p:nvSpPr>
        <p:spPr>
          <a:xfrm>
            <a:off x="2714612" y="3929066"/>
            <a:ext cx="4643470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ar-EG" sz="3200" b="1" dirty="0" smtClean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2- 6 تطبيقات على نظرية فيثاغورس </a:t>
            </a:r>
          </a:p>
          <a:p>
            <a:pPr algn="ctr"/>
            <a:endParaRPr lang="ar-EG" sz="32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5" name="Rounded Rectangle 24">
            <a:hlinkClick r:id="" action="ppaction://customshow?id=15"/>
          </p:cNvPr>
          <p:cNvSpPr/>
          <p:nvPr/>
        </p:nvSpPr>
        <p:spPr>
          <a:xfrm>
            <a:off x="2428860" y="4786322"/>
            <a:ext cx="5143536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6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2- 7  هندسة: الأبعاد فى المستوى الإحداثى </a:t>
            </a:r>
            <a:endParaRPr lang="ar-EG" sz="36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31" name="Rounded Rectangle 30">
            <a:hlinkClick r:id="rId2" action="ppaction://hlinksldjump"/>
          </p:cNvPr>
          <p:cNvSpPr/>
          <p:nvPr/>
        </p:nvSpPr>
        <p:spPr>
          <a:xfrm>
            <a:off x="0" y="6429396"/>
            <a:ext cx="857224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الرئيسية 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5786446" y="142852"/>
            <a:ext cx="3143272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2-1 الجذور التربيعية </a:t>
            </a:r>
            <a:endParaRPr lang="ar-EG" sz="3200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785798"/>
            <a:ext cx="56292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66932" y="1895471"/>
            <a:ext cx="7134224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9" y="3571876"/>
            <a:ext cx="714380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6643702" y="1338253"/>
            <a:ext cx="1343025" cy="519111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4929190" y="1338253"/>
            <a:ext cx="1381125" cy="4953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14546" y="1285860"/>
            <a:ext cx="790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3157537" y="1357298"/>
            <a:ext cx="1414463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2228843" y="1333489"/>
            <a:ext cx="790575" cy="52387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6715140" y="2786058"/>
            <a:ext cx="1500198" cy="71438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4676787" y="2786058"/>
            <a:ext cx="1609725" cy="71438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2500298" y="2786058"/>
            <a:ext cx="1771650" cy="71438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3428992" y="3948111"/>
            <a:ext cx="3143272" cy="69533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1785918" y="3949100"/>
            <a:ext cx="1500198" cy="69434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428860" y="4714884"/>
            <a:ext cx="635798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7000892" y="5276866"/>
            <a:ext cx="457200" cy="4381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60" name="Picture 16"/>
          <p:cNvPicPr>
            <a:picLocks noChangeAspect="1" noChangeArrowheads="1"/>
          </p:cNvPicPr>
          <p:nvPr/>
        </p:nvPicPr>
        <p:blipFill>
          <a:blip r:embed="rId17" cstate="print">
            <a:grayscl/>
          </a:blip>
          <a:srcRect/>
          <a:stretch>
            <a:fillRect/>
          </a:stretch>
        </p:blipFill>
        <p:spPr bwMode="auto">
          <a:xfrm>
            <a:off x="5286380" y="5276866"/>
            <a:ext cx="533400" cy="4381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61" name="Picture 17"/>
          <p:cNvPicPr>
            <a:picLocks noChangeAspect="1" noChangeArrowheads="1"/>
          </p:cNvPicPr>
          <p:nvPr/>
        </p:nvPicPr>
        <p:blipFill>
          <a:blip r:embed="rId18" cstate="print">
            <a:grayscl/>
          </a:blip>
          <a:srcRect/>
          <a:stretch>
            <a:fillRect/>
          </a:stretch>
        </p:blipFill>
        <p:spPr bwMode="auto">
          <a:xfrm>
            <a:off x="3571868" y="5224478"/>
            <a:ext cx="500066" cy="56197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62" name="Picture 18"/>
          <p:cNvPicPr>
            <a:picLocks noChangeAspect="1" noChangeArrowheads="1"/>
          </p:cNvPicPr>
          <p:nvPr/>
        </p:nvPicPr>
        <p:blipFill>
          <a:blip r:embed="rId19" cstate="print">
            <a:grayscl/>
          </a:blip>
          <a:srcRect/>
          <a:stretch>
            <a:fillRect/>
          </a:stretch>
        </p:blipFill>
        <p:spPr bwMode="auto">
          <a:xfrm>
            <a:off x="1785918" y="5143512"/>
            <a:ext cx="552450" cy="67627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63" name="Picture 19"/>
          <p:cNvPicPr>
            <a:picLocks noChangeAspect="1" noChangeArrowheads="1"/>
          </p:cNvPicPr>
          <p:nvPr/>
        </p:nvPicPr>
        <p:blipFill>
          <a:blip r:embed="rId20" cstate="print">
            <a:grayscl/>
          </a:blip>
          <a:srcRect/>
          <a:stretch>
            <a:fillRect/>
          </a:stretch>
        </p:blipFill>
        <p:spPr bwMode="auto">
          <a:xfrm>
            <a:off x="7000892" y="5929331"/>
            <a:ext cx="500066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64" name="Picture 20"/>
          <p:cNvPicPr>
            <a:picLocks noChangeAspect="1" noChangeArrowheads="1"/>
          </p:cNvPicPr>
          <p:nvPr/>
        </p:nvPicPr>
        <p:blipFill>
          <a:blip r:embed="rId21" cstate="print">
            <a:grayscl/>
          </a:blip>
          <a:srcRect/>
          <a:stretch>
            <a:fillRect/>
          </a:stretch>
        </p:blipFill>
        <p:spPr bwMode="auto">
          <a:xfrm>
            <a:off x="5324484" y="5929330"/>
            <a:ext cx="533400" cy="53975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65" name="Picture 21"/>
          <p:cNvPicPr>
            <a:picLocks noChangeAspect="1" noChangeArrowheads="1"/>
          </p:cNvPicPr>
          <p:nvPr/>
        </p:nvPicPr>
        <p:blipFill>
          <a:blip r:embed="rId22" cstate="print">
            <a:grayscl/>
          </a:blip>
          <a:srcRect/>
          <a:stretch>
            <a:fillRect/>
          </a:stretch>
        </p:blipFill>
        <p:spPr bwMode="auto">
          <a:xfrm>
            <a:off x="3571868" y="6005533"/>
            <a:ext cx="428628" cy="495301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66" name="Picture 22"/>
          <p:cNvPicPr>
            <a:picLocks noChangeAspect="1" noChangeArrowheads="1"/>
          </p:cNvPicPr>
          <p:nvPr/>
        </p:nvPicPr>
        <p:blipFill>
          <a:blip r:embed="rId23" cstate="print">
            <a:grayscl/>
          </a:blip>
          <a:srcRect/>
          <a:stretch>
            <a:fillRect/>
          </a:stretch>
        </p:blipFill>
        <p:spPr bwMode="auto">
          <a:xfrm>
            <a:off x="1785918" y="5929330"/>
            <a:ext cx="500066" cy="5715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42852"/>
            <a:ext cx="7167562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2643" y="1857368"/>
            <a:ext cx="70770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46" y="3281367"/>
            <a:ext cx="6715172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08" y="4714884"/>
            <a:ext cx="6781801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7429520" y="900103"/>
            <a:ext cx="1214446" cy="957261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5582623" y="928670"/>
            <a:ext cx="1275393" cy="933913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3714743" y="928670"/>
            <a:ext cx="1285885" cy="96504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1785918" y="928670"/>
            <a:ext cx="1357322" cy="94947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7143768" y="2428868"/>
            <a:ext cx="1500198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5286380" y="2428868"/>
            <a:ext cx="1569158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3357554" y="2428868"/>
            <a:ext cx="1500198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81" name="Picture 13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1785918" y="2428868"/>
            <a:ext cx="1325756" cy="772721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82" name="Picture 14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3133736" y="4071943"/>
            <a:ext cx="3009900" cy="5715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83" name="Picture 15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7358082" y="5715016"/>
            <a:ext cx="1219200" cy="8763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84" name="Picture 16"/>
          <p:cNvPicPr>
            <a:picLocks noChangeAspect="1" noChangeArrowheads="1"/>
          </p:cNvPicPr>
          <p:nvPr/>
        </p:nvPicPr>
        <p:blipFill>
          <a:blip r:embed="rId17" cstate="print">
            <a:grayscl/>
          </a:blip>
          <a:srcRect/>
          <a:stretch>
            <a:fillRect/>
          </a:stretch>
        </p:blipFill>
        <p:spPr bwMode="auto">
          <a:xfrm>
            <a:off x="4786314" y="5715016"/>
            <a:ext cx="1304925" cy="92869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85" name="Picture 17"/>
          <p:cNvPicPr>
            <a:picLocks noChangeAspect="1" noChangeArrowheads="1"/>
          </p:cNvPicPr>
          <p:nvPr/>
        </p:nvPicPr>
        <p:blipFill>
          <a:blip r:embed="rId18" cstate="print">
            <a:grayscl/>
          </a:blip>
          <a:srcRect/>
          <a:stretch>
            <a:fillRect/>
          </a:stretch>
        </p:blipFill>
        <p:spPr bwMode="auto">
          <a:xfrm>
            <a:off x="1785918" y="5572140"/>
            <a:ext cx="2000264" cy="114300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1683" y="142852"/>
            <a:ext cx="7158035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5143512"/>
            <a:ext cx="6215064" cy="453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ounded Rectangle 7"/>
          <p:cNvSpPr/>
          <p:nvPr/>
        </p:nvSpPr>
        <p:spPr>
          <a:xfrm>
            <a:off x="5214942" y="2857496"/>
            <a:ext cx="3714776" cy="5000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dirty="0" smtClean="0">
                <a:latin typeface="Adobe Arabic" pitchFamily="18" charset="-78"/>
                <a:cs typeface="Adobe Arabic" pitchFamily="18" charset="-78"/>
              </a:rPr>
              <a:t>مسائل :  مهارات التفكير العليا .</a:t>
            </a:r>
            <a:endParaRPr lang="ar-EG" sz="32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6486154" y="1785926"/>
            <a:ext cx="2443564" cy="100013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4140262" y="1785926"/>
            <a:ext cx="2217688" cy="100013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1848264" y="1767290"/>
            <a:ext cx="2080794" cy="101876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5929322" y="4357694"/>
            <a:ext cx="2419350" cy="5715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2714612" y="4357694"/>
            <a:ext cx="2495550" cy="5715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86314" y="3429000"/>
            <a:ext cx="4129092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58016" y="3857628"/>
            <a:ext cx="962025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724275" y="3786190"/>
            <a:ext cx="8477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5" name="Picture 13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3786182" y="5715016"/>
            <a:ext cx="2928958" cy="4554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3476635"/>
            <a:ext cx="6648448" cy="1238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/>
          <p:cNvSpPr/>
          <p:nvPr/>
        </p:nvSpPr>
        <p:spPr>
          <a:xfrm>
            <a:off x="6143636" y="214290"/>
            <a:ext cx="2786082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dirty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1-1 </a:t>
            </a:r>
            <a:r>
              <a:rPr lang="ar-EG" sz="32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الأعداد </a:t>
            </a:r>
            <a:r>
              <a:rPr lang="ar-EG" sz="3200" dirty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النسبية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928670"/>
            <a:ext cx="7215238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2071678"/>
            <a:ext cx="6500859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298" y="4714884"/>
            <a:ext cx="642942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7500958" y="1515236"/>
            <a:ext cx="566739" cy="413566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5500694" y="1428736"/>
            <a:ext cx="714380" cy="500066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3357554" y="1428736"/>
            <a:ext cx="696519" cy="50006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7215206" y="2500306"/>
            <a:ext cx="714380" cy="37147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5429256" y="2571744"/>
            <a:ext cx="723905" cy="285752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3571868" y="3000372"/>
            <a:ext cx="3929090" cy="500066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3857620" y="2500306"/>
            <a:ext cx="571504" cy="38100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1862124" y="2500306"/>
            <a:ext cx="781050" cy="32385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 t="14286"/>
          <a:stretch>
            <a:fillRect/>
          </a:stretch>
        </p:blipFill>
        <p:spPr bwMode="auto">
          <a:xfrm>
            <a:off x="3881443" y="4214818"/>
            <a:ext cx="1476375" cy="42862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2928926" y="4233866"/>
            <a:ext cx="857250" cy="40958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13" name="Picture 17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7215206" y="5786454"/>
            <a:ext cx="1428760" cy="857232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14" name="Picture 18"/>
          <p:cNvPicPr>
            <a:picLocks noChangeAspect="1" noChangeArrowheads="1"/>
          </p:cNvPicPr>
          <p:nvPr/>
        </p:nvPicPr>
        <p:blipFill>
          <a:blip r:embed="rId17" cstate="print">
            <a:grayscl/>
          </a:blip>
          <a:srcRect/>
          <a:stretch>
            <a:fillRect/>
          </a:stretch>
        </p:blipFill>
        <p:spPr bwMode="auto">
          <a:xfrm>
            <a:off x="5429257" y="5786454"/>
            <a:ext cx="1500198" cy="857256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15" name="Picture 19"/>
          <p:cNvPicPr>
            <a:picLocks noChangeAspect="1" noChangeArrowheads="1"/>
          </p:cNvPicPr>
          <p:nvPr/>
        </p:nvPicPr>
        <p:blipFill>
          <a:blip r:embed="rId18" cstate="print">
            <a:grayscl/>
          </a:blip>
          <a:srcRect/>
          <a:stretch>
            <a:fillRect/>
          </a:stretch>
        </p:blipFill>
        <p:spPr bwMode="auto">
          <a:xfrm>
            <a:off x="3929058" y="5786455"/>
            <a:ext cx="1257300" cy="857256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16" name="Picture 20"/>
          <p:cNvPicPr>
            <a:picLocks noChangeAspect="1" noChangeArrowheads="1"/>
          </p:cNvPicPr>
          <p:nvPr/>
        </p:nvPicPr>
        <p:blipFill>
          <a:blip r:embed="rId19" cstate="print">
            <a:grayscl/>
          </a:blip>
          <a:srcRect/>
          <a:stretch>
            <a:fillRect/>
          </a:stretch>
        </p:blipFill>
        <p:spPr bwMode="auto">
          <a:xfrm>
            <a:off x="2285984" y="5786454"/>
            <a:ext cx="1276350" cy="857256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25" name="Rounded Rectangle 24">
            <a:hlinkClick r:id="rId20" action="ppaction://hlinksldjump"/>
          </p:cNvPr>
          <p:cNvSpPr/>
          <p:nvPr/>
        </p:nvSpPr>
        <p:spPr>
          <a:xfrm>
            <a:off x="0" y="6429396"/>
            <a:ext cx="857224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4071942"/>
            <a:ext cx="6572296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3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857884" y="142852"/>
            <a:ext cx="3071834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2-2 تقدير الجذور التربيعة </a:t>
            </a:r>
            <a:endParaRPr lang="ar-EG" sz="3200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857232"/>
            <a:ext cx="7072362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print"/>
          <a:srcRect l="2935" t="11805" r="2168"/>
          <a:stretch>
            <a:fillRect/>
          </a:stretch>
        </p:blipFill>
        <p:spPr bwMode="auto">
          <a:xfrm>
            <a:off x="2000232" y="2285992"/>
            <a:ext cx="692948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6500826" y="1643050"/>
            <a:ext cx="2085974" cy="571503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4071934" y="1643051"/>
            <a:ext cx="2184034" cy="571503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1785918" y="1643051"/>
            <a:ext cx="2005746" cy="571503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3214678" y="3429000"/>
            <a:ext cx="3643338" cy="71438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27" name="Picture 11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7500958" y="4857760"/>
            <a:ext cx="1296006" cy="73342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28" name="Picture 12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5673589" y="4857760"/>
            <a:ext cx="1255865" cy="73342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29" name="Picture 13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3647276" y="4857760"/>
            <a:ext cx="1353352" cy="71438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30" name="Picture 14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1809715" y="4843478"/>
            <a:ext cx="1404963" cy="72736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31" name="Picture 15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100293" y="5643578"/>
            <a:ext cx="682942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32" name="Picture 16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7215206" y="6072206"/>
            <a:ext cx="1533700" cy="64294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33" name="Picture 17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5357818" y="6080047"/>
            <a:ext cx="1496445" cy="635101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34" name="Picture 18"/>
          <p:cNvPicPr>
            <a:picLocks noChangeAspect="1" noChangeArrowheads="1"/>
          </p:cNvPicPr>
          <p:nvPr/>
        </p:nvPicPr>
        <p:blipFill>
          <a:blip r:embed="rId17" cstate="print">
            <a:grayscl/>
          </a:blip>
          <a:srcRect/>
          <a:stretch>
            <a:fillRect/>
          </a:stretch>
        </p:blipFill>
        <p:spPr bwMode="auto">
          <a:xfrm>
            <a:off x="3479346" y="6105526"/>
            <a:ext cx="1521282" cy="61942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35" name="Picture 19"/>
          <p:cNvPicPr>
            <a:picLocks noChangeAspect="1" noChangeArrowheads="1"/>
          </p:cNvPicPr>
          <p:nvPr/>
        </p:nvPicPr>
        <p:blipFill>
          <a:blip r:embed="rId18" cstate="print">
            <a:grayscl/>
          </a:blip>
          <a:srcRect/>
          <a:stretch>
            <a:fillRect/>
          </a:stretch>
        </p:blipFill>
        <p:spPr bwMode="auto">
          <a:xfrm>
            <a:off x="1785918" y="6067425"/>
            <a:ext cx="1471607" cy="650783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5993" y="3586157"/>
            <a:ext cx="694372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2000240"/>
            <a:ext cx="7072362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4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71414"/>
            <a:ext cx="7110411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28860" y="4857759"/>
            <a:ext cx="6410325" cy="714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3286116" y="1000108"/>
            <a:ext cx="4143404" cy="92869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6643702" y="2943216"/>
            <a:ext cx="2265338" cy="59098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4181046" y="2910743"/>
            <a:ext cx="2176904" cy="60397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1785918" y="2943215"/>
            <a:ext cx="2082888" cy="5715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 t="57038"/>
          <a:stretch>
            <a:fillRect/>
          </a:stretch>
        </p:blipFill>
        <p:spPr bwMode="auto">
          <a:xfrm>
            <a:off x="6357950" y="4371975"/>
            <a:ext cx="2231920" cy="35719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4000496" y="4371975"/>
            <a:ext cx="2056406" cy="37147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52" name="Picture 12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1785918" y="4357694"/>
            <a:ext cx="1971730" cy="39052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53" name="Picture 13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6643702" y="5689802"/>
            <a:ext cx="2143125" cy="102534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54" name="Picture 14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4238637" y="5704921"/>
            <a:ext cx="2047875" cy="995931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55" name="Picture 15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1785918" y="5664587"/>
            <a:ext cx="2009775" cy="1050561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1285860"/>
            <a:ext cx="53435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3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195248"/>
            <a:ext cx="464347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ounded Rectangle 7"/>
          <p:cNvSpPr/>
          <p:nvPr/>
        </p:nvSpPr>
        <p:spPr>
          <a:xfrm>
            <a:off x="5214942" y="2143116"/>
            <a:ext cx="3714776" cy="5000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dirty="0" smtClean="0">
                <a:latin typeface="Adobe Arabic" pitchFamily="18" charset="-78"/>
                <a:cs typeface="Adobe Arabic" pitchFamily="18" charset="-78"/>
              </a:rPr>
              <a:t>مسائل :  مهارات التفكير العليا .</a:t>
            </a:r>
            <a:endParaRPr lang="ar-EG" sz="32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32" y="2714620"/>
            <a:ext cx="6929486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0" y="4429132"/>
            <a:ext cx="571504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9124" y="5643578"/>
            <a:ext cx="4552948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1785918" y="142852"/>
            <a:ext cx="2357454" cy="128588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57554" y="500042"/>
            <a:ext cx="714725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1857356" y="1714489"/>
            <a:ext cx="3843336" cy="35719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2786050" y="3500438"/>
            <a:ext cx="5286412" cy="85725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1276" name="Picture 12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1785918" y="4786322"/>
            <a:ext cx="3214710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1277" name="Picture 13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1785918" y="5643578"/>
            <a:ext cx="2643206" cy="107157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786446" y="71414"/>
            <a:ext cx="3143272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2-3 استراتيجية حل المسألة </a:t>
            </a:r>
            <a:endParaRPr lang="ar-EG" sz="3200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714356"/>
            <a:ext cx="4572032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1795462" y="857232"/>
            <a:ext cx="2490786" cy="171451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4357686" y="2285992"/>
            <a:ext cx="3571900" cy="37147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7686" y="2786058"/>
            <a:ext cx="457203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1785918" y="2776552"/>
            <a:ext cx="2500330" cy="179545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4500562" y="4814900"/>
            <a:ext cx="3162300" cy="4000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72005" y="5286388"/>
            <a:ext cx="448627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1776405" y="4643446"/>
            <a:ext cx="2509843" cy="157163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1785918" y="6267473"/>
            <a:ext cx="3000396" cy="44767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90470"/>
            <a:ext cx="423862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1285860"/>
            <a:ext cx="397668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74" y="3500438"/>
            <a:ext cx="629127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1785917" y="142852"/>
            <a:ext cx="2928959" cy="8763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1776421" y="1214422"/>
            <a:ext cx="2938455" cy="164307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4071934" y="2993136"/>
            <a:ext cx="3305175" cy="43586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4181498" y="5572140"/>
            <a:ext cx="3676650" cy="7429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2643174" y="5715016"/>
            <a:ext cx="1285884" cy="43934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857884" y="71414"/>
            <a:ext cx="3071834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2-4 الأعداد الحقيقية </a:t>
            </a:r>
            <a:endParaRPr lang="ar-EG" sz="3200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671497"/>
            <a:ext cx="6700843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2000240"/>
            <a:ext cx="6643734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6429388" y="1223950"/>
            <a:ext cx="2071702" cy="34766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6624636" y="1624002"/>
            <a:ext cx="1647825" cy="3048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4357686" y="1142984"/>
            <a:ext cx="1357322" cy="31908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4214810" y="1538277"/>
            <a:ext cx="1643074" cy="39052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2200248" y="1071546"/>
            <a:ext cx="1209675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2071670" y="1604952"/>
            <a:ext cx="1485900" cy="3238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6799035" y="2857496"/>
            <a:ext cx="1916369" cy="64294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6643702" y="3571876"/>
            <a:ext cx="2214546" cy="5715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4286248" y="2848991"/>
            <a:ext cx="1928826" cy="65144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4071934" y="3571876"/>
            <a:ext cx="2428892" cy="5715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1785918" y="2857496"/>
            <a:ext cx="1928826" cy="64294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1785918" y="3571877"/>
            <a:ext cx="2214578" cy="5715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500298" y="4295788"/>
            <a:ext cx="64198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8" cstate="print">
            <a:grayscl/>
          </a:blip>
          <a:srcRect/>
          <a:stretch>
            <a:fillRect/>
          </a:stretch>
        </p:blipFill>
        <p:spPr bwMode="auto">
          <a:xfrm>
            <a:off x="6715140" y="5214950"/>
            <a:ext cx="1928826" cy="107157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9" cstate="print">
            <a:grayscl/>
          </a:blip>
          <a:srcRect/>
          <a:stretch>
            <a:fillRect/>
          </a:stretch>
        </p:blipFill>
        <p:spPr bwMode="auto">
          <a:xfrm>
            <a:off x="2071670" y="5286388"/>
            <a:ext cx="2004873" cy="104629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20" cstate="print">
            <a:grayscl/>
          </a:blip>
          <a:srcRect/>
          <a:stretch>
            <a:fillRect/>
          </a:stretch>
        </p:blipFill>
        <p:spPr bwMode="auto">
          <a:xfrm>
            <a:off x="4700586" y="5286388"/>
            <a:ext cx="1228725" cy="4572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21" cstate="print">
            <a:grayscl/>
          </a:blip>
          <a:srcRect/>
          <a:stretch>
            <a:fillRect/>
          </a:stretch>
        </p:blipFill>
        <p:spPr bwMode="auto">
          <a:xfrm>
            <a:off x="4572000" y="5829320"/>
            <a:ext cx="1571625" cy="4572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5081" y="3581404"/>
            <a:ext cx="6553199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3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99996"/>
            <a:ext cx="7153277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4605357" y="526383"/>
            <a:ext cx="2538411" cy="69214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1953368" y="547948"/>
            <a:ext cx="2547194" cy="682443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2214546" y="1285860"/>
            <a:ext cx="4486275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 cstate="print"/>
          <a:srcRect b="34782"/>
          <a:stretch>
            <a:fillRect/>
          </a:stretch>
        </p:blipFill>
        <p:spPr bwMode="auto">
          <a:xfrm>
            <a:off x="2143107" y="1785926"/>
            <a:ext cx="6786611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6867533" y="2366958"/>
            <a:ext cx="1643074" cy="3619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5581649" y="2405058"/>
            <a:ext cx="733425" cy="3238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3152758" y="2371718"/>
            <a:ext cx="1571636" cy="35719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1785918" y="2371718"/>
            <a:ext cx="1152525" cy="3810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314605" y="2776539"/>
            <a:ext cx="6543675" cy="37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7643834" y="3128966"/>
            <a:ext cx="781050" cy="3810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5286380" y="3152777"/>
            <a:ext cx="1571636" cy="35718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3805240" y="3152776"/>
            <a:ext cx="1123950" cy="35242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17" cstate="print">
            <a:grayscl/>
          </a:blip>
          <a:srcRect/>
          <a:stretch>
            <a:fillRect/>
          </a:stretch>
        </p:blipFill>
        <p:spPr bwMode="auto">
          <a:xfrm>
            <a:off x="1785918" y="3152777"/>
            <a:ext cx="1700214" cy="35718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18" cstate="print">
            <a:grayscl/>
          </a:blip>
          <a:srcRect/>
          <a:stretch>
            <a:fillRect/>
          </a:stretch>
        </p:blipFill>
        <p:spPr bwMode="auto">
          <a:xfrm>
            <a:off x="7500958" y="4295784"/>
            <a:ext cx="1047750" cy="4191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19" cstate="print">
            <a:grayscl/>
          </a:blip>
          <a:srcRect/>
          <a:stretch>
            <a:fillRect/>
          </a:stretch>
        </p:blipFill>
        <p:spPr bwMode="auto">
          <a:xfrm>
            <a:off x="5643570" y="4295784"/>
            <a:ext cx="1071570" cy="3619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20" cstate="print">
            <a:grayscl/>
          </a:blip>
          <a:srcRect/>
          <a:stretch>
            <a:fillRect/>
          </a:stretch>
        </p:blipFill>
        <p:spPr bwMode="auto">
          <a:xfrm>
            <a:off x="7234504" y="4857760"/>
            <a:ext cx="1409462" cy="5715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21" cstate="print">
            <a:grayscl/>
          </a:blip>
          <a:srcRect/>
          <a:stretch>
            <a:fillRect/>
          </a:stretch>
        </p:blipFill>
        <p:spPr bwMode="auto">
          <a:xfrm>
            <a:off x="5433577" y="4857760"/>
            <a:ext cx="1495877" cy="5715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22" cstate="print">
            <a:grayscl/>
          </a:blip>
          <a:srcRect/>
          <a:stretch>
            <a:fillRect/>
          </a:stretch>
        </p:blipFill>
        <p:spPr bwMode="auto">
          <a:xfrm>
            <a:off x="3638554" y="4295784"/>
            <a:ext cx="1290636" cy="3619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23" cstate="print">
            <a:grayscl/>
          </a:blip>
          <a:srcRect/>
          <a:stretch>
            <a:fillRect/>
          </a:stretch>
        </p:blipFill>
        <p:spPr bwMode="auto">
          <a:xfrm>
            <a:off x="1895467" y="4295784"/>
            <a:ext cx="1247773" cy="4191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" name="Picture 24"/>
          <p:cNvPicPr>
            <a:picLocks noChangeAspect="1" noChangeArrowheads="1"/>
          </p:cNvPicPr>
          <p:nvPr/>
        </p:nvPicPr>
        <p:blipFill>
          <a:blip r:embed="rId24" cstate="print">
            <a:grayscl/>
          </a:blip>
          <a:srcRect/>
          <a:stretch>
            <a:fillRect/>
          </a:stretch>
        </p:blipFill>
        <p:spPr bwMode="auto">
          <a:xfrm>
            <a:off x="3589500" y="4857760"/>
            <a:ext cx="1482566" cy="5715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1" name="Picture 26"/>
          <p:cNvPicPr>
            <a:picLocks noChangeAspect="1" noChangeArrowheads="1"/>
          </p:cNvPicPr>
          <p:nvPr/>
        </p:nvPicPr>
        <p:blipFill>
          <a:blip r:embed="rId25" cstate="print">
            <a:grayscl/>
          </a:blip>
          <a:srcRect/>
          <a:stretch>
            <a:fillRect/>
          </a:stretch>
        </p:blipFill>
        <p:spPr bwMode="auto">
          <a:xfrm>
            <a:off x="1785918" y="4857760"/>
            <a:ext cx="1485890" cy="5715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1785918" y="5500703"/>
            <a:ext cx="7077073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" name="Picture 4"/>
          <p:cNvPicPr>
            <a:picLocks noChangeAspect="1" noChangeArrowheads="1"/>
          </p:cNvPicPr>
          <p:nvPr/>
        </p:nvPicPr>
        <p:blipFill>
          <a:blip r:embed="rId27" cstate="print">
            <a:grayscl/>
          </a:blip>
          <a:srcRect/>
          <a:stretch>
            <a:fillRect/>
          </a:stretch>
        </p:blipFill>
        <p:spPr bwMode="auto">
          <a:xfrm>
            <a:off x="6929454" y="6286520"/>
            <a:ext cx="1571636" cy="35718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8" name="Picture 5"/>
          <p:cNvPicPr>
            <a:picLocks noChangeAspect="1" noChangeArrowheads="1"/>
          </p:cNvPicPr>
          <p:nvPr/>
        </p:nvPicPr>
        <p:blipFill>
          <a:blip r:embed="rId28" cstate="print">
            <a:grayscl/>
          </a:blip>
          <a:srcRect/>
          <a:stretch>
            <a:fillRect/>
          </a:stretch>
        </p:blipFill>
        <p:spPr bwMode="auto">
          <a:xfrm>
            <a:off x="4572000" y="6286520"/>
            <a:ext cx="1466850" cy="37147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9" name="Picture 6"/>
          <p:cNvPicPr>
            <a:picLocks noChangeAspect="1" noChangeArrowheads="1"/>
          </p:cNvPicPr>
          <p:nvPr/>
        </p:nvPicPr>
        <p:blipFill>
          <a:blip r:embed="rId29" cstate="print">
            <a:grayscl/>
          </a:blip>
          <a:srcRect/>
          <a:stretch>
            <a:fillRect/>
          </a:stretch>
        </p:blipFill>
        <p:spPr bwMode="auto">
          <a:xfrm>
            <a:off x="1785918" y="6286521"/>
            <a:ext cx="1466850" cy="42862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42852"/>
            <a:ext cx="71438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3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7000892" y="647677"/>
            <a:ext cx="1733550" cy="42862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4500562" y="657207"/>
            <a:ext cx="1581150" cy="41909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1785918" y="642919"/>
            <a:ext cx="1638300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00232" y="1142985"/>
            <a:ext cx="6919908" cy="1428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4071934" y="2533648"/>
            <a:ext cx="2352675" cy="6096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00430" y="3214686"/>
            <a:ext cx="542928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1785918" y="3000372"/>
            <a:ext cx="1714512" cy="107157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8" name="Rounded Rectangle 17"/>
          <p:cNvSpPr/>
          <p:nvPr/>
        </p:nvSpPr>
        <p:spPr>
          <a:xfrm>
            <a:off x="5143504" y="4071942"/>
            <a:ext cx="3714776" cy="5000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dirty="0" smtClean="0">
                <a:latin typeface="Adobe Arabic" pitchFamily="18" charset="-78"/>
                <a:cs typeface="Adobe Arabic" pitchFamily="18" charset="-78"/>
              </a:rPr>
              <a:t>مسائل :  مهارات التفكير العليا .</a:t>
            </a:r>
            <a:endParaRPr lang="ar-EG" sz="32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428860" y="4643446"/>
            <a:ext cx="642942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000232" y="5429264"/>
            <a:ext cx="692948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3114690" y="5000636"/>
            <a:ext cx="3600450" cy="40957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2771793" y="6200797"/>
            <a:ext cx="4371975" cy="514351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715008" y="142852"/>
            <a:ext cx="3214710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6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2-5 نظرية فيثاغورس </a:t>
            </a:r>
            <a:endParaRPr lang="ar-EG" sz="3600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857233"/>
            <a:ext cx="707236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4286256"/>
            <a:ext cx="658177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6772305" y="2428868"/>
            <a:ext cx="2085975" cy="100013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6715140" y="3500438"/>
            <a:ext cx="2143140" cy="71438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4357686" y="2428868"/>
            <a:ext cx="2257425" cy="100013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4357686" y="3500438"/>
            <a:ext cx="2214578" cy="71438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1928795" y="2428868"/>
            <a:ext cx="2357454" cy="100013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1928794" y="3509966"/>
            <a:ext cx="2286016" cy="70246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5947780" y="5521762"/>
            <a:ext cx="2696170" cy="119338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3143240" y="5500703"/>
            <a:ext cx="2347915" cy="121444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143116"/>
            <a:ext cx="7072362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3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71414"/>
            <a:ext cx="712470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8" y="4143380"/>
            <a:ext cx="7219947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6824693" y="1285860"/>
            <a:ext cx="2105025" cy="100013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4293842" y="1571612"/>
            <a:ext cx="2278422" cy="42862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1785918" y="1547803"/>
            <a:ext cx="2209794" cy="52387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6721070" y="3571876"/>
            <a:ext cx="2137210" cy="44767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4212148" y="3571876"/>
            <a:ext cx="2219675" cy="42862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1857356" y="3571876"/>
            <a:ext cx="1999769" cy="41433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6705398" y="4929198"/>
            <a:ext cx="2224320" cy="114300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6643702" y="6143644"/>
            <a:ext cx="2286016" cy="43338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4286248" y="4857760"/>
            <a:ext cx="2071702" cy="122008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4295796" y="6143644"/>
            <a:ext cx="2133592" cy="4762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2357427" y="5214950"/>
            <a:ext cx="928689" cy="40957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42852"/>
            <a:ext cx="6858048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500041"/>
            <a:ext cx="6081705" cy="60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1714488"/>
            <a:ext cx="6287412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67168" y="2928934"/>
            <a:ext cx="516255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19543" y="3657607"/>
            <a:ext cx="52101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9093" y="4572008"/>
            <a:ext cx="500062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7215207" y="571480"/>
            <a:ext cx="857256" cy="107157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5357818" y="571480"/>
            <a:ext cx="1000132" cy="107157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3500430" y="500042"/>
            <a:ext cx="1143008" cy="114300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1785918" y="500042"/>
            <a:ext cx="1000132" cy="114300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7358082" y="2257421"/>
            <a:ext cx="1295398" cy="60007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5500694" y="2252658"/>
            <a:ext cx="1504951" cy="60483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3857620" y="2257421"/>
            <a:ext cx="1228725" cy="60007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1933568" y="2214554"/>
            <a:ext cx="1638300" cy="642942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7" name="Picture 17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785918" y="2928934"/>
            <a:ext cx="189548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8" name="Picture 18"/>
          <p:cNvPicPr>
            <a:picLocks noChangeAspect="1" noChangeArrowheads="1"/>
          </p:cNvPicPr>
          <p:nvPr/>
        </p:nvPicPr>
        <p:blipFill>
          <a:blip r:embed="rId17" cstate="print">
            <a:grayscl/>
          </a:blip>
          <a:srcRect/>
          <a:stretch>
            <a:fillRect/>
          </a:stretch>
        </p:blipFill>
        <p:spPr bwMode="auto">
          <a:xfrm>
            <a:off x="4714876" y="4071942"/>
            <a:ext cx="1714512" cy="428627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9" name="Picture 19"/>
          <p:cNvPicPr>
            <a:picLocks noChangeAspect="1" noChangeArrowheads="1"/>
          </p:cNvPicPr>
          <p:nvPr/>
        </p:nvPicPr>
        <p:blipFill>
          <a:blip r:embed="rId18" cstate="print">
            <a:grayscl/>
          </a:blip>
          <a:srcRect/>
          <a:stretch>
            <a:fillRect/>
          </a:stretch>
        </p:blipFill>
        <p:spPr bwMode="auto">
          <a:xfrm>
            <a:off x="4714876" y="5000636"/>
            <a:ext cx="1714512" cy="42862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40" name="Picture 20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3786182" y="5476895"/>
            <a:ext cx="512445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41" name="Picture 21"/>
          <p:cNvPicPr>
            <a:picLocks noChangeAspect="1" noChangeArrowheads="1"/>
          </p:cNvPicPr>
          <p:nvPr/>
        </p:nvPicPr>
        <p:blipFill>
          <a:blip r:embed="rId20" cstate="print">
            <a:grayscl/>
          </a:blip>
          <a:srcRect/>
          <a:stretch>
            <a:fillRect/>
          </a:stretch>
        </p:blipFill>
        <p:spPr bwMode="auto">
          <a:xfrm>
            <a:off x="3714744" y="6072206"/>
            <a:ext cx="1571636" cy="42862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24" name="Rounded Rectangle 23">
            <a:hlinkClick r:id="rId21" action="ppaction://hlinksldjump"/>
          </p:cNvPr>
          <p:cNvSpPr/>
          <p:nvPr/>
        </p:nvSpPr>
        <p:spPr>
          <a:xfrm>
            <a:off x="0" y="6429396"/>
            <a:ext cx="857224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5424507"/>
            <a:ext cx="7072362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4572008"/>
            <a:ext cx="6572296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3357562"/>
            <a:ext cx="5715040" cy="857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1704967"/>
            <a:ext cx="7143800" cy="366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6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57356" y="71414"/>
            <a:ext cx="707236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2743212" y="1142984"/>
            <a:ext cx="3543300" cy="5715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5896000" y="2000240"/>
            <a:ext cx="2819404" cy="85725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2181224" y="2000239"/>
            <a:ext cx="2759671" cy="860621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9" name="Rounded Rectangle 8"/>
          <p:cNvSpPr/>
          <p:nvPr/>
        </p:nvSpPr>
        <p:spPr>
          <a:xfrm>
            <a:off x="5214942" y="2928934"/>
            <a:ext cx="3714776" cy="5000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dirty="0" smtClean="0">
                <a:latin typeface="Adobe Arabic" pitchFamily="18" charset="-78"/>
                <a:cs typeface="Adobe Arabic" pitchFamily="18" charset="-78"/>
              </a:rPr>
              <a:t>مسائل :  مهارات التفكير العليا .</a:t>
            </a:r>
            <a:endParaRPr lang="ar-EG" sz="32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1785918" y="4184947"/>
            <a:ext cx="3571900" cy="45849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785918" y="3000372"/>
            <a:ext cx="2752725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2714612" y="5057789"/>
            <a:ext cx="2705100" cy="37147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1785919" y="5919811"/>
            <a:ext cx="4357718" cy="72389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4286248" y="142852"/>
            <a:ext cx="4643470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ar-EG" sz="3200" b="1" dirty="0" smtClean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2- 6 تطبيقات على نظرية فيثاغورس </a:t>
            </a:r>
          </a:p>
          <a:p>
            <a:pPr algn="ctr"/>
            <a:endParaRPr lang="ar-EG" sz="32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857232"/>
            <a:ext cx="4410075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95237"/>
            <a:ext cx="204787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12" y="2357431"/>
            <a:ext cx="622935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/>
          <a:srcRect t="20000"/>
          <a:stretch>
            <a:fillRect/>
          </a:stretch>
        </p:blipFill>
        <p:spPr bwMode="auto">
          <a:xfrm>
            <a:off x="1785918" y="2714620"/>
            <a:ext cx="3000396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3286116" y="1571612"/>
            <a:ext cx="2643206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3048007" y="3357562"/>
            <a:ext cx="2524125" cy="92869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85918" y="4429132"/>
            <a:ext cx="7138985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858148" y="5143512"/>
            <a:ext cx="1071570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6500826" y="5214950"/>
            <a:ext cx="1357322" cy="157163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215338" y="5214950"/>
            <a:ext cx="1214050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4071934" y="5143512"/>
            <a:ext cx="1214446" cy="157163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914380" y="5072074"/>
            <a:ext cx="108611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1785918" y="5133998"/>
            <a:ext cx="1143008" cy="15811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3818" y="5467370"/>
            <a:ext cx="5295900" cy="1247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4792" y="3929066"/>
            <a:ext cx="497205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2428868"/>
            <a:ext cx="715803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5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5918" y="95243"/>
            <a:ext cx="7143768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5072066" y="1643050"/>
            <a:ext cx="3786214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4267221" y="3286130"/>
            <a:ext cx="3305175" cy="64293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9" cstate="print"/>
          <a:stretch>
            <a:fillRect/>
          </a:stretch>
        </p:blipFill>
        <p:spPr bwMode="auto">
          <a:xfrm>
            <a:off x="1883675" y="3286124"/>
            <a:ext cx="1973945" cy="1785950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4071934" y="4786323"/>
            <a:ext cx="3071834" cy="64294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1785918" y="5581671"/>
            <a:ext cx="2214578" cy="84772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509705"/>
            <a:ext cx="7000924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3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6643" y="85711"/>
            <a:ext cx="5553075" cy="914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8" y="71414"/>
            <a:ext cx="1428760" cy="909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1781171" y="1000108"/>
            <a:ext cx="2219325" cy="500063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6" name="Rounded Rectangle 5"/>
          <p:cNvSpPr/>
          <p:nvPr/>
        </p:nvSpPr>
        <p:spPr>
          <a:xfrm>
            <a:off x="5214942" y="1000108"/>
            <a:ext cx="3714776" cy="5000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dirty="0" smtClean="0">
                <a:latin typeface="Adobe Arabic" pitchFamily="18" charset="-78"/>
                <a:cs typeface="Adobe Arabic" pitchFamily="18" charset="-78"/>
              </a:rPr>
              <a:t>مسائل :  مهارات التفكير العليا .</a:t>
            </a:r>
            <a:endParaRPr lang="ar-EG" sz="32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54" y="2662235"/>
            <a:ext cx="5572164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8" cstate="print"/>
          <a:srcRect t="13158"/>
          <a:stretch>
            <a:fillRect/>
          </a:stretch>
        </p:blipFill>
        <p:spPr bwMode="auto">
          <a:xfrm>
            <a:off x="1857356" y="3119442"/>
            <a:ext cx="3000396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29124" y="3929066"/>
            <a:ext cx="450059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4714876" y="1928802"/>
            <a:ext cx="2764806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1785918" y="1928802"/>
            <a:ext cx="2835363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3667138" y="3662367"/>
            <a:ext cx="2762250" cy="33813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1785918" y="4071942"/>
            <a:ext cx="2643206" cy="8552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929190" y="5500702"/>
            <a:ext cx="4048117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1785918" y="5000636"/>
            <a:ext cx="3000396" cy="17859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3786182" y="142852"/>
            <a:ext cx="5143536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6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2- 7  هندسة: الأبعاد فى المستوى الإحداثى </a:t>
            </a:r>
            <a:endParaRPr lang="ar-EG" sz="36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857232"/>
            <a:ext cx="707236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 b="59239"/>
          <a:stretch>
            <a:fillRect/>
          </a:stretch>
        </p:blipFill>
        <p:spPr bwMode="auto">
          <a:xfrm>
            <a:off x="2386042" y="2786058"/>
            <a:ext cx="654367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8" y="4429132"/>
            <a:ext cx="7072363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6176982" y="1214422"/>
            <a:ext cx="1181100" cy="35719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4786314" y="1571612"/>
            <a:ext cx="1243014" cy="35719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6143636" y="1928802"/>
            <a:ext cx="1200150" cy="35719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4786314" y="2357430"/>
            <a:ext cx="1357322" cy="35719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1785918" y="2928934"/>
            <a:ext cx="2500330" cy="150019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929454" y="3286124"/>
            <a:ext cx="1752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00628" y="3262314"/>
            <a:ext cx="1676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929322" y="3714752"/>
            <a:ext cx="202882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81" name="Picture 13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7625517" y="5286388"/>
            <a:ext cx="1304201" cy="121447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82" name="Picture 14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6715140" y="5286412"/>
            <a:ext cx="857256" cy="121444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5500694" y="5286412"/>
            <a:ext cx="1071570" cy="128588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7" cstate="print">
            <a:grayscl/>
          </a:blip>
          <a:srcRect/>
          <a:stretch>
            <a:fillRect/>
          </a:stretch>
        </p:blipFill>
        <p:spPr bwMode="auto">
          <a:xfrm>
            <a:off x="4357686" y="5286412"/>
            <a:ext cx="1104902" cy="128588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8" cstate="print">
            <a:grayscl/>
          </a:blip>
          <a:srcRect/>
          <a:stretch>
            <a:fillRect/>
          </a:stretch>
        </p:blipFill>
        <p:spPr bwMode="auto">
          <a:xfrm>
            <a:off x="3005126" y="5286388"/>
            <a:ext cx="1181103" cy="128588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9" cstate="print">
            <a:grayscl/>
          </a:blip>
          <a:srcRect/>
          <a:stretch>
            <a:fillRect/>
          </a:stretch>
        </p:blipFill>
        <p:spPr bwMode="auto">
          <a:xfrm>
            <a:off x="1785918" y="5334021"/>
            <a:ext cx="1114427" cy="12382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643182"/>
            <a:ext cx="7215239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3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 l="57000"/>
          <a:stretch>
            <a:fillRect/>
          </a:stretch>
        </p:blipFill>
        <p:spPr bwMode="auto">
          <a:xfrm>
            <a:off x="6286512" y="157157"/>
            <a:ext cx="2643206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46" y="4929198"/>
            <a:ext cx="6500858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1785918" y="357166"/>
            <a:ext cx="2214578" cy="242889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81467" y="357166"/>
            <a:ext cx="2133607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7092224" y="3643314"/>
            <a:ext cx="1551742" cy="121444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4693173" y="3643314"/>
            <a:ext cx="1521901" cy="120676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2357422" y="3643314"/>
            <a:ext cx="1516927" cy="120676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7048365" y="5429264"/>
            <a:ext cx="1595601" cy="121444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4637276" y="5437025"/>
            <a:ext cx="1579907" cy="120668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2208383" y="5437025"/>
            <a:ext cx="1595601" cy="120668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71414"/>
            <a:ext cx="714380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2285992"/>
            <a:ext cx="7000924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7000892" y="857232"/>
            <a:ext cx="1472069" cy="92869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7072330" y="1785926"/>
            <a:ext cx="1357322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4780509" y="857233"/>
            <a:ext cx="1434565" cy="91708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4786313" y="1804986"/>
            <a:ext cx="1357323" cy="48524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2143108" y="857234"/>
            <a:ext cx="1596194" cy="91998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tretch>
            <a:fillRect/>
          </a:stretch>
        </p:blipFill>
        <p:spPr bwMode="auto">
          <a:xfrm>
            <a:off x="2219820" y="1785926"/>
            <a:ext cx="1494924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6998882" y="2786059"/>
            <a:ext cx="1645084" cy="90011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7106162" y="3714752"/>
            <a:ext cx="1537804" cy="5715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4614370" y="2786058"/>
            <a:ext cx="1672142" cy="90880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4714876" y="3714753"/>
            <a:ext cx="1500198" cy="52754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2119452" y="2786059"/>
            <a:ext cx="1666730" cy="94353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2214546" y="3714753"/>
            <a:ext cx="1443688" cy="539353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17" cstate="print"/>
          <a:srcRect l="31818"/>
          <a:stretch>
            <a:fillRect/>
          </a:stretch>
        </p:blipFill>
        <p:spPr bwMode="auto">
          <a:xfrm>
            <a:off x="4286248" y="4362472"/>
            <a:ext cx="4643471" cy="170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8" cstate="print">
            <a:grayscl/>
          </a:blip>
          <a:srcRect/>
          <a:stretch>
            <a:fillRect/>
          </a:stretch>
        </p:blipFill>
        <p:spPr bwMode="auto">
          <a:xfrm>
            <a:off x="1857356" y="4286256"/>
            <a:ext cx="2357454" cy="157163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9" cstate="print">
            <a:grayscl/>
          </a:blip>
          <a:srcRect/>
          <a:stretch>
            <a:fillRect/>
          </a:stretch>
        </p:blipFill>
        <p:spPr bwMode="auto">
          <a:xfrm>
            <a:off x="2828927" y="5929330"/>
            <a:ext cx="2028825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20" cstate="print">
            <a:grayscl/>
          </a:blip>
          <a:srcRect/>
          <a:stretch>
            <a:fillRect/>
          </a:stretch>
        </p:blipFill>
        <p:spPr bwMode="auto">
          <a:xfrm>
            <a:off x="4976843" y="5929330"/>
            <a:ext cx="3952875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4500570"/>
            <a:ext cx="2928958" cy="1681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 l="51515"/>
          <a:stretch>
            <a:fillRect/>
          </a:stretch>
        </p:blipFill>
        <p:spPr bwMode="auto">
          <a:xfrm>
            <a:off x="5429256" y="1928802"/>
            <a:ext cx="342902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3857620" y="2000240"/>
            <a:ext cx="2000264" cy="123700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4" name="Rounded Rectangle 3">
            <a:hlinkClick r:id="rId5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28794" y="142853"/>
            <a:ext cx="7034209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1785918" y="785794"/>
            <a:ext cx="1785949" cy="114300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3643306" y="857233"/>
            <a:ext cx="2428892" cy="50006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3643306" y="1428736"/>
            <a:ext cx="4352925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3857620" y="3314873"/>
            <a:ext cx="1495425" cy="47131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1785917" y="2000240"/>
            <a:ext cx="1960347" cy="12115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1928794" y="3286124"/>
            <a:ext cx="1466850" cy="54275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2357422" y="3857628"/>
            <a:ext cx="3714776" cy="64294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3509971" y="4572008"/>
            <a:ext cx="2276475" cy="150019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2000232" y="5072074"/>
            <a:ext cx="1428759" cy="64294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1928794" y="6143644"/>
            <a:ext cx="4214842" cy="5715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3429000"/>
            <a:ext cx="6396031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795328"/>
            <a:ext cx="7000924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ounded Rectangle 7"/>
          <p:cNvSpPr/>
          <p:nvPr/>
        </p:nvSpPr>
        <p:spPr>
          <a:xfrm>
            <a:off x="5286380" y="214290"/>
            <a:ext cx="3643338" cy="5000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dirty="0" smtClean="0">
                <a:latin typeface="Adobe Arabic" pitchFamily="18" charset="-78"/>
                <a:cs typeface="Adobe Arabic" pitchFamily="18" charset="-78"/>
              </a:rPr>
              <a:t>مسائل :  مهارات التفكير العليا .</a:t>
            </a:r>
            <a:endParaRPr lang="ar-EG" sz="32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2571736" y="2285993"/>
            <a:ext cx="5648330" cy="107157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2714612" y="4357694"/>
            <a:ext cx="5495927" cy="1357321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4071934" y="357166"/>
            <a:ext cx="2643206" cy="78581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</a:rPr>
              <a:t>الفصل الثالث </a:t>
            </a:r>
            <a:endParaRPr lang="ar-EG" sz="3200" b="1" dirty="0">
              <a:ln/>
              <a:solidFill>
                <a:schemeClr val="accent3"/>
              </a:solidFill>
            </a:endParaRPr>
          </a:p>
        </p:txBody>
      </p:sp>
      <p:sp>
        <p:nvSpPr>
          <p:cNvPr id="10" name="Rounded Rectangle 9">
            <a:hlinkClick r:id="" action="ppaction://customshow?id=16"/>
          </p:cNvPr>
          <p:cNvSpPr/>
          <p:nvPr/>
        </p:nvSpPr>
        <p:spPr>
          <a:xfrm>
            <a:off x="3286116" y="1571612"/>
            <a:ext cx="4214842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3-1 العلاقات المتناسبة وغير المتناسبة </a:t>
            </a:r>
            <a:endParaRPr lang="ar-EG" sz="3200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1" name="Rounded Rectangle 10">
            <a:hlinkClick r:id="" action="ppaction://customshow?id=17"/>
          </p:cNvPr>
          <p:cNvSpPr/>
          <p:nvPr/>
        </p:nvSpPr>
        <p:spPr>
          <a:xfrm>
            <a:off x="5500694" y="2428868"/>
            <a:ext cx="3071834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3-2 معدل التغير </a:t>
            </a:r>
            <a:endParaRPr lang="ar-EG" sz="32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4" name="Rounded Rectangle 13">
            <a:hlinkClick r:id="" action="ppaction://customshow?id=18"/>
          </p:cNvPr>
          <p:cNvSpPr/>
          <p:nvPr/>
        </p:nvSpPr>
        <p:spPr>
          <a:xfrm>
            <a:off x="2285984" y="2428868"/>
            <a:ext cx="2928958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3-3 المعدل الثابت للتغير </a:t>
            </a:r>
            <a:endParaRPr lang="ar-EG" sz="32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2" name="Rounded Rectangle 21">
            <a:hlinkClick r:id="" action="ppaction://customshow?id=19"/>
          </p:cNvPr>
          <p:cNvSpPr/>
          <p:nvPr/>
        </p:nvSpPr>
        <p:spPr>
          <a:xfrm>
            <a:off x="5500694" y="3214686"/>
            <a:ext cx="3071834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3-4 حل التناسب </a:t>
            </a:r>
            <a:endParaRPr lang="ar-EG" sz="32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3" name="Rounded Rectangle 22">
            <a:hlinkClick r:id="" action="ppaction://customshow?id=20"/>
          </p:cNvPr>
          <p:cNvSpPr/>
          <p:nvPr/>
        </p:nvSpPr>
        <p:spPr>
          <a:xfrm>
            <a:off x="2214546" y="3214686"/>
            <a:ext cx="3000396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8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3-5 استراتيجية حل المسألة </a:t>
            </a:r>
            <a:endParaRPr lang="ar-EG" sz="28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4" name="Rounded Rectangle 23">
            <a:hlinkClick r:id="" action="ppaction://customshow?id=21"/>
          </p:cNvPr>
          <p:cNvSpPr/>
          <p:nvPr/>
        </p:nvSpPr>
        <p:spPr>
          <a:xfrm>
            <a:off x="5500694" y="4071942"/>
            <a:ext cx="3071834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ar-EG" sz="3200" b="1" dirty="0" smtClean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3-6 تشابه المضلعات </a:t>
            </a:r>
          </a:p>
          <a:p>
            <a:pPr algn="ctr"/>
            <a:endParaRPr lang="ar-EG" sz="32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5" name="Rounded Rectangle 24">
            <a:hlinkClick r:id="" action="ppaction://customshow?id=22"/>
          </p:cNvPr>
          <p:cNvSpPr/>
          <p:nvPr/>
        </p:nvSpPr>
        <p:spPr>
          <a:xfrm>
            <a:off x="2214546" y="4071942"/>
            <a:ext cx="3000396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6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3-7 التكبير والتصغير </a:t>
            </a:r>
            <a:endParaRPr lang="ar-EG" sz="36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31" name="Rounded Rectangle 30">
            <a:hlinkClick r:id="rId2" action="ppaction://hlinksldjump"/>
          </p:cNvPr>
          <p:cNvSpPr/>
          <p:nvPr/>
        </p:nvSpPr>
        <p:spPr>
          <a:xfrm>
            <a:off x="0" y="6429396"/>
            <a:ext cx="857224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الرئيسية </a:t>
            </a:r>
          </a:p>
        </p:txBody>
      </p:sp>
      <p:sp>
        <p:nvSpPr>
          <p:cNvPr id="12" name="Rounded Rectangle 11">
            <a:hlinkClick r:id="" action="ppaction://customshow?id=23"/>
          </p:cNvPr>
          <p:cNvSpPr/>
          <p:nvPr/>
        </p:nvSpPr>
        <p:spPr>
          <a:xfrm>
            <a:off x="3714744" y="5000636"/>
            <a:ext cx="3062310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6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3-8 القياس غير المباشر </a:t>
            </a:r>
            <a:endParaRPr lang="ar-EG" sz="36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2857496"/>
            <a:ext cx="588644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1285860"/>
            <a:ext cx="6143668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142852"/>
            <a:ext cx="5191125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19320" y="857232"/>
            <a:ext cx="708183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2000232" y="285728"/>
            <a:ext cx="1643074" cy="42862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7286644" y="1714488"/>
            <a:ext cx="1428760" cy="114300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5600718" y="1714486"/>
            <a:ext cx="1328736" cy="114301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60" name="Picture 16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3905255" y="1714488"/>
            <a:ext cx="1309687" cy="114300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61" name="Picture 17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1857356" y="1714488"/>
            <a:ext cx="1643074" cy="114300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62" name="Picture 18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7681941" y="3476629"/>
            <a:ext cx="962025" cy="52387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63" name="Picture 19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6462734" y="3357562"/>
            <a:ext cx="752472" cy="120967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64" name="Picture 20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5500694" y="3357562"/>
            <a:ext cx="912422" cy="1214446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65" name="Picture 21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4572000" y="3352786"/>
            <a:ext cx="747711" cy="1214446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66" name="Picture 22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3786182" y="3351520"/>
            <a:ext cx="714380" cy="122048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67" name="Picture 23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2266941" y="3343283"/>
            <a:ext cx="1019175" cy="122872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6" name="Picture 7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357422" y="4638689"/>
            <a:ext cx="6572296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68" name="Picture 24"/>
          <p:cNvPicPr>
            <a:picLocks noChangeAspect="1" noChangeArrowheads="1"/>
          </p:cNvPicPr>
          <p:nvPr/>
        </p:nvPicPr>
        <p:blipFill>
          <a:blip r:embed="rId18" cstate="print">
            <a:grayscl/>
          </a:blip>
          <a:srcRect b="69388"/>
          <a:stretch>
            <a:fillRect/>
          </a:stretch>
        </p:blipFill>
        <p:spPr bwMode="auto">
          <a:xfrm>
            <a:off x="6143636" y="5572140"/>
            <a:ext cx="2257425" cy="571504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69" name="Picture 25"/>
          <p:cNvPicPr>
            <a:picLocks noChangeAspect="1" noChangeArrowheads="1"/>
          </p:cNvPicPr>
          <p:nvPr/>
        </p:nvPicPr>
        <p:blipFill>
          <a:blip r:embed="rId19" cstate="print">
            <a:grayscl/>
          </a:blip>
          <a:srcRect/>
          <a:stretch>
            <a:fillRect/>
          </a:stretch>
        </p:blipFill>
        <p:spPr bwMode="auto">
          <a:xfrm>
            <a:off x="4572000" y="5572139"/>
            <a:ext cx="1400175" cy="566741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70" name="Picture 26"/>
          <p:cNvPicPr>
            <a:picLocks noChangeAspect="1" noChangeArrowheads="1"/>
          </p:cNvPicPr>
          <p:nvPr/>
        </p:nvPicPr>
        <p:blipFill>
          <a:blip r:embed="rId20" cstate="print">
            <a:grayscl/>
          </a:blip>
          <a:srcRect/>
          <a:stretch>
            <a:fillRect/>
          </a:stretch>
        </p:blipFill>
        <p:spPr bwMode="auto">
          <a:xfrm>
            <a:off x="3500430" y="5572141"/>
            <a:ext cx="933450" cy="571504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30" name="Rounded Rectangle 29">
            <a:hlinkClick r:id="rId21" action="ppaction://hlinksldjump"/>
          </p:cNvPr>
          <p:cNvSpPr/>
          <p:nvPr/>
        </p:nvSpPr>
        <p:spPr>
          <a:xfrm>
            <a:off x="0" y="6429396"/>
            <a:ext cx="857224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4281502"/>
            <a:ext cx="7000924" cy="1004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34" y="2486024"/>
            <a:ext cx="7100884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4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714876" y="142852"/>
            <a:ext cx="4214842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3-1 العلاقات المتناسبة وغير المتناسبة </a:t>
            </a:r>
            <a:endParaRPr lang="ar-EG" sz="3200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785795"/>
            <a:ext cx="7000924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 t="8074"/>
          <a:stretch>
            <a:fillRect/>
          </a:stretch>
        </p:blipFill>
        <p:spPr bwMode="auto">
          <a:xfrm>
            <a:off x="1976452" y="1857365"/>
            <a:ext cx="4881564" cy="642941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5786446" y="3286124"/>
            <a:ext cx="2928958" cy="5715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 t="31579"/>
          <a:stretch>
            <a:fillRect/>
          </a:stretch>
        </p:blipFill>
        <p:spPr bwMode="auto">
          <a:xfrm>
            <a:off x="2071670" y="3286124"/>
            <a:ext cx="3571900" cy="100013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5731493" y="3929066"/>
            <a:ext cx="2983911" cy="35719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5572132" y="5357826"/>
            <a:ext cx="3300402" cy="6286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5572132" y="6072207"/>
            <a:ext cx="3286148" cy="42862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1857356" y="5357826"/>
            <a:ext cx="3606085" cy="114300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80944"/>
            <a:ext cx="7091359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714356"/>
            <a:ext cx="7000924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2357430"/>
            <a:ext cx="700092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28794" y="3776677"/>
            <a:ext cx="7000924" cy="1295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5429256" y="1168332"/>
            <a:ext cx="3357586" cy="66598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1857356" y="1119939"/>
            <a:ext cx="3500462" cy="1166053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5357818" y="1882712"/>
            <a:ext cx="3429024" cy="38023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5214942" y="3000373"/>
            <a:ext cx="3643338" cy="71438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1928794" y="3000372"/>
            <a:ext cx="3214710" cy="64294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5715008" y="5072074"/>
            <a:ext cx="3214710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5724528" y="5643578"/>
            <a:ext cx="3133752" cy="22494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5715008" y="5929330"/>
            <a:ext cx="3214710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2071670" y="5072074"/>
            <a:ext cx="3371847" cy="50826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2071670" y="5643578"/>
            <a:ext cx="3357587" cy="245391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17" cstate="print">
            <a:grayscl/>
          </a:blip>
          <a:srcRect/>
          <a:stretch>
            <a:fillRect/>
          </a:stretch>
        </p:blipFill>
        <p:spPr bwMode="auto">
          <a:xfrm>
            <a:off x="2071670" y="5929330"/>
            <a:ext cx="3357586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3" y="1000108"/>
            <a:ext cx="3424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000108"/>
            <a:ext cx="342902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4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8" y="71414"/>
            <a:ext cx="7215238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24097" y="3000372"/>
            <a:ext cx="6905621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5500694" y="1428737"/>
            <a:ext cx="3371844" cy="28575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2138362" y="1428736"/>
            <a:ext cx="2719390" cy="274763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3143240" y="1785926"/>
            <a:ext cx="4067175" cy="64294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5" name="Rounded Rectangle 14"/>
          <p:cNvSpPr/>
          <p:nvPr/>
        </p:nvSpPr>
        <p:spPr>
          <a:xfrm>
            <a:off x="5286380" y="2500306"/>
            <a:ext cx="3643338" cy="5000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dirty="0" smtClean="0">
                <a:latin typeface="Adobe Arabic" pitchFamily="18" charset="-78"/>
                <a:cs typeface="Adobe Arabic" pitchFamily="18" charset="-78"/>
              </a:rPr>
              <a:t>مسائل :  مهارات التفكير العليا .</a:t>
            </a:r>
            <a:endParaRPr lang="ar-EG" sz="32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6405591" y="3714752"/>
            <a:ext cx="2238375" cy="2857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5429256" y="4143380"/>
            <a:ext cx="3500462" cy="164307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5429256" y="5857892"/>
            <a:ext cx="3500462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2143108" y="3714752"/>
            <a:ext cx="2628900" cy="28575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1785918" y="4143379"/>
            <a:ext cx="3433767" cy="164307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1785918" y="5857892"/>
            <a:ext cx="3500462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42852"/>
            <a:ext cx="714380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99" y="3429001"/>
            <a:ext cx="671511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2428860" y="1357298"/>
            <a:ext cx="5500726" cy="200026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2285984" y="4929174"/>
            <a:ext cx="5786478" cy="171453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3786190"/>
            <a:ext cx="4786346" cy="2009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1785918" y="4214818"/>
            <a:ext cx="2357454" cy="242889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2000240"/>
            <a:ext cx="2786082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/>
          <a:srcRect b="38953"/>
          <a:stretch>
            <a:fillRect/>
          </a:stretch>
        </p:blipFill>
        <p:spPr bwMode="auto">
          <a:xfrm>
            <a:off x="4643438" y="2000240"/>
            <a:ext cx="428628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1785918" y="1000108"/>
            <a:ext cx="2857520" cy="100013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4" name="Rounded Rectangle 3">
            <a:hlinkClick r:id="rId7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786446" y="142852"/>
            <a:ext cx="3071834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3-2 معدل التغير </a:t>
            </a:r>
            <a:endParaRPr lang="ar-EG" sz="32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 cstate="print"/>
          <a:srcRect l="41526"/>
          <a:stretch>
            <a:fillRect/>
          </a:stretch>
        </p:blipFill>
        <p:spPr bwMode="auto">
          <a:xfrm>
            <a:off x="4733973" y="857232"/>
            <a:ext cx="4124307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85918" y="428604"/>
            <a:ext cx="262890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5214942" y="2452688"/>
            <a:ext cx="3286147" cy="133350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1857356" y="2357430"/>
            <a:ext cx="3214710" cy="5715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1785918" y="3000371"/>
            <a:ext cx="2343157" cy="114300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4286248" y="5929330"/>
            <a:ext cx="4357718" cy="5715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285992"/>
            <a:ext cx="421484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3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138097"/>
            <a:ext cx="528641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8" y="71414"/>
            <a:ext cx="1928826" cy="1571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6" y="1533518"/>
            <a:ext cx="4214842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43372" y="3214686"/>
            <a:ext cx="4786346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1785918" y="1643051"/>
            <a:ext cx="2857520" cy="67774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 t="15385"/>
          <a:stretch>
            <a:fillRect/>
          </a:stretch>
        </p:blipFill>
        <p:spPr bwMode="auto">
          <a:xfrm>
            <a:off x="1785918" y="2428868"/>
            <a:ext cx="2857520" cy="78581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1790692" y="3286124"/>
            <a:ext cx="2281242" cy="150019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4143373" y="3976697"/>
            <a:ext cx="3643337" cy="80962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786314" y="4929198"/>
            <a:ext cx="4086225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790693" y="4857760"/>
            <a:ext cx="2924183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3" cstate="print"/>
          <a:srcRect t="11111"/>
          <a:stretch>
            <a:fillRect/>
          </a:stretch>
        </p:blipFill>
        <p:spPr bwMode="auto">
          <a:xfrm>
            <a:off x="4686329" y="142852"/>
            <a:ext cx="4243389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1785918" y="107567"/>
            <a:ext cx="2857520" cy="892541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81593" y="1000108"/>
            <a:ext cx="4048125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855" y="1728782"/>
            <a:ext cx="37814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1785918" y="1062881"/>
            <a:ext cx="2900365" cy="108023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2357422" y="2214554"/>
            <a:ext cx="1504950" cy="4191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57752" y="2643182"/>
            <a:ext cx="407196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785918" y="2714620"/>
            <a:ext cx="278608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14876" y="3286125"/>
            <a:ext cx="407196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418916" y="4962541"/>
            <a:ext cx="3510802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785918" y="4929198"/>
            <a:ext cx="321471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5786447" y="4071942"/>
            <a:ext cx="2857519" cy="85725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81" name="Picture 13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6083454" y="5760637"/>
            <a:ext cx="2560512" cy="883073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82" name="Picture 14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2428860" y="6067446"/>
            <a:ext cx="1819275" cy="3619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3571876"/>
            <a:ext cx="657229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2571744"/>
            <a:ext cx="6858048" cy="64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4500570"/>
            <a:ext cx="535785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5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57356" y="142852"/>
            <a:ext cx="7072362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4876" y="1000108"/>
            <a:ext cx="4214842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3438" y="1500173"/>
            <a:ext cx="4252892" cy="500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1785918" y="785794"/>
            <a:ext cx="2786082" cy="71438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1785919" y="1571612"/>
            <a:ext cx="2786082" cy="92869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1" name="Rounded Rectangle 10"/>
          <p:cNvSpPr/>
          <p:nvPr/>
        </p:nvSpPr>
        <p:spPr>
          <a:xfrm>
            <a:off x="5286380" y="2071678"/>
            <a:ext cx="3643338" cy="5000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dirty="0" smtClean="0">
                <a:latin typeface="Adobe Arabic" pitchFamily="18" charset="-78"/>
                <a:cs typeface="Adobe Arabic" pitchFamily="18" charset="-78"/>
              </a:rPr>
              <a:t>مسائل :  مهارات التفكير العليا .</a:t>
            </a:r>
            <a:endParaRPr lang="ar-EG" sz="32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2643210" y="3143248"/>
            <a:ext cx="5143500" cy="40957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1785918" y="4000504"/>
            <a:ext cx="4071966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1785918" y="4571545"/>
            <a:ext cx="1857388" cy="128634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714744" y="5457845"/>
            <a:ext cx="52149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3714744" y="5943623"/>
            <a:ext cx="4214842" cy="77152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000760" y="142852"/>
            <a:ext cx="2928958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3-3 المعدل الثابت للتغير </a:t>
            </a:r>
            <a:endParaRPr lang="ar-EG" sz="32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862013"/>
            <a:ext cx="7124705" cy="1852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4000504"/>
            <a:ext cx="4286281" cy="1428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36" y="4000519"/>
            <a:ext cx="2714626" cy="1500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5357818" y="2786058"/>
            <a:ext cx="2857520" cy="100013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1785919" y="2794455"/>
            <a:ext cx="2928958" cy="99173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227" name="Picture 11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2819421" y="5643578"/>
            <a:ext cx="4752975" cy="85725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3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42852"/>
            <a:ext cx="4395791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8" y="142852"/>
            <a:ext cx="272415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1785918" y="1571612"/>
            <a:ext cx="2714644" cy="128588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4795445" y="1571612"/>
            <a:ext cx="3777083" cy="128588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85918" y="3000374"/>
            <a:ext cx="7143800" cy="221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5286380" y="5312966"/>
            <a:ext cx="3071834" cy="125930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1785918" y="5312966"/>
            <a:ext cx="3168665" cy="1248403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4572008"/>
            <a:ext cx="3714776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48643" y="1219187"/>
            <a:ext cx="9810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1285860"/>
            <a:ext cx="8953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52771" y="1285860"/>
            <a:ext cx="84772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2043" y="142852"/>
            <a:ext cx="4257675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85918" y="71414"/>
            <a:ext cx="2286015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7643834" y="1643051"/>
            <a:ext cx="1071570" cy="114300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6572264" y="1643050"/>
            <a:ext cx="990600" cy="1143016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4857752" y="1643051"/>
            <a:ext cx="1143008" cy="114300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4071934" y="1643050"/>
            <a:ext cx="723900" cy="1159221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2143108" y="1643050"/>
            <a:ext cx="1500198" cy="114300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857488" y="2843217"/>
            <a:ext cx="6072230" cy="137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6143636" y="4143380"/>
            <a:ext cx="2133600" cy="42862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2786050" y="4214818"/>
            <a:ext cx="1924050" cy="42862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785918" y="4857760"/>
            <a:ext cx="171451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17" cstate="print">
            <a:grayscl/>
          </a:blip>
          <a:srcRect/>
          <a:stretch>
            <a:fillRect/>
          </a:stretch>
        </p:blipFill>
        <p:spPr bwMode="auto">
          <a:xfrm>
            <a:off x="3500430" y="5072073"/>
            <a:ext cx="1857388" cy="437379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81" name="Picture 13"/>
          <p:cNvPicPr>
            <a:picLocks noChangeAspect="1" noChangeArrowheads="1"/>
          </p:cNvPicPr>
          <p:nvPr/>
        </p:nvPicPr>
        <p:blipFill>
          <a:blip r:embed="rId18" cstate="print">
            <a:grayscl/>
          </a:blip>
          <a:srcRect/>
          <a:stretch>
            <a:fillRect/>
          </a:stretch>
        </p:blipFill>
        <p:spPr bwMode="auto">
          <a:xfrm>
            <a:off x="3500430" y="5572140"/>
            <a:ext cx="1857388" cy="571504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82" name="Picture 14"/>
          <p:cNvPicPr>
            <a:picLocks noChangeAspect="1" noChangeArrowheads="1"/>
          </p:cNvPicPr>
          <p:nvPr/>
        </p:nvPicPr>
        <p:blipFill>
          <a:blip r:embed="rId19" cstate="print">
            <a:grayscl/>
          </a:blip>
          <a:srcRect/>
          <a:stretch>
            <a:fillRect/>
          </a:stretch>
        </p:blipFill>
        <p:spPr bwMode="auto">
          <a:xfrm>
            <a:off x="3500430" y="6238898"/>
            <a:ext cx="1857388" cy="47625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23" name="Rounded Rectangle 22">
            <a:hlinkClick r:id="rId20" action="ppaction://hlinksldjump"/>
          </p:cNvPr>
          <p:cNvSpPr/>
          <p:nvPr/>
        </p:nvSpPr>
        <p:spPr>
          <a:xfrm>
            <a:off x="0" y="6429396"/>
            <a:ext cx="857224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2172" y="71415"/>
            <a:ext cx="7138984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5429256" y="1169771"/>
            <a:ext cx="3347516" cy="83046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1785918" y="1142984"/>
            <a:ext cx="3084085" cy="85122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5918" y="2071679"/>
            <a:ext cx="7143800" cy="1428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85918" y="4500570"/>
            <a:ext cx="721523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5572132" y="3500438"/>
            <a:ext cx="2643206" cy="92869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1755955" y="3527753"/>
            <a:ext cx="2530293" cy="90137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5643570" y="5857892"/>
            <a:ext cx="2786082" cy="85725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1761173" y="5857892"/>
            <a:ext cx="2596513" cy="90613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01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8215" y="3929066"/>
            <a:ext cx="4381503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3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109519"/>
            <a:ext cx="7072362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16" y="428604"/>
            <a:ext cx="1285874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0892" y="1071546"/>
            <a:ext cx="131445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00892" y="1752591"/>
            <a:ext cx="13620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00892" y="2324095"/>
            <a:ext cx="1357322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1862284" y="500042"/>
            <a:ext cx="5035596" cy="41931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1870414" y="1059474"/>
            <a:ext cx="5020152" cy="50282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1877567" y="1671839"/>
            <a:ext cx="5006567" cy="53339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1857356" y="2276674"/>
            <a:ext cx="5044956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2299" name="Picture 1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500563" y="2857497"/>
            <a:ext cx="4429156" cy="1143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300" name="Picture 1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785918" y="2857497"/>
            <a:ext cx="2643206" cy="1371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302" name="Picture 14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6429388" y="4786323"/>
            <a:ext cx="1464702" cy="85725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2303" name="Picture 15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4929190" y="4500570"/>
            <a:ext cx="1363460" cy="114300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2304" name="Picture 16"/>
          <p:cNvPicPr>
            <a:picLocks noChangeAspect="1" noChangeArrowheads="1"/>
          </p:cNvPicPr>
          <p:nvPr/>
        </p:nvPicPr>
        <p:blipFill>
          <a:blip r:embed="rId17" cstate="print">
            <a:grayscl/>
          </a:blip>
          <a:srcRect/>
          <a:stretch>
            <a:fillRect/>
          </a:stretch>
        </p:blipFill>
        <p:spPr bwMode="auto">
          <a:xfrm>
            <a:off x="5143504" y="5715016"/>
            <a:ext cx="3857652" cy="39849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2305" name="Picture 17"/>
          <p:cNvPicPr>
            <a:picLocks noChangeAspect="1" noChangeArrowheads="1"/>
          </p:cNvPicPr>
          <p:nvPr/>
        </p:nvPicPr>
        <p:blipFill>
          <a:blip r:embed="rId18" cstate="print">
            <a:grayscl/>
          </a:blip>
          <a:srcRect/>
          <a:stretch>
            <a:fillRect/>
          </a:stretch>
        </p:blipFill>
        <p:spPr bwMode="auto">
          <a:xfrm>
            <a:off x="3428992" y="4786322"/>
            <a:ext cx="1296542" cy="85725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2306" name="Picture 18"/>
          <p:cNvPicPr>
            <a:picLocks noChangeAspect="1" noChangeArrowheads="1"/>
          </p:cNvPicPr>
          <p:nvPr/>
        </p:nvPicPr>
        <p:blipFill>
          <a:blip r:embed="rId19" cstate="print">
            <a:grayscl/>
          </a:blip>
          <a:srcRect/>
          <a:stretch>
            <a:fillRect/>
          </a:stretch>
        </p:blipFill>
        <p:spPr bwMode="auto">
          <a:xfrm>
            <a:off x="1857356" y="4471275"/>
            <a:ext cx="1357322" cy="1172303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2307" name="Picture 19"/>
          <p:cNvPicPr>
            <a:picLocks noChangeAspect="1" noChangeArrowheads="1"/>
          </p:cNvPicPr>
          <p:nvPr/>
        </p:nvPicPr>
        <p:blipFill>
          <a:blip r:embed="rId20" cstate="print">
            <a:grayscl/>
          </a:blip>
          <a:srcRect/>
          <a:stretch>
            <a:fillRect/>
          </a:stretch>
        </p:blipFill>
        <p:spPr bwMode="auto">
          <a:xfrm>
            <a:off x="1785918" y="5715016"/>
            <a:ext cx="3214710" cy="35719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2308" name="Picture 20"/>
          <p:cNvPicPr>
            <a:picLocks noChangeAspect="1" noChangeArrowheads="1"/>
          </p:cNvPicPr>
          <p:nvPr/>
        </p:nvPicPr>
        <p:blipFill>
          <a:blip r:embed="rId21" cstate="print">
            <a:grayscl/>
          </a:blip>
          <a:srcRect/>
          <a:stretch>
            <a:fillRect/>
          </a:stretch>
        </p:blipFill>
        <p:spPr bwMode="auto">
          <a:xfrm>
            <a:off x="2571736" y="6215082"/>
            <a:ext cx="5257800" cy="4191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152385"/>
            <a:ext cx="4714908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2786050" y="1357298"/>
            <a:ext cx="5124450" cy="100013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8" y="71414"/>
            <a:ext cx="2286016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ounded Rectangle 5"/>
          <p:cNvSpPr/>
          <p:nvPr/>
        </p:nvSpPr>
        <p:spPr>
          <a:xfrm>
            <a:off x="5286380" y="2428868"/>
            <a:ext cx="3643338" cy="5000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dirty="0" smtClean="0">
                <a:latin typeface="Adobe Arabic" pitchFamily="18" charset="-78"/>
                <a:cs typeface="Adobe Arabic" pitchFamily="18" charset="-78"/>
              </a:rPr>
              <a:t>مسائل :  مهارات التفكير العليا .</a:t>
            </a:r>
            <a:endParaRPr lang="ar-EG" sz="32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57356" y="2947988"/>
            <a:ext cx="7029447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28860" y="4643446"/>
            <a:ext cx="6476993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1928794" y="3500438"/>
            <a:ext cx="2428891" cy="107157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4500562" y="3500438"/>
            <a:ext cx="4143404" cy="107157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2376511" y="5500702"/>
            <a:ext cx="5553075" cy="10716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5000636"/>
            <a:ext cx="6915147" cy="77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3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5857884" y="142852"/>
            <a:ext cx="3071834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3-4 حل التناسب </a:t>
            </a:r>
            <a:endParaRPr lang="ar-EG" sz="32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928670"/>
            <a:ext cx="7000924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45" y="2357430"/>
            <a:ext cx="5143536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00232" y="3500438"/>
            <a:ext cx="6858048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7060100" y="1465756"/>
            <a:ext cx="1483202" cy="74879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4542774" y="1469402"/>
            <a:ext cx="1437565" cy="74515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1857356" y="1428736"/>
            <a:ext cx="1399534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1785918" y="2305051"/>
            <a:ext cx="1928826" cy="119538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5072066" y="4357694"/>
            <a:ext cx="1285884" cy="85725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3714744" y="4348179"/>
            <a:ext cx="1214446" cy="866771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2190436" y="4357694"/>
            <a:ext cx="1381432" cy="85529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7598797" y="5786454"/>
            <a:ext cx="1188045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4641108" y="5857892"/>
            <a:ext cx="1359652" cy="75165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2000232" y="5820620"/>
            <a:ext cx="1174845" cy="76873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928934"/>
            <a:ext cx="6786610" cy="100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3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142852"/>
            <a:ext cx="7086598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0530" y="1500174"/>
            <a:ext cx="485775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5919" y="1933570"/>
            <a:ext cx="7143800" cy="56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7429520" y="642918"/>
            <a:ext cx="1357322" cy="78581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4572000" y="642919"/>
            <a:ext cx="1357322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1785918" y="642919"/>
            <a:ext cx="1462891" cy="71438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4514863" y="2357430"/>
            <a:ext cx="1914525" cy="5715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2371723" y="2357430"/>
            <a:ext cx="2043114" cy="5715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4857752" y="3929066"/>
            <a:ext cx="2500330" cy="5715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2428860" y="3929068"/>
            <a:ext cx="2327436" cy="59532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285984" y="4572008"/>
            <a:ext cx="6643734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6334155" y="5572140"/>
            <a:ext cx="1785950" cy="81459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6072198" y="6462736"/>
            <a:ext cx="2333660" cy="32384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17" cstate="print">
            <a:grayscl/>
          </a:blip>
          <a:srcRect/>
          <a:stretch>
            <a:fillRect/>
          </a:stretch>
        </p:blipFill>
        <p:spPr bwMode="auto">
          <a:xfrm>
            <a:off x="2621356" y="5572140"/>
            <a:ext cx="1794880" cy="82319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18" cstate="print">
            <a:grayscl/>
          </a:blip>
          <a:srcRect/>
          <a:stretch>
            <a:fillRect/>
          </a:stretch>
        </p:blipFill>
        <p:spPr bwMode="auto">
          <a:xfrm>
            <a:off x="2428860" y="6454358"/>
            <a:ext cx="2192760" cy="33222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4286256"/>
            <a:ext cx="721523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3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9" y="128570"/>
            <a:ext cx="7143800" cy="585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46" y="1500174"/>
            <a:ext cx="6715172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2143108" y="785794"/>
            <a:ext cx="1990725" cy="27468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1852586" y="1176324"/>
            <a:ext cx="2543175" cy="25241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6281764" y="857232"/>
            <a:ext cx="1933574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4762511" y="857232"/>
            <a:ext cx="1381125" cy="51059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5429256" y="2285991"/>
            <a:ext cx="2357454" cy="42862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2957518" y="2285994"/>
            <a:ext cx="2352675" cy="42862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3" name="Rounded Rectangle 12"/>
          <p:cNvSpPr/>
          <p:nvPr/>
        </p:nvSpPr>
        <p:spPr>
          <a:xfrm>
            <a:off x="5286380" y="2786058"/>
            <a:ext cx="3643338" cy="5000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dirty="0" smtClean="0">
                <a:latin typeface="Adobe Arabic" pitchFamily="18" charset="-78"/>
                <a:cs typeface="Adobe Arabic" pitchFamily="18" charset="-78"/>
              </a:rPr>
              <a:t>مسائل :  مهارات التفكير العليا .</a:t>
            </a:r>
            <a:endParaRPr lang="ar-EG" sz="32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143108" y="3357563"/>
            <a:ext cx="6734170" cy="785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1785918" y="3929066"/>
            <a:ext cx="4357718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7072331" y="4929200"/>
            <a:ext cx="1785949" cy="50706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4335269" y="4857760"/>
            <a:ext cx="1808367" cy="56218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1928794" y="4890352"/>
            <a:ext cx="1643074" cy="53891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000232" y="5500702"/>
            <a:ext cx="692948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8" cstate="print">
            <a:grayscl/>
          </a:blip>
          <a:srcRect/>
          <a:stretch>
            <a:fillRect/>
          </a:stretch>
        </p:blipFill>
        <p:spPr bwMode="auto">
          <a:xfrm>
            <a:off x="2428860" y="5857892"/>
            <a:ext cx="4929222" cy="64294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4714884"/>
            <a:ext cx="435771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4786322"/>
            <a:ext cx="278608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4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929322" y="142852"/>
            <a:ext cx="3000396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8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3-5 استراتيجية حل المسألة </a:t>
            </a:r>
            <a:endParaRPr lang="ar-EG" sz="28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857232"/>
            <a:ext cx="571504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19593" y="2138363"/>
            <a:ext cx="4810125" cy="933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2955" y="3071811"/>
            <a:ext cx="4505325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2214546" y="1928802"/>
            <a:ext cx="3590929" cy="28575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2200288" y="2786058"/>
            <a:ext cx="4229100" cy="40957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2071670" y="4286256"/>
            <a:ext cx="3209925" cy="3619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214546" y="3286124"/>
            <a:ext cx="1774809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3281379" y="6286520"/>
            <a:ext cx="3648075" cy="3810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133628"/>
            <a:ext cx="4786346" cy="1437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1643051"/>
            <a:ext cx="5000661" cy="1357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1790696" y="59458"/>
            <a:ext cx="2566990" cy="144071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3067071" y="3071810"/>
            <a:ext cx="4505325" cy="44291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85918" y="1571613"/>
            <a:ext cx="2286016" cy="1416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67231" y="3590931"/>
            <a:ext cx="4733925" cy="1000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857356" y="3571876"/>
            <a:ext cx="2428892" cy="956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2714612" y="4500570"/>
            <a:ext cx="4752975" cy="33337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14810" y="4857760"/>
            <a:ext cx="4710112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1857356" y="5000636"/>
            <a:ext cx="2500329" cy="63341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357686" y="5857892"/>
            <a:ext cx="457203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1785919" y="5929330"/>
            <a:ext cx="2643206" cy="5715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857884" y="142852"/>
            <a:ext cx="3071834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ar-EG" sz="3200" b="1" dirty="0" smtClean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3-6 تشابه المضلعات </a:t>
            </a:r>
          </a:p>
          <a:p>
            <a:pPr algn="ctr"/>
            <a:endParaRPr lang="ar-EG" sz="32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7" y="857233"/>
            <a:ext cx="7000924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5214942" y="2143116"/>
            <a:ext cx="3571900" cy="64294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1857356" y="2143116"/>
            <a:ext cx="3143272" cy="64294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66942" y="2857496"/>
            <a:ext cx="681990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5477346" y="4343410"/>
            <a:ext cx="3452372" cy="4953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1952636" y="4343410"/>
            <a:ext cx="3005133" cy="5143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00232" y="4929198"/>
            <a:ext cx="698182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5286380" y="6057922"/>
            <a:ext cx="3536746" cy="5143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1905008" y="6043634"/>
            <a:ext cx="3095620" cy="52863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143116"/>
            <a:ext cx="721518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3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71414"/>
            <a:ext cx="718185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6057898" y="1500174"/>
            <a:ext cx="2000264" cy="64294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2571736" y="1428736"/>
            <a:ext cx="1937756" cy="64969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6000760" y="3286124"/>
            <a:ext cx="2352675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2300287" y="3263011"/>
            <a:ext cx="2200275" cy="808931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857356" y="4143380"/>
            <a:ext cx="7072362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3428992" y="5572140"/>
            <a:ext cx="3143272" cy="85725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857224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214942" y="214290"/>
            <a:ext cx="3714776" cy="5000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dirty="0" smtClean="0">
                <a:latin typeface="Adobe Arabic" pitchFamily="18" charset="-78"/>
                <a:cs typeface="Adobe Arabic" pitchFamily="18" charset="-78"/>
              </a:rPr>
              <a:t>مسائل :  مهارات التفكير العليا .</a:t>
            </a:r>
            <a:endParaRPr lang="ar-EG" sz="32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785794"/>
            <a:ext cx="6929486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1714489"/>
            <a:ext cx="6858049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3643314"/>
            <a:ext cx="6643734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71670" y="5000637"/>
            <a:ext cx="6929440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2571736" y="1214426"/>
            <a:ext cx="2657475" cy="428624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3000364" y="3071810"/>
            <a:ext cx="4724400" cy="500066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2500298" y="4071942"/>
            <a:ext cx="5876950" cy="857256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2571736" y="6081735"/>
            <a:ext cx="5572164" cy="633413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785794"/>
            <a:ext cx="69627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3071810"/>
            <a:ext cx="6715172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ounded Rectangle 6"/>
          <p:cNvSpPr/>
          <p:nvPr/>
        </p:nvSpPr>
        <p:spPr>
          <a:xfrm>
            <a:off x="5286380" y="214290"/>
            <a:ext cx="3643338" cy="5000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dirty="0" smtClean="0">
                <a:latin typeface="Adobe Arabic" pitchFamily="18" charset="-78"/>
                <a:cs typeface="Adobe Arabic" pitchFamily="18" charset="-78"/>
              </a:rPr>
              <a:t>مسائل :  مهارات التفكير العليا .</a:t>
            </a:r>
            <a:endParaRPr lang="ar-EG" sz="32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3071802" y="1643051"/>
            <a:ext cx="4286280" cy="121444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5786446" y="4429132"/>
            <a:ext cx="3071834" cy="171451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2285984" y="4429132"/>
            <a:ext cx="3071834" cy="171451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5929322" y="142852"/>
            <a:ext cx="3000396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6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3-7 التكبير والتصغير </a:t>
            </a:r>
            <a:endParaRPr lang="ar-EG" sz="36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857232"/>
            <a:ext cx="5348279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2143116"/>
            <a:ext cx="707236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4667267"/>
            <a:ext cx="4714908" cy="904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00232" y="4643446"/>
            <a:ext cx="2219323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1785918" y="428604"/>
            <a:ext cx="1928826" cy="107157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1785918" y="1500174"/>
            <a:ext cx="4357718" cy="71438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6429388" y="3571876"/>
            <a:ext cx="2214578" cy="107157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6215074" y="2857496"/>
            <a:ext cx="2500330" cy="64294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2214546" y="2857496"/>
            <a:ext cx="2571768" cy="64294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2357422" y="3568550"/>
            <a:ext cx="2214578" cy="100345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1785918" y="5572164"/>
            <a:ext cx="2428892" cy="121442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4286248" y="5715017"/>
            <a:ext cx="4652962" cy="928693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4500570"/>
            <a:ext cx="6858001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0267" y="2285992"/>
            <a:ext cx="68865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4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8" y="142853"/>
            <a:ext cx="7143801" cy="71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57356" y="1414449"/>
            <a:ext cx="7072362" cy="928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3428992" y="928670"/>
            <a:ext cx="4143375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5500694" y="2786058"/>
            <a:ext cx="3071834" cy="71438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6072198" y="3568116"/>
            <a:ext cx="2143140" cy="93245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5572132" y="4968989"/>
            <a:ext cx="3139105" cy="67458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6072198" y="5715016"/>
            <a:ext cx="2143140" cy="92867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1785918" y="2786058"/>
            <a:ext cx="3143272" cy="71438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2143108" y="3571876"/>
            <a:ext cx="2071702" cy="92919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1785918" y="4929198"/>
            <a:ext cx="3143272" cy="71438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2143108" y="5715016"/>
            <a:ext cx="2181229" cy="92867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61897"/>
            <a:ext cx="6243628" cy="938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1914518"/>
            <a:ext cx="5429288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32" y="3357562"/>
            <a:ext cx="685804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3752878" y="1071547"/>
            <a:ext cx="4819650" cy="78581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1785918" y="357166"/>
            <a:ext cx="1785950" cy="157163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3714744" y="2500306"/>
            <a:ext cx="4781550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1785918" y="2000240"/>
            <a:ext cx="1785950" cy="135732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5742591" y="5214950"/>
            <a:ext cx="2901375" cy="122349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2289980" y="5143512"/>
            <a:ext cx="2924962" cy="132508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5" y="71414"/>
            <a:ext cx="7000924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2143116"/>
            <a:ext cx="714380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5786446" y="1142984"/>
            <a:ext cx="2786083" cy="92869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1857356" y="1142985"/>
            <a:ext cx="2786083" cy="92869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2143108" y="3143248"/>
            <a:ext cx="3000397" cy="5715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38418" y="4000504"/>
            <a:ext cx="65913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3143240" y="4448179"/>
            <a:ext cx="3895725" cy="3619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857356" y="4843478"/>
            <a:ext cx="7072362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2462232" y="5719763"/>
            <a:ext cx="4895850" cy="781071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5" name="Rounded Rectangle 14"/>
          <p:cNvSpPr/>
          <p:nvPr/>
        </p:nvSpPr>
        <p:spPr>
          <a:xfrm>
            <a:off x="5214942" y="3429000"/>
            <a:ext cx="3643338" cy="5000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dirty="0" smtClean="0">
                <a:latin typeface="Adobe Arabic" pitchFamily="18" charset="-78"/>
                <a:cs typeface="Adobe Arabic" pitchFamily="18" charset="-78"/>
              </a:rPr>
              <a:t>مسائل :  مهارات التفكير العليا .</a:t>
            </a:r>
            <a:endParaRPr lang="ar-EG" sz="3200" dirty="0">
              <a:latin typeface="Adobe Arabic" pitchFamily="18" charset="-78"/>
              <a:cs typeface="Adobe Arabic" pitchFamily="18" charset="-78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867408" y="142852"/>
            <a:ext cx="3062310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6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3-8 القياس غير المباشر </a:t>
            </a:r>
            <a:endParaRPr lang="ar-EG" sz="36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857232"/>
            <a:ext cx="700092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2571744"/>
            <a:ext cx="3567103" cy="120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8" y="3786190"/>
            <a:ext cx="714380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5286348" y="2500306"/>
            <a:ext cx="3567103" cy="127155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1785918" y="2519598"/>
            <a:ext cx="3277319" cy="126659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5214943" y="5500702"/>
            <a:ext cx="3571899" cy="121444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1785918" y="5479491"/>
            <a:ext cx="3071834" cy="123565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42852"/>
            <a:ext cx="707236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3000373"/>
            <a:ext cx="7000924" cy="857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5214942" y="1857364"/>
            <a:ext cx="3429024" cy="107157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1857356" y="1857365"/>
            <a:ext cx="3241980" cy="107156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3428992" y="3857628"/>
            <a:ext cx="3786214" cy="100013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29058" y="5434030"/>
            <a:ext cx="500066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ounded Rectangle 9"/>
          <p:cNvSpPr/>
          <p:nvPr/>
        </p:nvSpPr>
        <p:spPr>
          <a:xfrm>
            <a:off x="5286380" y="4929198"/>
            <a:ext cx="3643338" cy="5000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dirty="0" smtClean="0">
                <a:latin typeface="Adobe Arabic" pitchFamily="18" charset="-78"/>
                <a:cs typeface="Adobe Arabic" pitchFamily="18" charset="-78"/>
              </a:rPr>
              <a:t>مسائل :  مهارات التفكير العليا .</a:t>
            </a:r>
            <a:endParaRPr lang="ar-EG" sz="32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4081493" y="5867423"/>
            <a:ext cx="4848225" cy="49053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4276754" y="6429396"/>
            <a:ext cx="4438650" cy="28575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785919" y="4929198"/>
            <a:ext cx="2143140" cy="1785926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128574"/>
            <a:ext cx="6929486" cy="1228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3267077"/>
            <a:ext cx="6500858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1928794" y="1478183"/>
            <a:ext cx="3193742" cy="159362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5453091" y="1500174"/>
            <a:ext cx="3190875" cy="15811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2714612" y="3929066"/>
            <a:ext cx="5343525" cy="8382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4071934" y="357166"/>
            <a:ext cx="2643206" cy="78581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</a:rPr>
              <a:t>الفصل الرابع </a:t>
            </a:r>
            <a:endParaRPr lang="ar-EG" sz="3200" b="1" dirty="0">
              <a:ln/>
              <a:solidFill>
                <a:schemeClr val="accent3"/>
              </a:solidFill>
            </a:endParaRPr>
          </a:p>
        </p:txBody>
      </p:sp>
      <p:sp>
        <p:nvSpPr>
          <p:cNvPr id="10" name="Rounded Rectangle 9">
            <a:hlinkClick r:id="" action="ppaction://customshow?id=24"/>
          </p:cNvPr>
          <p:cNvSpPr/>
          <p:nvPr/>
        </p:nvSpPr>
        <p:spPr>
          <a:xfrm>
            <a:off x="3286116" y="1928802"/>
            <a:ext cx="4214842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4 – 1 إيجاد النسب المئوية ذهنياً  .</a:t>
            </a:r>
            <a:endParaRPr lang="ar-EG" sz="3200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1" name="Rounded Rectangle 10">
            <a:hlinkClick r:id="" action="ppaction://customshow?id=25"/>
          </p:cNvPr>
          <p:cNvSpPr/>
          <p:nvPr/>
        </p:nvSpPr>
        <p:spPr>
          <a:xfrm>
            <a:off x="5286380" y="2786058"/>
            <a:ext cx="3429024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4-2 النسبة المئوية والتقدير </a:t>
            </a:r>
            <a:endParaRPr lang="ar-EG" sz="32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4" name="Rounded Rectangle 13">
            <a:hlinkClick r:id="" action="ppaction://customshow?id=26"/>
          </p:cNvPr>
          <p:cNvSpPr/>
          <p:nvPr/>
        </p:nvSpPr>
        <p:spPr>
          <a:xfrm>
            <a:off x="1857356" y="2786058"/>
            <a:ext cx="3357586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4-3 استراتيجية حل المسألة </a:t>
            </a:r>
            <a:endParaRPr lang="ar-EG" sz="32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2" name="Rounded Rectangle 21">
            <a:hlinkClick r:id="" action="ppaction://customshow?id=27"/>
          </p:cNvPr>
          <p:cNvSpPr/>
          <p:nvPr/>
        </p:nvSpPr>
        <p:spPr>
          <a:xfrm>
            <a:off x="5500694" y="3571876"/>
            <a:ext cx="3071834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4-4الجبر: المعادلة المئوية </a:t>
            </a:r>
            <a:endParaRPr lang="ar-EG" sz="32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3" name="Rounded Rectangle 22">
            <a:hlinkClick r:id="" action="ppaction://customshow?id=28"/>
          </p:cNvPr>
          <p:cNvSpPr/>
          <p:nvPr/>
        </p:nvSpPr>
        <p:spPr>
          <a:xfrm>
            <a:off x="2000232" y="3571876"/>
            <a:ext cx="3000396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8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4-5 التغير المئوى </a:t>
            </a:r>
            <a:endParaRPr lang="ar-EG" sz="28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31" name="Rounded Rectangle 30">
            <a:hlinkClick r:id="rId2" action="ppaction://hlinksldjump"/>
          </p:cNvPr>
          <p:cNvSpPr/>
          <p:nvPr/>
        </p:nvSpPr>
        <p:spPr>
          <a:xfrm>
            <a:off x="0" y="6429396"/>
            <a:ext cx="857224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الرئيسية 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3143248"/>
            <a:ext cx="657229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3594" y="2000240"/>
            <a:ext cx="709612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4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4714876" y="142852"/>
            <a:ext cx="4214842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4 – 1 إيجاد النسب المئوية ذهنياً  .</a:t>
            </a:r>
            <a:endParaRPr lang="ar-EG" sz="3200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 l="54306" b="46970"/>
          <a:stretch>
            <a:fillRect/>
          </a:stretch>
        </p:blipFill>
        <p:spPr bwMode="auto">
          <a:xfrm>
            <a:off x="7215206" y="1357298"/>
            <a:ext cx="1643074" cy="35719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38344" y="785794"/>
            <a:ext cx="7191374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7891490" y="1785926"/>
            <a:ext cx="609600" cy="33337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5357818" y="1357298"/>
            <a:ext cx="1785950" cy="35719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5786446" y="1785926"/>
            <a:ext cx="504825" cy="28575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4262439" y="1785926"/>
            <a:ext cx="523875" cy="2667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3643306" y="1357299"/>
            <a:ext cx="1643074" cy="35718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1857356" y="1357298"/>
            <a:ext cx="1643074" cy="35719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2095488" y="1804978"/>
            <a:ext cx="762000" cy="2667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7258084" y="2357430"/>
            <a:ext cx="1600196" cy="35719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7758150" y="2805106"/>
            <a:ext cx="638175" cy="2667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5457864" y="2357431"/>
            <a:ext cx="1657344" cy="36433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7" name="Picture 17"/>
          <p:cNvPicPr>
            <a:picLocks noChangeAspect="1" noChangeArrowheads="1"/>
          </p:cNvPicPr>
          <p:nvPr/>
        </p:nvPicPr>
        <p:blipFill>
          <a:blip r:embed="rId17" cstate="print">
            <a:grayscl/>
          </a:blip>
          <a:srcRect/>
          <a:stretch>
            <a:fillRect/>
          </a:stretch>
        </p:blipFill>
        <p:spPr bwMode="auto">
          <a:xfrm>
            <a:off x="5643570" y="2786059"/>
            <a:ext cx="866775" cy="28575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8" cstate="print">
            <a:grayscl/>
          </a:blip>
          <a:srcRect/>
          <a:stretch>
            <a:fillRect/>
          </a:stretch>
        </p:blipFill>
        <p:spPr bwMode="auto">
          <a:xfrm>
            <a:off x="1900234" y="2357430"/>
            <a:ext cx="1643074" cy="37147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9" cstate="print">
            <a:grayscl/>
          </a:blip>
          <a:srcRect/>
          <a:stretch>
            <a:fillRect/>
          </a:stretch>
        </p:blipFill>
        <p:spPr bwMode="auto">
          <a:xfrm>
            <a:off x="2185986" y="2805106"/>
            <a:ext cx="790575" cy="2667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0" cstate="print">
            <a:grayscl/>
          </a:blip>
          <a:srcRect/>
          <a:stretch>
            <a:fillRect/>
          </a:stretch>
        </p:blipFill>
        <p:spPr bwMode="auto">
          <a:xfrm>
            <a:off x="3643306" y="2357430"/>
            <a:ext cx="1643074" cy="35719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1" cstate="print">
            <a:grayscl/>
          </a:blip>
          <a:srcRect/>
          <a:stretch>
            <a:fillRect/>
          </a:stretch>
        </p:blipFill>
        <p:spPr bwMode="auto">
          <a:xfrm>
            <a:off x="3790966" y="2786058"/>
            <a:ext cx="895350" cy="3048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2428860" y="4350589"/>
            <a:ext cx="650085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3" cstate="print">
            <a:grayscl/>
          </a:blip>
          <a:srcRect/>
          <a:stretch>
            <a:fillRect/>
          </a:stretch>
        </p:blipFill>
        <p:spPr bwMode="auto">
          <a:xfrm>
            <a:off x="3643306" y="4922093"/>
            <a:ext cx="3143272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4" cstate="print">
            <a:grayscl/>
          </a:blip>
          <a:srcRect/>
          <a:stretch>
            <a:fillRect/>
          </a:stretch>
        </p:blipFill>
        <p:spPr bwMode="auto">
          <a:xfrm>
            <a:off x="3462355" y="3857628"/>
            <a:ext cx="3609975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2214546" y="5500702"/>
            <a:ext cx="6715172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26" cstate="print">
            <a:grayscl/>
          </a:blip>
          <a:srcRect/>
          <a:stretch>
            <a:fillRect/>
          </a:stretch>
        </p:blipFill>
        <p:spPr bwMode="auto">
          <a:xfrm>
            <a:off x="5486430" y="6057941"/>
            <a:ext cx="3371850" cy="65002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27" cstate="print">
            <a:grayscl/>
          </a:blip>
          <a:srcRect/>
          <a:stretch>
            <a:fillRect/>
          </a:stretch>
        </p:blipFill>
        <p:spPr bwMode="auto">
          <a:xfrm>
            <a:off x="1962154" y="6057942"/>
            <a:ext cx="3181350" cy="65720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785926"/>
            <a:ext cx="72152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>
            <a:hlinkClick r:id="rId3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786446" y="142852"/>
            <a:ext cx="3143272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4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1-2 مقارنة الاعداد النسبية وترتيبها. </a:t>
            </a:r>
            <a:endParaRPr lang="ar-EG" sz="2400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b="34121"/>
          <a:stretch>
            <a:fillRect/>
          </a:stretch>
        </p:blipFill>
        <p:spPr bwMode="auto">
          <a:xfrm>
            <a:off x="2571735" y="785794"/>
            <a:ext cx="6500859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6715140" y="1357302"/>
            <a:ext cx="1071570" cy="357186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4357686" y="1357298"/>
            <a:ext cx="1000132" cy="35719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1785918" y="1357299"/>
            <a:ext cx="1038225" cy="428627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7143768" y="2285992"/>
            <a:ext cx="1500198" cy="42862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4271973" y="2285992"/>
            <a:ext cx="1800225" cy="39052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2124067" y="2319332"/>
            <a:ext cx="1304925" cy="39528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000232" y="2771779"/>
            <a:ext cx="7000924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4157693" y="4000509"/>
            <a:ext cx="4772025" cy="71437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2500298" y="4391036"/>
            <a:ext cx="4467225" cy="60960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14" cstate="print"/>
          <a:srcRect b="41489"/>
          <a:stretch>
            <a:fillRect/>
          </a:stretch>
        </p:blipFill>
        <p:spPr bwMode="auto">
          <a:xfrm>
            <a:off x="2071670" y="5072074"/>
            <a:ext cx="6886575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6786578" y="6000768"/>
            <a:ext cx="1685925" cy="34290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4643438" y="6000768"/>
            <a:ext cx="1500198" cy="34464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7" cstate="print">
            <a:grayscl/>
          </a:blip>
          <a:srcRect/>
          <a:stretch>
            <a:fillRect/>
          </a:stretch>
        </p:blipFill>
        <p:spPr bwMode="auto">
          <a:xfrm>
            <a:off x="2428860" y="6000768"/>
            <a:ext cx="1643074" cy="357191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5021" y="142852"/>
            <a:ext cx="7124697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3810069" y="714356"/>
            <a:ext cx="3067050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9" name="Rounded Rectangle 8"/>
          <p:cNvSpPr/>
          <p:nvPr/>
        </p:nvSpPr>
        <p:spPr>
          <a:xfrm>
            <a:off x="5214942" y="1285860"/>
            <a:ext cx="3643338" cy="5000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dirty="0" smtClean="0">
                <a:latin typeface="Adobe Arabic" pitchFamily="18" charset="-78"/>
                <a:cs typeface="Adobe Arabic" pitchFamily="18" charset="-78"/>
              </a:rPr>
              <a:t>مسائل :  مهارات التفكير العليا .</a:t>
            </a:r>
            <a:endParaRPr lang="ar-EG" sz="32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2218" y="1857364"/>
            <a:ext cx="666750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14546" y="3319467"/>
            <a:ext cx="6715172" cy="609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3395682" y="2500306"/>
            <a:ext cx="3748086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2857488" y="3714752"/>
            <a:ext cx="4357718" cy="64294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71736" y="4429133"/>
            <a:ext cx="642942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4110055" y="5929330"/>
            <a:ext cx="2962275" cy="57150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3" name="Rounded Rectangle 2">
            <a:hlinkClick r:id="" action="ppaction://customshow?id=17"/>
          </p:cNvPr>
          <p:cNvSpPr/>
          <p:nvPr/>
        </p:nvSpPr>
        <p:spPr>
          <a:xfrm>
            <a:off x="5500694" y="214290"/>
            <a:ext cx="3429024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4-2 النسبة المئوية والتقدير </a:t>
            </a:r>
            <a:endParaRPr lang="ar-EG" sz="32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928671"/>
            <a:ext cx="671517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2000240"/>
            <a:ext cx="6815133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32" y="3214687"/>
            <a:ext cx="694848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8" y="4090978"/>
            <a:ext cx="3228975" cy="1123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47926" y="4135679"/>
            <a:ext cx="3367082" cy="104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7143768" y="1643050"/>
            <a:ext cx="1643074" cy="28575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5290295" y="1643050"/>
            <a:ext cx="1710597" cy="27713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3571868" y="1643050"/>
            <a:ext cx="1609312" cy="28944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1780291" y="1643050"/>
            <a:ext cx="1648701" cy="28575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7421368" y="2714620"/>
            <a:ext cx="1273602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5398364" y="2714620"/>
            <a:ext cx="1316776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3428992" y="2714620"/>
            <a:ext cx="1316776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1819268" y="2686045"/>
            <a:ext cx="1323972" cy="457203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5" cstate="print">
            <a:grayscl/>
          </a:blip>
          <a:srcRect/>
          <a:stretch>
            <a:fillRect/>
          </a:stretch>
        </p:blipFill>
        <p:spPr bwMode="auto">
          <a:xfrm>
            <a:off x="2066931" y="3571876"/>
            <a:ext cx="3362325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6" cstate="print">
            <a:grayscl/>
          </a:blip>
          <a:srcRect/>
          <a:stretch>
            <a:fillRect/>
          </a:stretch>
        </p:blipFill>
        <p:spPr bwMode="auto">
          <a:xfrm>
            <a:off x="3214678" y="5214950"/>
            <a:ext cx="3810000" cy="92869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17" cstate="print">
            <a:grayscl/>
          </a:blip>
          <a:srcRect/>
          <a:stretch>
            <a:fillRect/>
          </a:stretch>
        </p:blipFill>
        <p:spPr bwMode="auto">
          <a:xfrm>
            <a:off x="3428992" y="6215082"/>
            <a:ext cx="3357586" cy="42862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109521"/>
            <a:ext cx="6400800" cy="747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1928802"/>
            <a:ext cx="7072362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3857628"/>
            <a:ext cx="6643734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08" y="5429264"/>
            <a:ext cx="678661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6786578" y="857233"/>
            <a:ext cx="1852835" cy="35718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4500562" y="857232"/>
            <a:ext cx="1962183" cy="35718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2143108" y="827816"/>
            <a:ext cx="2138354" cy="38660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2" name="Rounded Rectangle 11"/>
          <p:cNvSpPr/>
          <p:nvPr/>
        </p:nvSpPr>
        <p:spPr>
          <a:xfrm>
            <a:off x="5286380" y="1357298"/>
            <a:ext cx="3643338" cy="5000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dirty="0" smtClean="0">
                <a:latin typeface="Adobe Arabic" pitchFamily="18" charset="-78"/>
                <a:cs typeface="Adobe Arabic" pitchFamily="18" charset="-78"/>
              </a:rPr>
              <a:t>مسائل :  مهارات التفكير العليا .</a:t>
            </a:r>
            <a:endParaRPr lang="ar-EG" sz="32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5713318" y="2500306"/>
            <a:ext cx="2787772" cy="85725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2071670" y="2492276"/>
            <a:ext cx="2884572" cy="87374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3438542" y="3429000"/>
            <a:ext cx="3562350" cy="35719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3" cstate="print">
            <a:grayscl/>
          </a:blip>
          <a:srcRect/>
          <a:stretch>
            <a:fillRect/>
          </a:stretch>
        </p:blipFill>
        <p:spPr bwMode="auto">
          <a:xfrm>
            <a:off x="2724172" y="4857760"/>
            <a:ext cx="4991100" cy="5000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4" cstate="print">
            <a:grayscl/>
          </a:blip>
          <a:srcRect/>
          <a:stretch>
            <a:fillRect/>
          </a:stretch>
        </p:blipFill>
        <p:spPr bwMode="auto">
          <a:xfrm>
            <a:off x="3071802" y="6115072"/>
            <a:ext cx="3971925" cy="4572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5572132" y="214290"/>
            <a:ext cx="3357586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4-3 استراتيجية حل المسألة </a:t>
            </a:r>
            <a:endParaRPr lang="ar-EG" sz="32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928670"/>
            <a:ext cx="435771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2505083"/>
            <a:ext cx="3857652" cy="1566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794" y="2494094"/>
            <a:ext cx="3143272" cy="1434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1785918" y="857233"/>
            <a:ext cx="2714644" cy="150019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5643570" y="4071942"/>
            <a:ext cx="3143272" cy="35719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1785919" y="4071942"/>
            <a:ext cx="3000396" cy="35719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14942" y="4572008"/>
            <a:ext cx="3705217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 t="11780" r="5829"/>
          <a:stretch>
            <a:fillRect/>
          </a:stretch>
        </p:blipFill>
        <p:spPr bwMode="auto">
          <a:xfrm>
            <a:off x="2071670" y="4714884"/>
            <a:ext cx="3071834" cy="150019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71414"/>
            <a:ext cx="4071966" cy="1777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1824038"/>
            <a:ext cx="4143404" cy="1390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1785918" y="147629"/>
            <a:ext cx="3000396" cy="149542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1785918" y="1785926"/>
            <a:ext cx="3000396" cy="142876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628" y="3286124"/>
            <a:ext cx="3929090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 t="5089" r="2619"/>
          <a:stretch>
            <a:fillRect/>
          </a:stretch>
        </p:blipFill>
        <p:spPr bwMode="auto">
          <a:xfrm>
            <a:off x="1759114" y="3286124"/>
            <a:ext cx="3098638" cy="79539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2000232" y="4214819"/>
            <a:ext cx="2668175" cy="642941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86315" y="4572008"/>
            <a:ext cx="407196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2000232" y="5000636"/>
            <a:ext cx="2748989" cy="150019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786446" y="142852"/>
            <a:ext cx="3071834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32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4-4 الجبر: المعادلة المئوية </a:t>
            </a:r>
            <a:endParaRPr lang="ar-EG" sz="32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86105" y="857232"/>
            <a:ext cx="59721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4068" y="2571744"/>
            <a:ext cx="71056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76493" y="3714752"/>
            <a:ext cx="675322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00232" y="4857760"/>
            <a:ext cx="7000924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5857884" y="1785926"/>
            <a:ext cx="2714644" cy="64294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2357423" y="1785926"/>
            <a:ext cx="2635832" cy="701391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6143636" y="3071810"/>
            <a:ext cx="1857388" cy="63395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2428860" y="3071810"/>
            <a:ext cx="1914525" cy="63395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6215074" y="4189873"/>
            <a:ext cx="1785950" cy="73932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2571734" y="4189873"/>
            <a:ext cx="1714513" cy="73932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3714744" y="5429264"/>
            <a:ext cx="3214710" cy="85725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42853"/>
            <a:ext cx="7072362" cy="1357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2444740"/>
            <a:ext cx="7000924" cy="912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4572008"/>
            <a:ext cx="6357982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3214678" y="1357298"/>
            <a:ext cx="3571900" cy="928693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3214678" y="3429000"/>
            <a:ext cx="3714776" cy="98583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5929322" y="5732870"/>
            <a:ext cx="2786082" cy="83940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2714612" y="5715016"/>
            <a:ext cx="2643206" cy="84437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2357431"/>
            <a:ext cx="671517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4714884"/>
            <a:ext cx="6572296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46" y="785794"/>
            <a:ext cx="6715172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2214546" y="1281107"/>
            <a:ext cx="3790950" cy="100488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8" name="Rounded Rectangle 7"/>
          <p:cNvSpPr/>
          <p:nvPr/>
        </p:nvSpPr>
        <p:spPr>
          <a:xfrm>
            <a:off x="5214942" y="214290"/>
            <a:ext cx="3643338" cy="5000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EG" sz="3200" dirty="0" smtClean="0">
                <a:latin typeface="Adobe Arabic" pitchFamily="18" charset="-78"/>
                <a:cs typeface="Adobe Arabic" pitchFamily="18" charset="-78"/>
              </a:rPr>
              <a:t>مسائل :  مهارات التفكير العليا .</a:t>
            </a:r>
            <a:endParaRPr lang="ar-EG" sz="32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2500298" y="3714752"/>
            <a:ext cx="5153025" cy="85725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2771795" y="5572140"/>
            <a:ext cx="4657725" cy="89537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5857884" y="142852"/>
            <a:ext cx="3000396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800" b="1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4-5 التغير المئوى </a:t>
            </a:r>
            <a:endParaRPr lang="ar-EG" sz="2800" b="1" dirty="0">
              <a:ln/>
              <a:solidFill>
                <a:schemeClr val="accent3"/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857232"/>
            <a:ext cx="7072362" cy="1138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3000372"/>
            <a:ext cx="7072362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8" y="4657742"/>
            <a:ext cx="72152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6643702" y="2071678"/>
            <a:ext cx="2156152" cy="92869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4071934" y="2071678"/>
            <a:ext cx="2500330" cy="89135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1785918" y="2084242"/>
            <a:ext cx="2209788" cy="86802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6594295" y="3786190"/>
            <a:ext cx="2263986" cy="85725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4214810" y="3786190"/>
            <a:ext cx="2248409" cy="84413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1785918" y="3801656"/>
            <a:ext cx="2357454" cy="83976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3133746" y="5929330"/>
            <a:ext cx="4438650" cy="71438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0" y="6429396"/>
            <a:ext cx="785786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EG" sz="2000" dirty="0" smtClean="0">
                <a:ln/>
                <a:solidFill>
                  <a:schemeClr val="accent3"/>
                </a:solidFill>
                <a:latin typeface="Adobe Arabic" pitchFamily="18" charset="-78"/>
                <a:cs typeface="Adobe Arabic" pitchFamily="18" charset="-78"/>
              </a:rPr>
              <a:t>رجوع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42852"/>
            <a:ext cx="715804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1785926"/>
            <a:ext cx="7162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46" y="3000373"/>
            <a:ext cx="6734170" cy="785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71670" y="5000636"/>
            <a:ext cx="692948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5710265" y="928670"/>
            <a:ext cx="2719387" cy="7858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1995489" y="928670"/>
            <a:ext cx="2737949" cy="785817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5717056" y="2214555"/>
            <a:ext cx="2712596" cy="714379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2000232" y="2214555"/>
            <a:ext cx="2714644" cy="70211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3071802" y="3857628"/>
            <a:ext cx="4143404" cy="107157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2" cstate="print">
            <a:grayscl/>
          </a:blip>
          <a:srcRect/>
          <a:stretch>
            <a:fillRect/>
          </a:stretch>
        </p:blipFill>
        <p:spPr bwMode="auto">
          <a:xfrm>
            <a:off x="3000364" y="5786454"/>
            <a:ext cx="4286280" cy="928694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3095</TotalTime>
  <Words>656</Words>
  <Application>Microsoft Office PowerPoint</Application>
  <PresentationFormat>On-screen Show (4:3)</PresentationFormat>
  <Paragraphs>249</Paragraphs>
  <Slides>120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Slide Titles</vt:lpstr>
      </vt:variant>
      <vt:variant>
        <vt:i4>120</vt:i4>
      </vt:variant>
      <vt:variant>
        <vt:lpstr>Custom Shows</vt:lpstr>
      </vt:variant>
      <vt:variant>
        <vt:i4>36</vt:i4>
      </vt:variant>
    </vt:vector>
  </HeadingPairs>
  <TitlesOfParts>
    <vt:vector size="157" baseType="lpstr">
      <vt:lpstr>Solstice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Slide 97</vt:lpstr>
      <vt:lpstr>Slide 98</vt:lpstr>
      <vt:lpstr>Slide 99</vt:lpstr>
      <vt:lpstr>Slide 100</vt:lpstr>
      <vt:lpstr>Slide 101</vt:lpstr>
      <vt:lpstr>Slide 102</vt:lpstr>
      <vt:lpstr>Slide 103</vt:lpstr>
      <vt:lpstr>Slide 104</vt:lpstr>
      <vt:lpstr>Slide 105</vt:lpstr>
      <vt:lpstr>Slide 106</vt:lpstr>
      <vt:lpstr>Slide 107</vt:lpstr>
      <vt:lpstr>Slide 108</vt:lpstr>
      <vt:lpstr>Slide 109</vt:lpstr>
      <vt:lpstr>Slide 110</vt:lpstr>
      <vt:lpstr>Slide 111</vt:lpstr>
      <vt:lpstr>Slide 112</vt:lpstr>
      <vt:lpstr>Slide 113</vt:lpstr>
      <vt:lpstr>Slide 114</vt:lpstr>
      <vt:lpstr>Slide 115</vt:lpstr>
      <vt:lpstr>Slide 116</vt:lpstr>
      <vt:lpstr>Slide 117</vt:lpstr>
      <vt:lpstr>Slide 118</vt:lpstr>
      <vt:lpstr>Slide 119</vt:lpstr>
      <vt:lpstr>Slide 120</vt:lpstr>
      <vt:lpstr>1-1</vt:lpstr>
      <vt:lpstr>1-2</vt:lpstr>
      <vt:lpstr>1-3</vt:lpstr>
      <vt:lpstr>1-4</vt:lpstr>
      <vt:lpstr>1-5</vt:lpstr>
      <vt:lpstr>1-6</vt:lpstr>
      <vt:lpstr>1-7</vt:lpstr>
      <vt:lpstr>1-8</vt:lpstr>
      <vt:lpstr>1-9</vt:lpstr>
      <vt:lpstr>2-1</vt:lpstr>
      <vt:lpstr>2-2</vt:lpstr>
      <vt:lpstr>2-3</vt:lpstr>
      <vt:lpstr>2-4</vt:lpstr>
      <vt:lpstr>2-5</vt:lpstr>
      <vt:lpstr>2-6</vt:lpstr>
      <vt:lpstr>2-7</vt:lpstr>
      <vt:lpstr>3-1</vt:lpstr>
      <vt:lpstr>3-2</vt:lpstr>
      <vt:lpstr>3-3</vt:lpstr>
      <vt:lpstr>3-4</vt:lpstr>
      <vt:lpstr>3 - 5</vt:lpstr>
      <vt:lpstr>3- 6</vt:lpstr>
      <vt:lpstr>3-7</vt:lpstr>
      <vt:lpstr>3-8</vt:lpstr>
      <vt:lpstr>4-1</vt:lpstr>
      <vt:lpstr>4-2</vt:lpstr>
      <vt:lpstr>4-3</vt:lpstr>
      <vt:lpstr>4-4</vt:lpstr>
      <vt:lpstr>4-5</vt:lpstr>
      <vt:lpstr>5-1</vt:lpstr>
      <vt:lpstr>5-2</vt:lpstr>
      <vt:lpstr>5-3</vt:lpstr>
      <vt:lpstr>5-4</vt:lpstr>
      <vt:lpstr>5-5</vt:lpstr>
      <vt:lpstr>5-6</vt:lpstr>
      <vt:lpstr>5-7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c.c.c</dc:creator>
  <cp:lastModifiedBy>Sawaf</cp:lastModifiedBy>
  <cp:revision>1688</cp:revision>
  <dcterms:created xsi:type="dcterms:W3CDTF">2013-07-01T20:19:22Z</dcterms:created>
  <dcterms:modified xsi:type="dcterms:W3CDTF">2014-08-01T00:51:46Z</dcterms:modified>
</cp:coreProperties>
</file>