
<file path=[Content_Types].xml><?xml version="1.0" encoding="utf-8"?>
<Types xmlns="http://schemas.openxmlformats.org/package/2006/content-types">
  <Default Extension="png" ContentType="image/png"/>
  <Default Extension="tmp" ContentType="image/png"/>
  <Default Extension="MOV" ContentType="video/quicktime"/>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1"/>
  </p:notesMasterIdLst>
  <p:sldIdLst>
    <p:sldId id="256" r:id="rId2"/>
    <p:sldId id="258" r:id="rId3"/>
    <p:sldId id="323" r:id="rId4"/>
    <p:sldId id="265" r:id="rId5"/>
    <p:sldId id="270" r:id="rId6"/>
    <p:sldId id="282" r:id="rId7"/>
    <p:sldId id="324" r:id="rId8"/>
    <p:sldId id="290" r:id="rId9"/>
    <p:sldId id="260" r:id="rId10"/>
    <p:sldId id="262" r:id="rId11"/>
    <p:sldId id="325" r:id="rId12"/>
    <p:sldId id="326" r:id="rId13"/>
    <p:sldId id="327" r:id="rId14"/>
    <p:sldId id="328" r:id="rId15"/>
    <p:sldId id="277" r:id="rId16"/>
    <p:sldId id="329" r:id="rId17"/>
    <p:sldId id="330" r:id="rId18"/>
    <p:sldId id="331" r:id="rId19"/>
    <p:sldId id="332" r:id="rId20"/>
  </p:sldIdLst>
  <p:sldSz cx="9144000" cy="5143500" type="screen16x9"/>
  <p:notesSz cx="6858000" cy="9144000"/>
  <p:embeddedFontLst>
    <p:embeddedFont>
      <p:font typeface="Fira Code Light" panose="020B0604020202020204" charset="0"/>
      <p:regular r:id="rId22"/>
      <p:bold r:id="rId23"/>
    </p:embeddedFont>
    <p:embeddedFont>
      <p:font typeface="Oswald" panose="020B0604020202020204" charset="0"/>
      <p:regular r:id="rId24"/>
      <p:bold r:id="rId25"/>
    </p:embeddedFont>
    <p:embeddedFont>
      <p:font typeface="Sakkal Majalla" panose="02000000000000000000" pitchFamily="2" charset="-78"/>
      <p:regular r:id="rId26"/>
      <p:bold r:id="rId27"/>
    </p:embeddedFont>
    <p:embeddedFont>
      <p:font typeface="Fira Code"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2BB6F4-64D8-4182-B713-0D7D730D29F7}">
  <a:tblStyle styleId="{CD2BB6F4-64D8-4182-B713-0D7D730D29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78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9d68ab4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f9d68ab4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f65840171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f65840171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f658401715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f65840171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68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fad8134eea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fad8134eea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9013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f658401715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f65840171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538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f658401715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f65840171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338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f63248dfcf_0_1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f63248dfcf_0_1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f658401715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f65840171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7061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f65840171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f65840171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79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f65840171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f65840171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5022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f65840171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f65840171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07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ad8134eea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fad8134eea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ad8134eea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fad8134eea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505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f658401715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f65840171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fad8134eea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fad8134eea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fad8134eea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fad8134eea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fad8134eea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fad8134eea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04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fad8134eea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fad8134eea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f6584017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f6584017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20000" y="747500"/>
            <a:ext cx="7704000" cy="3663300"/>
          </a:xfrm>
          <a:prstGeom prst="roundRect">
            <a:avLst>
              <a:gd name="adj" fmla="val 3982"/>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926425" y="1317325"/>
            <a:ext cx="4087800" cy="16071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5000" b="1">
                <a:solidFill>
                  <a:schemeClr val="dk2"/>
                </a:solidFill>
                <a:latin typeface="Oswald"/>
                <a:ea typeface="Oswald"/>
                <a:cs typeface="Oswald"/>
                <a:sym typeface="Oswald"/>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26425" y="3090600"/>
            <a:ext cx="2966400" cy="424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2"/>
                </a:solidFill>
                <a:latin typeface="Fira Code Light"/>
                <a:ea typeface="Fira Code Light"/>
                <a:cs typeface="Fira Code Light"/>
                <a:sym typeface="Fira Code Light"/>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8424000" y="209250"/>
            <a:ext cx="433550" cy="78899"/>
            <a:chOff x="8424000" y="285450"/>
            <a:chExt cx="433550" cy="78899"/>
          </a:xfrm>
        </p:grpSpPr>
        <p:cxnSp>
          <p:nvCxnSpPr>
            <p:cNvPr id="13" name="Google Shape;13;p2"/>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14" name="Google Shape;14;p2"/>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8785929" y="285450"/>
              <a:ext cx="71621" cy="78899"/>
              <a:chOff x="3621700" y="273825"/>
              <a:chExt cx="100875" cy="111125"/>
            </a:xfrm>
          </p:grpSpPr>
          <p:cxnSp>
            <p:nvCxnSpPr>
              <p:cNvPr id="16" name="Google Shape;16;p2"/>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17" name="Google Shape;17;p2"/>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282"/>
        <p:cNvGrpSpPr/>
        <p:nvPr/>
      </p:nvGrpSpPr>
      <p:grpSpPr>
        <a:xfrm>
          <a:off x="0" y="0"/>
          <a:ext cx="0" cy="0"/>
          <a:chOff x="0" y="0"/>
          <a:chExt cx="0" cy="0"/>
        </a:xfrm>
      </p:grpSpPr>
      <p:sp>
        <p:nvSpPr>
          <p:cNvPr id="283" name="Google Shape;283;p25"/>
          <p:cNvSpPr txBox="1"/>
          <p:nvPr/>
        </p:nvSpPr>
        <p:spPr>
          <a:xfrm>
            <a:off x="796200" y="109800"/>
            <a:ext cx="1066200" cy="2778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a:solidFill>
                  <a:schemeClr val="dk2"/>
                </a:solidFill>
                <a:latin typeface="Oswald"/>
                <a:ea typeface="Oswald"/>
                <a:cs typeface="Oswald"/>
                <a:sym typeface="Oswald"/>
              </a:rPr>
              <a:t>YOUR LOGO HERE</a:t>
            </a:r>
            <a:endParaRPr sz="1000">
              <a:solidFill>
                <a:schemeClr val="dk2"/>
              </a:solidFill>
              <a:latin typeface="Oswald"/>
              <a:ea typeface="Oswald"/>
              <a:cs typeface="Oswald"/>
              <a:sym typeface="Oswald"/>
            </a:endParaRPr>
          </a:p>
        </p:txBody>
      </p:sp>
      <p:grpSp>
        <p:nvGrpSpPr>
          <p:cNvPr id="284" name="Google Shape;284;p25"/>
          <p:cNvGrpSpPr/>
          <p:nvPr/>
        </p:nvGrpSpPr>
        <p:grpSpPr>
          <a:xfrm>
            <a:off x="286625" y="3999999"/>
            <a:ext cx="145867" cy="958251"/>
            <a:chOff x="286625" y="3923799"/>
            <a:chExt cx="145867" cy="958251"/>
          </a:xfrm>
        </p:grpSpPr>
        <p:sp>
          <p:nvSpPr>
            <p:cNvPr id="285" name="Google Shape;285;p25"/>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 name="Google Shape;286;p25"/>
            <p:cNvGrpSpPr/>
            <p:nvPr/>
          </p:nvGrpSpPr>
          <p:grpSpPr>
            <a:xfrm>
              <a:off x="298112" y="4342643"/>
              <a:ext cx="110182" cy="126862"/>
              <a:chOff x="281100" y="2027800"/>
              <a:chExt cx="140700" cy="162000"/>
            </a:xfrm>
          </p:grpSpPr>
          <p:sp>
            <p:nvSpPr>
              <p:cNvPr id="287" name="Google Shape;287;p25"/>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25"/>
              <p:cNvGrpSpPr/>
              <p:nvPr/>
            </p:nvGrpSpPr>
            <p:grpSpPr>
              <a:xfrm>
                <a:off x="308875" y="2088450"/>
                <a:ext cx="85200" cy="40700"/>
                <a:chOff x="308875" y="2087000"/>
                <a:chExt cx="85200" cy="40700"/>
              </a:xfrm>
            </p:grpSpPr>
            <p:cxnSp>
              <p:nvCxnSpPr>
                <p:cNvPr id="289" name="Google Shape;289;p25"/>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290" name="Google Shape;290;p25"/>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291" name="Google Shape;291;p25"/>
            <p:cNvGrpSpPr/>
            <p:nvPr/>
          </p:nvGrpSpPr>
          <p:grpSpPr>
            <a:xfrm>
              <a:off x="286625" y="3923799"/>
              <a:ext cx="133200" cy="133200"/>
              <a:chOff x="286625" y="3648899"/>
              <a:chExt cx="133200" cy="133200"/>
            </a:xfrm>
          </p:grpSpPr>
          <p:sp>
            <p:nvSpPr>
              <p:cNvPr id="292" name="Google Shape;292;p25"/>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4" name="Google Shape;294;p25">
            <a:hlinkClick r:id="rId2" action="ppaction://hlinksldjump"/>
          </p:cNvPr>
          <p:cNvSpPr txBox="1"/>
          <p:nvPr/>
        </p:nvSpPr>
        <p:spPr>
          <a:xfrm>
            <a:off x="7791350" y="4755900"/>
            <a:ext cx="1066200" cy="277800"/>
          </a:xfrm>
          <a:prstGeom prst="rect">
            <a:avLst/>
          </a:prstGeom>
          <a:noFill/>
          <a:ln>
            <a:noFill/>
          </a:ln>
        </p:spPr>
        <p:txBody>
          <a:bodyPr spcFirstLastPara="1" wrap="square" lIns="91425" tIns="91425" rIns="0" bIns="91425" anchor="ctr" anchorCtr="0">
            <a:noAutofit/>
          </a:bodyPr>
          <a:lstStyle/>
          <a:p>
            <a:pPr marL="0" lvl="0" indent="0" algn="r" rtl="0">
              <a:spcBef>
                <a:spcPts val="0"/>
              </a:spcBef>
              <a:spcAft>
                <a:spcPts val="0"/>
              </a:spcAft>
              <a:buNone/>
            </a:pPr>
            <a:r>
              <a:rPr lang="en" sz="1000">
                <a:solidFill>
                  <a:schemeClr val="dk2"/>
                </a:solidFill>
                <a:latin typeface="Oswald"/>
                <a:ea typeface="Oswald"/>
                <a:cs typeface="Oswald"/>
                <a:sym typeface="Oswald"/>
              </a:rPr>
              <a:t>INDEX.HTML</a:t>
            </a:r>
            <a:endParaRPr sz="1000">
              <a:solidFill>
                <a:schemeClr val="dk2"/>
              </a:solidFill>
              <a:latin typeface="Oswald"/>
              <a:ea typeface="Oswald"/>
              <a:cs typeface="Oswald"/>
              <a:sym typeface="Oswald"/>
            </a:endParaRPr>
          </a:p>
        </p:txBody>
      </p:sp>
      <p:sp>
        <p:nvSpPr>
          <p:cNvPr id="295" name="Google Shape;295;p25"/>
          <p:cNvSpPr/>
          <p:nvPr/>
        </p:nvSpPr>
        <p:spPr>
          <a:xfrm>
            <a:off x="720000" y="747500"/>
            <a:ext cx="7704000" cy="3663300"/>
          </a:xfrm>
          <a:prstGeom prst="roundRect">
            <a:avLst>
              <a:gd name="adj" fmla="val 3982"/>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25"/>
          <p:cNvGrpSpPr/>
          <p:nvPr/>
        </p:nvGrpSpPr>
        <p:grpSpPr>
          <a:xfrm>
            <a:off x="8424000" y="209250"/>
            <a:ext cx="433550" cy="78899"/>
            <a:chOff x="8424000" y="285450"/>
            <a:chExt cx="433550" cy="78899"/>
          </a:xfrm>
        </p:grpSpPr>
        <p:cxnSp>
          <p:nvCxnSpPr>
            <p:cNvPr id="297" name="Google Shape;297;p25"/>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298" name="Google Shape;298;p25"/>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 name="Google Shape;299;p25"/>
            <p:cNvGrpSpPr/>
            <p:nvPr/>
          </p:nvGrpSpPr>
          <p:grpSpPr>
            <a:xfrm>
              <a:off x="8785929" y="285450"/>
              <a:ext cx="71621" cy="78899"/>
              <a:chOff x="3621700" y="273825"/>
              <a:chExt cx="100875" cy="111125"/>
            </a:xfrm>
          </p:grpSpPr>
          <p:cxnSp>
            <p:nvCxnSpPr>
              <p:cNvPr id="300" name="Google Shape;300;p25"/>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301" name="Google Shape;301;p25"/>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grpSp>
        <p:nvGrpSpPr>
          <p:cNvPr id="302" name="Google Shape;302;p25"/>
          <p:cNvGrpSpPr/>
          <p:nvPr/>
        </p:nvGrpSpPr>
        <p:grpSpPr>
          <a:xfrm>
            <a:off x="299286" y="189025"/>
            <a:ext cx="133205" cy="119344"/>
            <a:chOff x="222150" y="185025"/>
            <a:chExt cx="170100" cy="152400"/>
          </a:xfrm>
        </p:grpSpPr>
        <p:cxnSp>
          <p:nvCxnSpPr>
            <p:cNvPr id="303" name="Google Shape;303;p25"/>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304" name="Google Shape;304;p25"/>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305" name="Google Shape;305;p25"/>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306"/>
        <p:cNvGrpSpPr/>
        <p:nvPr/>
      </p:nvGrpSpPr>
      <p:grpSpPr>
        <a:xfrm>
          <a:off x="0" y="0"/>
          <a:ext cx="0" cy="0"/>
          <a:chOff x="0" y="0"/>
          <a:chExt cx="0" cy="0"/>
        </a:xfrm>
      </p:grpSpPr>
      <p:sp>
        <p:nvSpPr>
          <p:cNvPr id="307" name="Google Shape;307;p26"/>
          <p:cNvSpPr txBox="1"/>
          <p:nvPr/>
        </p:nvSpPr>
        <p:spPr>
          <a:xfrm>
            <a:off x="796200" y="109800"/>
            <a:ext cx="1066200" cy="2778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a:solidFill>
                  <a:schemeClr val="dk2"/>
                </a:solidFill>
                <a:latin typeface="Oswald"/>
                <a:ea typeface="Oswald"/>
                <a:cs typeface="Oswald"/>
                <a:sym typeface="Oswald"/>
              </a:rPr>
              <a:t>YOUR LOGO HERE</a:t>
            </a:r>
            <a:endParaRPr sz="1000">
              <a:solidFill>
                <a:schemeClr val="dk2"/>
              </a:solidFill>
              <a:latin typeface="Oswald"/>
              <a:ea typeface="Oswald"/>
              <a:cs typeface="Oswald"/>
              <a:sym typeface="Oswald"/>
            </a:endParaRPr>
          </a:p>
        </p:txBody>
      </p:sp>
      <p:grpSp>
        <p:nvGrpSpPr>
          <p:cNvPr id="308" name="Google Shape;308;p26"/>
          <p:cNvGrpSpPr/>
          <p:nvPr/>
        </p:nvGrpSpPr>
        <p:grpSpPr>
          <a:xfrm>
            <a:off x="286625" y="3999999"/>
            <a:ext cx="145867" cy="958251"/>
            <a:chOff x="286625" y="3923799"/>
            <a:chExt cx="145867" cy="958251"/>
          </a:xfrm>
        </p:grpSpPr>
        <p:sp>
          <p:nvSpPr>
            <p:cNvPr id="309" name="Google Shape;309;p26"/>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26"/>
            <p:cNvGrpSpPr/>
            <p:nvPr/>
          </p:nvGrpSpPr>
          <p:grpSpPr>
            <a:xfrm>
              <a:off x="298112" y="4342643"/>
              <a:ext cx="110182" cy="126862"/>
              <a:chOff x="281100" y="2027800"/>
              <a:chExt cx="140700" cy="162000"/>
            </a:xfrm>
          </p:grpSpPr>
          <p:sp>
            <p:nvSpPr>
              <p:cNvPr id="311" name="Google Shape;311;p26"/>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26"/>
              <p:cNvGrpSpPr/>
              <p:nvPr/>
            </p:nvGrpSpPr>
            <p:grpSpPr>
              <a:xfrm>
                <a:off x="308875" y="2088450"/>
                <a:ext cx="85200" cy="40700"/>
                <a:chOff x="308875" y="2087000"/>
                <a:chExt cx="85200" cy="40700"/>
              </a:xfrm>
            </p:grpSpPr>
            <p:cxnSp>
              <p:nvCxnSpPr>
                <p:cNvPr id="313" name="Google Shape;313;p26"/>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314" name="Google Shape;314;p26"/>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315" name="Google Shape;315;p26"/>
            <p:cNvGrpSpPr/>
            <p:nvPr/>
          </p:nvGrpSpPr>
          <p:grpSpPr>
            <a:xfrm>
              <a:off x="286625" y="3923799"/>
              <a:ext cx="133200" cy="133200"/>
              <a:chOff x="286625" y="3648899"/>
              <a:chExt cx="133200" cy="133200"/>
            </a:xfrm>
          </p:grpSpPr>
          <p:sp>
            <p:nvSpPr>
              <p:cNvPr id="316" name="Google Shape;316;p26"/>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8" name="Google Shape;318;p26">
            <a:hlinkClick r:id="rId2" action="ppaction://hlinksldjump"/>
          </p:cNvPr>
          <p:cNvSpPr txBox="1"/>
          <p:nvPr/>
        </p:nvSpPr>
        <p:spPr>
          <a:xfrm>
            <a:off x="7791350" y="4755900"/>
            <a:ext cx="1066200" cy="277800"/>
          </a:xfrm>
          <a:prstGeom prst="rect">
            <a:avLst/>
          </a:prstGeom>
          <a:noFill/>
          <a:ln>
            <a:noFill/>
          </a:ln>
        </p:spPr>
        <p:txBody>
          <a:bodyPr spcFirstLastPara="1" wrap="square" lIns="91425" tIns="91425" rIns="0" bIns="91425" anchor="ctr" anchorCtr="0">
            <a:noAutofit/>
          </a:bodyPr>
          <a:lstStyle/>
          <a:p>
            <a:pPr marL="0" lvl="0" indent="0" algn="r" rtl="0">
              <a:spcBef>
                <a:spcPts val="0"/>
              </a:spcBef>
              <a:spcAft>
                <a:spcPts val="0"/>
              </a:spcAft>
              <a:buNone/>
            </a:pPr>
            <a:r>
              <a:rPr lang="en" sz="1000">
                <a:solidFill>
                  <a:schemeClr val="dk2"/>
                </a:solidFill>
                <a:latin typeface="Oswald"/>
                <a:ea typeface="Oswald"/>
                <a:cs typeface="Oswald"/>
                <a:sym typeface="Oswald"/>
              </a:rPr>
              <a:t>INDEX.HTML</a:t>
            </a:r>
            <a:endParaRPr sz="1000">
              <a:solidFill>
                <a:schemeClr val="dk2"/>
              </a:solidFill>
              <a:latin typeface="Oswald"/>
              <a:ea typeface="Oswald"/>
              <a:cs typeface="Oswald"/>
              <a:sym typeface="Oswald"/>
            </a:endParaRPr>
          </a:p>
        </p:txBody>
      </p:sp>
      <p:grpSp>
        <p:nvGrpSpPr>
          <p:cNvPr id="319" name="Google Shape;319;p26"/>
          <p:cNvGrpSpPr/>
          <p:nvPr/>
        </p:nvGrpSpPr>
        <p:grpSpPr>
          <a:xfrm>
            <a:off x="8424000" y="209250"/>
            <a:ext cx="433550" cy="78899"/>
            <a:chOff x="8424000" y="285450"/>
            <a:chExt cx="433550" cy="78899"/>
          </a:xfrm>
        </p:grpSpPr>
        <p:cxnSp>
          <p:nvCxnSpPr>
            <p:cNvPr id="320" name="Google Shape;320;p26"/>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321" name="Google Shape;321;p26"/>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26"/>
            <p:cNvGrpSpPr/>
            <p:nvPr/>
          </p:nvGrpSpPr>
          <p:grpSpPr>
            <a:xfrm>
              <a:off x="8785929" y="285450"/>
              <a:ext cx="71621" cy="78899"/>
              <a:chOff x="3621700" y="273825"/>
              <a:chExt cx="100875" cy="111125"/>
            </a:xfrm>
          </p:grpSpPr>
          <p:cxnSp>
            <p:nvCxnSpPr>
              <p:cNvPr id="323" name="Google Shape;323;p26"/>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324" name="Google Shape;324;p26"/>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grpSp>
        <p:nvGrpSpPr>
          <p:cNvPr id="325" name="Google Shape;325;p26"/>
          <p:cNvGrpSpPr/>
          <p:nvPr/>
        </p:nvGrpSpPr>
        <p:grpSpPr>
          <a:xfrm>
            <a:off x="299286" y="189025"/>
            <a:ext cx="133205" cy="119344"/>
            <a:chOff x="222150" y="185025"/>
            <a:chExt cx="170100" cy="152400"/>
          </a:xfrm>
        </p:grpSpPr>
        <p:cxnSp>
          <p:nvCxnSpPr>
            <p:cNvPr id="326" name="Google Shape;326;p26"/>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327" name="Google Shape;327;p26"/>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328" name="Google Shape;328;p26"/>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329"/>
        <p:cNvGrpSpPr/>
        <p:nvPr/>
      </p:nvGrpSpPr>
      <p:grpSpPr>
        <a:xfrm>
          <a:off x="0" y="0"/>
          <a:ext cx="0" cy="0"/>
          <a:chOff x="0" y="0"/>
          <a:chExt cx="0" cy="0"/>
        </a:xfrm>
      </p:grpSpPr>
      <p:sp>
        <p:nvSpPr>
          <p:cNvPr id="330" name="Google Shape;330;p27"/>
          <p:cNvSpPr txBox="1"/>
          <p:nvPr/>
        </p:nvSpPr>
        <p:spPr>
          <a:xfrm>
            <a:off x="796200" y="109800"/>
            <a:ext cx="1066200" cy="2778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a:solidFill>
                  <a:schemeClr val="dk2"/>
                </a:solidFill>
                <a:latin typeface="Oswald"/>
                <a:ea typeface="Oswald"/>
                <a:cs typeface="Oswald"/>
                <a:sym typeface="Oswald"/>
              </a:rPr>
              <a:t>YOUR LOGO HERE</a:t>
            </a:r>
            <a:endParaRPr sz="1000">
              <a:solidFill>
                <a:schemeClr val="dk2"/>
              </a:solidFill>
              <a:latin typeface="Oswald"/>
              <a:ea typeface="Oswald"/>
              <a:cs typeface="Oswald"/>
              <a:sym typeface="Oswald"/>
            </a:endParaRPr>
          </a:p>
        </p:txBody>
      </p:sp>
      <p:grpSp>
        <p:nvGrpSpPr>
          <p:cNvPr id="331" name="Google Shape;331;p27"/>
          <p:cNvGrpSpPr/>
          <p:nvPr/>
        </p:nvGrpSpPr>
        <p:grpSpPr>
          <a:xfrm>
            <a:off x="286625" y="3999999"/>
            <a:ext cx="145867" cy="958251"/>
            <a:chOff x="286625" y="3923799"/>
            <a:chExt cx="145867" cy="958251"/>
          </a:xfrm>
        </p:grpSpPr>
        <p:sp>
          <p:nvSpPr>
            <p:cNvPr id="332" name="Google Shape;332;p27"/>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27"/>
            <p:cNvGrpSpPr/>
            <p:nvPr/>
          </p:nvGrpSpPr>
          <p:grpSpPr>
            <a:xfrm>
              <a:off x="298112" y="4342643"/>
              <a:ext cx="110182" cy="126862"/>
              <a:chOff x="281100" y="2027800"/>
              <a:chExt cx="140700" cy="162000"/>
            </a:xfrm>
          </p:grpSpPr>
          <p:sp>
            <p:nvSpPr>
              <p:cNvPr id="334" name="Google Shape;334;p27"/>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27"/>
              <p:cNvGrpSpPr/>
              <p:nvPr/>
            </p:nvGrpSpPr>
            <p:grpSpPr>
              <a:xfrm>
                <a:off x="308875" y="2088450"/>
                <a:ext cx="85200" cy="40700"/>
                <a:chOff x="308875" y="2087000"/>
                <a:chExt cx="85200" cy="40700"/>
              </a:xfrm>
            </p:grpSpPr>
            <p:cxnSp>
              <p:nvCxnSpPr>
                <p:cNvPr id="336" name="Google Shape;336;p27"/>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337" name="Google Shape;337;p27"/>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338" name="Google Shape;338;p27"/>
            <p:cNvGrpSpPr/>
            <p:nvPr/>
          </p:nvGrpSpPr>
          <p:grpSpPr>
            <a:xfrm>
              <a:off x="286625" y="3923799"/>
              <a:ext cx="133200" cy="133200"/>
              <a:chOff x="286625" y="3648899"/>
              <a:chExt cx="133200" cy="133200"/>
            </a:xfrm>
          </p:grpSpPr>
          <p:sp>
            <p:nvSpPr>
              <p:cNvPr id="339" name="Google Shape;339;p27"/>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7"/>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1" name="Google Shape;341;p27">
            <a:hlinkClick r:id="rId2" action="ppaction://hlinksldjump"/>
          </p:cNvPr>
          <p:cNvSpPr txBox="1"/>
          <p:nvPr/>
        </p:nvSpPr>
        <p:spPr>
          <a:xfrm>
            <a:off x="7791350" y="4755900"/>
            <a:ext cx="1066200" cy="277800"/>
          </a:xfrm>
          <a:prstGeom prst="rect">
            <a:avLst/>
          </a:prstGeom>
          <a:noFill/>
          <a:ln>
            <a:noFill/>
          </a:ln>
        </p:spPr>
        <p:txBody>
          <a:bodyPr spcFirstLastPara="1" wrap="square" lIns="91425" tIns="91425" rIns="0" bIns="91425" anchor="ctr" anchorCtr="0">
            <a:noAutofit/>
          </a:bodyPr>
          <a:lstStyle/>
          <a:p>
            <a:pPr marL="0" lvl="0" indent="0" algn="r" rtl="0">
              <a:spcBef>
                <a:spcPts val="0"/>
              </a:spcBef>
              <a:spcAft>
                <a:spcPts val="0"/>
              </a:spcAft>
              <a:buNone/>
            </a:pPr>
            <a:r>
              <a:rPr lang="en" sz="1000">
                <a:solidFill>
                  <a:schemeClr val="dk2"/>
                </a:solidFill>
                <a:latin typeface="Oswald"/>
                <a:ea typeface="Oswald"/>
                <a:cs typeface="Oswald"/>
                <a:sym typeface="Oswald"/>
              </a:rPr>
              <a:t>INDEX.HTML</a:t>
            </a:r>
            <a:endParaRPr sz="1000">
              <a:solidFill>
                <a:schemeClr val="dk2"/>
              </a:solidFill>
              <a:latin typeface="Oswald"/>
              <a:ea typeface="Oswald"/>
              <a:cs typeface="Oswald"/>
              <a:sym typeface="Oswald"/>
            </a:endParaRPr>
          </a:p>
        </p:txBody>
      </p:sp>
      <p:sp>
        <p:nvSpPr>
          <p:cNvPr id="342" name="Google Shape;342;p27"/>
          <p:cNvSpPr/>
          <p:nvPr/>
        </p:nvSpPr>
        <p:spPr>
          <a:xfrm>
            <a:off x="720000" y="747500"/>
            <a:ext cx="7704000" cy="3663300"/>
          </a:xfrm>
          <a:prstGeom prst="roundRect">
            <a:avLst>
              <a:gd name="adj" fmla="val 3982"/>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27"/>
          <p:cNvGrpSpPr/>
          <p:nvPr/>
        </p:nvGrpSpPr>
        <p:grpSpPr>
          <a:xfrm>
            <a:off x="8424000" y="209250"/>
            <a:ext cx="433550" cy="78899"/>
            <a:chOff x="8424000" y="285450"/>
            <a:chExt cx="433550" cy="78899"/>
          </a:xfrm>
        </p:grpSpPr>
        <p:cxnSp>
          <p:nvCxnSpPr>
            <p:cNvPr id="344" name="Google Shape;344;p27"/>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345" name="Google Shape;345;p27"/>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27"/>
            <p:cNvGrpSpPr/>
            <p:nvPr/>
          </p:nvGrpSpPr>
          <p:grpSpPr>
            <a:xfrm>
              <a:off x="8785929" y="285450"/>
              <a:ext cx="71621" cy="78899"/>
              <a:chOff x="3621700" y="273825"/>
              <a:chExt cx="100875" cy="111125"/>
            </a:xfrm>
          </p:grpSpPr>
          <p:cxnSp>
            <p:nvCxnSpPr>
              <p:cNvPr id="347" name="Google Shape;347;p27"/>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348" name="Google Shape;348;p27"/>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grpSp>
        <p:nvGrpSpPr>
          <p:cNvPr id="349" name="Google Shape;349;p27"/>
          <p:cNvGrpSpPr/>
          <p:nvPr/>
        </p:nvGrpSpPr>
        <p:grpSpPr>
          <a:xfrm>
            <a:off x="299286" y="189025"/>
            <a:ext cx="133205" cy="119344"/>
            <a:chOff x="222150" y="185025"/>
            <a:chExt cx="170100" cy="152400"/>
          </a:xfrm>
        </p:grpSpPr>
        <p:cxnSp>
          <p:nvCxnSpPr>
            <p:cNvPr id="350" name="Google Shape;350;p27"/>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351" name="Google Shape;351;p27"/>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352" name="Google Shape;352;p27"/>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353" name="Google Shape;353;p27"/>
          <p:cNvGrpSpPr/>
          <p:nvPr/>
        </p:nvGrpSpPr>
        <p:grpSpPr>
          <a:xfrm>
            <a:off x="1028975" y="1070563"/>
            <a:ext cx="2136214" cy="3002387"/>
            <a:chOff x="5380450" y="1070563"/>
            <a:chExt cx="2136214" cy="3002387"/>
          </a:xfrm>
        </p:grpSpPr>
        <p:sp>
          <p:nvSpPr>
            <p:cNvPr id="354" name="Google Shape;354;p27"/>
            <p:cNvSpPr/>
            <p:nvPr/>
          </p:nvSpPr>
          <p:spPr>
            <a:xfrm>
              <a:off x="6164625" y="1344650"/>
              <a:ext cx="1334100" cy="2405100"/>
            </a:xfrm>
            <a:prstGeom prst="roundRect">
              <a:avLst>
                <a:gd name="adj" fmla="val 0"/>
              </a:avLst>
            </a:pr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7"/>
            <p:cNvSpPr/>
            <p:nvPr/>
          </p:nvSpPr>
          <p:spPr>
            <a:xfrm>
              <a:off x="6298575" y="1546875"/>
              <a:ext cx="1066200" cy="449700"/>
            </a:xfrm>
            <a:prstGeom prst="roundRect">
              <a:avLst>
                <a:gd name="adj" fmla="val 18711"/>
              </a:avLst>
            </a:prstGeom>
            <a:gradFill>
              <a:gsLst>
                <a:gs pos="0">
                  <a:srgbClr val="80DFFF"/>
                </a:gs>
                <a:gs pos="100000">
                  <a:srgbClr val="318FFA">
                    <a:alpha val="71764"/>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7"/>
            <p:cNvSpPr/>
            <p:nvPr/>
          </p:nvSpPr>
          <p:spPr>
            <a:xfrm>
              <a:off x="6298575" y="2078800"/>
              <a:ext cx="1066200" cy="999900"/>
            </a:xfrm>
            <a:prstGeom prst="roundRect">
              <a:avLst>
                <a:gd name="adj" fmla="val 7939"/>
              </a:avLst>
            </a:prstGeom>
            <a:gradFill>
              <a:gsLst>
                <a:gs pos="0">
                  <a:srgbClr val="80DFFF"/>
                </a:gs>
                <a:gs pos="100000">
                  <a:srgbClr val="318FFA">
                    <a:alpha val="71764"/>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7"/>
            <p:cNvSpPr/>
            <p:nvPr/>
          </p:nvSpPr>
          <p:spPr>
            <a:xfrm>
              <a:off x="6298575" y="3140800"/>
              <a:ext cx="1066200" cy="449700"/>
            </a:xfrm>
            <a:prstGeom prst="roundRect">
              <a:avLst>
                <a:gd name="adj" fmla="val 18711"/>
              </a:avLst>
            </a:prstGeom>
            <a:gradFill>
              <a:gsLst>
                <a:gs pos="0">
                  <a:srgbClr val="80DFFF"/>
                </a:gs>
                <a:gs pos="100000">
                  <a:srgbClr val="318FFA">
                    <a:alpha val="71764"/>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7"/>
            <p:cNvSpPr/>
            <p:nvPr/>
          </p:nvSpPr>
          <p:spPr>
            <a:xfrm>
              <a:off x="6146677" y="1070563"/>
              <a:ext cx="1369987" cy="3002387"/>
            </a:xfrm>
            <a:custGeom>
              <a:avLst/>
              <a:gdLst/>
              <a:ahLst/>
              <a:cxnLst/>
              <a:rect l="l" t="t" r="r" b="b"/>
              <a:pathLst>
                <a:path w="20528" h="44988" extrusionOk="0">
                  <a:moveTo>
                    <a:pt x="10264" y="1252"/>
                  </a:moveTo>
                  <a:cubicBezTo>
                    <a:pt x="10544" y="1252"/>
                    <a:pt x="10773" y="1481"/>
                    <a:pt x="10773" y="1760"/>
                  </a:cubicBezTo>
                  <a:cubicBezTo>
                    <a:pt x="10773" y="2041"/>
                    <a:pt x="10544" y="2270"/>
                    <a:pt x="10264" y="2270"/>
                  </a:cubicBezTo>
                  <a:cubicBezTo>
                    <a:pt x="9985" y="2270"/>
                    <a:pt x="9755" y="2041"/>
                    <a:pt x="9755" y="1760"/>
                  </a:cubicBezTo>
                  <a:cubicBezTo>
                    <a:pt x="9755" y="1481"/>
                    <a:pt x="9985" y="1252"/>
                    <a:pt x="10264" y="1252"/>
                  </a:cubicBezTo>
                  <a:close/>
                  <a:moveTo>
                    <a:pt x="11765" y="3221"/>
                  </a:moveTo>
                  <a:cubicBezTo>
                    <a:pt x="11887" y="3221"/>
                    <a:pt x="11984" y="3317"/>
                    <a:pt x="11984" y="3435"/>
                  </a:cubicBezTo>
                  <a:cubicBezTo>
                    <a:pt x="11984" y="3557"/>
                    <a:pt x="11887" y="3648"/>
                    <a:pt x="11765" y="3648"/>
                  </a:cubicBezTo>
                  <a:lnTo>
                    <a:pt x="8763" y="3648"/>
                  </a:lnTo>
                  <a:cubicBezTo>
                    <a:pt x="8641" y="3648"/>
                    <a:pt x="8545" y="3557"/>
                    <a:pt x="8545" y="3435"/>
                  </a:cubicBezTo>
                  <a:cubicBezTo>
                    <a:pt x="8545" y="3379"/>
                    <a:pt x="8570" y="3324"/>
                    <a:pt x="8611" y="3282"/>
                  </a:cubicBezTo>
                  <a:cubicBezTo>
                    <a:pt x="8646" y="3247"/>
                    <a:pt x="8702" y="3221"/>
                    <a:pt x="8763" y="3221"/>
                  </a:cubicBezTo>
                  <a:close/>
                  <a:moveTo>
                    <a:pt x="19322" y="5541"/>
                  </a:moveTo>
                  <a:cubicBezTo>
                    <a:pt x="19536" y="5541"/>
                    <a:pt x="19708" y="5715"/>
                    <a:pt x="19708" y="5929"/>
                  </a:cubicBezTo>
                  <a:lnTo>
                    <a:pt x="19708" y="38902"/>
                  </a:lnTo>
                  <a:cubicBezTo>
                    <a:pt x="19708" y="39116"/>
                    <a:pt x="19536" y="39289"/>
                    <a:pt x="19322" y="39289"/>
                  </a:cubicBezTo>
                  <a:lnTo>
                    <a:pt x="1206" y="39289"/>
                  </a:lnTo>
                  <a:cubicBezTo>
                    <a:pt x="993" y="39289"/>
                    <a:pt x="820" y="39116"/>
                    <a:pt x="820" y="38902"/>
                  </a:cubicBezTo>
                  <a:lnTo>
                    <a:pt x="820" y="5929"/>
                  </a:lnTo>
                  <a:cubicBezTo>
                    <a:pt x="820" y="5715"/>
                    <a:pt x="993" y="5541"/>
                    <a:pt x="1206" y="5541"/>
                  </a:cubicBezTo>
                  <a:close/>
                  <a:moveTo>
                    <a:pt x="10264" y="40607"/>
                  </a:moveTo>
                  <a:cubicBezTo>
                    <a:pt x="11145" y="40607"/>
                    <a:pt x="11857" y="41314"/>
                    <a:pt x="11857" y="42190"/>
                  </a:cubicBezTo>
                  <a:cubicBezTo>
                    <a:pt x="11857" y="43064"/>
                    <a:pt x="11145" y="43777"/>
                    <a:pt x="10264" y="43777"/>
                  </a:cubicBezTo>
                  <a:cubicBezTo>
                    <a:pt x="9384" y="43777"/>
                    <a:pt x="8677" y="43064"/>
                    <a:pt x="8677" y="42190"/>
                  </a:cubicBezTo>
                  <a:cubicBezTo>
                    <a:pt x="8677" y="41314"/>
                    <a:pt x="9384" y="40607"/>
                    <a:pt x="10264" y="40607"/>
                  </a:cubicBezTo>
                  <a:close/>
                  <a:moveTo>
                    <a:pt x="2098" y="1"/>
                  </a:moveTo>
                  <a:cubicBezTo>
                    <a:pt x="943" y="1"/>
                    <a:pt x="1" y="926"/>
                    <a:pt x="1" y="2061"/>
                  </a:cubicBezTo>
                  <a:lnTo>
                    <a:pt x="1" y="42927"/>
                  </a:lnTo>
                  <a:cubicBezTo>
                    <a:pt x="1" y="44067"/>
                    <a:pt x="943" y="44987"/>
                    <a:pt x="2098" y="44987"/>
                  </a:cubicBezTo>
                  <a:lnTo>
                    <a:pt x="18432" y="44987"/>
                  </a:lnTo>
                  <a:cubicBezTo>
                    <a:pt x="19586" y="44987"/>
                    <a:pt x="20527" y="44067"/>
                    <a:pt x="20527" y="42927"/>
                  </a:cubicBezTo>
                  <a:lnTo>
                    <a:pt x="20527" y="2061"/>
                  </a:lnTo>
                  <a:cubicBezTo>
                    <a:pt x="20527" y="926"/>
                    <a:pt x="19586" y="1"/>
                    <a:pt x="18432" y="1"/>
                  </a:cubicBezTo>
                  <a:close/>
                </a:path>
              </a:pathLst>
            </a:custGeom>
            <a:gradFill>
              <a:gsLst>
                <a:gs pos="0">
                  <a:srgbClr val="FFFFFF"/>
                </a:gs>
                <a:gs pos="100000">
                  <a:srgbClr val="C5C7F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27"/>
            <p:cNvGrpSpPr/>
            <p:nvPr/>
          </p:nvGrpSpPr>
          <p:grpSpPr>
            <a:xfrm>
              <a:off x="5380450" y="1200275"/>
              <a:ext cx="1386600" cy="449700"/>
              <a:chOff x="5270675" y="1411375"/>
              <a:chExt cx="1386600" cy="449700"/>
            </a:xfrm>
          </p:grpSpPr>
          <p:sp>
            <p:nvSpPr>
              <p:cNvPr id="360" name="Google Shape;360;p27"/>
              <p:cNvSpPr/>
              <p:nvPr/>
            </p:nvSpPr>
            <p:spPr>
              <a:xfrm>
                <a:off x="5270675" y="1411375"/>
                <a:ext cx="1386600" cy="449700"/>
              </a:xfrm>
              <a:prstGeom prst="roundRect">
                <a:avLst>
                  <a:gd name="adj" fmla="val 18711"/>
                </a:avLst>
              </a:pr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7"/>
              <p:cNvSpPr/>
              <p:nvPr/>
            </p:nvSpPr>
            <p:spPr>
              <a:xfrm>
                <a:off x="5370729" y="1459698"/>
                <a:ext cx="336576" cy="336718"/>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gradFill>
                <a:gsLst>
                  <a:gs pos="0">
                    <a:srgbClr val="FFFFFF"/>
                  </a:gs>
                  <a:gs pos="100000">
                    <a:srgbClr val="C5C7F4"/>
                  </a:gs>
                </a:gsLst>
                <a:lin ang="5400700" scaled="0"/>
              </a:gra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7"/>
              <p:cNvSpPr/>
              <p:nvPr/>
            </p:nvSpPr>
            <p:spPr>
              <a:xfrm>
                <a:off x="5433171" y="1520542"/>
                <a:ext cx="211691" cy="215028"/>
              </a:xfrm>
              <a:custGeom>
                <a:avLst/>
                <a:gdLst/>
                <a:ahLst/>
                <a:cxnLst/>
                <a:rect l="l" t="t" r="r" b="b"/>
                <a:pathLst>
                  <a:path w="21410" h="21753" extrusionOk="0">
                    <a:moveTo>
                      <a:pt x="10706" y="6083"/>
                    </a:moveTo>
                    <a:cubicBezTo>
                      <a:pt x="10835" y="6083"/>
                      <a:pt x="10966" y="6088"/>
                      <a:pt x="11098" y="6098"/>
                    </a:cubicBezTo>
                    <a:cubicBezTo>
                      <a:pt x="13419" y="6281"/>
                      <a:pt x="15307" y="8163"/>
                      <a:pt x="15491" y="10491"/>
                    </a:cubicBezTo>
                    <a:cubicBezTo>
                      <a:pt x="15709" y="13314"/>
                      <a:pt x="13478" y="15677"/>
                      <a:pt x="10700" y="15677"/>
                    </a:cubicBezTo>
                    <a:cubicBezTo>
                      <a:pt x="10574" y="15677"/>
                      <a:pt x="10447" y="15672"/>
                      <a:pt x="10320" y="15662"/>
                    </a:cubicBezTo>
                    <a:cubicBezTo>
                      <a:pt x="7991" y="15478"/>
                      <a:pt x="6109" y="13590"/>
                      <a:pt x="5927" y="11269"/>
                    </a:cubicBezTo>
                    <a:cubicBezTo>
                      <a:pt x="5702" y="8444"/>
                      <a:pt x="7927" y="6083"/>
                      <a:pt x="10706" y="6083"/>
                    </a:cubicBezTo>
                    <a:close/>
                    <a:moveTo>
                      <a:pt x="8134" y="0"/>
                    </a:moveTo>
                    <a:lnTo>
                      <a:pt x="7677" y="2883"/>
                    </a:lnTo>
                    <a:cubicBezTo>
                      <a:pt x="6808" y="3215"/>
                      <a:pt x="6006" y="3685"/>
                      <a:pt x="5304" y="4263"/>
                    </a:cubicBezTo>
                    <a:lnTo>
                      <a:pt x="2569" y="3215"/>
                    </a:lnTo>
                    <a:lnTo>
                      <a:pt x="1" y="7666"/>
                    </a:lnTo>
                    <a:lnTo>
                      <a:pt x="2271" y="9507"/>
                    </a:lnTo>
                    <a:cubicBezTo>
                      <a:pt x="2197" y="9953"/>
                      <a:pt x="2163" y="10411"/>
                      <a:pt x="2163" y="10879"/>
                    </a:cubicBezTo>
                    <a:cubicBezTo>
                      <a:pt x="2163" y="11343"/>
                      <a:pt x="2197" y="11806"/>
                      <a:pt x="2271" y="12252"/>
                    </a:cubicBezTo>
                    <a:lnTo>
                      <a:pt x="1" y="14089"/>
                    </a:lnTo>
                    <a:lnTo>
                      <a:pt x="2569" y="18545"/>
                    </a:lnTo>
                    <a:lnTo>
                      <a:pt x="5304" y="17497"/>
                    </a:lnTo>
                    <a:cubicBezTo>
                      <a:pt x="6006" y="18075"/>
                      <a:pt x="6808" y="18539"/>
                      <a:pt x="7677" y="18870"/>
                    </a:cubicBezTo>
                    <a:lnTo>
                      <a:pt x="8134" y="21753"/>
                    </a:lnTo>
                    <a:lnTo>
                      <a:pt x="13276" y="21753"/>
                    </a:lnTo>
                    <a:lnTo>
                      <a:pt x="13733" y="18870"/>
                    </a:lnTo>
                    <a:cubicBezTo>
                      <a:pt x="14604" y="18539"/>
                      <a:pt x="15404" y="18075"/>
                      <a:pt x="16114" y="17497"/>
                    </a:cubicBezTo>
                    <a:lnTo>
                      <a:pt x="18841" y="18545"/>
                    </a:lnTo>
                    <a:lnTo>
                      <a:pt x="21410" y="14089"/>
                    </a:lnTo>
                    <a:lnTo>
                      <a:pt x="19139" y="12252"/>
                    </a:lnTo>
                    <a:cubicBezTo>
                      <a:pt x="19213" y="11800"/>
                      <a:pt x="19253" y="11343"/>
                      <a:pt x="19253" y="10879"/>
                    </a:cubicBezTo>
                    <a:cubicBezTo>
                      <a:pt x="19253" y="10411"/>
                      <a:pt x="19213" y="9953"/>
                      <a:pt x="19139" y="9507"/>
                    </a:cubicBezTo>
                    <a:lnTo>
                      <a:pt x="21410" y="7666"/>
                    </a:lnTo>
                    <a:lnTo>
                      <a:pt x="18841" y="3215"/>
                    </a:lnTo>
                    <a:lnTo>
                      <a:pt x="16114" y="4263"/>
                    </a:lnTo>
                    <a:cubicBezTo>
                      <a:pt x="15404" y="3685"/>
                      <a:pt x="14604" y="3215"/>
                      <a:pt x="13733" y="2883"/>
                    </a:cubicBezTo>
                    <a:lnTo>
                      <a:pt x="13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 name="Google Shape;363;p27"/>
              <p:cNvGrpSpPr/>
              <p:nvPr/>
            </p:nvGrpSpPr>
            <p:grpSpPr>
              <a:xfrm>
                <a:off x="5794626" y="1542600"/>
                <a:ext cx="706512" cy="187247"/>
                <a:chOff x="5784976" y="732725"/>
                <a:chExt cx="706512" cy="187247"/>
              </a:xfrm>
            </p:grpSpPr>
            <p:sp>
              <p:nvSpPr>
                <p:cNvPr id="364" name="Google Shape;364;p27"/>
                <p:cNvSpPr/>
                <p:nvPr/>
              </p:nvSpPr>
              <p:spPr>
                <a:xfrm>
                  <a:off x="5784987" y="732725"/>
                  <a:ext cx="7065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7"/>
                <p:cNvSpPr/>
                <p:nvPr/>
              </p:nvSpPr>
              <p:spPr>
                <a:xfrm>
                  <a:off x="5784987" y="805955"/>
                  <a:ext cx="7065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7"/>
                <p:cNvSpPr/>
                <p:nvPr/>
              </p:nvSpPr>
              <p:spPr>
                <a:xfrm>
                  <a:off x="5784976" y="879172"/>
                  <a:ext cx="4653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7" name="Google Shape;367;p27"/>
            <p:cNvGrpSpPr/>
            <p:nvPr/>
          </p:nvGrpSpPr>
          <p:grpSpPr>
            <a:xfrm>
              <a:off x="5573850" y="3355500"/>
              <a:ext cx="381600" cy="356700"/>
              <a:chOff x="1062200" y="3366813"/>
              <a:chExt cx="381600" cy="356700"/>
            </a:xfrm>
          </p:grpSpPr>
          <p:sp>
            <p:nvSpPr>
              <p:cNvPr id="368" name="Google Shape;368;p27"/>
              <p:cNvSpPr/>
              <p:nvPr/>
            </p:nvSpPr>
            <p:spPr>
              <a:xfrm>
                <a:off x="1062200" y="3366813"/>
                <a:ext cx="381600" cy="356700"/>
              </a:xfrm>
              <a:prstGeom prst="roundRect">
                <a:avLst>
                  <a:gd name="adj" fmla="val 18293"/>
                </a:avLst>
              </a:prstGeom>
              <a:gradFill>
                <a:gsLst>
                  <a:gs pos="0">
                    <a:srgbClr val="3DB0FD"/>
                  </a:gs>
                  <a:gs pos="100000">
                    <a:srgbClr val="308EF7"/>
                  </a:gs>
                </a:gsLst>
                <a:lin ang="2698631"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 name="Google Shape;369;p27"/>
              <p:cNvGrpSpPr/>
              <p:nvPr/>
            </p:nvGrpSpPr>
            <p:grpSpPr>
              <a:xfrm>
                <a:off x="1138484" y="3433275"/>
                <a:ext cx="229200" cy="229200"/>
                <a:chOff x="955447" y="3891500"/>
                <a:chExt cx="229200" cy="229200"/>
              </a:xfrm>
            </p:grpSpPr>
            <p:sp>
              <p:nvSpPr>
                <p:cNvPr id="370" name="Google Shape;370;p27"/>
                <p:cNvSpPr/>
                <p:nvPr/>
              </p:nvSpPr>
              <p:spPr>
                <a:xfrm>
                  <a:off x="955447" y="3985700"/>
                  <a:ext cx="2292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7"/>
                <p:cNvSpPr/>
                <p:nvPr/>
              </p:nvSpPr>
              <p:spPr>
                <a:xfrm rot="5400000">
                  <a:off x="955447" y="3985700"/>
                  <a:ext cx="2292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2" name="Google Shape;372;p27"/>
            <p:cNvGrpSpPr/>
            <p:nvPr/>
          </p:nvGrpSpPr>
          <p:grpSpPr>
            <a:xfrm rot="5400000">
              <a:off x="5462261" y="2839775"/>
              <a:ext cx="604800" cy="147600"/>
              <a:chOff x="7688649" y="828750"/>
              <a:chExt cx="604800" cy="147600"/>
            </a:xfrm>
          </p:grpSpPr>
          <p:sp>
            <p:nvSpPr>
              <p:cNvPr id="373" name="Google Shape;373;p27"/>
              <p:cNvSpPr/>
              <p:nvPr/>
            </p:nvSpPr>
            <p:spPr>
              <a:xfrm>
                <a:off x="8145849" y="828750"/>
                <a:ext cx="147600" cy="147600"/>
              </a:xfrm>
              <a:prstGeom prst="ellipse">
                <a:avLst/>
              </a:prstGeom>
              <a:gradFill>
                <a:gsLst>
                  <a:gs pos="0">
                    <a:srgbClr val="E9A984"/>
                  </a:gs>
                  <a:gs pos="100000">
                    <a:srgbClr val="E57C85"/>
                  </a:gs>
                </a:gsLst>
                <a:lin ang="2698631" scaled="0"/>
              </a:gra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7"/>
              <p:cNvSpPr/>
              <p:nvPr/>
            </p:nvSpPr>
            <p:spPr>
              <a:xfrm>
                <a:off x="7917249" y="828750"/>
                <a:ext cx="147600" cy="147600"/>
              </a:xfrm>
              <a:prstGeom prst="ellipse">
                <a:avLst/>
              </a:prstGeom>
              <a:gradFill>
                <a:gsLst>
                  <a:gs pos="0">
                    <a:srgbClr val="FFF68E"/>
                  </a:gs>
                  <a:gs pos="100000">
                    <a:srgbClr val="FFD966"/>
                  </a:gs>
                </a:gsLst>
                <a:path path="circle">
                  <a:fillToRect l="50000" t="50000" r="50000" b="50000"/>
                </a:path>
                <a:tileRect/>
              </a:gra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7"/>
              <p:cNvSpPr/>
              <p:nvPr/>
            </p:nvSpPr>
            <p:spPr>
              <a:xfrm>
                <a:off x="7688649" y="828750"/>
                <a:ext cx="147600" cy="147600"/>
              </a:xfrm>
              <a:prstGeom prst="ellipse">
                <a:avLst/>
              </a:prstGeom>
              <a:gradFill>
                <a:gsLst>
                  <a:gs pos="0">
                    <a:srgbClr val="8D90E1"/>
                  </a:gs>
                  <a:gs pos="100000">
                    <a:schemeClr val="accent6"/>
                  </a:gs>
                </a:gsLst>
                <a:lin ang="5400700" scaled="0"/>
              </a:gra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7"/>
          <p:cNvGrpSpPr/>
          <p:nvPr/>
        </p:nvGrpSpPr>
        <p:grpSpPr>
          <a:xfrm>
            <a:off x="2282900" y="2966425"/>
            <a:ext cx="1710600" cy="263700"/>
            <a:chOff x="2282900" y="800475"/>
            <a:chExt cx="1710600" cy="263700"/>
          </a:xfrm>
        </p:grpSpPr>
        <p:sp>
          <p:nvSpPr>
            <p:cNvPr id="377" name="Google Shape;377;p27"/>
            <p:cNvSpPr/>
            <p:nvPr/>
          </p:nvSpPr>
          <p:spPr>
            <a:xfrm>
              <a:off x="2282900" y="800475"/>
              <a:ext cx="1710600" cy="263700"/>
            </a:xfrm>
            <a:prstGeom prst="roundRect">
              <a:avLst>
                <a:gd name="adj" fmla="val 28586"/>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7"/>
            <p:cNvSpPr/>
            <p:nvPr/>
          </p:nvSpPr>
          <p:spPr>
            <a:xfrm>
              <a:off x="2375150" y="844350"/>
              <a:ext cx="177653" cy="175796"/>
            </a:xfrm>
            <a:custGeom>
              <a:avLst/>
              <a:gdLst/>
              <a:ahLst/>
              <a:cxnLst/>
              <a:rect l="l" t="t" r="r" b="b"/>
              <a:pathLst>
                <a:path w="8321" h="8234" extrusionOk="0">
                  <a:moveTo>
                    <a:pt x="3359" y="1750"/>
                  </a:moveTo>
                  <a:cubicBezTo>
                    <a:pt x="3774" y="1750"/>
                    <a:pt x="4188" y="1908"/>
                    <a:pt x="4501" y="2220"/>
                  </a:cubicBezTo>
                  <a:cubicBezTo>
                    <a:pt x="4808" y="2527"/>
                    <a:pt x="4976" y="2931"/>
                    <a:pt x="4976" y="3360"/>
                  </a:cubicBezTo>
                  <a:cubicBezTo>
                    <a:pt x="4976" y="3795"/>
                    <a:pt x="4808" y="4199"/>
                    <a:pt x="4501" y="4500"/>
                  </a:cubicBezTo>
                  <a:cubicBezTo>
                    <a:pt x="4188" y="4815"/>
                    <a:pt x="3775" y="4973"/>
                    <a:pt x="3362" y="4973"/>
                  </a:cubicBezTo>
                  <a:cubicBezTo>
                    <a:pt x="2948" y="4973"/>
                    <a:pt x="2534" y="4815"/>
                    <a:pt x="2219" y="4500"/>
                  </a:cubicBezTo>
                  <a:cubicBezTo>
                    <a:pt x="1917" y="4199"/>
                    <a:pt x="1749" y="3795"/>
                    <a:pt x="1749" y="3360"/>
                  </a:cubicBezTo>
                  <a:cubicBezTo>
                    <a:pt x="1749" y="2931"/>
                    <a:pt x="1917" y="2527"/>
                    <a:pt x="2219" y="2220"/>
                  </a:cubicBezTo>
                  <a:cubicBezTo>
                    <a:pt x="2537" y="1908"/>
                    <a:pt x="2946" y="1750"/>
                    <a:pt x="3359" y="1750"/>
                  </a:cubicBezTo>
                  <a:close/>
                  <a:moveTo>
                    <a:pt x="3362" y="1"/>
                  </a:moveTo>
                  <a:cubicBezTo>
                    <a:pt x="2501" y="1"/>
                    <a:pt x="1639" y="328"/>
                    <a:pt x="982" y="983"/>
                  </a:cubicBezTo>
                  <a:cubicBezTo>
                    <a:pt x="347" y="1621"/>
                    <a:pt x="0" y="2466"/>
                    <a:pt x="0" y="3360"/>
                  </a:cubicBezTo>
                  <a:cubicBezTo>
                    <a:pt x="0" y="4260"/>
                    <a:pt x="347" y="5104"/>
                    <a:pt x="982" y="5739"/>
                  </a:cubicBezTo>
                  <a:cubicBezTo>
                    <a:pt x="1641" y="6398"/>
                    <a:pt x="2500" y="6726"/>
                    <a:pt x="3359" y="6726"/>
                  </a:cubicBezTo>
                  <a:cubicBezTo>
                    <a:pt x="3937" y="6726"/>
                    <a:pt x="4510" y="6561"/>
                    <a:pt x="5027" y="6265"/>
                  </a:cubicBezTo>
                  <a:lnTo>
                    <a:pt x="6741" y="7979"/>
                  </a:lnTo>
                  <a:cubicBezTo>
                    <a:pt x="6914" y="8152"/>
                    <a:pt x="7139" y="8234"/>
                    <a:pt x="7359" y="8234"/>
                  </a:cubicBezTo>
                  <a:cubicBezTo>
                    <a:pt x="7584" y="8234"/>
                    <a:pt x="7808" y="8152"/>
                    <a:pt x="7978" y="7979"/>
                  </a:cubicBezTo>
                  <a:cubicBezTo>
                    <a:pt x="8320" y="7635"/>
                    <a:pt x="8320" y="7083"/>
                    <a:pt x="7978" y="6740"/>
                  </a:cubicBezTo>
                  <a:lnTo>
                    <a:pt x="6264" y="5033"/>
                  </a:lnTo>
                  <a:cubicBezTo>
                    <a:pt x="6556" y="4526"/>
                    <a:pt x="6725" y="3959"/>
                    <a:pt x="6725" y="3360"/>
                  </a:cubicBezTo>
                  <a:cubicBezTo>
                    <a:pt x="6725" y="2466"/>
                    <a:pt x="6377" y="1621"/>
                    <a:pt x="5738" y="983"/>
                  </a:cubicBezTo>
                  <a:cubicBezTo>
                    <a:pt x="5083" y="328"/>
                    <a:pt x="4223" y="1"/>
                    <a:pt x="3362" y="1"/>
                  </a:cubicBezTo>
                  <a:close/>
                </a:path>
              </a:pathLst>
            </a:custGeom>
            <a:gradFill>
              <a:gsLst>
                <a:gs pos="0">
                  <a:srgbClr val="E57C8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7"/>
            <p:cNvSpPr/>
            <p:nvPr/>
          </p:nvSpPr>
          <p:spPr>
            <a:xfrm>
              <a:off x="2663000" y="865783"/>
              <a:ext cx="1257000" cy="132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27"/>
          <p:cNvGrpSpPr/>
          <p:nvPr/>
        </p:nvGrpSpPr>
        <p:grpSpPr>
          <a:xfrm>
            <a:off x="2740505" y="1862116"/>
            <a:ext cx="795391" cy="626114"/>
            <a:chOff x="7760767" y="1176066"/>
            <a:chExt cx="795391" cy="626114"/>
          </a:xfrm>
        </p:grpSpPr>
        <p:sp>
          <p:nvSpPr>
            <p:cNvPr id="381" name="Google Shape;381;p27"/>
            <p:cNvSpPr/>
            <p:nvPr/>
          </p:nvSpPr>
          <p:spPr>
            <a:xfrm>
              <a:off x="7760767" y="1176066"/>
              <a:ext cx="795391" cy="626114"/>
            </a:xfrm>
            <a:custGeom>
              <a:avLst/>
              <a:gdLst/>
              <a:ahLst/>
              <a:cxnLst/>
              <a:rect l="l" t="t" r="r" b="b"/>
              <a:pathLst>
                <a:path w="29245" h="23021" extrusionOk="0">
                  <a:moveTo>
                    <a:pt x="2248" y="1"/>
                  </a:moveTo>
                  <a:cubicBezTo>
                    <a:pt x="1007" y="1"/>
                    <a:pt x="0" y="1007"/>
                    <a:pt x="0" y="2248"/>
                  </a:cubicBezTo>
                  <a:lnTo>
                    <a:pt x="0" y="19573"/>
                  </a:lnTo>
                  <a:lnTo>
                    <a:pt x="0" y="22542"/>
                  </a:lnTo>
                  <a:cubicBezTo>
                    <a:pt x="0" y="22835"/>
                    <a:pt x="238" y="23021"/>
                    <a:pt x="482" y="23021"/>
                  </a:cubicBezTo>
                  <a:cubicBezTo>
                    <a:pt x="618" y="23021"/>
                    <a:pt x="757" y="22963"/>
                    <a:pt x="858" y="22833"/>
                  </a:cubicBezTo>
                  <a:lnTo>
                    <a:pt x="3364" y="19573"/>
                  </a:lnTo>
                  <a:lnTo>
                    <a:pt x="26996" y="19573"/>
                  </a:lnTo>
                  <a:cubicBezTo>
                    <a:pt x="28237" y="19573"/>
                    <a:pt x="29245" y="18567"/>
                    <a:pt x="29245" y="17326"/>
                  </a:cubicBezTo>
                  <a:lnTo>
                    <a:pt x="29245" y="2248"/>
                  </a:lnTo>
                  <a:cubicBezTo>
                    <a:pt x="29245" y="1007"/>
                    <a:pt x="28237" y="1"/>
                    <a:pt x="26996" y="1"/>
                  </a:cubicBezTo>
                  <a:close/>
                </a:path>
              </a:pathLst>
            </a:custGeom>
            <a:gradFill>
              <a:gsLst>
                <a:gs pos="0">
                  <a:srgbClr val="E57C85"/>
                </a:gs>
                <a:gs pos="100000">
                  <a:schemeClr val="accent6"/>
                </a:gs>
              </a:gsLst>
              <a:lin ang="5400012"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27"/>
            <p:cNvGrpSpPr/>
            <p:nvPr/>
          </p:nvGrpSpPr>
          <p:grpSpPr>
            <a:xfrm>
              <a:off x="7815937" y="1292090"/>
              <a:ext cx="594430" cy="276787"/>
              <a:chOff x="7603656" y="1520706"/>
              <a:chExt cx="657046" cy="305943"/>
            </a:xfrm>
          </p:grpSpPr>
          <p:sp>
            <p:nvSpPr>
              <p:cNvPr id="383" name="Google Shape;383;p27"/>
              <p:cNvSpPr/>
              <p:nvPr/>
            </p:nvSpPr>
            <p:spPr>
              <a:xfrm>
                <a:off x="7603656" y="1520706"/>
                <a:ext cx="296446" cy="38931"/>
              </a:xfrm>
              <a:custGeom>
                <a:avLst/>
                <a:gdLst/>
                <a:ahLst/>
                <a:cxnLst/>
                <a:rect l="l" t="t" r="r" b="b"/>
                <a:pathLst>
                  <a:path w="9861" h="1295" extrusionOk="0">
                    <a:moveTo>
                      <a:pt x="647" y="1"/>
                    </a:moveTo>
                    <a:cubicBezTo>
                      <a:pt x="286" y="1"/>
                      <a:pt x="0" y="288"/>
                      <a:pt x="0" y="648"/>
                    </a:cubicBezTo>
                    <a:cubicBezTo>
                      <a:pt x="0" y="1002"/>
                      <a:pt x="286" y="1294"/>
                      <a:pt x="647" y="1294"/>
                    </a:cubicBezTo>
                    <a:lnTo>
                      <a:pt x="9215" y="1294"/>
                    </a:lnTo>
                    <a:cubicBezTo>
                      <a:pt x="9570" y="1294"/>
                      <a:pt x="9861" y="1002"/>
                      <a:pt x="9861" y="648"/>
                    </a:cubicBezTo>
                    <a:cubicBezTo>
                      <a:pt x="9861" y="288"/>
                      <a:pt x="9570"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7"/>
              <p:cNvSpPr/>
              <p:nvPr/>
            </p:nvSpPr>
            <p:spPr>
              <a:xfrm>
                <a:off x="7603656" y="1611163"/>
                <a:ext cx="657046" cy="38931"/>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7"/>
              <p:cNvSpPr/>
              <p:nvPr/>
            </p:nvSpPr>
            <p:spPr>
              <a:xfrm>
                <a:off x="7603656" y="1699576"/>
                <a:ext cx="657046" cy="38871"/>
              </a:xfrm>
              <a:custGeom>
                <a:avLst/>
                <a:gdLst/>
                <a:ahLst/>
                <a:cxnLst/>
                <a:rect l="l" t="t" r="r" b="b"/>
                <a:pathLst>
                  <a:path w="21856" h="1293" extrusionOk="0">
                    <a:moveTo>
                      <a:pt x="647" y="0"/>
                    </a:moveTo>
                    <a:cubicBezTo>
                      <a:pt x="286" y="0"/>
                      <a:pt x="0" y="291"/>
                      <a:pt x="0" y="646"/>
                    </a:cubicBezTo>
                    <a:cubicBezTo>
                      <a:pt x="0" y="1007"/>
                      <a:pt x="286" y="1292"/>
                      <a:pt x="647" y="1292"/>
                    </a:cubicBezTo>
                    <a:lnTo>
                      <a:pt x="21209" y="1292"/>
                    </a:lnTo>
                    <a:cubicBezTo>
                      <a:pt x="21570" y="1292"/>
                      <a:pt x="21855" y="1007"/>
                      <a:pt x="21855" y="646"/>
                    </a:cubicBezTo>
                    <a:cubicBezTo>
                      <a:pt x="21855" y="291"/>
                      <a:pt x="21570" y="0"/>
                      <a:pt x="21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7"/>
              <p:cNvSpPr/>
              <p:nvPr/>
            </p:nvSpPr>
            <p:spPr>
              <a:xfrm>
                <a:off x="7603656" y="1787748"/>
                <a:ext cx="549212" cy="38901"/>
              </a:xfrm>
              <a:custGeom>
                <a:avLst/>
                <a:gdLst/>
                <a:ahLst/>
                <a:cxnLst/>
                <a:rect l="l" t="t" r="r" b="b"/>
                <a:pathLst>
                  <a:path w="18269" h="1294" extrusionOk="0">
                    <a:moveTo>
                      <a:pt x="647" y="1"/>
                    </a:moveTo>
                    <a:cubicBezTo>
                      <a:pt x="286" y="1"/>
                      <a:pt x="0" y="293"/>
                      <a:pt x="0" y="647"/>
                    </a:cubicBezTo>
                    <a:cubicBezTo>
                      <a:pt x="0" y="1007"/>
                      <a:pt x="286" y="1294"/>
                      <a:pt x="647" y="1294"/>
                    </a:cubicBezTo>
                    <a:lnTo>
                      <a:pt x="17623" y="1294"/>
                    </a:lnTo>
                    <a:cubicBezTo>
                      <a:pt x="17978" y="1294"/>
                      <a:pt x="18269" y="1007"/>
                      <a:pt x="18269" y="647"/>
                    </a:cubicBezTo>
                    <a:cubicBezTo>
                      <a:pt x="18269" y="293"/>
                      <a:pt x="17978" y="1"/>
                      <a:pt x="17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p:nvPr/>
        </p:nvSpPr>
        <p:spPr>
          <a:xfrm>
            <a:off x="720000" y="747500"/>
            <a:ext cx="7704000" cy="3663300"/>
          </a:xfrm>
          <a:prstGeom prst="roundRect">
            <a:avLst>
              <a:gd name="adj" fmla="val 3982"/>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txBox="1">
            <a:spLocks noGrp="1"/>
          </p:cNvSpPr>
          <p:nvPr>
            <p:ph type="title"/>
          </p:nvPr>
        </p:nvSpPr>
        <p:spPr>
          <a:xfrm>
            <a:off x="948600" y="1893800"/>
            <a:ext cx="3936300" cy="1499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948600" y="1052000"/>
            <a:ext cx="1625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5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948600" y="3392900"/>
            <a:ext cx="3652200" cy="71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2"/>
                </a:solidFill>
                <a:latin typeface="Fira Code"/>
                <a:ea typeface="Fira Code"/>
                <a:cs typeface="Fira Code"/>
                <a:sym typeface="Fira Cod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3" name="Google Shape;23;p3"/>
          <p:cNvGrpSpPr/>
          <p:nvPr/>
        </p:nvGrpSpPr>
        <p:grpSpPr>
          <a:xfrm>
            <a:off x="8424000" y="209250"/>
            <a:ext cx="433550" cy="78899"/>
            <a:chOff x="8424000" y="285450"/>
            <a:chExt cx="433550" cy="78899"/>
          </a:xfrm>
        </p:grpSpPr>
        <p:cxnSp>
          <p:nvCxnSpPr>
            <p:cNvPr id="24" name="Google Shape;24;p3"/>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25" name="Google Shape;25;p3"/>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3"/>
            <p:cNvGrpSpPr/>
            <p:nvPr/>
          </p:nvGrpSpPr>
          <p:grpSpPr>
            <a:xfrm>
              <a:off x="8785929" y="285450"/>
              <a:ext cx="71621" cy="78899"/>
              <a:chOff x="3621700" y="273825"/>
              <a:chExt cx="100875" cy="111125"/>
            </a:xfrm>
          </p:grpSpPr>
          <p:cxnSp>
            <p:nvCxnSpPr>
              <p:cNvPr id="27" name="Google Shape;27;p3"/>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28" name="Google Shape;28;p3"/>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
        <p:cNvGrpSpPr/>
        <p:nvPr/>
      </p:nvGrpSpPr>
      <p:grpSpPr>
        <a:xfrm>
          <a:off x="0" y="0"/>
          <a:ext cx="0" cy="0"/>
          <a:chOff x="0" y="0"/>
          <a:chExt cx="0" cy="0"/>
        </a:xfrm>
      </p:grpSpPr>
      <p:sp>
        <p:nvSpPr>
          <p:cNvPr id="73" name="Google Shape;73;p8"/>
          <p:cNvSpPr/>
          <p:nvPr/>
        </p:nvSpPr>
        <p:spPr>
          <a:xfrm>
            <a:off x="720000" y="747500"/>
            <a:ext cx="7704000" cy="3663300"/>
          </a:xfrm>
          <a:prstGeom prst="roundRect">
            <a:avLst>
              <a:gd name="adj" fmla="val 3982"/>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txBox="1">
            <a:spLocks noGrp="1"/>
          </p:cNvSpPr>
          <p:nvPr>
            <p:ph type="title"/>
          </p:nvPr>
        </p:nvSpPr>
        <p:spPr>
          <a:xfrm>
            <a:off x="948600" y="1214800"/>
            <a:ext cx="5883600" cy="2728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75" name="Google Shape;75;p8"/>
          <p:cNvGrpSpPr/>
          <p:nvPr/>
        </p:nvGrpSpPr>
        <p:grpSpPr>
          <a:xfrm>
            <a:off x="8424000" y="209250"/>
            <a:ext cx="433550" cy="78899"/>
            <a:chOff x="8424000" y="285450"/>
            <a:chExt cx="433550" cy="78899"/>
          </a:xfrm>
        </p:grpSpPr>
        <p:cxnSp>
          <p:nvCxnSpPr>
            <p:cNvPr id="76" name="Google Shape;76;p8"/>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77" name="Google Shape;77;p8"/>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8"/>
            <p:cNvGrpSpPr/>
            <p:nvPr/>
          </p:nvGrpSpPr>
          <p:grpSpPr>
            <a:xfrm>
              <a:off x="8785929" y="285450"/>
              <a:ext cx="71621" cy="78899"/>
              <a:chOff x="3621700" y="273825"/>
              <a:chExt cx="100875" cy="111125"/>
            </a:xfrm>
          </p:grpSpPr>
          <p:cxnSp>
            <p:nvCxnSpPr>
              <p:cNvPr id="79" name="Google Shape;79;p8"/>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80" name="Google Shape;80;p8"/>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9"/>
          <p:cNvSpPr/>
          <p:nvPr/>
        </p:nvSpPr>
        <p:spPr>
          <a:xfrm>
            <a:off x="720000" y="747500"/>
            <a:ext cx="7704000" cy="3663300"/>
          </a:xfrm>
          <a:prstGeom prst="roundRect">
            <a:avLst>
              <a:gd name="adj" fmla="val 3982"/>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txBox="1">
            <a:spLocks noGrp="1"/>
          </p:cNvSpPr>
          <p:nvPr>
            <p:ph type="title"/>
          </p:nvPr>
        </p:nvSpPr>
        <p:spPr>
          <a:xfrm>
            <a:off x="4437900" y="1321100"/>
            <a:ext cx="3617700" cy="797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9"/>
          <p:cNvSpPr txBox="1">
            <a:spLocks noGrp="1"/>
          </p:cNvSpPr>
          <p:nvPr>
            <p:ph type="subTitle" idx="1"/>
          </p:nvPr>
        </p:nvSpPr>
        <p:spPr>
          <a:xfrm>
            <a:off x="4437900" y="2183600"/>
            <a:ext cx="3617700" cy="1588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2"/>
                </a:solidFill>
                <a:latin typeface="Fira Code"/>
                <a:ea typeface="Fira Code"/>
                <a:cs typeface="Fira Code"/>
                <a:sym typeface="Fira Cod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5" name="Google Shape;85;p9"/>
          <p:cNvGrpSpPr/>
          <p:nvPr/>
        </p:nvGrpSpPr>
        <p:grpSpPr>
          <a:xfrm>
            <a:off x="8424000" y="209250"/>
            <a:ext cx="433550" cy="78899"/>
            <a:chOff x="8424000" y="285450"/>
            <a:chExt cx="433550" cy="78899"/>
          </a:xfrm>
        </p:grpSpPr>
        <p:cxnSp>
          <p:nvCxnSpPr>
            <p:cNvPr id="86" name="Google Shape;86;p9"/>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87" name="Google Shape;87;p9"/>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785929" y="285450"/>
              <a:ext cx="71621" cy="78899"/>
              <a:chOff x="3621700" y="273825"/>
              <a:chExt cx="100875" cy="111125"/>
            </a:xfrm>
          </p:grpSpPr>
          <p:cxnSp>
            <p:nvCxnSpPr>
              <p:cNvPr id="89" name="Google Shape;89;p9"/>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90" name="Google Shape;90;p9"/>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1342450" y="1242525"/>
            <a:ext cx="2920800" cy="2658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93" name="Google Shape;93;p10"/>
          <p:cNvGrpSpPr/>
          <p:nvPr/>
        </p:nvGrpSpPr>
        <p:grpSpPr>
          <a:xfrm>
            <a:off x="8424000" y="209250"/>
            <a:ext cx="433550" cy="78899"/>
            <a:chOff x="8424000" y="285450"/>
            <a:chExt cx="433550" cy="78899"/>
          </a:xfrm>
        </p:grpSpPr>
        <p:cxnSp>
          <p:nvCxnSpPr>
            <p:cNvPr id="94" name="Google Shape;94;p10"/>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95" name="Google Shape;95;p10"/>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0"/>
            <p:cNvGrpSpPr/>
            <p:nvPr/>
          </p:nvGrpSpPr>
          <p:grpSpPr>
            <a:xfrm>
              <a:off x="8785929" y="285450"/>
              <a:ext cx="71621" cy="78899"/>
              <a:chOff x="3621700" y="273825"/>
              <a:chExt cx="100875" cy="111125"/>
            </a:xfrm>
          </p:grpSpPr>
          <p:cxnSp>
            <p:nvCxnSpPr>
              <p:cNvPr id="97" name="Google Shape;97;p10"/>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98" name="Google Shape;98;p10"/>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9"/>
        <p:cNvGrpSpPr/>
        <p:nvPr/>
      </p:nvGrpSpPr>
      <p:grpSpPr>
        <a:xfrm>
          <a:off x="0" y="0"/>
          <a:ext cx="0" cy="0"/>
          <a:chOff x="0" y="0"/>
          <a:chExt cx="0" cy="0"/>
        </a:xfrm>
      </p:grpSpPr>
      <p:sp>
        <p:nvSpPr>
          <p:cNvPr id="100" name="Google Shape;100;p11"/>
          <p:cNvSpPr/>
          <p:nvPr/>
        </p:nvSpPr>
        <p:spPr>
          <a:xfrm>
            <a:off x="720000" y="747500"/>
            <a:ext cx="7704000" cy="3663300"/>
          </a:xfrm>
          <a:prstGeom prst="roundRect">
            <a:avLst>
              <a:gd name="adj" fmla="val 3982"/>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txBox="1">
            <a:spLocks noGrp="1"/>
          </p:cNvSpPr>
          <p:nvPr>
            <p:ph type="title" hasCustomPrompt="1"/>
          </p:nvPr>
        </p:nvSpPr>
        <p:spPr>
          <a:xfrm>
            <a:off x="1728163" y="1390038"/>
            <a:ext cx="5382000" cy="14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b="1"/>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2" name="Google Shape;102;p11"/>
          <p:cNvSpPr txBox="1">
            <a:spLocks noGrp="1"/>
          </p:cNvSpPr>
          <p:nvPr>
            <p:ph type="subTitle" idx="1"/>
          </p:nvPr>
        </p:nvSpPr>
        <p:spPr>
          <a:xfrm>
            <a:off x="2959222" y="2998425"/>
            <a:ext cx="2919900" cy="5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dk2"/>
                </a:solidFill>
                <a:latin typeface="Fira Code"/>
                <a:ea typeface="Fira Code"/>
                <a:cs typeface="Fira Code"/>
                <a:sym typeface="Fira Cod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03" name="Google Shape;103;p11"/>
          <p:cNvGrpSpPr/>
          <p:nvPr/>
        </p:nvGrpSpPr>
        <p:grpSpPr>
          <a:xfrm>
            <a:off x="8424000" y="209250"/>
            <a:ext cx="433550" cy="78899"/>
            <a:chOff x="8424000" y="285450"/>
            <a:chExt cx="433550" cy="78899"/>
          </a:xfrm>
        </p:grpSpPr>
        <p:cxnSp>
          <p:nvCxnSpPr>
            <p:cNvPr id="104" name="Google Shape;104;p11"/>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105" name="Google Shape;105;p11"/>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11"/>
            <p:cNvGrpSpPr/>
            <p:nvPr/>
          </p:nvGrpSpPr>
          <p:grpSpPr>
            <a:xfrm>
              <a:off x="8785929" y="285450"/>
              <a:ext cx="71621" cy="78899"/>
              <a:chOff x="3621700" y="273825"/>
              <a:chExt cx="100875" cy="111125"/>
            </a:xfrm>
          </p:grpSpPr>
          <p:cxnSp>
            <p:nvCxnSpPr>
              <p:cNvPr id="107" name="Google Shape;107;p11"/>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108" name="Google Shape;108;p11"/>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0"/>
        <p:cNvGrpSpPr/>
        <p:nvPr/>
      </p:nvGrpSpPr>
      <p:grpSpPr>
        <a:xfrm>
          <a:off x="0" y="0"/>
          <a:ext cx="0" cy="0"/>
          <a:chOff x="0" y="0"/>
          <a:chExt cx="0" cy="0"/>
        </a:xfrm>
      </p:grpSpPr>
      <p:sp>
        <p:nvSpPr>
          <p:cNvPr id="111" name="Google Shape;111;p13"/>
          <p:cNvSpPr/>
          <p:nvPr/>
        </p:nvSpPr>
        <p:spPr>
          <a:xfrm>
            <a:off x="720000" y="1188900"/>
            <a:ext cx="7704000" cy="3414600"/>
          </a:xfrm>
          <a:prstGeom prst="roundRect">
            <a:avLst>
              <a:gd name="adj" fmla="val 4651"/>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txBox="1">
            <a:spLocks noGrp="1"/>
          </p:cNvSpPr>
          <p:nvPr>
            <p:ph type="title"/>
          </p:nvPr>
        </p:nvSpPr>
        <p:spPr>
          <a:xfrm>
            <a:off x="2138625" y="1523275"/>
            <a:ext cx="2336400" cy="510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 name="Google Shape;113;p13"/>
          <p:cNvSpPr txBox="1">
            <a:spLocks noGrp="1"/>
          </p:cNvSpPr>
          <p:nvPr>
            <p:ph type="title" idx="2" hasCustomPrompt="1"/>
          </p:nvPr>
        </p:nvSpPr>
        <p:spPr>
          <a:xfrm>
            <a:off x="1235625" y="1523263"/>
            <a:ext cx="836400" cy="51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4" name="Google Shape;114;p13"/>
          <p:cNvSpPr txBox="1">
            <a:spLocks noGrp="1"/>
          </p:cNvSpPr>
          <p:nvPr>
            <p:ph type="subTitle" idx="1"/>
          </p:nvPr>
        </p:nvSpPr>
        <p:spPr>
          <a:xfrm>
            <a:off x="2138625" y="2033600"/>
            <a:ext cx="2336400" cy="68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latin typeface="Fira Code"/>
                <a:ea typeface="Fira Code"/>
                <a:cs typeface="Fira Code"/>
                <a:sym typeface="Fira Cod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5" name="Google Shape;115;p13"/>
          <p:cNvSpPr txBox="1">
            <a:spLocks noGrp="1"/>
          </p:cNvSpPr>
          <p:nvPr>
            <p:ph type="title" idx="3"/>
          </p:nvPr>
        </p:nvSpPr>
        <p:spPr>
          <a:xfrm>
            <a:off x="5571975" y="1523275"/>
            <a:ext cx="2336400" cy="510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6" name="Google Shape;116;p13"/>
          <p:cNvSpPr txBox="1">
            <a:spLocks noGrp="1"/>
          </p:cNvSpPr>
          <p:nvPr>
            <p:ph type="title" idx="4" hasCustomPrompt="1"/>
          </p:nvPr>
        </p:nvSpPr>
        <p:spPr>
          <a:xfrm>
            <a:off x="4735575" y="1523263"/>
            <a:ext cx="836400" cy="51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7" name="Google Shape;117;p13"/>
          <p:cNvSpPr txBox="1">
            <a:spLocks noGrp="1"/>
          </p:cNvSpPr>
          <p:nvPr>
            <p:ph type="subTitle" idx="5"/>
          </p:nvPr>
        </p:nvSpPr>
        <p:spPr>
          <a:xfrm>
            <a:off x="5571975" y="2033600"/>
            <a:ext cx="2336400" cy="68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latin typeface="Fira Code"/>
                <a:ea typeface="Fira Code"/>
                <a:cs typeface="Fira Code"/>
                <a:sym typeface="Fira Cod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title" idx="6"/>
          </p:nvPr>
        </p:nvSpPr>
        <p:spPr>
          <a:xfrm>
            <a:off x="2138625" y="3069988"/>
            <a:ext cx="2336400" cy="510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9" name="Google Shape;119;p13"/>
          <p:cNvSpPr txBox="1">
            <a:spLocks noGrp="1"/>
          </p:cNvSpPr>
          <p:nvPr>
            <p:ph type="title" idx="7" hasCustomPrompt="1"/>
          </p:nvPr>
        </p:nvSpPr>
        <p:spPr>
          <a:xfrm>
            <a:off x="1235625" y="3069975"/>
            <a:ext cx="836400" cy="51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0" name="Google Shape;120;p13"/>
          <p:cNvSpPr txBox="1">
            <a:spLocks noGrp="1"/>
          </p:cNvSpPr>
          <p:nvPr>
            <p:ph type="subTitle" idx="8"/>
          </p:nvPr>
        </p:nvSpPr>
        <p:spPr>
          <a:xfrm>
            <a:off x="2138625" y="3580313"/>
            <a:ext cx="2336400" cy="68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latin typeface="Fira Code"/>
                <a:ea typeface="Fira Code"/>
                <a:cs typeface="Fira Code"/>
                <a:sym typeface="Fira Cod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1" name="Google Shape;121;p13"/>
          <p:cNvSpPr txBox="1">
            <a:spLocks noGrp="1"/>
          </p:cNvSpPr>
          <p:nvPr>
            <p:ph type="title" idx="9"/>
          </p:nvPr>
        </p:nvSpPr>
        <p:spPr>
          <a:xfrm>
            <a:off x="5571975" y="3069988"/>
            <a:ext cx="2336400" cy="510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2" name="Google Shape;122;p13"/>
          <p:cNvSpPr txBox="1">
            <a:spLocks noGrp="1"/>
          </p:cNvSpPr>
          <p:nvPr>
            <p:ph type="title" idx="13" hasCustomPrompt="1"/>
          </p:nvPr>
        </p:nvSpPr>
        <p:spPr>
          <a:xfrm>
            <a:off x="4735575" y="3069975"/>
            <a:ext cx="836400" cy="51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13"/>
          <p:cNvSpPr txBox="1">
            <a:spLocks noGrp="1"/>
          </p:cNvSpPr>
          <p:nvPr>
            <p:ph type="subTitle" idx="14"/>
          </p:nvPr>
        </p:nvSpPr>
        <p:spPr>
          <a:xfrm>
            <a:off x="5571975" y="3580313"/>
            <a:ext cx="2336400" cy="68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latin typeface="Fira Code"/>
                <a:ea typeface="Fira Code"/>
                <a:cs typeface="Fira Code"/>
                <a:sym typeface="Fira Cod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4" name="Google Shape;124;p13"/>
          <p:cNvSpPr txBox="1">
            <a:spLocks noGrp="1"/>
          </p:cNvSpPr>
          <p:nvPr>
            <p:ph type="title" idx="15"/>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5" name="Google Shape;125;p13"/>
          <p:cNvGrpSpPr/>
          <p:nvPr/>
        </p:nvGrpSpPr>
        <p:grpSpPr>
          <a:xfrm>
            <a:off x="8424000" y="209250"/>
            <a:ext cx="433550" cy="78899"/>
            <a:chOff x="8424000" y="285450"/>
            <a:chExt cx="433550" cy="78899"/>
          </a:xfrm>
        </p:grpSpPr>
        <p:cxnSp>
          <p:nvCxnSpPr>
            <p:cNvPr id="126" name="Google Shape;126;p13"/>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127" name="Google Shape;127;p13"/>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128;p13"/>
            <p:cNvGrpSpPr/>
            <p:nvPr/>
          </p:nvGrpSpPr>
          <p:grpSpPr>
            <a:xfrm>
              <a:off x="8785929" y="285450"/>
              <a:ext cx="71621" cy="78899"/>
              <a:chOff x="3621700" y="273825"/>
              <a:chExt cx="100875" cy="111125"/>
            </a:xfrm>
          </p:grpSpPr>
          <p:cxnSp>
            <p:nvCxnSpPr>
              <p:cNvPr id="129" name="Google Shape;129;p13"/>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130" name="Google Shape;130;p13"/>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51"/>
        <p:cNvGrpSpPr/>
        <p:nvPr/>
      </p:nvGrpSpPr>
      <p:grpSpPr>
        <a:xfrm>
          <a:off x="0" y="0"/>
          <a:ext cx="0" cy="0"/>
          <a:chOff x="0" y="0"/>
          <a:chExt cx="0" cy="0"/>
        </a:xfrm>
      </p:grpSpPr>
      <p:sp>
        <p:nvSpPr>
          <p:cNvPr id="152" name="Google Shape;152;p16"/>
          <p:cNvSpPr/>
          <p:nvPr/>
        </p:nvSpPr>
        <p:spPr>
          <a:xfrm>
            <a:off x="720000" y="551250"/>
            <a:ext cx="7704000" cy="4041000"/>
          </a:xfrm>
          <a:prstGeom prst="roundRect">
            <a:avLst>
              <a:gd name="adj" fmla="val 3982"/>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txBox="1">
            <a:spLocks noGrp="1"/>
          </p:cNvSpPr>
          <p:nvPr>
            <p:ph type="subTitle" idx="1"/>
          </p:nvPr>
        </p:nvSpPr>
        <p:spPr>
          <a:xfrm>
            <a:off x="4512026" y="2815650"/>
            <a:ext cx="3792000" cy="1033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2"/>
                </a:solidFill>
                <a:latin typeface="Fira Code"/>
                <a:ea typeface="Fira Code"/>
                <a:cs typeface="Fira Code"/>
                <a:sym typeface="Fira Cod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6"/>
          <p:cNvSpPr txBox="1">
            <a:spLocks noGrp="1"/>
          </p:cNvSpPr>
          <p:nvPr>
            <p:ph type="title"/>
          </p:nvPr>
        </p:nvSpPr>
        <p:spPr>
          <a:xfrm>
            <a:off x="4512025" y="1294325"/>
            <a:ext cx="3792000" cy="1521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5" name="Google Shape;155;p16"/>
          <p:cNvGrpSpPr/>
          <p:nvPr/>
        </p:nvGrpSpPr>
        <p:grpSpPr>
          <a:xfrm>
            <a:off x="8424000" y="209250"/>
            <a:ext cx="433550" cy="78899"/>
            <a:chOff x="8424000" y="285450"/>
            <a:chExt cx="433550" cy="78899"/>
          </a:xfrm>
        </p:grpSpPr>
        <p:cxnSp>
          <p:nvCxnSpPr>
            <p:cNvPr id="156" name="Google Shape;156;p16"/>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157" name="Google Shape;157;p16"/>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16"/>
            <p:cNvGrpSpPr/>
            <p:nvPr/>
          </p:nvGrpSpPr>
          <p:grpSpPr>
            <a:xfrm>
              <a:off x="8785929" y="285450"/>
              <a:ext cx="71621" cy="78899"/>
              <a:chOff x="3621700" y="273825"/>
              <a:chExt cx="100875" cy="111125"/>
            </a:xfrm>
          </p:grpSpPr>
          <p:cxnSp>
            <p:nvCxnSpPr>
              <p:cNvPr id="159" name="Google Shape;159;p16"/>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160" name="Google Shape;160;p16"/>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161"/>
        <p:cNvGrpSpPr/>
        <p:nvPr/>
      </p:nvGrpSpPr>
      <p:grpSpPr>
        <a:xfrm>
          <a:off x="0" y="0"/>
          <a:ext cx="0" cy="0"/>
          <a:chOff x="0" y="0"/>
          <a:chExt cx="0" cy="0"/>
        </a:xfrm>
      </p:grpSpPr>
      <p:sp>
        <p:nvSpPr>
          <p:cNvPr id="162" name="Google Shape;162;p17"/>
          <p:cNvSpPr/>
          <p:nvPr/>
        </p:nvSpPr>
        <p:spPr>
          <a:xfrm>
            <a:off x="720000" y="747500"/>
            <a:ext cx="7704000" cy="3663300"/>
          </a:xfrm>
          <a:prstGeom prst="roundRect">
            <a:avLst>
              <a:gd name="adj" fmla="val 3982"/>
            </a:avLst>
          </a:pr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txBox="1">
            <a:spLocks noGrp="1"/>
          </p:cNvSpPr>
          <p:nvPr>
            <p:ph type="subTitle" idx="1"/>
          </p:nvPr>
        </p:nvSpPr>
        <p:spPr>
          <a:xfrm>
            <a:off x="2450700" y="2569350"/>
            <a:ext cx="4242600" cy="89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2"/>
                </a:solidFill>
                <a:latin typeface="Fira Code"/>
                <a:ea typeface="Fira Code"/>
                <a:cs typeface="Fira Code"/>
                <a:sym typeface="Fira Cod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7"/>
          <p:cNvSpPr txBox="1">
            <a:spLocks noGrp="1"/>
          </p:cNvSpPr>
          <p:nvPr>
            <p:ph type="title"/>
          </p:nvPr>
        </p:nvSpPr>
        <p:spPr>
          <a:xfrm>
            <a:off x="1796250" y="1266475"/>
            <a:ext cx="5551500" cy="130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5" name="Google Shape;165;p17"/>
          <p:cNvGrpSpPr/>
          <p:nvPr/>
        </p:nvGrpSpPr>
        <p:grpSpPr>
          <a:xfrm>
            <a:off x="8424000" y="209250"/>
            <a:ext cx="433550" cy="78899"/>
            <a:chOff x="8424000" y="285450"/>
            <a:chExt cx="433550" cy="78899"/>
          </a:xfrm>
        </p:grpSpPr>
        <p:cxnSp>
          <p:nvCxnSpPr>
            <p:cNvPr id="166" name="Google Shape;166;p17"/>
            <p:cNvCxnSpPr/>
            <p:nvPr/>
          </p:nvCxnSpPr>
          <p:spPr>
            <a:xfrm>
              <a:off x="8424000" y="324895"/>
              <a:ext cx="78900" cy="0"/>
            </a:xfrm>
            <a:prstGeom prst="straightConnector1">
              <a:avLst/>
            </a:prstGeom>
            <a:noFill/>
            <a:ln w="9525" cap="rnd" cmpd="sng">
              <a:solidFill>
                <a:schemeClr val="dk2"/>
              </a:solidFill>
              <a:prstDash val="solid"/>
              <a:round/>
              <a:headEnd type="none" w="med" len="med"/>
              <a:tailEnd type="none" w="med" len="med"/>
            </a:ln>
          </p:spPr>
        </p:cxnSp>
        <p:sp>
          <p:nvSpPr>
            <p:cNvPr id="167" name="Google Shape;167;p17"/>
            <p:cNvSpPr/>
            <p:nvPr/>
          </p:nvSpPr>
          <p:spPr>
            <a:xfrm>
              <a:off x="8605260" y="285810"/>
              <a:ext cx="78300" cy="78300"/>
            </a:xfrm>
            <a:prstGeom prst="roundRect">
              <a:avLst>
                <a:gd name="adj" fmla="val 16667"/>
              </a:avLst>
            </a:pr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17"/>
            <p:cNvGrpSpPr/>
            <p:nvPr/>
          </p:nvGrpSpPr>
          <p:grpSpPr>
            <a:xfrm>
              <a:off x="8785929" y="285450"/>
              <a:ext cx="71621" cy="78899"/>
              <a:chOff x="3621700" y="273825"/>
              <a:chExt cx="100875" cy="111125"/>
            </a:xfrm>
          </p:grpSpPr>
          <p:cxnSp>
            <p:nvCxnSpPr>
              <p:cNvPr id="169" name="Google Shape;169;p17"/>
              <p:cNvCxnSpPr/>
              <p:nvPr/>
            </p:nvCxnSpPr>
            <p:spPr>
              <a:xfrm>
                <a:off x="3627175" y="274850"/>
                <a:ext cx="95400" cy="110100"/>
              </a:xfrm>
              <a:prstGeom prst="straightConnector1">
                <a:avLst/>
              </a:prstGeom>
              <a:noFill/>
              <a:ln w="9525" cap="rnd" cmpd="sng">
                <a:solidFill>
                  <a:schemeClr val="dk2"/>
                </a:solidFill>
                <a:prstDash val="solid"/>
                <a:round/>
                <a:headEnd type="none" w="med" len="med"/>
                <a:tailEnd type="none" w="med" len="med"/>
              </a:ln>
            </p:spPr>
          </p:cxnSp>
          <p:cxnSp>
            <p:nvCxnSpPr>
              <p:cNvPr id="170" name="Google Shape;170;p17"/>
              <p:cNvCxnSpPr/>
              <p:nvPr/>
            </p:nvCxnSpPr>
            <p:spPr>
              <a:xfrm flipH="1">
                <a:off x="3621700" y="273825"/>
                <a:ext cx="95400" cy="110100"/>
              </a:xfrm>
              <a:prstGeom prst="straightConnector1">
                <a:avLst/>
              </a:prstGeom>
              <a:noFill/>
              <a:ln w="9525" cap="rnd" cmpd="sng">
                <a:solidFill>
                  <a:schemeClr val="dk2"/>
                </a:solidFill>
                <a:prstDash val="solid"/>
                <a:round/>
                <a:headEnd type="none" w="med" len="med"/>
                <a:tailEnd type="none" w="med" len="med"/>
              </a:ln>
            </p:spPr>
          </p:cxn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6162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Oswald"/>
              <a:buNone/>
              <a:defRPr sz="3000" b="1">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b="1">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b="1">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b="1">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b="1">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b="1">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b="1">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b="1">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b="1">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Font typeface="Fira Code"/>
              <a:buChar char="●"/>
              <a:defRPr>
                <a:solidFill>
                  <a:schemeClr val="dk2"/>
                </a:solidFill>
                <a:latin typeface="Fira Code"/>
                <a:ea typeface="Fira Code"/>
                <a:cs typeface="Fira Code"/>
                <a:sym typeface="Fira Code"/>
              </a:defRPr>
            </a:lvl1pPr>
            <a:lvl2pPr marL="914400" lvl="1" indent="-317500" rtl="0">
              <a:lnSpc>
                <a:spcPct val="115000"/>
              </a:lnSpc>
              <a:spcBef>
                <a:spcPts val="1600"/>
              </a:spcBef>
              <a:spcAft>
                <a:spcPts val="0"/>
              </a:spcAft>
              <a:buClr>
                <a:schemeClr val="dk2"/>
              </a:buClr>
              <a:buSzPts val="1400"/>
              <a:buFont typeface="Fira Code"/>
              <a:buChar char="○"/>
              <a:defRPr>
                <a:solidFill>
                  <a:schemeClr val="dk2"/>
                </a:solidFill>
                <a:latin typeface="Fira Code"/>
                <a:ea typeface="Fira Code"/>
                <a:cs typeface="Fira Code"/>
                <a:sym typeface="Fira Code"/>
              </a:defRPr>
            </a:lvl2pPr>
            <a:lvl3pPr marL="1371600" lvl="2" indent="-317500" rtl="0">
              <a:lnSpc>
                <a:spcPct val="115000"/>
              </a:lnSpc>
              <a:spcBef>
                <a:spcPts val="1600"/>
              </a:spcBef>
              <a:spcAft>
                <a:spcPts val="0"/>
              </a:spcAft>
              <a:buClr>
                <a:schemeClr val="dk2"/>
              </a:buClr>
              <a:buSzPts val="1400"/>
              <a:buFont typeface="Fira Code"/>
              <a:buChar char="■"/>
              <a:defRPr>
                <a:solidFill>
                  <a:schemeClr val="dk2"/>
                </a:solidFill>
                <a:latin typeface="Fira Code"/>
                <a:ea typeface="Fira Code"/>
                <a:cs typeface="Fira Code"/>
                <a:sym typeface="Fira Code"/>
              </a:defRPr>
            </a:lvl3pPr>
            <a:lvl4pPr marL="1828800" lvl="3" indent="-317500" rtl="0">
              <a:lnSpc>
                <a:spcPct val="115000"/>
              </a:lnSpc>
              <a:spcBef>
                <a:spcPts val="1600"/>
              </a:spcBef>
              <a:spcAft>
                <a:spcPts val="0"/>
              </a:spcAft>
              <a:buClr>
                <a:schemeClr val="dk2"/>
              </a:buClr>
              <a:buSzPts val="1400"/>
              <a:buFont typeface="Fira Code"/>
              <a:buChar char="●"/>
              <a:defRPr>
                <a:solidFill>
                  <a:schemeClr val="dk2"/>
                </a:solidFill>
                <a:latin typeface="Fira Code"/>
                <a:ea typeface="Fira Code"/>
                <a:cs typeface="Fira Code"/>
                <a:sym typeface="Fira Code"/>
              </a:defRPr>
            </a:lvl4pPr>
            <a:lvl5pPr marL="2286000" lvl="4" indent="-317500" rtl="0">
              <a:lnSpc>
                <a:spcPct val="115000"/>
              </a:lnSpc>
              <a:spcBef>
                <a:spcPts val="1600"/>
              </a:spcBef>
              <a:spcAft>
                <a:spcPts val="0"/>
              </a:spcAft>
              <a:buClr>
                <a:schemeClr val="dk2"/>
              </a:buClr>
              <a:buSzPts val="1400"/>
              <a:buFont typeface="Fira Code"/>
              <a:buChar char="○"/>
              <a:defRPr>
                <a:solidFill>
                  <a:schemeClr val="dk2"/>
                </a:solidFill>
                <a:latin typeface="Fira Code"/>
                <a:ea typeface="Fira Code"/>
                <a:cs typeface="Fira Code"/>
                <a:sym typeface="Fira Code"/>
              </a:defRPr>
            </a:lvl5pPr>
            <a:lvl6pPr marL="2743200" lvl="5" indent="-317500" rtl="0">
              <a:lnSpc>
                <a:spcPct val="115000"/>
              </a:lnSpc>
              <a:spcBef>
                <a:spcPts val="1600"/>
              </a:spcBef>
              <a:spcAft>
                <a:spcPts val="0"/>
              </a:spcAft>
              <a:buClr>
                <a:schemeClr val="dk2"/>
              </a:buClr>
              <a:buSzPts val="1400"/>
              <a:buFont typeface="Fira Code"/>
              <a:buChar char="■"/>
              <a:defRPr>
                <a:solidFill>
                  <a:schemeClr val="dk2"/>
                </a:solidFill>
                <a:latin typeface="Fira Code"/>
                <a:ea typeface="Fira Code"/>
                <a:cs typeface="Fira Code"/>
                <a:sym typeface="Fira Code"/>
              </a:defRPr>
            </a:lvl6pPr>
            <a:lvl7pPr marL="3200400" lvl="6" indent="-317500" rtl="0">
              <a:lnSpc>
                <a:spcPct val="115000"/>
              </a:lnSpc>
              <a:spcBef>
                <a:spcPts val="1600"/>
              </a:spcBef>
              <a:spcAft>
                <a:spcPts val="0"/>
              </a:spcAft>
              <a:buClr>
                <a:schemeClr val="dk2"/>
              </a:buClr>
              <a:buSzPts val="1400"/>
              <a:buFont typeface="Fira Code"/>
              <a:buChar char="●"/>
              <a:defRPr>
                <a:solidFill>
                  <a:schemeClr val="dk2"/>
                </a:solidFill>
                <a:latin typeface="Fira Code"/>
                <a:ea typeface="Fira Code"/>
                <a:cs typeface="Fira Code"/>
                <a:sym typeface="Fira Code"/>
              </a:defRPr>
            </a:lvl7pPr>
            <a:lvl8pPr marL="3657600" lvl="7" indent="-317500" rtl="0">
              <a:lnSpc>
                <a:spcPct val="115000"/>
              </a:lnSpc>
              <a:spcBef>
                <a:spcPts val="1600"/>
              </a:spcBef>
              <a:spcAft>
                <a:spcPts val="0"/>
              </a:spcAft>
              <a:buClr>
                <a:schemeClr val="dk2"/>
              </a:buClr>
              <a:buSzPts val="1400"/>
              <a:buFont typeface="Fira Code"/>
              <a:buChar char="○"/>
              <a:defRPr>
                <a:solidFill>
                  <a:schemeClr val="dk2"/>
                </a:solidFill>
                <a:latin typeface="Fira Code"/>
                <a:ea typeface="Fira Code"/>
                <a:cs typeface="Fira Code"/>
                <a:sym typeface="Fira Code"/>
              </a:defRPr>
            </a:lvl8pPr>
            <a:lvl9pPr marL="4114800" lvl="8" indent="-317500" rtl="0">
              <a:lnSpc>
                <a:spcPct val="115000"/>
              </a:lnSpc>
              <a:spcBef>
                <a:spcPts val="1600"/>
              </a:spcBef>
              <a:spcAft>
                <a:spcPts val="1600"/>
              </a:spcAft>
              <a:buClr>
                <a:schemeClr val="dk2"/>
              </a:buClr>
              <a:buSzPts val="1400"/>
              <a:buFont typeface="Fira Code"/>
              <a:buChar char="■"/>
              <a:defRPr>
                <a:solidFill>
                  <a:schemeClr val="dk2"/>
                </a:solidFill>
                <a:latin typeface="Fira Code"/>
                <a:ea typeface="Fira Code"/>
                <a:cs typeface="Fira Code"/>
                <a:sym typeface="Fira Cod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9" r:id="rId7"/>
    <p:sldLayoutId id="2147483662" r:id="rId8"/>
    <p:sldLayoutId id="2147483663"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9.png"/><Relationship Id="rId5" Type="http://schemas.openxmlformats.org/officeDocument/2006/relationships/slide" Target="slide9.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tmp"/></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tmp"/></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tmp"/></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slide" Target="slide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tmp"/><Relationship Id="rId5" Type="http://schemas.microsoft.com/office/2007/relationships/hdphoto" Target="../media/hdphoto2.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
        <p:cNvGrpSpPr/>
        <p:nvPr/>
      </p:nvGrpSpPr>
      <p:grpSpPr>
        <a:xfrm>
          <a:off x="0" y="0"/>
          <a:ext cx="0" cy="0"/>
          <a:chOff x="0" y="0"/>
          <a:chExt cx="0" cy="0"/>
        </a:xfrm>
      </p:grpSpPr>
      <p:sp>
        <p:nvSpPr>
          <p:cNvPr id="397" name="Google Shape;397;p31"/>
          <p:cNvSpPr txBox="1">
            <a:spLocks noGrp="1"/>
          </p:cNvSpPr>
          <p:nvPr>
            <p:ph type="subTitle" idx="1"/>
          </p:nvPr>
        </p:nvSpPr>
        <p:spPr>
          <a:xfrm>
            <a:off x="926425" y="3090600"/>
            <a:ext cx="3861442" cy="42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smtClean="0">
                <a:latin typeface="Sakkal Majalla" panose="02000000000000000000" pitchFamily="2" charset="-78"/>
                <a:cs typeface="Sakkal Majalla" panose="02000000000000000000" pitchFamily="2" charset="-78"/>
              </a:rPr>
              <a:t>الوحدة الأولى , الدرس الثاني : سطح المكتب </a:t>
            </a:r>
            <a:endParaRPr sz="2000" b="1" dirty="0">
              <a:latin typeface="Sakkal Majalla" panose="02000000000000000000" pitchFamily="2" charset="-78"/>
              <a:cs typeface="Sakkal Majalla" panose="02000000000000000000" pitchFamily="2" charset="-78"/>
            </a:endParaRPr>
          </a:p>
        </p:txBody>
      </p:sp>
      <p:sp>
        <p:nvSpPr>
          <p:cNvPr id="399" name="Google Shape;399;p31"/>
          <p:cNvSpPr txBox="1">
            <a:spLocks noGrp="1"/>
          </p:cNvSpPr>
          <p:nvPr>
            <p:ph type="ctrTitle"/>
          </p:nvPr>
        </p:nvSpPr>
        <p:spPr>
          <a:xfrm>
            <a:off x="1191685" y="1447696"/>
            <a:ext cx="4087800" cy="1607100"/>
          </a:xfrm>
          <a:prstGeom prst="rect">
            <a:avLst/>
          </a:prstGeom>
        </p:spPr>
        <p:txBody>
          <a:bodyPr spcFirstLastPara="1" wrap="square" lIns="91425" tIns="91425" rIns="91425" bIns="91425" anchor="ctr" anchorCtr="0">
            <a:noAutofit/>
          </a:bodyPr>
          <a:lstStyle/>
          <a:p>
            <a:pPr lvl="0"/>
            <a:r>
              <a:rPr lang="ar-SA" sz="5400" dirty="0">
                <a:latin typeface="Sakkal Majalla" panose="02000000000000000000" pitchFamily="2" charset="-78"/>
                <a:cs typeface="Sakkal Majalla" panose="02000000000000000000" pitchFamily="2" charset="-78"/>
              </a:rPr>
              <a:t>المهارات الرقمية </a:t>
            </a:r>
            <a:endParaRPr dirty="0">
              <a:latin typeface="Sakkal Majalla" panose="02000000000000000000" pitchFamily="2" charset="-78"/>
              <a:cs typeface="Sakkal Majalla" panose="02000000000000000000" pitchFamily="2" charset="-78"/>
            </a:endParaRPr>
          </a:p>
        </p:txBody>
      </p:sp>
      <p:grpSp>
        <p:nvGrpSpPr>
          <p:cNvPr id="400" name="Google Shape;400;p31"/>
          <p:cNvGrpSpPr/>
          <p:nvPr/>
        </p:nvGrpSpPr>
        <p:grpSpPr>
          <a:xfrm>
            <a:off x="5375029" y="1818088"/>
            <a:ext cx="2224161" cy="1884607"/>
            <a:chOff x="5375029" y="1818088"/>
            <a:chExt cx="2224161" cy="1884607"/>
          </a:xfrm>
        </p:grpSpPr>
        <p:sp>
          <p:nvSpPr>
            <p:cNvPr id="401" name="Google Shape;401;p31"/>
            <p:cNvSpPr/>
            <p:nvPr/>
          </p:nvSpPr>
          <p:spPr>
            <a:xfrm>
              <a:off x="6273950" y="3298356"/>
              <a:ext cx="426300" cy="396873"/>
            </a:xfrm>
            <a:custGeom>
              <a:avLst/>
              <a:gdLst/>
              <a:ahLst/>
              <a:cxnLst/>
              <a:rect l="l" t="t" r="r" b="b"/>
              <a:pathLst>
                <a:path w="17167" h="15982" extrusionOk="0">
                  <a:moveTo>
                    <a:pt x="1" y="0"/>
                  </a:moveTo>
                  <a:lnTo>
                    <a:pt x="1" y="15982"/>
                  </a:lnTo>
                  <a:lnTo>
                    <a:pt x="17167" y="15982"/>
                  </a:lnTo>
                  <a:lnTo>
                    <a:pt x="17167" y="0"/>
                  </a:lnTo>
                  <a:close/>
                </a:path>
              </a:pathLst>
            </a:custGeom>
            <a:gradFill>
              <a:gsLst>
                <a:gs pos="0">
                  <a:srgbClr val="E9A984"/>
                </a:gs>
                <a:gs pos="100000">
                  <a:srgbClr val="E57C8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1"/>
            <p:cNvSpPr/>
            <p:nvPr/>
          </p:nvSpPr>
          <p:spPr>
            <a:xfrm>
              <a:off x="6154104" y="3665446"/>
              <a:ext cx="666008" cy="37249"/>
            </a:xfrm>
            <a:custGeom>
              <a:avLst/>
              <a:gdLst/>
              <a:ahLst/>
              <a:cxnLst/>
              <a:rect l="l" t="t" r="r" b="b"/>
              <a:pathLst>
                <a:path w="26820" h="1500" extrusionOk="0">
                  <a:moveTo>
                    <a:pt x="938" y="1"/>
                  </a:moveTo>
                  <a:cubicBezTo>
                    <a:pt x="423" y="1"/>
                    <a:pt x="0" y="418"/>
                    <a:pt x="0" y="938"/>
                  </a:cubicBezTo>
                  <a:lnTo>
                    <a:pt x="0" y="1500"/>
                  </a:lnTo>
                  <a:lnTo>
                    <a:pt x="26819" y="1500"/>
                  </a:lnTo>
                  <a:lnTo>
                    <a:pt x="26819" y="938"/>
                  </a:lnTo>
                  <a:cubicBezTo>
                    <a:pt x="26819" y="418"/>
                    <a:pt x="26397" y="1"/>
                    <a:pt x="25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1"/>
            <p:cNvSpPr/>
            <p:nvPr/>
          </p:nvSpPr>
          <p:spPr>
            <a:xfrm>
              <a:off x="6273950" y="3303326"/>
              <a:ext cx="426300" cy="126596"/>
            </a:xfrm>
            <a:custGeom>
              <a:avLst/>
              <a:gdLst/>
              <a:ahLst/>
              <a:cxnLst/>
              <a:rect l="l" t="t" r="r" b="b"/>
              <a:pathLst>
                <a:path w="17167" h="5098" extrusionOk="0">
                  <a:moveTo>
                    <a:pt x="1" y="0"/>
                  </a:moveTo>
                  <a:lnTo>
                    <a:pt x="1" y="1156"/>
                  </a:lnTo>
                  <a:lnTo>
                    <a:pt x="17167" y="5097"/>
                  </a:lnTo>
                  <a:lnTo>
                    <a:pt x="17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1"/>
            <p:cNvSpPr/>
            <p:nvPr/>
          </p:nvSpPr>
          <p:spPr>
            <a:xfrm>
              <a:off x="5375029" y="3097292"/>
              <a:ext cx="2224098" cy="218476"/>
            </a:xfrm>
            <a:custGeom>
              <a:avLst/>
              <a:gdLst/>
              <a:ahLst/>
              <a:cxnLst/>
              <a:rect l="l" t="t" r="r" b="b"/>
              <a:pathLst>
                <a:path w="89564" h="8798" extrusionOk="0">
                  <a:moveTo>
                    <a:pt x="0" y="1"/>
                  </a:moveTo>
                  <a:lnTo>
                    <a:pt x="0" y="6435"/>
                  </a:lnTo>
                  <a:cubicBezTo>
                    <a:pt x="0" y="7739"/>
                    <a:pt x="1057" y="8797"/>
                    <a:pt x="2361" y="8797"/>
                  </a:cubicBezTo>
                  <a:lnTo>
                    <a:pt x="87208" y="8797"/>
                  </a:lnTo>
                  <a:cubicBezTo>
                    <a:pt x="88507" y="8797"/>
                    <a:pt x="89564" y="7739"/>
                    <a:pt x="89564" y="6435"/>
                  </a:cubicBezTo>
                  <a:lnTo>
                    <a:pt x="89564" y="1"/>
                  </a:lnTo>
                  <a:close/>
                </a:path>
              </a:pathLst>
            </a:custGeom>
            <a:gradFill>
              <a:gsLst>
                <a:gs pos="0">
                  <a:srgbClr val="E9A984"/>
                </a:gs>
                <a:gs pos="100000">
                  <a:srgbClr val="E57C8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1"/>
            <p:cNvSpPr/>
            <p:nvPr/>
          </p:nvSpPr>
          <p:spPr>
            <a:xfrm>
              <a:off x="5375029" y="1818088"/>
              <a:ext cx="2224161" cy="1289166"/>
            </a:xfrm>
            <a:custGeom>
              <a:avLst/>
              <a:gdLst/>
              <a:ahLst/>
              <a:cxnLst/>
              <a:rect l="l" t="t" r="r" b="b"/>
              <a:pathLst>
                <a:path w="89564" h="51913" extrusionOk="0">
                  <a:moveTo>
                    <a:pt x="2361" y="1"/>
                  </a:moveTo>
                  <a:cubicBezTo>
                    <a:pt x="1057" y="1"/>
                    <a:pt x="0" y="1059"/>
                    <a:pt x="0" y="2357"/>
                  </a:cubicBezTo>
                  <a:lnTo>
                    <a:pt x="0" y="51913"/>
                  </a:lnTo>
                  <a:lnTo>
                    <a:pt x="89564" y="51913"/>
                  </a:lnTo>
                  <a:lnTo>
                    <a:pt x="89564" y="2357"/>
                  </a:lnTo>
                  <a:cubicBezTo>
                    <a:pt x="89564" y="1059"/>
                    <a:pt x="88507" y="1"/>
                    <a:pt x="87208" y="1"/>
                  </a:cubicBezTo>
                  <a:close/>
                </a:path>
              </a:pathLst>
            </a:custGeom>
            <a:gradFill>
              <a:gsLst>
                <a:gs pos="0">
                  <a:schemeClr val="lt1"/>
                </a:gs>
                <a:gs pos="100000">
                  <a:schemeClr val="dk2"/>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1"/>
            <p:cNvSpPr/>
            <p:nvPr/>
          </p:nvSpPr>
          <p:spPr>
            <a:xfrm>
              <a:off x="5434356" y="1871380"/>
              <a:ext cx="2105483" cy="1171978"/>
            </a:xfrm>
            <a:custGeom>
              <a:avLst/>
              <a:gdLst/>
              <a:ahLst/>
              <a:cxnLst/>
              <a:rect l="l" t="t" r="r" b="b"/>
              <a:pathLst>
                <a:path w="84785" h="47194" extrusionOk="0">
                  <a:moveTo>
                    <a:pt x="1" y="0"/>
                  </a:moveTo>
                  <a:lnTo>
                    <a:pt x="1" y="47193"/>
                  </a:lnTo>
                  <a:lnTo>
                    <a:pt x="84785" y="47193"/>
                  </a:lnTo>
                  <a:lnTo>
                    <a:pt x="84785" y="0"/>
                  </a:lnTo>
                  <a:close/>
                </a:path>
              </a:pathLst>
            </a:custGeom>
            <a:gradFill>
              <a:gsLst>
                <a:gs pos="0">
                  <a:srgbClr val="80DFFF"/>
                </a:gs>
                <a:gs pos="100000">
                  <a:srgbClr val="318FFA">
                    <a:alpha val="71764"/>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1"/>
            <p:cNvSpPr/>
            <p:nvPr/>
          </p:nvSpPr>
          <p:spPr>
            <a:xfrm>
              <a:off x="5527258" y="1968354"/>
              <a:ext cx="677425" cy="476599"/>
            </a:xfrm>
            <a:custGeom>
              <a:avLst/>
              <a:gdLst/>
              <a:ahLst/>
              <a:cxnLst/>
              <a:rect l="l" t="t" r="r" b="b"/>
              <a:pathLst>
                <a:path w="27279" h="19192" extrusionOk="0">
                  <a:moveTo>
                    <a:pt x="2746" y="0"/>
                  </a:moveTo>
                  <a:cubicBezTo>
                    <a:pt x="1231" y="0"/>
                    <a:pt x="1" y="1230"/>
                    <a:pt x="1" y="2740"/>
                  </a:cubicBezTo>
                  <a:lnTo>
                    <a:pt x="1" y="16451"/>
                  </a:lnTo>
                  <a:cubicBezTo>
                    <a:pt x="1" y="17967"/>
                    <a:pt x="1231" y="19191"/>
                    <a:pt x="2746" y="19191"/>
                  </a:cubicBezTo>
                  <a:lnTo>
                    <a:pt x="24538" y="19191"/>
                  </a:lnTo>
                  <a:cubicBezTo>
                    <a:pt x="26054" y="19191"/>
                    <a:pt x="27278" y="17967"/>
                    <a:pt x="27278" y="16451"/>
                  </a:cubicBezTo>
                  <a:lnTo>
                    <a:pt x="27278" y="2740"/>
                  </a:lnTo>
                  <a:cubicBezTo>
                    <a:pt x="27278" y="1230"/>
                    <a:pt x="26054" y="0"/>
                    <a:pt x="24538" y="0"/>
                  </a:cubicBezTo>
                  <a:close/>
                </a:path>
              </a:pathLst>
            </a:custGeom>
            <a:gradFill>
              <a:gsLst>
                <a:gs pos="0">
                  <a:srgbClr val="3DB0FD"/>
                </a:gs>
                <a:gs pos="100000">
                  <a:srgbClr val="308EF7"/>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1"/>
            <p:cNvSpPr/>
            <p:nvPr/>
          </p:nvSpPr>
          <p:spPr>
            <a:xfrm>
              <a:off x="5527258" y="2497898"/>
              <a:ext cx="1407769" cy="476698"/>
            </a:xfrm>
            <a:custGeom>
              <a:avLst/>
              <a:gdLst/>
              <a:ahLst/>
              <a:cxnLst/>
              <a:rect l="l" t="t" r="r" b="b"/>
              <a:pathLst>
                <a:path w="56689" h="19196" extrusionOk="0">
                  <a:moveTo>
                    <a:pt x="2746" y="0"/>
                  </a:moveTo>
                  <a:cubicBezTo>
                    <a:pt x="1231" y="0"/>
                    <a:pt x="1" y="1230"/>
                    <a:pt x="1" y="2746"/>
                  </a:cubicBezTo>
                  <a:lnTo>
                    <a:pt x="1" y="16450"/>
                  </a:lnTo>
                  <a:cubicBezTo>
                    <a:pt x="1" y="17965"/>
                    <a:pt x="1231" y="19195"/>
                    <a:pt x="2746" y="19195"/>
                  </a:cubicBezTo>
                  <a:lnTo>
                    <a:pt x="53949" y="19195"/>
                  </a:lnTo>
                  <a:cubicBezTo>
                    <a:pt x="55459" y="19195"/>
                    <a:pt x="56689" y="17965"/>
                    <a:pt x="56689" y="16450"/>
                  </a:cubicBezTo>
                  <a:lnTo>
                    <a:pt x="56689" y="2746"/>
                  </a:lnTo>
                  <a:cubicBezTo>
                    <a:pt x="56689" y="1230"/>
                    <a:pt x="55459" y="0"/>
                    <a:pt x="53949" y="0"/>
                  </a:cubicBezTo>
                  <a:close/>
                </a:path>
              </a:pathLst>
            </a:custGeom>
            <a:gradFill>
              <a:gsLst>
                <a:gs pos="0">
                  <a:srgbClr val="3DB0FD"/>
                </a:gs>
                <a:gs pos="100000">
                  <a:srgbClr val="308EF7"/>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1"/>
            <p:cNvSpPr/>
            <p:nvPr/>
          </p:nvSpPr>
          <p:spPr>
            <a:xfrm>
              <a:off x="6257635" y="1968354"/>
              <a:ext cx="677400" cy="476599"/>
            </a:xfrm>
            <a:custGeom>
              <a:avLst/>
              <a:gdLst/>
              <a:ahLst/>
              <a:cxnLst/>
              <a:rect l="l" t="t" r="r" b="b"/>
              <a:pathLst>
                <a:path w="27278" h="19192" extrusionOk="0">
                  <a:moveTo>
                    <a:pt x="2740" y="0"/>
                  </a:moveTo>
                  <a:cubicBezTo>
                    <a:pt x="1225" y="0"/>
                    <a:pt x="0" y="1230"/>
                    <a:pt x="0" y="2740"/>
                  </a:cubicBezTo>
                  <a:lnTo>
                    <a:pt x="0" y="16451"/>
                  </a:lnTo>
                  <a:cubicBezTo>
                    <a:pt x="0" y="17967"/>
                    <a:pt x="1225" y="19191"/>
                    <a:pt x="2740" y="19191"/>
                  </a:cubicBezTo>
                  <a:lnTo>
                    <a:pt x="24538" y="19191"/>
                  </a:lnTo>
                  <a:cubicBezTo>
                    <a:pt x="26048" y="19191"/>
                    <a:pt x="27278" y="17967"/>
                    <a:pt x="27278" y="16451"/>
                  </a:cubicBezTo>
                  <a:lnTo>
                    <a:pt x="27278" y="2740"/>
                  </a:lnTo>
                  <a:cubicBezTo>
                    <a:pt x="27278" y="1230"/>
                    <a:pt x="26048" y="0"/>
                    <a:pt x="24538" y="0"/>
                  </a:cubicBezTo>
                  <a:close/>
                </a:path>
              </a:pathLst>
            </a:custGeom>
            <a:gradFill>
              <a:gsLst>
                <a:gs pos="0">
                  <a:srgbClr val="3DB0FD"/>
                </a:gs>
                <a:gs pos="100000">
                  <a:srgbClr val="308EF7"/>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1"/>
            <p:cNvSpPr/>
            <p:nvPr/>
          </p:nvSpPr>
          <p:spPr>
            <a:xfrm>
              <a:off x="7002489" y="1968354"/>
              <a:ext cx="479554" cy="221338"/>
            </a:xfrm>
            <a:custGeom>
              <a:avLst/>
              <a:gdLst/>
              <a:ahLst/>
              <a:cxnLst/>
              <a:rect l="l" t="t" r="r" b="b"/>
              <a:pathLst>
                <a:path w="19311" h="8913" extrusionOk="0">
                  <a:moveTo>
                    <a:pt x="2746" y="0"/>
                  </a:moveTo>
                  <a:cubicBezTo>
                    <a:pt x="1230" y="0"/>
                    <a:pt x="1" y="1230"/>
                    <a:pt x="1" y="2740"/>
                  </a:cubicBezTo>
                  <a:lnTo>
                    <a:pt x="1" y="6167"/>
                  </a:lnTo>
                  <a:cubicBezTo>
                    <a:pt x="1" y="7682"/>
                    <a:pt x="1230" y="8912"/>
                    <a:pt x="2746" y="8912"/>
                  </a:cubicBezTo>
                  <a:lnTo>
                    <a:pt x="16571" y="8912"/>
                  </a:lnTo>
                  <a:cubicBezTo>
                    <a:pt x="18081" y="8912"/>
                    <a:pt x="19311" y="7682"/>
                    <a:pt x="19311" y="6167"/>
                  </a:cubicBezTo>
                  <a:lnTo>
                    <a:pt x="19311" y="2740"/>
                  </a:lnTo>
                  <a:cubicBezTo>
                    <a:pt x="19311" y="1230"/>
                    <a:pt x="18081" y="0"/>
                    <a:pt x="16571" y="0"/>
                  </a:cubicBezTo>
                  <a:close/>
                </a:path>
              </a:pathLst>
            </a:custGeom>
            <a:gradFill>
              <a:gsLst>
                <a:gs pos="0">
                  <a:srgbClr val="3DB0FD"/>
                </a:gs>
                <a:gs pos="100000">
                  <a:srgbClr val="308EF7"/>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1"/>
            <p:cNvSpPr/>
            <p:nvPr/>
          </p:nvSpPr>
          <p:spPr>
            <a:xfrm>
              <a:off x="7002489" y="2241370"/>
              <a:ext cx="479554" cy="733225"/>
            </a:xfrm>
            <a:custGeom>
              <a:avLst/>
              <a:gdLst/>
              <a:ahLst/>
              <a:cxnLst/>
              <a:rect l="l" t="t" r="r" b="b"/>
              <a:pathLst>
                <a:path w="19311" h="29526" extrusionOk="0">
                  <a:moveTo>
                    <a:pt x="2746" y="1"/>
                  </a:moveTo>
                  <a:cubicBezTo>
                    <a:pt x="1230" y="1"/>
                    <a:pt x="1" y="1231"/>
                    <a:pt x="1" y="2741"/>
                  </a:cubicBezTo>
                  <a:lnTo>
                    <a:pt x="1" y="26780"/>
                  </a:lnTo>
                  <a:cubicBezTo>
                    <a:pt x="1" y="28295"/>
                    <a:pt x="1230" y="29525"/>
                    <a:pt x="2746" y="29525"/>
                  </a:cubicBezTo>
                  <a:lnTo>
                    <a:pt x="16571" y="29525"/>
                  </a:lnTo>
                  <a:cubicBezTo>
                    <a:pt x="18081" y="29525"/>
                    <a:pt x="19311" y="28295"/>
                    <a:pt x="19311" y="26780"/>
                  </a:cubicBezTo>
                  <a:lnTo>
                    <a:pt x="19311" y="2741"/>
                  </a:lnTo>
                  <a:cubicBezTo>
                    <a:pt x="19311" y="1231"/>
                    <a:pt x="18081" y="1"/>
                    <a:pt x="16571" y="1"/>
                  </a:cubicBezTo>
                  <a:close/>
                </a:path>
              </a:pathLst>
            </a:custGeom>
            <a:gradFill>
              <a:gsLst>
                <a:gs pos="0">
                  <a:srgbClr val="3DB0FD"/>
                </a:gs>
                <a:gs pos="100000">
                  <a:srgbClr val="308EF7"/>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31"/>
          <p:cNvGrpSpPr/>
          <p:nvPr/>
        </p:nvGrpSpPr>
        <p:grpSpPr>
          <a:xfrm>
            <a:off x="7118242" y="1435741"/>
            <a:ext cx="795392" cy="626115"/>
            <a:chOff x="7542675" y="1392460"/>
            <a:chExt cx="879178" cy="692069"/>
          </a:xfrm>
        </p:grpSpPr>
        <p:sp>
          <p:nvSpPr>
            <p:cNvPr id="413" name="Google Shape;413;p31"/>
            <p:cNvSpPr/>
            <p:nvPr/>
          </p:nvSpPr>
          <p:spPr>
            <a:xfrm>
              <a:off x="7542675" y="1392460"/>
              <a:ext cx="879178" cy="692069"/>
            </a:xfrm>
            <a:custGeom>
              <a:avLst/>
              <a:gdLst/>
              <a:ahLst/>
              <a:cxnLst/>
              <a:rect l="l" t="t" r="r" b="b"/>
              <a:pathLst>
                <a:path w="29245" h="23021" extrusionOk="0">
                  <a:moveTo>
                    <a:pt x="2248" y="1"/>
                  </a:moveTo>
                  <a:cubicBezTo>
                    <a:pt x="1007" y="1"/>
                    <a:pt x="0" y="1007"/>
                    <a:pt x="0" y="2248"/>
                  </a:cubicBezTo>
                  <a:lnTo>
                    <a:pt x="0" y="19573"/>
                  </a:lnTo>
                  <a:lnTo>
                    <a:pt x="0" y="22542"/>
                  </a:lnTo>
                  <a:cubicBezTo>
                    <a:pt x="0" y="22835"/>
                    <a:pt x="238" y="23021"/>
                    <a:pt x="482" y="23021"/>
                  </a:cubicBezTo>
                  <a:cubicBezTo>
                    <a:pt x="618" y="23021"/>
                    <a:pt x="757" y="22963"/>
                    <a:pt x="858" y="22833"/>
                  </a:cubicBezTo>
                  <a:lnTo>
                    <a:pt x="3364" y="19573"/>
                  </a:lnTo>
                  <a:lnTo>
                    <a:pt x="26996" y="19573"/>
                  </a:lnTo>
                  <a:cubicBezTo>
                    <a:pt x="28237" y="19573"/>
                    <a:pt x="29245" y="18567"/>
                    <a:pt x="29245" y="17326"/>
                  </a:cubicBezTo>
                  <a:lnTo>
                    <a:pt x="29245" y="2248"/>
                  </a:lnTo>
                  <a:cubicBezTo>
                    <a:pt x="29245" y="1007"/>
                    <a:pt x="28237" y="1"/>
                    <a:pt x="26996" y="1"/>
                  </a:cubicBezTo>
                  <a:close/>
                </a:path>
              </a:pathLst>
            </a:custGeom>
            <a:gradFill>
              <a:gsLst>
                <a:gs pos="0">
                  <a:srgbClr val="E57C85"/>
                </a:gs>
                <a:gs pos="100000">
                  <a:schemeClr val="accent6"/>
                </a:gs>
              </a:gsLst>
              <a:lin ang="5400012"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 name="Google Shape;414;p31"/>
            <p:cNvGrpSpPr/>
            <p:nvPr/>
          </p:nvGrpSpPr>
          <p:grpSpPr>
            <a:xfrm>
              <a:off x="7603656" y="1520706"/>
              <a:ext cx="657046" cy="305943"/>
              <a:chOff x="7603656" y="1520706"/>
              <a:chExt cx="657046" cy="305943"/>
            </a:xfrm>
          </p:grpSpPr>
          <p:sp>
            <p:nvSpPr>
              <p:cNvPr id="415" name="Google Shape;415;p31"/>
              <p:cNvSpPr/>
              <p:nvPr/>
            </p:nvSpPr>
            <p:spPr>
              <a:xfrm>
                <a:off x="7603656" y="1520706"/>
                <a:ext cx="296446" cy="38931"/>
              </a:xfrm>
              <a:custGeom>
                <a:avLst/>
                <a:gdLst/>
                <a:ahLst/>
                <a:cxnLst/>
                <a:rect l="l" t="t" r="r" b="b"/>
                <a:pathLst>
                  <a:path w="9861" h="1295" extrusionOk="0">
                    <a:moveTo>
                      <a:pt x="647" y="1"/>
                    </a:moveTo>
                    <a:cubicBezTo>
                      <a:pt x="286" y="1"/>
                      <a:pt x="0" y="288"/>
                      <a:pt x="0" y="648"/>
                    </a:cubicBezTo>
                    <a:cubicBezTo>
                      <a:pt x="0" y="1002"/>
                      <a:pt x="286" y="1294"/>
                      <a:pt x="647" y="1294"/>
                    </a:cubicBezTo>
                    <a:lnTo>
                      <a:pt x="9215" y="1294"/>
                    </a:lnTo>
                    <a:cubicBezTo>
                      <a:pt x="9570" y="1294"/>
                      <a:pt x="9861" y="1002"/>
                      <a:pt x="9861" y="648"/>
                    </a:cubicBezTo>
                    <a:cubicBezTo>
                      <a:pt x="9861" y="288"/>
                      <a:pt x="9570"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1"/>
              <p:cNvSpPr/>
              <p:nvPr/>
            </p:nvSpPr>
            <p:spPr>
              <a:xfrm>
                <a:off x="7603656" y="1611163"/>
                <a:ext cx="657046" cy="38931"/>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1"/>
              <p:cNvSpPr/>
              <p:nvPr/>
            </p:nvSpPr>
            <p:spPr>
              <a:xfrm>
                <a:off x="7603656" y="1699576"/>
                <a:ext cx="657046" cy="38871"/>
              </a:xfrm>
              <a:custGeom>
                <a:avLst/>
                <a:gdLst/>
                <a:ahLst/>
                <a:cxnLst/>
                <a:rect l="l" t="t" r="r" b="b"/>
                <a:pathLst>
                  <a:path w="21856" h="1293" extrusionOk="0">
                    <a:moveTo>
                      <a:pt x="647" y="0"/>
                    </a:moveTo>
                    <a:cubicBezTo>
                      <a:pt x="286" y="0"/>
                      <a:pt x="0" y="291"/>
                      <a:pt x="0" y="646"/>
                    </a:cubicBezTo>
                    <a:cubicBezTo>
                      <a:pt x="0" y="1007"/>
                      <a:pt x="286" y="1292"/>
                      <a:pt x="647" y="1292"/>
                    </a:cubicBezTo>
                    <a:lnTo>
                      <a:pt x="21209" y="1292"/>
                    </a:lnTo>
                    <a:cubicBezTo>
                      <a:pt x="21570" y="1292"/>
                      <a:pt x="21855" y="1007"/>
                      <a:pt x="21855" y="646"/>
                    </a:cubicBezTo>
                    <a:cubicBezTo>
                      <a:pt x="21855" y="291"/>
                      <a:pt x="21570" y="0"/>
                      <a:pt x="21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1"/>
              <p:cNvSpPr/>
              <p:nvPr/>
            </p:nvSpPr>
            <p:spPr>
              <a:xfrm>
                <a:off x="7603656" y="1787748"/>
                <a:ext cx="549212" cy="38901"/>
              </a:xfrm>
              <a:custGeom>
                <a:avLst/>
                <a:gdLst/>
                <a:ahLst/>
                <a:cxnLst/>
                <a:rect l="l" t="t" r="r" b="b"/>
                <a:pathLst>
                  <a:path w="18269" h="1294" extrusionOk="0">
                    <a:moveTo>
                      <a:pt x="647" y="1"/>
                    </a:moveTo>
                    <a:cubicBezTo>
                      <a:pt x="286" y="1"/>
                      <a:pt x="0" y="293"/>
                      <a:pt x="0" y="647"/>
                    </a:cubicBezTo>
                    <a:cubicBezTo>
                      <a:pt x="0" y="1007"/>
                      <a:pt x="286" y="1294"/>
                      <a:pt x="647" y="1294"/>
                    </a:cubicBezTo>
                    <a:lnTo>
                      <a:pt x="17623" y="1294"/>
                    </a:lnTo>
                    <a:cubicBezTo>
                      <a:pt x="17978" y="1294"/>
                      <a:pt x="18269" y="1007"/>
                      <a:pt x="18269" y="647"/>
                    </a:cubicBezTo>
                    <a:cubicBezTo>
                      <a:pt x="18269" y="293"/>
                      <a:pt x="17978" y="1"/>
                      <a:pt x="17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9" name="Google Shape;419;p31"/>
          <p:cNvGrpSpPr/>
          <p:nvPr/>
        </p:nvGrpSpPr>
        <p:grpSpPr>
          <a:xfrm>
            <a:off x="299286" y="189025"/>
            <a:ext cx="133205" cy="119344"/>
            <a:chOff x="222150" y="185025"/>
            <a:chExt cx="170100" cy="152400"/>
          </a:xfrm>
        </p:grpSpPr>
        <p:cxnSp>
          <p:nvCxnSpPr>
            <p:cNvPr id="420" name="Google Shape;420;p31"/>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421" name="Google Shape;421;p31"/>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422" name="Google Shape;422;p31"/>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423" name="Google Shape;423;p31"/>
          <p:cNvGrpSpPr/>
          <p:nvPr/>
        </p:nvGrpSpPr>
        <p:grpSpPr>
          <a:xfrm>
            <a:off x="5055410" y="2845326"/>
            <a:ext cx="633471" cy="733893"/>
            <a:chOff x="5055410" y="2845326"/>
            <a:chExt cx="633471" cy="733893"/>
          </a:xfrm>
        </p:grpSpPr>
        <p:grpSp>
          <p:nvGrpSpPr>
            <p:cNvPr id="424" name="Google Shape;424;p31"/>
            <p:cNvGrpSpPr/>
            <p:nvPr/>
          </p:nvGrpSpPr>
          <p:grpSpPr>
            <a:xfrm>
              <a:off x="5055410" y="2845326"/>
              <a:ext cx="633471" cy="733893"/>
              <a:chOff x="5418807" y="2497285"/>
              <a:chExt cx="700200" cy="811200"/>
            </a:xfrm>
          </p:grpSpPr>
          <p:sp>
            <p:nvSpPr>
              <p:cNvPr id="425" name="Google Shape;425;p31"/>
              <p:cNvSpPr/>
              <p:nvPr/>
            </p:nvSpPr>
            <p:spPr>
              <a:xfrm>
                <a:off x="5418807" y="2497285"/>
                <a:ext cx="700200" cy="811200"/>
              </a:xfrm>
              <a:prstGeom prst="roundRect">
                <a:avLst>
                  <a:gd name="adj" fmla="val 18711"/>
                </a:avLst>
              </a:prstGeom>
              <a:gradFill>
                <a:gsLst>
                  <a:gs pos="0">
                    <a:srgbClr val="FFFFFF">
                      <a:alpha val="85710"/>
                    </a:srgbClr>
                  </a:gs>
                  <a:gs pos="100000">
                    <a:srgbClr val="C5C7F4">
                      <a:alpha val="85710"/>
                    </a:srgbClr>
                  </a:gs>
                </a:gsLst>
                <a:lin ang="5400012" scaled="0"/>
              </a:gradFill>
              <a:ln>
                <a:noFill/>
              </a:ln>
              <a:effectLst>
                <a:outerShdw blurRad="57150" dist="19050" dir="5400000" algn="bl" rotWithShape="0">
                  <a:schemeClr val="dk1">
                    <a:alpha val="2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426;p31"/>
              <p:cNvGrpSpPr/>
              <p:nvPr/>
            </p:nvGrpSpPr>
            <p:grpSpPr>
              <a:xfrm>
                <a:off x="5600579" y="2592573"/>
                <a:ext cx="336576" cy="344118"/>
                <a:chOff x="3409000" y="1026975"/>
                <a:chExt cx="355075" cy="363032"/>
              </a:xfrm>
            </p:grpSpPr>
            <p:sp>
              <p:nvSpPr>
                <p:cNvPr id="427" name="Google Shape;427;p31"/>
                <p:cNvSpPr/>
                <p:nvPr/>
              </p:nvSpPr>
              <p:spPr>
                <a:xfrm>
                  <a:off x="3409000" y="1026975"/>
                  <a:ext cx="355075" cy="355225"/>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1"/>
                <p:cNvSpPr/>
                <p:nvPr/>
              </p:nvSpPr>
              <p:spPr>
                <a:xfrm>
                  <a:off x="3528425" y="1078900"/>
                  <a:ext cx="116400" cy="116250"/>
                </a:xfrm>
                <a:custGeom>
                  <a:avLst/>
                  <a:gdLst/>
                  <a:ahLst/>
                  <a:cxnLst/>
                  <a:rect l="l" t="t" r="r" b="b"/>
                  <a:pathLst>
                    <a:path w="4656" h="4650" extrusionOk="0">
                      <a:moveTo>
                        <a:pt x="2327" y="0"/>
                      </a:moveTo>
                      <a:cubicBezTo>
                        <a:pt x="1041" y="0"/>
                        <a:pt x="0" y="1041"/>
                        <a:pt x="0" y="2322"/>
                      </a:cubicBezTo>
                      <a:cubicBezTo>
                        <a:pt x="0" y="3609"/>
                        <a:pt x="1041" y="4650"/>
                        <a:pt x="2327" y="4650"/>
                      </a:cubicBezTo>
                      <a:cubicBezTo>
                        <a:pt x="3609" y="4650"/>
                        <a:pt x="4655" y="3609"/>
                        <a:pt x="4655" y="2322"/>
                      </a:cubicBezTo>
                      <a:cubicBezTo>
                        <a:pt x="4655" y="1041"/>
                        <a:pt x="3609" y="0"/>
                        <a:pt x="2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1"/>
                <p:cNvSpPr/>
                <p:nvPr/>
              </p:nvSpPr>
              <p:spPr>
                <a:xfrm>
                  <a:off x="3464200" y="1246832"/>
                  <a:ext cx="244825" cy="143175"/>
                </a:xfrm>
                <a:custGeom>
                  <a:avLst/>
                  <a:gdLst/>
                  <a:ahLst/>
                  <a:cxnLst/>
                  <a:rect l="l" t="t" r="r" b="b"/>
                  <a:pathLst>
                    <a:path w="9793" h="5727" extrusionOk="0">
                      <a:moveTo>
                        <a:pt x="4896" y="1"/>
                      </a:moveTo>
                      <a:cubicBezTo>
                        <a:pt x="2551" y="1"/>
                        <a:pt x="572" y="1597"/>
                        <a:pt x="1" y="3765"/>
                      </a:cubicBezTo>
                      <a:cubicBezTo>
                        <a:pt x="1276" y="4984"/>
                        <a:pt x="3003" y="5726"/>
                        <a:pt x="4896" y="5726"/>
                      </a:cubicBezTo>
                      <a:cubicBezTo>
                        <a:pt x="6790" y="5726"/>
                        <a:pt x="8517" y="4984"/>
                        <a:pt x="9792" y="3765"/>
                      </a:cubicBezTo>
                      <a:cubicBezTo>
                        <a:pt x="9215" y="1597"/>
                        <a:pt x="7236" y="1"/>
                        <a:pt x="48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0" name="Google Shape;430;p31"/>
            <p:cNvGrpSpPr/>
            <p:nvPr/>
          </p:nvGrpSpPr>
          <p:grpSpPr>
            <a:xfrm>
              <a:off x="5195602" y="3311831"/>
              <a:ext cx="352067" cy="169406"/>
              <a:chOff x="5528432" y="2979624"/>
              <a:chExt cx="480900" cy="187251"/>
            </a:xfrm>
          </p:grpSpPr>
          <p:sp>
            <p:nvSpPr>
              <p:cNvPr id="431" name="Google Shape;431;p31"/>
              <p:cNvSpPr/>
              <p:nvPr/>
            </p:nvSpPr>
            <p:spPr>
              <a:xfrm>
                <a:off x="5528432" y="2979624"/>
                <a:ext cx="480900" cy="40800"/>
              </a:xfrm>
              <a:prstGeom prst="roundRect">
                <a:avLst>
                  <a:gd name="adj" fmla="val 50000"/>
                </a:avLst>
              </a:prstGeom>
              <a:solidFill>
                <a:schemeClr val="accent6">
                  <a:alpha val="535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1"/>
              <p:cNvSpPr/>
              <p:nvPr/>
            </p:nvSpPr>
            <p:spPr>
              <a:xfrm>
                <a:off x="5528432" y="3052849"/>
                <a:ext cx="480900" cy="40800"/>
              </a:xfrm>
              <a:prstGeom prst="roundRect">
                <a:avLst>
                  <a:gd name="adj" fmla="val 50000"/>
                </a:avLst>
              </a:prstGeom>
              <a:solidFill>
                <a:schemeClr val="accent6">
                  <a:alpha val="535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5610449" y="3126075"/>
                <a:ext cx="316800" cy="40800"/>
              </a:xfrm>
              <a:prstGeom prst="roundRect">
                <a:avLst>
                  <a:gd name="adj" fmla="val 50000"/>
                </a:avLst>
              </a:prstGeom>
              <a:solidFill>
                <a:schemeClr val="accent6">
                  <a:alpha val="535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4" name="Google Shape;434;p31"/>
          <p:cNvGrpSpPr/>
          <p:nvPr/>
        </p:nvGrpSpPr>
        <p:grpSpPr>
          <a:xfrm>
            <a:off x="7427195" y="2464693"/>
            <a:ext cx="694832" cy="494692"/>
            <a:chOff x="3336290" y="764021"/>
            <a:chExt cx="810300" cy="576900"/>
          </a:xfrm>
        </p:grpSpPr>
        <p:sp>
          <p:nvSpPr>
            <p:cNvPr id="435" name="Google Shape;435;p31"/>
            <p:cNvSpPr/>
            <p:nvPr/>
          </p:nvSpPr>
          <p:spPr>
            <a:xfrm rot="-5401788">
              <a:off x="3452990" y="647471"/>
              <a:ext cx="576900" cy="810000"/>
            </a:xfrm>
            <a:prstGeom prst="roundRect">
              <a:avLst>
                <a:gd name="adj" fmla="val 7267"/>
              </a:avLst>
            </a:prstGeom>
            <a:gradFill>
              <a:gsLst>
                <a:gs pos="0">
                  <a:srgbClr val="FFFFFF"/>
                </a:gs>
                <a:gs pos="100000">
                  <a:srgbClr val="C5C7F4"/>
                </a:gs>
              </a:gsLst>
              <a:lin ang="5400012"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1"/>
            <p:cNvSpPr/>
            <p:nvPr/>
          </p:nvSpPr>
          <p:spPr>
            <a:xfrm>
              <a:off x="3414726" y="1013671"/>
              <a:ext cx="653730" cy="281110"/>
            </a:xfrm>
            <a:custGeom>
              <a:avLst/>
              <a:gdLst/>
              <a:ahLst/>
              <a:cxnLst/>
              <a:rect l="l" t="t" r="r" b="b"/>
              <a:pathLst>
                <a:path w="28015" h="14176" extrusionOk="0">
                  <a:moveTo>
                    <a:pt x="7411" y="1"/>
                  </a:moveTo>
                  <a:cubicBezTo>
                    <a:pt x="6941" y="1"/>
                    <a:pt x="6471" y="194"/>
                    <a:pt x="6132" y="580"/>
                  </a:cubicBezTo>
                  <a:lnTo>
                    <a:pt x="429" y="7037"/>
                  </a:lnTo>
                  <a:cubicBezTo>
                    <a:pt x="154" y="7353"/>
                    <a:pt x="0" y="7752"/>
                    <a:pt x="0" y="8170"/>
                  </a:cubicBezTo>
                  <a:lnTo>
                    <a:pt x="0" y="12472"/>
                  </a:lnTo>
                  <a:cubicBezTo>
                    <a:pt x="0" y="13409"/>
                    <a:pt x="766" y="14175"/>
                    <a:pt x="1711" y="14175"/>
                  </a:cubicBezTo>
                  <a:lnTo>
                    <a:pt x="26304" y="14175"/>
                  </a:lnTo>
                  <a:cubicBezTo>
                    <a:pt x="27249" y="14175"/>
                    <a:pt x="28015" y="13409"/>
                    <a:pt x="28015" y="12472"/>
                  </a:cubicBezTo>
                  <a:lnTo>
                    <a:pt x="28015" y="8742"/>
                  </a:lnTo>
                  <a:cubicBezTo>
                    <a:pt x="28015" y="8245"/>
                    <a:pt x="27798" y="7776"/>
                    <a:pt x="27420" y="7449"/>
                  </a:cubicBezTo>
                  <a:lnTo>
                    <a:pt x="22816" y="3486"/>
                  </a:lnTo>
                  <a:cubicBezTo>
                    <a:pt x="22496" y="3210"/>
                    <a:pt x="22100" y="3072"/>
                    <a:pt x="21705" y="3072"/>
                  </a:cubicBezTo>
                  <a:cubicBezTo>
                    <a:pt x="21289" y="3072"/>
                    <a:pt x="20874" y="3224"/>
                    <a:pt x="20546" y="3526"/>
                  </a:cubicBezTo>
                  <a:lnTo>
                    <a:pt x="16959" y="6826"/>
                  </a:lnTo>
                  <a:cubicBezTo>
                    <a:pt x="16631" y="7127"/>
                    <a:pt x="16216" y="7277"/>
                    <a:pt x="15803" y="7277"/>
                  </a:cubicBezTo>
                  <a:cubicBezTo>
                    <a:pt x="15352" y="7277"/>
                    <a:pt x="14902" y="7099"/>
                    <a:pt x="14568" y="6746"/>
                  </a:cubicBezTo>
                  <a:lnTo>
                    <a:pt x="8648" y="529"/>
                  </a:lnTo>
                  <a:cubicBezTo>
                    <a:pt x="8310" y="177"/>
                    <a:pt x="7860" y="1"/>
                    <a:pt x="7411" y="1"/>
                  </a:cubicBezTo>
                  <a:close/>
                </a:path>
              </a:pathLst>
            </a:custGeom>
            <a:gradFill>
              <a:gsLst>
                <a:gs pos="0">
                  <a:srgbClr val="8D90E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1"/>
            <p:cNvSpPr/>
            <p:nvPr/>
          </p:nvSpPr>
          <p:spPr>
            <a:xfrm>
              <a:off x="3848871" y="832785"/>
              <a:ext cx="144823" cy="144867"/>
            </a:xfrm>
            <a:custGeom>
              <a:avLst/>
              <a:gdLst/>
              <a:ahLst/>
              <a:cxnLst/>
              <a:rect l="l" t="t" r="r" b="b"/>
              <a:pathLst>
                <a:path w="4416" h="4417" extrusionOk="0">
                  <a:moveTo>
                    <a:pt x="2208" y="1"/>
                  </a:moveTo>
                  <a:cubicBezTo>
                    <a:pt x="991" y="1"/>
                    <a:pt x="1" y="990"/>
                    <a:pt x="1" y="2209"/>
                  </a:cubicBezTo>
                  <a:cubicBezTo>
                    <a:pt x="1" y="3427"/>
                    <a:pt x="991" y="4417"/>
                    <a:pt x="2208" y="4417"/>
                  </a:cubicBezTo>
                  <a:cubicBezTo>
                    <a:pt x="3427" y="4417"/>
                    <a:pt x="4416" y="3427"/>
                    <a:pt x="4416" y="2209"/>
                  </a:cubicBezTo>
                  <a:cubicBezTo>
                    <a:pt x="4416" y="990"/>
                    <a:pt x="3427" y="1"/>
                    <a:pt x="2208" y="1"/>
                  </a:cubicBezTo>
                  <a:close/>
                </a:path>
              </a:pathLst>
            </a:custGeom>
            <a:gradFill>
              <a:gsLst>
                <a:gs pos="0">
                  <a:srgbClr val="FFF68E"/>
                </a:gs>
                <a:gs pos="100000">
                  <a:srgbClr val="FFD966"/>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31"/>
          <p:cNvGrpSpPr/>
          <p:nvPr/>
        </p:nvGrpSpPr>
        <p:grpSpPr>
          <a:xfrm>
            <a:off x="5159411" y="1731360"/>
            <a:ext cx="999286" cy="251306"/>
            <a:chOff x="6394932" y="2541500"/>
            <a:chExt cx="959100" cy="241200"/>
          </a:xfrm>
        </p:grpSpPr>
        <p:sp>
          <p:nvSpPr>
            <p:cNvPr id="439" name="Google Shape;439;p31"/>
            <p:cNvSpPr/>
            <p:nvPr/>
          </p:nvSpPr>
          <p:spPr>
            <a:xfrm rot="-5400000">
              <a:off x="6753882" y="2182550"/>
              <a:ext cx="241200" cy="959100"/>
            </a:xfrm>
            <a:prstGeom prst="roundRect">
              <a:avLst>
                <a:gd name="adj" fmla="val 7267"/>
              </a:avLst>
            </a:prstGeom>
            <a:gradFill>
              <a:gsLst>
                <a:gs pos="0">
                  <a:srgbClr val="FFFFFF"/>
                </a:gs>
                <a:gs pos="100000">
                  <a:srgbClr val="C5C7F4"/>
                </a:gs>
              </a:gsLst>
              <a:lin ang="5400012"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rot="-5400000">
              <a:off x="6465475" y="2584700"/>
              <a:ext cx="152700" cy="154800"/>
            </a:xfrm>
            <a:prstGeom prst="roundRect">
              <a:avLst>
                <a:gd name="adj" fmla="val 7267"/>
              </a:avLst>
            </a:prstGeom>
            <a:gradFill>
              <a:gsLst>
                <a:gs pos="0">
                  <a:srgbClr val="E9A984"/>
                </a:gs>
                <a:gs pos="100000">
                  <a:srgbClr val="E57C85"/>
                </a:gs>
              </a:gsLst>
              <a:lin ang="2700006"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p:nvPr/>
          </p:nvSpPr>
          <p:spPr>
            <a:xfrm rot="-5400000">
              <a:off x="6687242" y="2584700"/>
              <a:ext cx="152700" cy="154800"/>
            </a:xfrm>
            <a:prstGeom prst="roundRect">
              <a:avLst>
                <a:gd name="adj" fmla="val 7267"/>
              </a:avLst>
            </a:prstGeom>
            <a:gradFill>
              <a:gsLst>
                <a:gs pos="0">
                  <a:srgbClr val="3DB0FD"/>
                </a:gs>
                <a:gs pos="100000">
                  <a:srgbClr val="308EF7"/>
                </a:gs>
              </a:gsLst>
              <a:lin ang="2700006"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rot="-5400000">
              <a:off x="6909008" y="2584700"/>
              <a:ext cx="152700" cy="154800"/>
            </a:xfrm>
            <a:prstGeom prst="roundRect">
              <a:avLst>
                <a:gd name="adj" fmla="val 7267"/>
              </a:avLst>
            </a:prstGeom>
            <a:gradFill>
              <a:gsLst>
                <a:gs pos="0">
                  <a:srgbClr val="E57C85"/>
                </a:gs>
                <a:gs pos="100000">
                  <a:schemeClr val="accent6"/>
                </a:gs>
              </a:gsLst>
              <a:lin ang="5400012"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p:nvPr/>
          </p:nvSpPr>
          <p:spPr>
            <a:xfrm rot="-5400000">
              <a:off x="7130775" y="2584700"/>
              <a:ext cx="152700" cy="154800"/>
            </a:xfrm>
            <a:prstGeom prst="roundRect">
              <a:avLst>
                <a:gd name="adj" fmla="val 7267"/>
              </a:avLst>
            </a:prstGeom>
            <a:gradFill>
              <a:gsLst>
                <a:gs pos="0">
                  <a:schemeClr val="lt2"/>
                </a:gs>
                <a:gs pos="100000">
                  <a:srgbClr val="E57C85"/>
                </a:gs>
              </a:gsLst>
              <a:lin ang="5400012"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31"/>
          <p:cNvGrpSpPr/>
          <p:nvPr/>
        </p:nvGrpSpPr>
        <p:grpSpPr>
          <a:xfrm>
            <a:off x="286617" y="3999999"/>
            <a:ext cx="145867" cy="958251"/>
            <a:chOff x="286625" y="3923799"/>
            <a:chExt cx="145867" cy="958251"/>
          </a:xfrm>
        </p:grpSpPr>
        <p:sp>
          <p:nvSpPr>
            <p:cNvPr id="445" name="Google Shape;445;p31"/>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31"/>
            <p:cNvGrpSpPr/>
            <p:nvPr/>
          </p:nvGrpSpPr>
          <p:grpSpPr>
            <a:xfrm>
              <a:off x="298112" y="4342643"/>
              <a:ext cx="110182" cy="126862"/>
              <a:chOff x="281100" y="2027800"/>
              <a:chExt cx="140700" cy="162000"/>
            </a:xfrm>
          </p:grpSpPr>
          <p:sp>
            <p:nvSpPr>
              <p:cNvPr id="447" name="Google Shape;447;p31"/>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 name="Google Shape;448;p31"/>
              <p:cNvGrpSpPr/>
              <p:nvPr/>
            </p:nvGrpSpPr>
            <p:grpSpPr>
              <a:xfrm>
                <a:off x="308875" y="2088450"/>
                <a:ext cx="85200" cy="40700"/>
                <a:chOff x="308875" y="2087000"/>
                <a:chExt cx="85200" cy="40700"/>
              </a:xfrm>
            </p:grpSpPr>
            <p:cxnSp>
              <p:nvCxnSpPr>
                <p:cNvPr id="449" name="Google Shape;449;p31"/>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31"/>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451" name="Google Shape;451;p31"/>
            <p:cNvGrpSpPr/>
            <p:nvPr/>
          </p:nvGrpSpPr>
          <p:grpSpPr>
            <a:xfrm>
              <a:off x="286625" y="3923799"/>
              <a:ext cx="133200" cy="133200"/>
              <a:chOff x="286625" y="3648899"/>
              <a:chExt cx="133200" cy="133200"/>
            </a:xfrm>
          </p:grpSpPr>
          <p:sp>
            <p:nvSpPr>
              <p:cNvPr id="452" name="Google Shape;452;p31"/>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1"/>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454" name="Google Shape;454;p31">
            <a:hlinkClick r:id="" action="ppaction://hlinkshowjump?jump=nextslide"/>
          </p:cNvPr>
          <p:cNvCxnSpPr/>
          <p:nvPr/>
        </p:nvCxnSpPr>
        <p:spPr>
          <a:xfrm>
            <a:off x="1046100" y="4007188"/>
            <a:ext cx="740100" cy="0"/>
          </a:xfrm>
          <a:prstGeom prst="straightConnector1">
            <a:avLst/>
          </a:prstGeom>
          <a:noFill/>
          <a:ln w="9525" cap="flat" cmpd="sng">
            <a:solidFill>
              <a:schemeClr val="dk2"/>
            </a:solidFill>
            <a:prstDash val="solid"/>
            <a:round/>
            <a:headEnd type="none" w="med" len="med"/>
            <a:tailEnd type="stealth" w="med" len="med"/>
          </a:ln>
        </p:spPr>
      </p:cxnSp>
      <p:sp>
        <p:nvSpPr>
          <p:cNvPr id="456" name="Google Shape;456;p31">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1">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8" name="Google Shape;588;p37"/>
          <p:cNvGrpSpPr/>
          <p:nvPr/>
        </p:nvGrpSpPr>
        <p:grpSpPr>
          <a:xfrm>
            <a:off x="299286" y="189025"/>
            <a:ext cx="133205" cy="119344"/>
            <a:chOff x="222150" y="185025"/>
            <a:chExt cx="170100" cy="152400"/>
          </a:xfrm>
        </p:grpSpPr>
        <p:cxnSp>
          <p:nvCxnSpPr>
            <p:cNvPr id="589" name="Google Shape;589;p37"/>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90" name="Google Shape;590;p37"/>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91" name="Google Shape;591;p37"/>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592" name="Google Shape;592;p37"/>
          <p:cNvGrpSpPr/>
          <p:nvPr/>
        </p:nvGrpSpPr>
        <p:grpSpPr>
          <a:xfrm>
            <a:off x="286625" y="3999999"/>
            <a:ext cx="145867" cy="958251"/>
            <a:chOff x="286625" y="3923799"/>
            <a:chExt cx="145867" cy="958251"/>
          </a:xfrm>
        </p:grpSpPr>
        <p:sp>
          <p:nvSpPr>
            <p:cNvPr id="593" name="Google Shape;593;p37"/>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 name="Google Shape;594;p37"/>
            <p:cNvGrpSpPr/>
            <p:nvPr/>
          </p:nvGrpSpPr>
          <p:grpSpPr>
            <a:xfrm>
              <a:off x="298112" y="4342643"/>
              <a:ext cx="110182" cy="126862"/>
              <a:chOff x="281100" y="2027800"/>
              <a:chExt cx="140700" cy="162000"/>
            </a:xfrm>
          </p:grpSpPr>
          <p:sp>
            <p:nvSpPr>
              <p:cNvPr id="595" name="Google Shape;595;p37"/>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6" name="Google Shape;596;p37"/>
              <p:cNvGrpSpPr/>
              <p:nvPr/>
            </p:nvGrpSpPr>
            <p:grpSpPr>
              <a:xfrm>
                <a:off x="308875" y="2088450"/>
                <a:ext cx="85200" cy="40700"/>
                <a:chOff x="308875" y="2087000"/>
                <a:chExt cx="85200" cy="40700"/>
              </a:xfrm>
            </p:grpSpPr>
            <p:cxnSp>
              <p:nvCxnSpPr>
                <p:cNvPr id="597" name="Google Shape;597;p37"/>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p37"/>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599" name="Google Shape;599;p37"/>
            <p:cNvGrpSpPr/>
            <p:nvPr/>
          </p:nvGrpSpPr>
          <p:grpSpPr>
            <a:xfrm>
              <a:off x="286625" y="3923799"/>
              <a:ext cx="133200" cy="133200"/>
              <a:chOff x="286625" y="3648899"/>
              <a:chExt cx="133200" cy="133200"/>
            </a:xfrm>
          </p:grpSpPr>
          <p:sp>
            <p:nvSpPr>
              <p:cNvPr id="600" name="Google Shape;600;p37"/>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6" name="Google Shape;606;p37">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37"/>
          <p:cNvGrpSpPr/>
          <p:nvPr/>
        </p:nvGrpSpPr>
        <p:grpSpPr>
          <a:xfrm>
            <a:off x="940335" y="1148688"/>
            <a:ext cx="2867518" cy="3002387"/>
            <a:chOff x="5380450" y="1070563"/>
            <a:chExt cx="2867518" cy="3002387"/>
          </a:xfrm>
        </p:grpSpPr>
        <p:sp>
          <p:nvSpPr>
            <p:cNvPr id="609" name="Google Shape;609;p37"/>
            <p:cNvSpPr/>
            <p:nvPr/>
          </p:nvSpPr>
          <p:spPr>
            <a:xfrm>
              <a:off x="6164625" y="1344650"/>
              <a:ext cx="1334100" cy="2405100"/>
            </a:xfrm>
            <a:prstGeom prst="roundRect">
              <a:avLst>
                <a:gd name="adj" fmla="val 0"/>
              </a:avLst>
            </a:prstGeom>
            <a:solidFill>
              <a:schemeClr val="accent6"/>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6298575" y="1546875"/>
              <a:ext cx="1066200" cy="449700"/>
            </a:xfrm>
            <a:prstGeom prst="roundRect">
              <a:avLst>
                <a:gd name="adj" fmla="val 18711"/>
              </a:avLst>
            </a:prstGeom>
            <a:gradFill>
              <a:gsLst>
                <a:gs pos="0">
                  <a:srgbClr val="8D90E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6298575" y="2078800"/>
              <a:ext cx="1066200" cy="999900"/>
            </a:xfrm>
            <a:prstGeom prst="roundRect">
              <a:avLst>
                <a:gd name="adj" fmla="val 7939"/>
              </a:avLst>
            </a:prstGeom>
            <a:gradFill>
              <a:gsLst>
                <a:gs pos="0">
                  <a:srgbClr val="8D90E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298575" y="3140800"/>
              <a:ext cx="1066200" cy="449700"/>
            </a:xfrm>
            <a:prstGeom prst="roundRect">
              <a:avLst>
                <a:gd name="adj" fmla="val 18711"/>
              </a:avLst>
            </a:prstGeom>
            <a:gradFill>
              <a:gsLst>
                <a:gs pos="0">
                  <a:srgbClr val="8D90E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146677" y="1070563"/>
              <a:ext cx="1369987" cy="3002387"/>
            </a:xfrm>
            <a:custGeom>
              <a:avLst/>
              <a:gdLst/>
              <a:ahLst/>
              <a:cxnLst/>
              <a:rect l="l" t="t" r="r" b="b"/>
              <a:pathLst>
                <a:path w="20528" h="44988" extrusionOk="0">
                  <a:moveTo>
                    <a:pt x="10264" y="1252"/>
                  </a:moveTo>
                  <a:cubicBezTo>
                    <a:pt x="10544" y="1252"/>
                    <a:pt x="10773" y="1481"/>
                    <a:pt x="10773" y="1760"/>
                  </a:cubicBezTo>
                  <a:cubicBezTo>
                    <a:pt x="10773" y="2041"/>
                    <a:pt x="10544" y="2270"/>
                    <a:pt x="10264" y="2270"/>
                  </a:cubicBezTo>
                  <a:cubicBezTo>
                    <a:pt x="9985" y="2270"/>
                    <a:pt x="9755" y="2041"/>
                    <a:pt x="9755" y="1760"/>
                  </a:cubicBezTo>
                  <a:cubicBezTo>
                    <a:pt x="9755" y="1481"/>
                    <a:pt x="9985" y="1252"/>
                    <a:pt x="10264" y="1252"/>
                  </a:cubicBezTo>
                  <a:close/>
                  <a:moveTo>
                    <a:pt x="11765" y="3221"/>
                  </a:moveTo>
                  <a:cubicBezTo>
                    <a:pt x="11887" y="3221"/>
                    <a:pt x="11984" y="3317"/>
                    <a:pt x="11984" y="3435"/>
                  </a:cubicBezTo>
                  <a:cubicBezTo>
                    <a:pt x="11984" y="3557"/>
                    <a:pt x="11887" y="3648"/>
                    <a:pt x="11765" y="3648"/>
                  </a:cubicBezTo>
                  <a:lnTo>
                    <a:pt x="8763" y="3648"/>
                  </a:lnTo>
                  <a:cubicBezTo>
                    <a:pt x="8641" y="3648"/>
                    <a:pt x="8545" y="3557"/>
                    <a:pt x="8545" y="3435"/>
                  </a:cubicBezTo>
                  <a:cubicBezTo>
                    <a:pt x="8545" y="3379"/>
                    <a:pt x="8570" y="3324"/>
                    <a:pt x="8611" y="3282"/>
                  </a:cubicBezTo>
                  <a:cubicBezTo>
                    <a:pt x="8646" y="3247"/>
                    <a:pt x="8702" y="3221"/>
                    <a:pt x="8763" y="3221"/>
                  </a:cubicBezTo>
                  <a:close/>
                  <a:moveTo>
                    <a:pt x="19322" y="5541"/>
                  </a:moveTo>
                  <a:cubicBezTo>
                    <a:pt x="19536" y="5541"/>
                    <a:pt x="19708" y="5715"/>
                    <a:pt x="19708" y="5929"/>
                  </a:cubicBezTo>
                  <a:lnTo>
                    <a:pt x="19708" y="38902"/>
                  </a:lnTo>
                  <a:cubicBezTo>
                    <a:pt x="19708" y="39116"/>
                    <a:pt x="19536" y="39289"/>
                    <a:pt x="19322" y="39289"/>
                  </a:cubicBezTo>
                  <a:lnTo>
                    <a:pt x="1206" y="39289"/>
                  </a:lnTo>
                  <a:cubicBezTo>
                    <a:pt x="993" y="39289"/>
                    <a:pt x="820" y="39116"/>
                    <a:pt x="820" y="38902"/>
                  </a:cubicBezTo>
                  <a:lnTo>
                    <a:pt x="820" y="5929"/>
                  </a:lnTo>
                  <a:cubicBezTo>
                    <a:pt x="820" y="5715"/>
                    <a:pt x="993" y="5541"/>
                    <a:pt x="1206" y="5541"/>
                  </a:cubicBezTo>
                  <a:close/>
                  <a:moveTo>
                    <a:pt x="10264" y="40607"/>
                  </a:moveTo>
                  <a:cubicBezTo>
                    <a:pt x="11145" y="40607"/>
                    <a:pt x="11857" y="41314"/>
                    <a:pt x="11857" y="42190"/>
                  </a:cubicBezTo>
                  <a:cubicBezTo>
                    <a:pt x="11857" y="43064"/>
                    <a:pt x="11145" y="43777"/>
                    <a:pt x="10264" y="43777"/>
                  </a:cubicBezTo>
                  <a:cubicBezTo>
                    <a:pt x="9384" y="43777"/>
                    <a:pt x="8677" y="43064"/>
                    <a:pt x="8677" y="42190"/>
                  </a:cubicBezTo>
                  <a:cubicBezTo>
                    <a:pt x="8677" y="41314"/>
                    <a:pt x="9384" y="40607"/>
                    <a:pt x="10264" y="40607"/>
                  </a:cubicBezTo>
                  <a:close/>
                  <a:moveTo>
                    <a:pt x="2098" y="1"/>
                  </a:moveTo>
                  <a:cubicBezTo>
                    <a:pt x="943" y="1"/>
                    <a:pt x="1" y="926"/>
                    <a:pt x="1" y="2061"/>
                  </a:cubicBezTo>
                  <a:lnTo>
                    <a:pt x="1" y="42927"/>
                  </a:lnTo>
                  <a:cubicBezTo>
                    <a:pt x="1" y="44067"/>
                    <a:pt x="943" y="44987"/>
                    <a:pt x="2098" y="44987"/>
                  </a:cubicBezTo>
                  <a:lnTo>
                    <a:pt x="18432" y="44987"/>
                  </a:lnTo>
                  <a:cubicBezTo>
                    <a:pt x="19586" y="44987"/>
                    <a:pt x="20527" y="44067"/>
                    <a:pt x="20527" y="42927"/>
                  </a:cubicBezTo>
                  <a:lnTo>
                    <a:pt x="20527" y="2061"/>
                  </a:lnTo>
                  <a:cubicBezTo>
                    <a:pt x="20527" y="926"/>
                    <a:pt x="19586" y="1"/>
                    <a:pt x="18432" y="1"/>
                  </a:cubicBezTo>
                  <a:close/>
                </a:path>
              </a:pathLst>
            </a:custGeom>
            <a:gradFill>
              <a:gsLst>
                <a:gs pos="0">
                  <a:srgbClr val="FFFFFF"/>
                </a:gs>
                <a:gs pos="100000">
                  <a:srgbClr val="C5C7F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37"/>
            <p:cNvGrpSpPr/>
            <p:nvPr/>
          </p:nvGrpSpPr>
          <p:grpSpPr>
            <a:xfrm>
              <a:off x="5380450" y="1200275"/>
              <a:ext cx="1386600" cy="449700"/>
              <a:chOff x="5270675" y="1411375"/>
              <a:chExt cx="1386600" cy="449700"/>
            </a:xfrm>
          </p:grpSpPr>
          <p:sp>
            <p:nvSpPr>
              <p:cNvPr id="615" name="Google Shape;615;p37"/>
              <p:cNvSpPr/>
              <p:nvPr/>
            </p:nvSpPr>
            <p:spPr>
              <a:xfrm>
                <a:off x="5270675" y="1411375"/>
                <a:ext cx="1386600" cy="449700"/>
              </a:xfrm>
              <a:prstGeom prst="roundRect">
                <a:avLst>
                  <a:gd name="adj" fmla="val 18711"/>
                </a:avLst>
              </a:pr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5370729" y="1459698"/>
                <a:ext cx="336576" cy="336718"/>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gradFill>
                <a:gsLst>
                  <a:gs pos="0">
                    <a:srgbClr val="FFFFFF"/>
                  </a:gs>
                  <a:gs pos="100000">
                    <a:srgbClr val="C5C7F4"/>
                  </a:gs>
                </a:gsLst>
                <a:lin ang="5400700" scaled="0"/>
              </a:gra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5433171" y="1520542"/>
                <a:ext cx="211691" cy="215028"/>
              </a:xfrm>
              <a:custGeom>
                <a:avLst/>
                <a:gdLst/>
                <a:ahLst/>
                <a:cxnLst/>
                <a:rect l="l" t="t" r="r" b="b"/>
                <a:pathLst>
                  <a:path w="21410" h="21753" extrusionOk="0">
                    <a:moveTo>
                      <a:pt x="10706" y="6083"/>
                    </a:moveTo>
                    <a:cubicBezTo>
                      <a:pt x="10835" y="6083"/>
                      <a:pt x="10966" y="6088"/>
                      <a:pt x="11098" y="6098"/>
                    </a:cubicBezTo>
                    <a:cubicBezTo>
                      <a:pt x="13419" y="6281"/>
                      <a:pt x="15307" y="8163"/>
                      <a:pt x="15491" y="10491"/>
                    </a:cubicBezTo>
                    <a:cubicBezTo>
                      <a:pt x="15709" y="13314"/>
                      <a:pt x="13478" y="15677"/>
                      <a:pt x="10700" y="15677"/>
                    </a:cubicBezTo>
                    <a:cubicBezTo>
                      <a:pt x="10574" y="15677"/>
                      <a:pt x="10447" y="15672"/>
                      <a:pt x="10320" y="15662"/>
                    </a:cubicBezTo>
                    <a:cubicBezTo>
                      <a:pt x="7991" y="15478"/>
                      <a:pt x="6109" y="13590"/>
                      <a:pt x="5927" y="11269"/>
                    </a:cubicBezTo>
                    <a:cubicBezTo>
                      <a:pt x="5702" y="8444"/>
                      <a:pt x="7927" y="6083"/>
                      <a:pt x="10706" y="6083"/>
                    </a:cubicBezTo>
                    <a:close/>
                    <a:moveTo>
                      <a:pt x="8134" y="0"/>
                    </a:moveTo>
                    <a:lnTo>
                      <a:pt x="7677" y="2883"/>
                    </a:lnTo>
                    <a:cubicBezTo>
                      <a:pt x="6808" y="3215"/>
                      <a:pt x="6006" y="3685"/>
                      <a:pt x="5304" y="4263"/>
                    </a:cubicBezTo>
                    <a:lnTo>
                      <a:pt x="2569" y="3215"/>
                    </a:lnTo>
                    <a:lnTo>
                      <a:pt x="1" y="7666"/>
                    </a:lnTo>
                    <a:lnTo>
                      <a:pt x="2271" y="9507"/>
                    </a:lnTo>
                    <a:cubicBezTo>
                      <a:pt x="2197" y="9953"/>
                      <a:pt x="2163" y="10411"/>
                      <a:pt x="2163" y="10879"/>
                    </a:cubicBezTo>
                    <a:cubicBezTo>
                      <a:pt x="2163" y="11343"/>
                      <a:pt x="2197" y="11806"/>
                      <a:pt x="2271" y="12252"/>
                    </a:cubicBezTo>
                    <a:lnTo>
                      <a:pt x="1" y="14089"/>
                    </a:lnTo>
                    <a:lnTo>
                      <a:pt x="2569" y="18545"/>
                    </a:lnTo>
                    <a:lnTo>
                      <a:pt x="5304" y="17497"/>
                    </a:lnTo>
                    <a:cubicBezTo>
                      <a:pt x="6006" y="18075"/>
                      <a:pt x="6808" y="18539"/>
                      <a:pt x="7677" y="18870"/>
                    </a:cubicBezTo>
                    <a:lnTo>
                      <a:pt x="8134" y="21753"/>
                    </a:lnTo>
                    <a:lnTo>
                      <a:pt x="13276" y="21753"/>
                    </a:lnTo>
                    <a:lnTo>
                      <a:pt x="13733" y="18870"/>
                    </a:lnTo>
                    <a:cubicBezTo>
                      <a:pt x="14604" y="18539"/>
                      <a:pt x="15404" y="18075"/>
                      <a:pt x="16114" y="17497"/>
                    </a:cubicBezTo>
                    <a:lnTo>
                      <a:pt x="18841" y="18545"/>
                    </a:lnTo>
                    <a:lnTo>
                      <a:pt x="21410" y="14089"/>
                    </a:lnTo>
                    <a:lnTo>
                      <a:pt x="19139" y="12252"/>
                    </a:lnTo>
                    <a:cubicBezTo>
                      <a:pt x="19213" y="11800"/>
                      <a:pt x="19253" y="11343"/>
                      <a:pt x="19253" y="10879"/>
                    </a:cubicBezTo>
                    <a:cubicBezTo>
                      <a:pt x="19253" y="10411"/>
                      <a:pt x="19213" y="9953"/>
                      <a:pt x="19139" y="9507"/>
                    </a:cubicBezTo>
                    <a:lnTo>
                      <a:pt x="21410" y="7666"/>
                    </a:lnTo>
                    <a:lnTo>
                      <a:pt x="18841" y="3215"/>
                    </a:lnTo>
                    <a:lnTo>
                      <a:pt x="16114" y="4263"/>
                    </a:lnTo>
                    <a:cubicBezTo>
                      <a:pt x="15404" y="3685"/>
                      <a:pt x="14604" y="3215"/>
                      <a:pt x="13733" y="2883"/>
                    </a:cubicBezTo>
                    <a:lnTo>
                      <a:pt x="13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8" name="Google Shape;618;p37"/>
              <p:cNvGrpSpPr/>
              <p:nvPr/>
            </p:nvGrpSpPr>
            <p:grpSpPr>
              <a:xfrm>
                <a:off x="5794626" y="1542600"/>
                <a:ext cx="706512" cy="187247"/>
                <a:chOff x="5784976" y="732725"/>
                <a:chExt cx="706512" cy="187247"/>
              </a:xfrm>
            </p:grpSpPr>
            <p:sp>
              <p:nvSpPr>
                <p:cNvPr id="619" name="Google Shape;619;p37"/>
                <p:cNvSpPr/>
                <p:nvPr/>
              </p:nvSpPr>
              <p:spPr>
                <a:xfrm>
                  <a:off x="5784987" y="732725"/>
                  <a:ext cx="7065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5784987" y="805955"/>
                  <a:ext cx="7065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5784976" y="879172"/>
                  <a:ext cx="4653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2" name="Google Shape;622;p37"/>
            <p:cNvGrpSpPr/>
            <p:nvPr/>
          </p:nvGrpSpPr>
          <p:grpSpPr>
            <a:xfrm>
              <a:off x="6533820" y="2611181"/>
              <a:ext cx="1714149" cy="744321"/>
              <a:chOff x="6709845" y="3859168"/>
              <a:chExt cx="1714149" cy="744321"/>
            </a:xfrm>
          </p:grpSpPr>
          <p:grpSp>
            <p:nvGrpSpPr>
              <p:cNvPr id="623" name="Google Shape;623;p37"/>
              <p:cNvGrpSpPr/>
              <p:nvPr/>
            </p:nvGrpSpPr>
            <p:grpSpPr>
              <a:xfrm>
                <a:off x="6709845" y="3859168"/>
                <a:ext cx="1714149" cy="744321"/>
                <a:chOff x="6709845" y="3859168"/>
                <a:chExt cx="1714149" cy="744321"/>
              </a:xfrm>
            </p:grpSpPr>
            <p:sp>
              <p:nvSpPr>
                <p:cNvPr id="624" name="Google Shape;624;p37"/>
                <p:cNvSpPr/>
                <p:nvPr/>
              </p:nvSpPr>
              <p:spPr>
                <a:xfrm>
                  <a:off x="6709845" y="3859168"/>
                  <a:ext cx="1714149" cy="744321"/>
                </a:xfrm>
                <a:custGeom>
                  <a:avLst/>
                  <a:gdLst/>
                  <a:ahLst/>
                  <a:cxnLst/>
                  <a:rect l="l" t="t" r="r" b="b"/>
                  <a:pathLst>
                    <a:path w="30618" h="13295" extrusionOk="0">
                      <a:moveTo>
                        <a:pt x="2363" y="1"/>
                      </a:moveTo>
                      <a:cubicBezTo>
                        <a:pt x="1058" y="1"/>
                        <a:pt x="0" y="1059"/>
                        <a:pt x="0" y="2363"/>
                      </a:cubicBezTo>
                      <a:lnTo>
                        <a:pt x="0" y="10932"/>
                      </a:lnTo>
                      <a:cubicBezTo>
                        <a:pt x="0" y="12236"/>
                        <a:pt x="1058" y="13294"/>
                        <a:pt x="2363" y="13294"/>
                      </a:cubicBezTo>
                      <a:lnTo>
                        <a:pt x="28256" y="13294"/>
                      </a:lnTo>
                      <a:cubicBezTo>
                        <a:pt x="29560" y="13294"/>
                        <a:pt x="30617" y="12236"/>
                        <a:pt x="30617" y="10932"/>
                      </a:cubicBezTo>
                      <a:lnTo>
                        <a:pt x="30617" y="2363"/>
                      </a:lnTo>
                      <a:cubicBezTo>
                        <a:pt x="30617" y="1059"/>
                        <a:pt x="29560" y="1"/>
                        <a:pt x="28256" y="1"/>
                      </a:cubicBezTo>
                      <a:close/>
                    </a:path>
                  </a:pathLst>
                </a:custGeom>
                <a:gradFill>
                  <a:gsLst>
                    <a:gs pos="0">
                      <a:srgbClr val="FFFFFF"/>
                    </a:gs>
                    <a:gs pos="100000">
                      <a:srgbClr val="C5C7F4"/>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a:off x="6913802" y="4007811"/>
                  <a:ext cx="309765" cy="164260"/>
                </a:xfrm>
                <a:custGeom>
                  <a:avLst/>
                  <a:gdLst/>
                  <a:ahLst/>
                  <a:cxnLst/>
                  <a:rect l="l" t="t" r="r" b="b"/>
                  <a:pathLst>
                    <a:path w="5533" h="2934" extrusionOk="0">
                      <a:moveTo>
                        <a:pt x="1465" y="0"/>
                      </a:moveTo>
                      <a:cubicBezTo>
                        <a:pt x="659" y="0"/>
                        <a:pt x="0" y="658"/>
                        <a:pt x="0" y="1471"/>
                      </a:cubicBezTo>
                      <a:cubicBezTo>
                        <a:pt x="0" y="2276"/>
                        <a:pt x="659" y="2934"/>
                        <a:pt x="1465" y="2934"/>
                      </a:cubicBezTo>
                      <a:lnTo>
                        <a:pt x="4068" y="2934"/>
                      </a:lnTo>
                      <a:cubicBezTo>
                        <a:pt x="4874" y="2934"/>
                        <a:pt x="5532" y="2276"/>
                        <a:pt x="5532" y="1471"/>
                      </a:cubicBezTo>
                      <a:cubicBezTo>
                        <a:pt x="5532" y="658"/>
                        <a:pt x="4874" y="0"/>
                        <a:pt x="4068" y="0"/>
                      </a:cubicBezTo>
                      <a:close/>
                    </a:path>
                  </a:pathLst>
                </a:cu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a:off x="6899134" y="3993367"/>
                  <a:ext cx="193092" cy="193484"/>
                </a:xfrm>
                <a:custGeom>
                  <a:avLst/>
                  <a:gdLst/>
                  <a:ahLst/>
                  <a:cxnLst/>
                  <a:rect l="l" t="t" r="r" b="b"/>
                  <a:pathLst>
                    <a:path w="3449" h="3456" extrusionOk="0">
                      <a:moveTo>
                        <a:pt x="1727" y="0"/>
                      </a:moveTo>
                      <a:cubicBezTo>
                        <a:pt x="772" y="0"/>
                        <a:pt x="0" y="773"/>
                        <a:pt x="0" y="1729"/>
                      </a:cubicBezTo>
                      <a:cubicBezTo>
                        <a:pt x="0" y="2677"/>
                        <a:pt x="772" y="3456"/>
                        <a:pt x="1727" y="3456"/>
                      </a:cubicBezTo>
                      <a:cubicBezTo>
                        <a:pt x="2677" y="3456"/>
                        <a:pt x="3448" y="2677"/>
                        <a:pt x="3448" y="1729"/>
                      </a:cubicBezTo>
                      <a:cubicBezTo>
                        <a:pt x="3448" y="773"/>
                        <a:pt x="2677" y="0"/>
                        <a:pt x="1727" y="0"/>
                      </a:cubicBezTo>
                      <a:close/>
                    </a:path>
                  </a:pathLst>
                </a:custGeom>
                <a:gradFill>
                  <a:gsLst>
                    <a:gs pos="0">
                      <a:srgbClr val="FFF68E"/>
                    </a:gs>
                    <a:gs pos="100000">
                      <a:srgbClr val="FFD966"/>
                    </a:gs>
                  </a:gsLst>
                  <a:path path="circle">
                    <a:fillToRect l="50000" t="50000" r="50000" b="50000"/>
                  </a:path>
                  <a:tileRect/>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6927239" y="4021584"/>
                  <a:ext cx="136883" cy="136771"/>
                </a:xfrm>
                <a:custGeom>
                  <a:avLst/>
                  <a:gdLst/>
                  <a:ahLst/>
                  <a:cxnLst/>
                  <a:rect l="l" t="t" r="r" b="b"/>
                  <a:pathLst>
                    <a:path w="2445" h="2443" extrusionOk="0">
                      <a:moveTo>
                        <a:pt x="1225" y="0"/>
                      </a:moveTo>
                      <a:cubicBezTo>
                        <a:pt x="550" y="0"/>
                        <a:pt x="1" y="549"/>
                        <a:pt x="1" y="1225"/>
                      </a:cubicBezTo>
                      <a:cubicBezTo>
                        <a:pt x="1" y="1899"/>
                        <a:pt x="550" y="2442"/>
                        <a:pt x="1225" y="2442"/>
                      </a:cubicBezTo>
                      <a:cubicBezTo>
                        <a:pt x="1895" y="2442"/>
                        <a:pt x="2444" y="1899"/>
                        <a:pt x="2444" y="1225"/>
                      </a:cubicBezTo>
                      <a:cubicBezTo>
                        <a:pt x="2444" y="549"/>
                        <a:pt x="189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7"/>
                <p:cNvSpPr/>
                <p:nvPr/>
              </p:nvSpPr>
              <p:spPr>
                <a:xfrm>
                  <a:off x="6913802" y="4290541"/>
                  <a:ext cx="309765" cy="164316"/>
                </a:xfrm>
                <a:custGeom>
                  <a:avLst/>
                  <a:gdLst/>
                  <a:ahLst/>
                  <a:cxnLst/>
                  <a:rect l="l" t="t" r="r" b="b"/>
                  <a:pathLst>
                    <a:path w="5533" h="2935" extrusionOk="0">
                      <a:moveTo>
                        <a:pt x="1465" y="1"/>
                      </a:moveTo>
                      <a:cubicBezTo>
                        <a:pt x="659" y="1"/>
                        <a:pt x="0" y="658"/>
                        <a:pt x="0" y="1471"/>
                      </a:cubicBezTo>
                      <a:cubicBezTo>
                        <a:pt x="0" y="2277"/>
                        <a:pt x="659" y="2934"/>
                        <a:pt x="1465" y="2934"/>
                      </a:cubicBezTo>
                      <a:lnTo>
                        <a:pt x="4068" y="2934"/>
                      </a:lnTo>
                      <a:cubicBezTo>
                        <a:pt x="4874" y="2934"/>
                        <a:pt x="5532" y="2277"/>
                        <a:pt x="5532" y="1471"/>
                      </a:cubicBezTo>
                      <a:cubicBezTo>
                        <a:pt x="5532" y="658"/>
                        <a:pt x="4874" y="1"/>
                        <a:pt x="4068" y="1"/>
                      </a:cubicBezTo>
                      <a:close/>
                    </a:path>
                  </a:pathLst>
                </a:cu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7"/>
                <p:cNvSpPr/>
                <p:nvPr/>
              </p:nvSpPr>
              <p:spPr>
                <a:xfrm>
                  <a:off x="7041282" y="4276097"/>
                  <a:ext cx="193428" cy="193484"/>
                </a:xfrm>
                <a:custGeom>
                  <a:avLst/>
                  <a:gdLst/>
                  <a:ahLst/>
                  <a:cxnLst/>
                  <a:rect l="l" t="t" r="r" b="b"/>
                  <a:pathLst>
                    <a:path w="3455" h="3456" extrusionOk="0">
                      <a:moveTo>
                        <a:pt x="1728" y="1"/>
                      </a:moveTo>
                      <a:cubicBezTo>
                        <a:pt x="772" y="1"/>
                        <a:pt x="1" y="773"/>
                        <a:pt x="1" y="1729"/>
                      </a:cubicBezTo>
                      <a:cubicBezTo>
                        <a:pt x="1" y="2677"/>
                        <a:pt x="772" y="3456"/>
                        <a:pt x="1728" y="3456"/>
                      </a:cubicBezTo>
                      <a:cubicBezTo>
                        <a:pt x="2683" y="3456"/>
                        <a:pt x="3454" y="2677"/>
                        <a:pt x="3454" y="1729"/>
                      </a:cubicBezTo>
                      <a:cubicBezTo>
                        <a:pt x="3454" y="773"/>
                        <a:pt x="2683" y="1"/>
                        <a:pt x="1728" y="1"/>
                      </a:cubicBezTo>
                      <a:close/>
                    </a:path>
                  </a:pathLst>
                </a:custGeom>
                <a:gradFill>
                  <a:gsLst>
                    <a:gs pos="0">
                      <a:srgbClr val="E9A984"/>
                    </a:gs>
                    <a:gs pos="100000">
                      <a:srgbClr val="E57C85"/>
                    </a:gs>
                  </a:gsLst>
                  <a:lin ang="2698631"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7069779" y="4304314"/>
                  <a:ext cx="136491" cy="136771"/>
                </a:xfrm>
                <a:custGeom>
                  <a:avLst/>
                  <a:gdLst/>
                  <a:ahLst/>
                  <a:cxnLst/>
                  <a:rect l="l" t="t" r="r" b="b"/>
                  <a:pathLst>
                    <a:path w="2438" h="2443" extrusionOk="0">
                      <a:moveTo>
                        <a:pt x="1219" y="0"/>
                      </a:moveTo>
                      <a:cubicBezTo>
                        <a:pt x="543" y="0"/>
                        <a:pt x="1" y="550"/>
                        <a:pt x="1" y="1225"/>
                      </a:cubicBezTo>
                      <a:cubicBezTo>
                        <a:pt x="1" y="1899"/>
                        <a:pt x="543" y="2443"/>
                        <a:pt x="1219" y="2443"/>
                      </a:cubicBezTo>
                      <a:cubicBezTo>
                        <a:pt x="1894" y="2443"/>
                        <a:pt x="2438" y="1899"/>
                        <a:pt x="2438" y="1225"/>
                      </a:cubicBezTo>
                      <a:cubicBezTo>
                        <a:pt x="2438" y="550"/>
                        <a:pt x="1894" y="0"/>
                        <a:pt x="1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7455972" y="4025727"/>
                  <a:ext cx="115385" cy="114993"/>
                </a:xfrm>
                <a:custGeom>
                  <a:avLst/>
                  <a:gdLst/>
                  <a:ahLst/>
                  <a:cxnLst/>
                  <a:rect l="l" t="t" r="r" b="b"/>
                  <a:pathLst>
                    <a:path w="2061" h="2054" extrusionOk="0">
                      <a:moveTo>
                        <a:pt x="1030" y="0"/>
                      </a:moveTo>
                      <a:cubicBezTo>
                        <a:pt x="464" y="0"/>
                        <a:pt x="1" y="457"/>
                        <a:pt x="1" y="1024"/>
                      </a:cubicBezTo>
                      <a:cubicBezTo>
                        <a:pt x="1" y="1597"/>
                        <a:pt x="464" y="2054"/>
                        <a:pt x="1030" y="2054"/>
                      </a:cubicBezTo>
                      <a:cubicBezTo>
                        <a:pt x="1596" y="2054"/>
                        <a:pt x="2060" y="1597"/>
                        <a:pt x="2060" y="1024"/>
                      </a:cubicBezTo>
                      <a:cubicBezTo>
                        <a:pt x="2060" y="457"/>
                        <a:pt x="1596" y="0"/>
                        <a:pt x="1030" y="0"/>
                      </a:cubicBezTo>
                      <a:close/>
                    </a:path>
                  </a:pathLst>
                </a:custGeom>
                <a:gradFill>
                  <a:gsLst>
                    <a:gs pos="0">
                      <a:srgbClr val="FFF68E"/>
                    </a:gs>
                    <a:gs pos="100000">
                      <a:srgbClr val="FFD966"/>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7455972" y="4315231"/>
                  <a:ext cx="115385" cy="114993"/>
                </a:xfrm>
                <a:custGeom>
                  <a:avLst/>
                  <a:gdLst/>
                  <a:ahLst/>
                  <a:cxnLst/>
                  <a:rect l="l" t="t" r="r" b="b"/>
                  <a:pathLst>
                    <a:path w="2061" h="2054" extrusionOk="0">
                      <a:moveTo>
                        <a:pt x="1030" y="0"/>
                      </a:moveTo>
                      <a:cubicBezTo>
                        <a:pt x="464" y="0"/>
                        <a:pt x="1" y="457"/>
                        <a:pt x="1" y="1030"/>
                      </a:cubicBezTo>
                      <a:cubicBezTo>
                        <a:pt x="1" y="1595"/>
                        <a:pt x="464" y="2054"/>
                        <a:pt x="1030" y="2054"/>
                      </a:cubicBezTo>
                      <a:cubicBezTo>
                        <a:pt x="1596" y="2054"/>
                        <a:pt x="2060" y="1595"/>
                        <a:pt x="2060" y="1030"/>
                      </a:cubicBezTo>
                      <a:cubicBezTo>
                        <a:pt x="2060" y="457"/>
                        <a:pt x="1596" y="0"/>
                        <a:pt x="1030" y="0"/>
                      </a:cubicBezTo>
                      <a:close/>
                    </a:path>
                  </a:pathLst>
                </a:custGeom>
                <a:gradFill>
                  <a:gsLst>
                    <a:gs pos="0">
                      <a:srgbClr val="E9A984"/>
                    </a:gs>
                    <a:gs pos="100000">
                      <a:srgbClr val="E57C85"/>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37"/>
              <p:cNvGrpSpPr/>
              <p:nvPr/>
            </p:nvGrpSpPr>
            <p:grpSpPr>
              <a:xfrm>
                <a:off x="7629944" y="4025885"/>
                <a:ext cx="545407" cy="410286"/>
                <a:chOff x="7629944" y="4025885"/>
                <a:chExt cx="545407" cy="410286"/>
              </a:xfrm>
            </p:grpSpPr>
            <p:sp>
              <p:nvSpPr>
                <p:cNvPr id="634" name="Google Shape;634;p37"/>
                <p:cNvSpPr/>
                <p:nvPr/>
              </p:nvSpPr>
              <p:spPr>
                <a:xfrm>
                  <a:off x="7629952" y="4025885"/>
                  <a:ext cx="545400" cy="46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7629952" y="4309442"/>
                  <a:ext cx="545400" cy="46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7"/>
                <p:cNvSpPr/>
                <p:nvPr/>
              </p:nvSpPr>
              <p:spPr>
                <a:xfrm>
                  <a:off x="7629944" y="4107719"/>
                  <a:ext cx="367200" cy="46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7"/>
                <p:cNvSpPr/>
                <p:nvPr/>
              </p:nvSpPr>
              <p:spPr>
                <a:xfrm>
                  <a:off x="7629945" y="4389971"/>
                  <a:ext cx="460200" cy="46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8" name="Google Shape;638;p37"/>
            <p:cNvGrpSpPr/>
            <p:nvPr/>
          </p:nvGrpSpPr>
          <p:grpSpPr>
            <a:xfrm>
              <a:off x="5573850" y="3355500"/>
              <a:ext cx="381600" cy="356700"/>
              <a:chOff x="1062200" y="3366813"/>
              <a:chExt cx="381600" cy="356700"/>
            </a:xfrm>
          </p:grpSpPr>
          <p:sp>
            <p:nvSpPr>
              <p:cNvPr id="639" name="Google Shape;639;p37"/>
              <p:cNvSpPr/>
              <p:nvPr/>
            </p:nvSpPr>
            <p:spPr>
              <a:xfrm>
                <a:off x="1062200" y="3366813"/>
                <a:ext cx="381600" cy="356700"/>
              </a:xfrm>
              <a:prstGeom prst="roundRect">
                <a:avLst>
                  <a:gd name="adj" fmla="val 18293"/>
                </a:avLst>
              </a:prstGeom>
              <a:gradFill>
                <a:gsLst>
                  <a:gs pos="0">
                    <a:srgbClr val="3DB0FD"/>
                  </a:gs>
                  <a:gs pos="100000">
                    <a:srgbClr val="308EF7"/>
                  </a:gs>
                </a:gsLst>
                <a:lin ang="2698631"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 name="Google Shape;640;p37"/>
              <p:cNvGrpSpPr/>
              <p:nvPr/>
            </p:nvGrpSpPr>
            <p:grpSpPr>
              <a:xfrm>
                <a:off x="1138484" y="3433275"/>
                <a:ext cx="229200" cy="229200"/>
                <a:chOff x="955447" y="3891500"/>
                <a:chExt cx="229200" cy="229200"/>
              </a:xfrm>
            </p:grpSpPr>
            <p:sp>
              <p:nvSpPr>
                <p:cNvPr id="641" name="Google Shape;641;p37"/>
                <p:cNvSpPr/>
                <p:nvPr/>
              </p:nvSpPr>
              <p:spPr>
                <a:xfrm>
                  <a:off x="955447" y="3985700"/>
                  <a:ext cx="2292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rot="5400000">
                  <a:off x="955447" y="3985700"/>
                  <a:ext cx="2292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3" name="Google Shape;643;p37"/>
            <p:cNvGrpSpPr/>
            <p:nvPr/>
          </p:nvGrpSpPr>
          <p:grpSpPr>
            <a:xfrm rot="5400000">
              <a:off x="5462261" y="2839775"/>
              <a:ext cx="604800" cy="147600"/>
              <a:chOff x="7688649" y="828750"/>
              <a:chExt cx="604800" cy="147600"/>
            </a:xfrm>
          </p:grpSpPr>
          <p:sp>
            <p:nvSpPr>
              <p:cNvPr id="644" name="Google Shape;644;p37"/>
              <p:cNvSpPr/>
              <p:nvPr/>
            </p:nvSpPr>
            <p:spPr>
              <a:xfrm>
                <a:off x="8145849" y="828750"/>
                <a:ext cx="147600" cy="147600"/>
              </a:xfrm>
              <a:prstGeom prst="ellipse">
                <a:avLst/>
              </a:prstGeom>
              <a:solidFill>
                <a:srgbClr val="29283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7917249" y="828750"/>
                <a:ext cx="147600" cy="147600"/>
              </a:xfrm>
              <a:prstGeom prst="ellipse">
                <a:avLst/>
              </a:prstGeom>
              <a:solidFill>
                <a:srgbClr val="29283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7688649" y="828750"/>
                <a:ext cx="147600" cy="147600"/>
              </a:xfrm>
              <a:prstGeom prst="ellipse">
                <a:avLst/>
              </a:prstGeom>
              <a:solidFill>
                <a:srgbClr val="29283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7" name="Google Shape;647;p37">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مستطيل 69"/>
          <p:cNvSpPr/>
          <p:nvPr/>
        </p:nvSpPr>
        <p:spPr>
          <a:xfrm>
            <a:off x="3477058" y="247943"/>
            <a:ext cx="2100255" cy="646331"/>
          </a:xfrm>
          <a:prstGeom prst="rect">
            <a:avLst/>
          </a:prstGeom>
        </p:spPr>
        <p:txBody>
          <a:bodyPr wrap="none">
            <a:spAutoFit/>
          </a:bodyPr>
          <a:lstStyle/>
          <a:p>
            <a:pPr algn="ctr" defTabSz="584200" rtl="1" hangingPunct="0">
              <a:buClrTx/>
            </a:pPr>
            <a:r>
              <a:rPr lang="ar-SA" sz="3600" b="1" dirty="0" smtClean="0">
                <a:solidFill>
                  <a:schemeClr val="bg1"/>
                </a:solidFill>
                <a:latin typeface="Sakkal Majalla" panose="02000000000000000000" pitchFamily="2" charset="-78"/>
                <a:ea typeface="Oswald"/>
                <a:cs typeface="Sakkal Majalla" panose="02000000000000000000" pitchFamily="2" charset="-78"/>
                <a:sym typeface="Helvetica Neue"/>
              </a:rPr>
              <a:t>اسماء  </a:t>
            </a:r>
            <a:r>
              <a:rPr lang="ar-SA" sz="3600" b="1" dirty="0">
                <a:solidFill>
                  <a:schemeClr val="bg1"/>
                </a:solidFill>
                <a:latin typeface="Sakkal Majalla" panose="02000000000000000000" pitchFamily="2" charset="-78"/>
                <a:ea typeface="Oswald"/>
                <a:cs typeface="Sakkal Majalla" panose="02000000000000000000" pitchFamily="2" charset="-78"/>
                <a:sym typeface="Helvetica Neue"/>
              </a:rPr>
              <a:t>الملفات</a:t>
            </a:r>
          </a:p>
        </p:txBody>
      </p:sp>
      <p:sp>
        <p:nvSpPr>
          <p:cNvPr id="71" name="Google Shape;1178;p57"/>
          <p:cNvSpPr txBox="1">
            <a:spLocks noGrp="1"/>
          </p:cNvSpPr>
          <p:nvPr>
            <p:ph type="title"/>
          </p:nvPr>
        </p:nvSpPr>
        <p:spPr>
          <a:xfrm>
            <a:off x="4011811" y="1709218"/>
            <a:ext cx="4120697" cy="1724407"/>
          </a:xfrm>
          <a:prstGeom prst="rect">
            <a:avLst/>
          </a:prstGeom>
        </p:spPr>
        <p:txBody>
          <a:bodyPr spcFirstLastPara="1" wrap="square" lIns="91425" tIns="91425" rIns="91425" bIns="91425" anchor="ctr" anchorCtr="0">
            <a:noAutofit/>
          </a:bodyPr>
          <a:lstStyle/>
          <a:p>
            <a:pPr algn="r" rtl="1" eaLnBrk="1" latinLnBrk="0" hangingPunct="1"/>
            <a:r>
              <a:rPr lang="ar-EG" sz="1800" dirty="0">
                <a:latin typeface="Sakkal Majalla" panose="02000000000000000000" pitchFamily="2" charset="-78"/>
                <a:cs typeface="Sakkal Majalla" panose="02000000000000000000" pitchFamily="2" charset="-78"/>
              </a:rPr>
              <a:t>من المهم حفظ الملفات بأسماء فريدة لتمييزها.</a:t>
            </a:r>
            <a:r>
              <a:rPr lang="ar-SA" sz="1800" dirty="0">
                <a:latin typeface="Sakkal Majalla" panose="02000000000000000000" pitchFamily="2" charset="-78"/>
                <a:cs typeface="Sakkal Majalla" panose="02000000000000000000" pitchFamily="2" charset="-78"/>
              </a:rPr>
              <a:t/>
            </a:r>
            <a:br>
              <a:rPr lang="ar-SA" sz="1800" dirty="0">
                <a:latin typeface="Sakkal Majalla" panose="02000000000000000000" pitchFamily="2" charset="-78"/>
                <a:cs typeface="Sakkal Majalla" panose="02000000000000000000" pitchFamily="2" charset="-78"/>
              </a:rPr>
            </a:br>
            <a:r>
              <a:rPr lang="ar-EG" sz="1800" dirty="0">
                <a:latin typeface="Sakkal Majalla" panose="02000000000000000000" pitchFamily="2" charset="-78"/>
                <a:cs typeface="Sakkal Majalla" panose="02000000000000000000" pitchFamily="2" charset="-78"/>
              </a:rPr>
              <a:t>من المهم أن تقوم بتسمية الملفات بشكل يتناسب مع محتواها،</a:t>
            </a:r>
            <a:r>
              <a:rPr lang="ar-SA" sz="1800" dirty="0">
                <a:latin typeface="Sakkal Majalla" panose="02000000000000000000" pitchFamily="2" charset="-78"/>
                <a:cs typeface="Sakkal Majalla" panose="02000000000000000000" pitchFamily="2" charset="-78"/>
              </a:rPr>
              <a:t/>
            </a:r>
            <a:br>
              <a:rPr lang="ar-SA" sz="1800" dirty="0">
                <a:latin typeface="Sakkal Majalla" panose="02000000000000000000" pitchFamily="2" charset="-78"/>
                <a:cs typeface="Sakkal Majalla" panose="02000000000000000000" pitchFamily="2" charset="-78"/>
              </a:rPr>
            </a:br>
            <a:r>
              <a:rPr lang="ar-SA" sz="1800" dirty="0" smtClean="0">
                <a:solidFill>
                  <a:schemeClr val="bg1"/>
                </a:solidFill>
                <a:latin typeface="Sakkal Majalla" panose="02000000000000000000" pitchFamily="2" charset="-78"/>
                <a:cs typeface="Sakkal Majalla" panose="02000000000000000000" pitchFamily="2" charset="-78"/>
              </a:rPr>
              <a:t/>
            </a:r>
            <a:br>
              <a:rPr lang="ar-SA" sz="1800" dirty="0" smtClean="0">
                <a:solidFill>
                  <a:schemeClr val="bg1"/>
                </a:solidFill>
                <a:latin typeface="Sakkal Majalla" panose="02000000000000000000" pitchFamily="2" charset="-78"/>
                <a:cs typeface="Sakkal Majalla" panose="02000000000000000000" pitchFamily="2" charset="-78"/>
              </a:rPr>
            </a:br>
            <a:r>
              <a:rPr lang="ar-EG" sz="1800" dirty="0" smtClean="0">
                <a:solidFill>
                  <a:schemeClr val="bg1"/>
                </a:solidFill>
                <a:latin typeface="Sakkal Majalla" panose="02000000000000000000" pitchFamily="2" charset="-78"/>
                <a:cs typeface="Sakkal Majalla" panose="02000000000000000000" pitchFamily="2" charset="-78"/>
              </a:rPr>
              <a:t>وذلك </a:t>
            </a:r>
            <a:r>
              <a:rPr lang="ar-EG" sz="1800" dirty="0">
                <a:solidFill>
                  <a:schemeClr val="bg1"/>
                </a:solidFill>
                <a:latin typeface="Sakkal Majalla" panose="02000000000000000000" pitchFamily="2" charset="-78"/>
                <a:cs typeface="Sakkal Majalla" panose="02000000000000000000" pitchFamily="2" charset="-78"/>
              </a:rPr>
              <a:t>لتسهيل العثور عليها والتعرف على </a:t>
            </a:r>
            <a:r>
              <a:rPr lang="ar-EG" sz="1800" dirty="0" smtClean="0">
                <a:solidFill>
                  <a:schemeClr val="bg1"/>
                </a:solidFill>
                <a:latin typeface="Sakkal Majalla" panose="02000000000000000000" pitchFamily="2" charset="-78"/>
                <a:cs typeface="Sakkal Majalla" panose="02000000000000000000" pitchFamily="2" charset="-78"/>
              </a:rPr>
              <a:t>محتواها</a:t>
            </a:r>
            <a:r>
              <a:rPr lang="ar-SA" sz="1800" dirty="0" smtClean="0">
                <a:solidFill>
                  <a:schemeClr val="tx2">
                    <a:lumMod val="75000"/>
                  </a:schemeClr>
                </a:solidFill>
                <a:latin typeface="Sakkal Majalla" panose="02000000000000000000" pitchFamily="2" charset="-78"/>
                <a:cs typeface="Sakkal Majalla" panose="02000000000000000000" pitchFamily="2" charset="-78"/>
              </a:rPr>
              <a:t/>
            </a:r>
            <a:br>
              <a:rPr lang="ar-SA" sz="1800" dirty="0" smtClean="0">
                <a:solidFill>
                  <a:schemeClr val="tx2">
                    <a:lumMod val="75000"/>
                  </a:schemeClr>
                </a:solidFill>
                <a:latin typeface="Sakkal Majalla" panose="02000000000000000000" pitchFamily="2" charset="-78"/>
                <a:cs typeface="Sakkal Majalla" panose="02000000000000000000" pitchFamily="2" charset="-78"/>
              </a:rPr>
            </a:br>
            <a:r>
              <a:rPr lang="ar-EG" sz="1800" dirty="0" smtClean="0">
                <a:solidFill>
                  <a:schemeClr val="tx2">
                    <a:lumMod val="75000"/>
                  </a:schemeClr>
                </a:solidFill>
                <a:latin typeface="Sakkal Majalla" panose="02000000000000000000" pitchFamily="2" charset="-78"/>
                <a:cs typeface="Sakkal Majalla" panose="02000000000000000000" pitchFamily="2" charset="-78"/>
              </a:rPr>
              <a:t> </a:t>
            </a:r>
            <a:r>
              <a:rPr lang="ar-EG" sz="1800" dirty="0">
                <a:solidFill>
                  <a:schemeClr val="tx2">
                    <a:lumMod val="75000"/>
                  </a:schemeClr>
                </a:solidFill>
                <a:latin typeface="Sakkal Majalla" panose="02000000000000000000" pitchFamily="2" charset="-78"/>
                <a:cs typeface="Sakkal Majalla" panose="02000000000000000000" pitchFamily="2" charset="-78"/>
              </a:rPr>
              <a:t>وعليك أن تتجنب أسماء الملفات العامة مثل ملف 1، وملفي.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40"/>
          <p:cNvGrpSpPr/>
          <p:nvPr/>
        </p:nvGrpSpPr>
        <p:grpSpPr>
          <a:xfrm rot="5400000">
            <a:off x="805000" y="1127102"/>
            <a:ext cx="2069294" cy="1683718"/>
            <a:chOff x="6007752" y="1813287"/>
            <a:chExt cx="2279633" cy="1173460"/>
          </a:xfrm>
        </p:grpSpPr>
        <p:sp>
          <p:nvSpPr>
            <p:cNvPr id="667" name="Google Shape;667;p40"/>
            <p:cNvSpPr/>
            <p:nvPr/>
          </p:nvSpPr>
          <p:spPr>
            <a:xfrm>
              <a:off x="6007752" y="1813287"/>
              <a:ext cx="790000" cy="555800"/>
            </a:xfrm>
            <a:custGeom>
              <a:avLst/>
              <a:gdLst/>
              <a:ahLst/>
              <a:cxnLst/>
              <a:rect l="l" t="t" r="r" b="b"/>
              <a:pathLst>
                <a:path w="27279" h="19192" extrusionOk="0">
                  <a:moveTo>
                    <a:pt x="2746" y="0"/>
                  </a:moveTo>
                  <a:cubicBezTo>
                    <a:pt x="1231" y="0"/>
                    <a:pt x="1" y="1230"/>
                    <a:pt x="1" y="2740"/>
                  </a:cubicBezTo>
                  <a:lnTo>
                    <a:pt x="1" y="16451"/>
                  </a:lnTo>
                  <a:cubicBezTo>
                    <a:pt x="1" y="17967"/>
                    <a:pt x="1231" y="19191"/>
                    <a:pt x="2746" y="19191"/>
                  </a:cubicBezTo>
                  <a:lnTo>
                    <a:pt x="24538" y="19191"/>
                  </a:lnTo>
                  <a:cubicBezTo>
                    <a:pt x="26054" y="19191"/>
                    <a:pt x="27278" y="17967"/>
                    <a:pt x="27278" y="16451"/>
                  </a:cubicBezTo>
                  <a:lnTo>
                    <a:pt x="27278" y="2740"/>
                  </a:lnTo>
                  <a:cubicBezTo>
                    <a:pt x="27278" y="1230"/>
                    <a:pt x="26054" y="0"/>
                    <a:pt x="24538" y="0"/>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a:off x="6007752" y="2430831"/>
              <a:ext cx="1641713" cy="555916"/>
            </a:xfrm>
            <a:custGeom>
              <a:avLst/>
              <a:gdLst/>
              <a:ahLst/>
              <a:cxnLst/>
              <a:rect l="l" t="t" r="r" b="b"/>
              <a:pathLst>
                <a:path w="56689" h="19196" extrusionOk="0">
                  <a:moveTo>
                    <a:pt x="2746" y="0"/>
                  </a:moveTo>
                  <a:cubicBezTo>
                    <a:pt x="1231" y="0"/>
                    <a:pt x="1" y="1230"/>
                    <a:pt x="1" y="2746"/>
                  </a:cubicBezTo>
                  <a:lnTo>
                    <a:pt x="1" y="16450"/>
                  </a:lnTo>
                  <a:cubicBezTo>
                    <a:pt x="1" y="17965"/>
                    <a:pt x="1231" y="19195"/>
                    <a:pt x="2746" y="19195"/>
                  </a:cubicBezTo>
                  <a:lnTo>
                    <a:pt x="53949" y="19195"/>
                  </a:lnTo>
                  <a:cubicBezTo>
                    <a:pt x="55459" y="19195"/>
                    <a:pt x="56689" y="17965"/>
                    <a:pt x="56689" y="16450"/>
                  </a:cubicBezTo>
                  <a:lnTo>
                    <a:pt x="56689" y="2746"/>
                  </a:lnTo>
                  <a:cubicBezTo>
                    <a:pt x="56689" y="1230"/>
                    <a:pt x="55459" y="0"/>
                    <a:pt x="53949" y="0"/>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0"/>
            <p:cNvSpPr/>
            <p:nvPr/>
          </p:nvSpPr>
          <p:spPr>
            <a:xfrm>
              <a:off x="6859503" y="1813287"/>
              <a:ext cx="789971" cy="555800"/>
            </a:xfrm>
            <a:custGeom>
              <a:avLst/>
              <a:gdLst/>
              <a:ahLst/>
              <a:cxnLst/>
              <a:rect l="l" t="t" r="r" b="b"/>
              <a:pathLst>
                <a:path w="27278" h="19192" extrusionOk="0">
                  <a:moveTo>
                    <a:pt x="2740" y="0"/>
                  </a:moveTo>
                  <a:cubicBezTo>
                    <a:pt x="1225" y="0"/>
                    <a:pt x="0" y="1230"/>
                    <a:pt x="0" y="2740"/>
                  </a:cubicBezTo>
                  <a:lnTo>
                    <a:pt x="0" y="16451"/>
                  </a:lnTo>
                  <a:cubicBezTo>
                    <a:pt x="0" y="17967"/>
                    <a:pt x="1225" y="19191"/>
                    <a:pt x="2740" y="19191"/>
                  </a:cubicBezTo>
                  <a:lnTo>
                    <a:pt x="24538" y="19191"/>
                  </a:lnTo>
                  <a:cubicBezTo>
                    <a:pt x="26048" y="19191"/>
                    <a:pt x="27278" y="17967"/>
                    <a:pt x="27278" y="16451"/>
                  </a:cubicBezTo>
                  <a:lnTo>
                    <a:pt x="27278" y="2740"/>
                  </a:lnTo>
                  <a:cubicBezTo>
                    <a:pt x="27278" y="1230"/>
                    <a:pt x="26048" y="0"/>
                    <a:pt x="24538" y="0"/>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0"/>
            <p:cNvSpPr/>
            <p:nvPr/>
          </p:nvSpPr>
          <p:spPr>
            <a:xfrm>
              <a:off x="7728138" y="1813287"/>
              <a:ext cx="559247" cy="258120"/>
            </a:xfrm>
            <a:custGeom>
              <a:avLst/>
              <a:gdLst/>
              <a:ahLst/>
              <a:cxnLst/>
              <a:rect l="l" t="t" r="r" b="b"/>
              <a:pathLst>
                <a:path w="19311" h="8913" extrusionOk="0">
                  <a:moveTo>
                    <a:pt x="2746" y="0"/>
                  </a:moveTo>
                  <a:cubicBezTo>
                    <a:pt x="1230" y="0"/>
                    <a:pt x="1" y="1230"/>
                    <a:pt x="1" y="2740"/>
                  </a:cubicBezTo>
                  <a:lnTo>
                    <a:pt x="1" y="6167"/>
                  </a:lnTo>
                  <a:cubicBezTo>
                    <a:pt x="1" y="7682"/>
                    <a:pt x="1230" y="8912"/>
                    <a:pt x="2746" y="8912"/>
                  </a:cubicBezTo>
                  <a:lnTo>
                    <a:pt x="16571" y="8912"/>
                  </a:lnTo>
                  <a:cubicBezTo>
                    <a:pt x="18081" y="8912"/>
                    <a:pt x="19311" y="7682"/>
                    <a:pt x="19311" y="6167"/>
                  </a:cubicBezTo>
                  <a:lnTo>
                    <a:pt x="19311" y="2740"/>
                  </a:lnTo>
                  <a:cubicBezTo>
                    <a:pt x="19311" y="1230"/>
                    <a:pt x="18081" y="0"/>
                    <a:pt x="16571" y="0"/>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0"/>
            <p:cNvSpPr/>
            <p:nvPr/>
          </p:nvSpPr>
          <p:spPr>
            <a:xfrm>
              <a:off x="7728138" y="2131674"/>
              <a:ext cx="559247" cy="855073"/>
            </a:xfrm>
            <a:custGeom>
              <a:avLst/>
              <a:gdLst/>
              <a:ahLst/>
              <a:cxnLst/>
              <a:rect l="l" t="t" r="r" b="b"/>
              <a:pathLst>
                <a:path w="19311" h="29526" extrusionOk="0">
                  <a:moveTo>
                    <a:pt x="2746" y="1"/>
                  </a:moveTo>
                  <a:cubicBezTo>
                    <a:pt x="1230" y="1"/>
                    <a:pt x="1" y="1231"/>
                    <a:pt x="1" y="2741"/>
                  </a:cubicBezTo>
                  <a:lnTo>
                    <a:pt x="1" y="26780"/>
                  </a:lnTo>
                  <a:cubicBezTo>
                    <a:pt x="1" y="28295"/>
                    <a:pt x="1230" y="29525"/>
                    <a:pt x="2746" y="29525"/>
                  </a:cubicBezTo>
                  <a:lnTo>
                    <a:pt x="16571" y="29525"/>
                  </a:lnTo>
                  <a:cubicBezTo>
                    <a:pt x="18081" y="29525"/>
                    <a:pt x="19311" y="28295"/>
                    <a:pt x="19311" y="26780"/>
                  </a:cubicBezTo>
                  <a:lnTo>
                    <a:pt x="19311" y="2741"/>
                  </a:lnTo>
                  <a:cubicBezTo>
                    <a:pt x="19311" y="1231"/>
                    <a:pt x="18081" y="1"/>
                    <a:pt x="16571" y="1"/>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40"/>
          <p:cNvSpPr/>
          <p:nvPr/>
        </p:nvSpPr>
        <p:spPr>
          <a:xfrm>
            <a:off x="442500" y="1053974"/>
            <a:ext cx="1180556" cy="591192"/>
          </a:xfrm>
          <a:prstGeom prst="roundRect">
            <a:avLst>
              <a:gd name="adj" fmla="val 8585"/>
            </a:avLst>
          </a:prstGeom>
          <a:gradFill>
            <a:gsLst>
              <a:gs pos="0">
                <a:srgbClr val="8D90E1"/>
              </a:gs>
              <a:gs pos="100000">
                <a:schemeClr val="accent6"/>
              </a:gs>
            </a:gsLst>
            <a:lin ang="5400700" scaled="0"/>
          </a:gra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4" name="Google Shape;674;p40"/>
          <p:cNvGrpSpPr/>
          <p:nvPr/>
        </p:nvGrpSpPr>
        <p:grpSpPr>
          <a:xfrm>
            <a:off x="299286" y="189025"/>
            <a:ext cx="133205" cy="119344"/>
            <a:chOff x="222150" y="185025"/>
            <a:chExt cx="170100" cy="152400"/>
          </a:xfrm>
        </p:grpSpPr>
        <p:cxnSp>
          <p:nvCxnSpPr>
            <p:cNvPr id="675" name="Google Shape;675;p40"/>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6" name="Google Shape;676;p40"/>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7" name="Google Shape;677;p40"/>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678" name="Google Shape;678;p40"/>
          <p:cNvGrpSpPr/>
          <p:nvPr/>
        </p:nvGrpSpPr>
        <p:grpSpPr>
          <a:xfrm>
            <a:off x="286625" y="3999999"/>
            <a:ext cx="145867" cy="958251"/>
            <a:chOff x="286625" y="3923799"/>
            <a:chExt cx="145867" cy="958251"/>
          </a:xfrm>
        </p:grpSpPr>
        <p:sp>
          <p:nvSpPr>
            <p:cNvPr id="679" name="Google Shape;679;p40"/>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p40"/>
            <p:cNvGrpSpPr/>
            <p:nvPr/>
          </p:nvGrpSpPr>
          <p:grpSpPr>
            <a:xfrm>
              <a:off x="298112" y="4342643"/>
              <a:ext cx="110182" cy="126862"/>
              <a:chOff x="281100" y="2027800"/>
              <a:chExt cx="140700" cy="162000"/>
            </a:xfrm>
          </p:grpSpPr>
          <p:sp>
            <p:nvSpPr>
              <p:cNvPr id="681" name="Google Shape;681;p40"/>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40"/>
              <p:cNvGrpSpPr/>
              <p:nvPr/>
            </p:nvGrpSpPr>
            <p:grpSpPr>
              <a:xfrm>
                <a:off x="308875" y="2088450"/>
                <a:ext cx="85200" cy="40700"/>
                <a:chOff x="308875" y="2087000"/>
                <a:chExt cx="85200" cy="40700"/>
              </a:xfrm>
            </p:grpSpPr>
            <p:cxnSp>
              <p:nvCxnSpPr>
                <p:cNvPr id="683" name="Google Shape;683;p40"/>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684" name="Google Shape;684;p40"/>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685" name="Google Shape;685;p40"/>
            <p:cNvGrpSpPr/>
            <p:nvPr/>
          </p:nvGrpSpPr>
          <p:grpSpPr>
            <a:xfrm>
              <a:off x="286625" y="3923799"/>
              <a:ext cx="133200" cy="133200"/>
              <a:chOff x="286625" y="3648899"/>
              <a:chExt cx="133200" cy="133200"/>
            </a:xfrm>
          </p:grpSpPr>
          <p:sp>
            <p:nvSpPr>
              <p:cNvPr id="686" name="Google Shape;686;p40"/>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0"/>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9" name="Google Shape;689;p40"/>
          <p:cNvSpPr txBox="1">
            <a:spLocks noGrp="1"/>
          </p:cNvSpPr>
          <p:nvPr>
            <p:ph type="title"/>
          </p:nvPr>
        </p:nvSpPr>
        <p:spPr>
          <a:xfrm>
            <a:off x="4578577" y="873545"/>
            <a:ext cx="3617700" cy="797400"/>
          </a:xfrm>
          <a:prstGeom prst="rect">
            <a:avLst/>
          </a:prstGeom>
        </p:spPr>
        <p:txBody>
          <a:bodyPr spcFirstLastPara="1" wrap="square" lIns="91425" tIns="91425" rIns="91425" bIns="91425" anchor="ctr" anchorCtr="0">
            <a:noAutofit/>
          </a:bodyPr>
          <a:lstStyle/>
          <a:p>
            <a:pPr lvl="0" algn="r" rtl="1"/>
            <a:r>
              <a:rPr lang="ar-SA" dirty="0">
                <a:solidFill>
                  <a:schemeClr val="tx2">
                    <a:lumMod val="75000"/>
                  </a:schemeClr>
                </a:solidFill>
                <a:latin typeface="Sakkal Majalla" panose="02000000000000000000" pitchFamily="2" charset="-78"/>
                <a:cs typeface="Sakkal Majalla" panose="02000000000000000000" pitchFamily="2" charset="-78"/>
              </a:rPr>
              <a:t>نقل الملفات </a:t>
            </a:r>
            <a:endParaRPr dirty="0">
              <a:solidFill>
                <a:schemeClr val="tx2">
                  <a:lumMod val="75000"/>
                </a:schemeClr>
              </a:solidFill>
            </a:endParaRPr>
          </a:p>
        </p:txBody>
      </p:sp>
      <p:sp>
        <p:nvSpPr>
          <p:cNvPr id="690" name="Google Shape;690;p40"/>
          <p:cNvSpPr txBox="1">
            <a:spLocks noGrp="1"/>
          </p:cNvSpPr>
          <p:nvPr>
            <p:ph type="subTitle" idx="1"/>
          </p:nvPr>
        </p:nvSpPr>
        <p:spPr>
          <a:xfrm>
            <a:off x="2978277" y="1455765"/>
            <a:ext cx="5341281" cy="1266397"/>
          </a:xfrm>
          <a:prstGeom prst="rect">
            <a:avLst/>
          </a:prstGeom>
        </p:spPr>
        <p:txBody>
          <a:bodyPr spcFirstLastPara="1" wrap="square" lIns="91425" tIns="91425" rIns="91425" bIns="91425" anchor="ctr" anchorCtr="0">
            <a:noAutofit/>
          </a:bodyPr>
          <a:lstStyle/>
          <a:p>
            <a:pPr marL="273050" indent="0" algn="r" rtl="1"/>
            <a:r>
              <a:rPr lang="ar-SA" sz="1800" b="1" dirty="0">
                <a:latin typeface="Sakkal Majalla" panose="02000000000000000000" pitchFamily="2" charset="-78"/>
                <a:cs typeface="Sakkal Majalla" panose="02000000000000000000" pitchFamily="2" charset="-78"/>
              </a:rPr>
              <a:t>يمكن تخزين الملفات على الحاسب أو الهاتف الذكي أو ذاكرة الكاميرا الرقمية.</a:t>
            </a:r>
          </a:p>
          <a:p>
            <a:pPr marL="273050" indent="0" algn="r" rtl="1"/>
            <a:r>
              <a:rPr lang="ar-SA" sz="1800" b="1" dirty="0">
                <a:latin typeface="Sakkal Majalla" panose="02000000000000000000" pitchFamily="2" charset="-78"/>
                <a:cs typeface="Sakkal Majalla" panose="02000000000000000000" pitchFamily="2" charset="-78"/>
              </a:rPr>
              <a:t>ويمكن نقل الملفات بين الأجهزة عن طريق توصيل بعضها ببعض.</a:t>
            </a:r>
          </a:p>
        </p:txBody>
      </p:sp>
      <p:sp>
        <p:nvSpPr>
          <p:cNvPr id="692" name="Google Shape;692;p40"/>
          <p:cNvSpPr/>
          <p:nvPr/>
        </p:nvSpPr>
        <p:spPr>
          <a:xfrm>
            <a:off x="616613" y="1144294"/>
            <a:ext cx="283392" cy="283766"/>
          </a:xfrm>
          <a:custGeom>
            <a:avLst/>
            <a:gdLst/>
            <a:ahLst/>
            <a:cxnLst/>
            <a:rect l="l" t="t" r="r" b="b"/>
            <a:pathLst>
              <a:path w="7589" h="7599" extrusionOk="0">
                <a:moveTo>
                  <a:pt x="3794" y="0"/>
                </a:moveTo>
                <a:cubicBezTo>
                  <a:pt x="1697" y="0"/>
                  <a:pt x="0" y="1703"/>
                  <a:pt x="0" y="3800"/>
                </a:cubicBezTo>
                <a:cubicBezTo>
                  <a:pt x="0" y="4884"/>
                  <a:pt x="449" y="5861"/>
                  <a:pt x="1176" y="6550"/>
                </a:cubicBezTo>
                <a:cubicBezTo>
                  <a:pt x="1861" y="7200"/>
                  <a:pt x="2781" y="7599"/>
                  <a:pt x="3794" y="7599"/>
                </a:cubicBezTo>
                <a:cubicBezTo>
                  <a:pt x="4812" y="7599"/>
                  <a:pt x="5733" y="7200"/>
                  <a:pt x="6413" y="6550"/>
                </a:cubicBezTo>
                <a:cubicBezTo>
                  <a:pt x="7138" y="5856"/>
                  <a:pt x="7589" y="4884"/>
                  <a:pt x="7589" y="3800"/>
                </a:cubicBezTo>
                <a:cubicBezTo>
                  <a:pt x="7589" y="1703"/>
                  <a:pt x="5896" y="0"/>
                  <a:pt x="3794"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726005" y="1191851"/>
            <a:ext cx="92871" cy="93020"/>
          </a:xfrm>
          <a:custGeom>
            <a:avLst/>
            <a:gdLst/>
            <a:ahLst/>
            <a:cxnLst/>
            <a:rect l="l" t="t" r="r" b="b"/>
            <a:pathLst>
              <a:path w="2487" h="2491" extrusionOk="0">
                <a:moveTo>
                  <a:pt x="1243" y="1"/>
                </a:moveTo>
                <a:cubicBezTo>
                  <a:pt x="558" y="1"/>
                  <a:pt x="1" y="558"/>
                  <a:pt x="1" y="1243"/>
                </a:cubicBezTo>
                <a:cubicBezTo>
                  <a:pt x="1" y="1934"/>
                  <a:pt x="558" y="2491"/>
                  <a:pt x="1243" y="2491"/>
                </a:cubicBezTo>
                <a:cubicBezTo>
                  <a:pt x="1934" y="2491"/>
                  <a:pt x="2486" y="1934"/>
                  <a:pt x="2486" y="1243"/>
                </a:cubicBezTo>
                <a:cubicBezTo>
                  <a:pt x="2486" y="558"/>
                  <a:pt x="1934" y="1"/>
                  <a:pt x="1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667000" y="1338813"/>
            <a:ext cx="195600" cy="114380"/>
          </a:xfrm>
          <a:custGeom>
            <a:avLst/>
            <a:gdLst/>
            <a:ahLst/>
            <a:cxnLst/>
            <a:rect l="l" t="t" r="r" b="b"/>
            <a:pathLst>
              <a:path w="5238" h="3063" extrusionOk="0">
                <a:moveTo>
                  <a:pt x="2619" y="0"/>
                </a:moveTo>
                <a:cubicBezTo>
                  <a:pt x="1367" y="0"/>
                  <a:pt x="308" y="853"/>
                  <a:pt x="1" y="2014"/>
                </a:cubicBezTo>
                <a:cubicBezTo>
                  <a:pt x="686" y="2664"/>
                  <a:pt x="1606" y="3063"/>
                  <a:pt x="2619" y="3063"/>
                </a:cubicBezTo>
                <a:cubicBezTo>
                  <a:pt x="3637" y="3063"/>
                  <a:pt x="4558" y="2664"/>
                  <a:pt x="5238" y="2014"/>
                </a:cubicBezTo>
                <a:cubicBezTo>
                  <a:pt x="4931" y="853"/>
                  <a:pt x="3872" y="0"/>
                  <a:pt x="2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 name="Google Shape;695;p40"/>
          <p:cNvGrpSpPr/>
          <p:nvPr/>
        </p:nvGrpSpPr>
        <p:grpSpPr>
          <a:xfrm>
            <a:off x="616608" y="1511031"/>
            <a:ext cx="877513" cy="114378"/>
            <a:chOff x="1397158" y="2606681"/>
            <a:chExt cx="1007698" cy="131347"/>
          </a:xfrm>
        </p:grpSpPr>
        <p:sp>
          <p:nvSpPr>
            <p:cNvPr id="696" name="Google Shape;696;p40"/>
            <p:cNvSpPr/>
            <p:nvPr/>
          </p:nvSpPr>
          <p:spPr>
            <a:xfrm>
              <a:off x="1397158" y="2606681"/>
              <a:ext cx="144062" cy="131347"/>
            </a:xfrm>
            <a:custGeom>
              <a:avLst/>
              <a:gdLst/>
              <a:ahLst/>
              <a:cxnLst/>
              <a:rect l="l" t="t" r="r" b="b"/>
              <a:pathLst>
                <a:path w="3923" h="3577" extrusionOk="0">
                  <a:moveTo>
                    <a:pt x="1962" y="1"/>
                  </a:moveTo>
                  <a:cubicBezTo>
                    <a:pt x="1836" y="1"/>
                    <a:pt x="1711" y="66"/>
                    <a:pt x="1647" y="196"/>
                  </a:cubicBezTo>
                  <a:lnTo>
                    <a:pt x="1345" y="816"/>
                  </a:lnTo>
                  <a:cubicBezTo>
                    <a:pt x="1295" y="918"/>
                    <a:pt x="1192" y="989"/>
                    <a:pt x="1080" y="1005"/>
                  </a:cubicBezTo>
                  <a:lnTo>
                    <a:pt x="399" y="1102"/>
                  </a:lnTo>
                  <a:cubicBezTo>
                    <a:pt x="113" y="1147"/>
                    <a:pt x="0" y="1501"/>
                    <a:pt x="205" y="1699"/>
                  </a:cubicBezTo>
                  <a:lnTo>
                    <a:pt x="696" y="2181"/>
                  </a:lnTo>
                  <a:cubicBezTo>
                    <a:pt x="783" y="2263"/>
                    <a:pt x="819" y="2374"/>
                    <a:pt x="798" y="2487"/>
                  </a:cubicBezTo>
                  <a:lnTo>
                    <a:pt x="681" y="3167"/>
                  </a:lnTo>
                  <a:cubicBezTo>
                    <a:pt x="644" y="3394"/>
                    <a:pt x="822" y="3576"/>
                    <a:pt x="1027" y="3576"/>
                  </a:cubicBezTo>
                  <a:cubicBezTo>
                    <a:pt x="1081" y="3576"/>
                    <a:pt x="1137" y="3563"/>
                    <a:pt x="1192" y="3535"/>
                  </a:cubicBezTo>
                  <a:lnTo>
                    <a:pt x="1801" y="3214"/>
                  </a:lnTo>
                  <a:cubicBezTo>
                    <a:pt x="1849" y="3188"/>
                    <a:pt x="1904" y="3175"/>
                    <a:pt x="1960" y="3175"/>
                  </a:cubicBezTo>
                  <a:cubicBezTo>
                    <a:pt x="2015" y="3175"/>
                    <a:pt x="2072" y="3188"/>
                    <a:pt x="2123" y="3214"/>
                  </a:cubicBezTo>
                  <a:lnTo>
                    <a:pt x="2731" y="3535"/>
                  </a:lnTo>
                  <a:cubicBezTo>
                    <a:pt x="2785" y="3563"/>
                    <a:pt x="2840" y="3576"/>
                    <a:pt x="2894" y="3576"/>
                  </a:cubicBezTo>
                  <a:cubicBezTo>
                    <a:pt x="3098" y="3576"/>
                    <a:pt x="3279" y="3394"/>
                    <a:pt x="3238" y="3167"/>
                  </a:cubicBezTo>
                  <a:lnTo>
                    <a:pt x="3125" y="2487"/>
                  </a:lnTo>
                  <a:cubicBezTo>
                    <a:pt x="3105" y="2374"/>
                    <a:pt x="3141" y="2263"/>
                    <a:pt x="3222" y="2181"/>
                  </a:cubicBezTo>
                  <a:lnTo>
                    <a:pt x="3713" y="1699"/>
                  </a:lnTo>
                  <a:cubicBezTo>
                    <a:pt x="3923" y="1501"/>
                    <a:pt x="3811" y="1147"/>
                    <a:pt x="3519" y="1102"/>
                  </a:cubicBezTo>
                  <a:lnTo>
                    <a:pt x="2844" y="1005"/>
                  </a:lnTo>
                  <a:cubicBezTo>
                    <a:pt x="2726" y="989"/>
                    <a:pt x="2629" y="918"/>
                    <a:pt x="2578" y="816"/>
                  </a:cubicBezTo>
                  <a:lnTo>
                    <a:pt x="2277" y="196"/>
                  </a:lnTo>
                  <a:cubicBezTo>
                    <a:pt x="2212" y="66"/>
                    <a:pt x="2087" y="1"/>
                    <a:pt x="19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1613003" y="2606681"/>
              <a:ext cx="144062" cy="131347"/>
            </a:xfrm>
            <a:custGeom>
              <a:avLst/>
              <a:gdLst/>
              <a:ahLst/>
              <a:cxnLst/>
              <a:rect l="l" t="t" r="r" b="b"/>
              <a:pathLst>
                <a:path w="3923" h="3577" extrusionOk="0">
                  <a:moveTo>
                    <a:pt x="1961" y="1"/>
                  </a:moveTo>
                  <a:cubicBezTo>
                    <a:pt x="1836" y="1"/>
                    <a:pt x="1711" y="66"/>
                    <a:pt x="1646" y="196"/>
                  </a:cubicBezTo>
                  <a:lnTo>
                    <a:pt x="1345" y="816"/>
                  </a:lnTo>
                  <a:cubicBezTo>
                    <a:pt x="1294" y="918"/>
                    <a:pt x="1192" y="989"/>
                    <a:pt x="1079" y="1005"/>
                  </a:cubicBezTo>
                  <a:lnTo>
                    <a:pt x="399" y="1102"/>
                  </a:lnTo>
                  <a:cubicBezTo>
                    <a:pt x="112" y="1147"/>
                    <a:pt x="0" y="1501"/>
                    <a:pt x="204" y="1699"/>
                  </a:cubicBezTo>
                  <a:lnTo>
                    <a:pt x="701" y="2181"/>
                  </a:lnTo>
                  <a:cubicBezTo>
                    <a:pt x="782" y="2263"/>
                    <a:pt x="818" y="2374"/>
                    <a:pt x="798" y="2487"/>
                  </a:cubicBezTo>
                  <a:lnTo>
                    <a:pt x="685" y="3167"/>
                  </a:lnTo>
                  <a:cubicBezTo>
                    <a:pt x="644" y="3394"/>
                    <a:pt x="825" y="3576"/>
                    <a:pt x="1029" y="3576"/>
                  </a:cubicBezTo>
                  <a:cubicBezTo>
                    <a:pt x="1083" y="3576"/>
                    <a:pt x="1138" y="3563"/>
                    <a:pt x="1192" y="3535"/>
                  </a:cubicBezTo>
                  <a:lnTo>
                    <a:pt x="1800" y="3214"/>
                  </a:lnTo>
                  <a:cubicBezTo>
                    <a:pt x="1851" y="3188"/>
                    <a:pt x="1906" y="3175"/>
                    <a:pt x="1961" y="3175"/>
                  </a:cubicBezTo>
                  <a:cubicBezTo>
                    <a:pt x="2016" y="3175"/>
                    <a:pt x="2071" y="3188"/>
                    <a:pt x="2122" y="3214"/>
                  </a:cubicBezTo>
                  <a:lnTo>
                    <a:pt x="2731" y="3535"/>
                  </a:lnTo>
                  <a:cubicBezTo>
                    <a:pt x="2784" y="3563"/>
                    <a:pt x="2840" y="3576"/>
                    <a:pt x="2894" y="3576"/>
                  </a:cubicBezTo>
                  <a:cubicBezTo>
                    <a:pt x="3097" y="3576"/>
                    <a:pt x="3277" y="3394"/>
                    <a:pt x="3237" y="3167"/>
                  </a:cubicBezTo>
                  <a:lnTo>
                    <a:pt x="3125" y="2487"/>
                  </a:lnTo>
                  <a:cubicBezTo>
                    <a:pt x="3104" y="2374"/>
                    <a:pt x="3140" y="2263"/>
                    <a:pt x="3222" y="2181"/>
                  </a:cubicBezTo>
                  <a:lnTo>
                    <a:pt x="3718" y="1699"/>
                  </a:lnTo>
                  <a:cubicBezTo>
                    <a:pt x="3923" y="1501"/>
                    <a:pt x="3810" y="1147"/>
                    <a:pt x="3524" y="1102"/>
                  </a:cubicBezTo>
                  <a:lnTo>
                    <a:pt x="2843" y="1005"/>
                  </a:lnTo>
                  <a:cubicBezTo>
                    <a:pt x="2726" y="989"/>
                    <a:pt x="2628" y="918"/>
                    <a:pt x="2578" y="816"/>
                  </a:cubicBezTo>
                  <a:lnTo>
                    <a:pt x="2276" y="196"/>
                  </a:lnTo>
                  <a:cubicBezTo>
                    <a:pt x="2212" y="66"/>
                    <a:pt x="2087" y="1"/>
                    <a:pt x="19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1828847" y="2606681"/>
              <a:ext cx="144062" cy="131347"/>
            </a:xfrm>
            <a:custGeom>
              <a:avLst/>
              <a:gdLst/>
              <a:ahLst/>
              <a:cxnLst/>
              <a:rect l="l" t="t" r="r" b="b"/>
              <a:pathLst>
                <a:path w="3923" h="3577" extrusionOk="0">
                  <a:moveTo>
                    <a:pt x="1963" y="1"/>
                  </a:moveTo>
                  <a:cubicBezTo>
                    <a:pt x="1839" y="1"/>
                    <a:pt x="1713" y="66"/>
                    <a:pt x="1647" y="196"/>
                  </a:cubicBezTo>
                  <a:lnTo>
                    <a:pt x="1345" y="816"/>
                  </a:lnTo>
                  <a:cubicBezTo>
                    <a:pt x="1294" y="918"/>
                    <a:pt x="1197" y="989"/>
                    <a:pt x="1084" y="1005"/>
                  </a:cubicBezTo>
                  <a:lnTo>
                    <a:pt x="404" y="1102"/>
                  </a:lnTo>
                  <a:cubicBezTo>
                    <a:pt x="118" y="1147"/>
                    <a:pt x="0" y="1501"/>
                    <a:pt x="210" y="1699"/>
                  </a:cubicBezTo>
                  <a:lnTo>
                    <a:pt x="701" y="2181"/>
                  </a:lnTo>
                  <a:cubicBezTo>
                    <a:pt x="783" y="2263"/>
                    <a:pt x="819" y="2374"/>
                    <a:pt x="803" y="2487"/>
                  </a:cubicBezTo>
                  <a:lnTo>
                    <a:pt x="685" y="3167"/>
                  </a:lnTo>
                  <a:cubicBezTo>
                    <a:pt x="645" y="3394"/>
                    <a:pt x="826" y="3576"/>
                    <a:pt x="1029" y="3576"/>
                  </a:cubicBezTo>
                  <a:cubicBezTo>
                    <a:pt x="1083" y="3576"/>
                    <a:pt x="1138" y="3563"/>
                    <a:pt x="1192" y="3535"/>
                  </a:cubicBezTo>
                  <a:lnTo>
                    <a:pt x="1801" y="3214"/>
                  </a:lnTo>
                  <a:cubicBezTo>
                    <a:pt x="1852" y="3188"/>
                    <a:pt x="1908" y="3175"/>
                    <a:pt x="1964" y="3175"/>
                  </a:cubicBezTo>
                  <a:cubicBezTo>
                    <a:pt x="2020" y="3175"/>
                    <a:pt x="2076" y="3188"/>
                    <a:pt x="2127" y="3214"/>
                  </a:cubicBezTo>
                  <a:lnTo>
                    <a:pt x="2731" y="3535"/>
                  </a:lnTo>
                  <a:cubicBezTo>
                    <a:pt x="2786" y="3563"/>
                    <a:pt x="2842" y="3576"/>
                    <a:pt x="2896" y="3576"/>
                  </a:cubicBezTo>
                  <a:cubicBezTo>
                    <a:pt x="3101" y="3576"/>
                    <a:pt x="3279" y="3394"/>
                    <a:pt x="3243" y="3167"/>
                  </a:cubicBezTo>
                  <a:lnTo>
                    <a:pt x="3125" y="2487"/>
                  </a:lnTo>
                  <a:cubicBezTo>
                    <a:pt x="3104" y="2374"/>
                    <a:pt x="3146" y="2263"/>
                    <a:pt x="3227" y="2181"/>
                  </a:cubicBezTo>
                  <a:lnTo>
                    <a:pt x="3718" y="1699"/>
                  </a:lnTo>
                  <a:cubicBezTo>
                    <a:pt x="3923" y="1501"/>
                    <a:pt x="3810" y="1147"/>
                    <a:pt x="3524" y="1102"/>
                  </a:cubicBezTo>
                  <a:lnTo>
                    <a:pt x="2844" y="1005"/>
                  </a:lnTo>
                  <a:cubicBezTo>
                    <a:pt x="2731" y="989"/>
                    <a:pt x="2634" y="918"/>
                    <a:pt x="2582" y="816"/>
                  </a:cubicBezTo>
                  <a:lnTo>
                    <a:pt x="2276" y="196"/>
                  </a:lnTo>
                  <a:cubicBezTo>
                    <a:pt x="2212" y="66"/>
                    <a:pt x="2088" y="1"/>
                    <a:pt x="1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2044692" y="2606681"/>
              <a:ext cx="144283" cy="131347"/>
            </a:xfrm>
            <a:custGeom>
              <a:avLst/>
              <a:gdLst/>
              <a:ahLst/>
              <a:cxnLst/>
              <a:rect l="l" t="t" r="r" b="b"/>
              <a:pathLst>
                <a:path w="3929" h="3577" extrusionOk="0">
                  <a:moveTo>
                    <a:pt x="1965" y="1"/>
                  </a:moveTo>
                  <a:cubicBezTo>
                    <a:pt x="1841" y="1"/>
                    <a:pt x="1717" y="66"/>
                    <a:pt x="1653" y="196"/>
                  </a:cubicBezTo>
                  <a:lnTo>
                    <a:pt x="1346" y="816"/>
                  </a:lnTo>
                  <a:cubicBezTo>
                    <a:pt x="1296" y="918"/>
                    <a:pt x="1198" y="989"/>
                    <a:pt x="1086" y="1005"/>
                  </a:cubicBezTo>
                  <a:lnTo>
                    <a:pt x="406" y="1102"/>
                  </a:lnTo>
                  <a:cubicBezTo>
                    <a:pt x="119" y="1147"/>
                    <a:pt x="1" y="1501"/>
                    <a:pt x="211" y="1699"/>
                  </a:cubicBezTo>
                  <a:lnTo>
                    <a:pt x="702" y="2181"/>
                  </a:lnTo>
                  <a:cubicBezTo>
                    <a:pt x="784" y="2263"/>
                    <a:pt x="820" y="2374"/>
                    <a:pt x="805" y="2487"/>
                  </a:cubicBezTo>
                  <a:lnTo>
                    <a:pt x="687" y="3167"/>
                  </a:lnTo>
                  <a:cubicBezTo>
                    <a:pt x="646" y="3394"/>
                    <a:pt x="827" y="3576"/>
                    <a:pt x="1030" y="3576"/>
                  </a:cubicBezTo>
                  <a:cubicBezTo>
                    <a:pt x="1084" y="3576"/>
                    <a:pt x="1139" y="3563"/>
                    <a:pt x="1193" y="3535"/>
                  </a:cubicBezTo>
                  <a:lnTo>
                    <a:pt x="1801" y="3214"/>
                  </a:lnTo>
                  <a:cubicBezTo>
                    <a:pt x="1852" y="3188"/>
                    <a:pt x="1909" y="3175"/>
                    <a:pt x="1965" y="3175"/>
                  </a:cubicBezTo>
                  <a:cubicBezTo>
                    <a:pt x="2021" y="3175"/>
                    <a:pt x="2078" y="3188"/>
                    <a:pt x="2129" y="3214"/>
                  </a:cubicBezTo>
                  <a:lnTo>
                    <a:pt x="2738" y="3535"/>
                  </a:lnTo>
                  <a:cubicBezTo>
                    <a:pt x="2791" y="3563"/>
                    <a:pt x="2847" y="3576"/>
                    <a:pt x="2900" y="3576"/>
                  </a:cubicBezTo>
                  <a:cubicBezTo>
                    <a:pt x="3102" y="3576"/>
                    <a:pt x="3280" y="3394"/>
                    <a:pt x="3244" y="3167"/>
                  </a:cubicBezTo>
                  <a:lnTo>
                    <a:pt x="3126" y="2487"/>
                  </a:lnTo>
                  <a:cubicBezTo>
                    <a:pt x="3106" y="2374"/>
                    <a:pt x="3147" y="2263"/>
                    <a:pt x="3229" y="2181"/>
                  </a:cubicBezTo>
                  <a:lnTo>
                    <a:pt x="3720" y="1699"/>
                  </a:lnTo>
                  <a:cubicBezTo>
                    <a:pt x="3928" y="1501"/>
                    <a:pt x="3812" y="1147"/>
                    <a:pt x="3525" y="1102"/>
                  </a:cubicBezTo>
                  <a:lnTo>
                    <a:pt x="2845" y="1005"/>
                  </a:lnTo>
                  <a:cubicBezTo>
                    <a:pt x="2732" y="989"/>
                    <a:pt x="2635" y="918"/>
                    <a:pt x="2585" y="816"/>
                  </a:cubicBezTo>
                  <a:lnTo>
                    <a:pt x="2278" y="196"/>
                  </a:lnTo>
                  <a:cubicBezTo>
                    <a:pt x="2213" y="66"/>
                    <a:pt x="2089" y="1"/>
                    <a:pt x="19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2260757" y="2606681"/>
              <a:ext cx="144099" cy="131347"/>
            </a:xfrm>
            <a:custGeom>
              <a:avLst/>
              <a:gdLst/>
              <a:ahLst/>
              <a:cxnLst/>
              <a:rect l="l" t="t" r="r" b="b"/>
              <a:pathLst>
                <a:path w="3924" h="3577" extrusionOk="0">
                  <a:moveTo>
                    <a:pt x="1960" y="1"/>
                  </a:moveTo>
                  <a:cubicBezTo>
                    <a:pt x="1835" y="1"/>
                    <a:pt x="1711" y="66"/>
                    <a:pt x="1647" y="196"/>
                  </a:cubicBezTo>
                  <a:lnTo>
                    <a:pt x="1340" y="816"/>
                  </a:lnTo>
                  <a:cubicBezTo>
                    <a:pt x="1290" y="918"/>
                    <a:pt x="1193" y="989"/>
                    <a:pt x="1080" y="1005"/>
                  </a:cubicBezTo>
                  <a:lnTo>
                    <a:pt x="400" y="1102"/>
                  </a:lnTo>
                  <a:cubicBezTo>
                    <a:pt x="113" y="1147"/>
                    <a:pt x="1" y="1501"/>
                    <a:pt x="205" y="1699"/>
                  </a:cubicBezTo>
                  <a:lnTo>
                    <a:pt x="696" y="2181"/>
                  </a:lnTo>
                  <a:cubicBezTo>
                    <a:pt x="778" y="2263"/>
                    <a:pt x="818" y="2374"/>
                    <a:pt x="799" y="2487"/>
                  </a:cubicBezTo>
                  <a:lnTo>
                    <a:pt x="681" y="3167"/>
                  </a:lnTo>
                  <a:cubicBezTo>
                    <a:pt x="644" y="3394"/>
                    <a:pt x="822" y="3576"/>
                    <a:pt x="1027" y="3576"/>
                  </a:cubicBezTo>
                  <a:cubicBezTo>
                    <a:pt x="1082" y="3576"/>
                    <a:pt x="1138" y="3563"/>
                    <a:pt x="1193" y="3535"/>
                  </a:cubicBezTo>
                  <a:lnTo>
                    <a:pt x="1795" y="3214"/>
                  </a:lnTo>
                  <a:cubicBezTo>
                    <a:pt x="1847" y="3188"/>
                    <a:pt x="1903" y="3175"/>
                    <a:pt x="1960" y="3175"/>
                  </a:cubicBezTo>
                  <a:cubicBezTo>
                    <a:pt x="2016" y="3175"/>
                    <a:pt x="2072" y="3188"/>
                    <a:pt x="2123" y="3214"/>
                  </a:cubicBezTo>
                  <a:lnTo>
                    <a:pt x="2732" y="3535"/>
                  </a:lnTo>
                  <a:cubicBezTo>
                    <a:pt x="2785" y="3563"/>
                    <a:pt x="2841" y="3576"/>
                    <a:pt x="2894" y="3576"/>
                  </a:cubicBezTo>
                  <a:cubicBezTo>
                    <a:pt x="3098" y="3576"/>
                    <a:pt x="3278" y="3394"/>
                    <a:pt x="3237" y="3167"/>
                  </a:cubicBezTo>
                  <a:lnTo>
                    <a:pt x="3119" y="2487"/>
                  </a:lnTo>
                  <a:cubicBezTo>
                    <a:pt x="3105" y="2374"/>
                    <a:pt x="3140" y="2263"/>
                    <a:pt x="3223" y="2181"/>
                  </a:cubicBezTo>
                  <a:lnTo>
                    <a:pt x="3714" y="1699"/>
                  </a:lnTo>
                  <a:cubicBezTo>
                    <a:pt x="3923" y="1501"/>
                    <a:pt x="3806" y="1147"/>
                    <a:pt x="3518" y="1102"/>
                  </a:cubicBezTo>
                  <a:lnTo>
                    <a:pt x="2838" y="1005"/>
                  </a:lnTo>
                  <a:cubicBezTo>
                    <a:pt x="2727" y="989"/>
                    <a:pt x="2629" y="918"/>
                    <a:pt x="2578" y="816"/>
                  </a:cubicBezTo>
                  <a:lnTo>
                    <a:pt x="2276" y="196"/>
                  </a:lnTo>
                  <a:cubicBezTo>
                    <a:pt x="2210" y="66"/>
                    <a:pt x="2085" y="1"/>
                    <a:pt x="1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40"/>
          <p:cNvSpPr/>
          <p:nvPr/>
        </p:nvSpPr>
        <p:spPr>
          <a:xfrm>
            <a:off x="1048300" y="1199498"/>
            <a:ext cx="676501" cy="45719"/>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1048300" y="1287906"/>
            <a:ext cx="677545" cy="45719"/>
          </a:xfrm>
          <a:custGeom>
            <a:avLst/>
            <a:gdLst/>
            <a:ahLst/>
            <a:cxnLst/>
            <a:rect l="l" t="t" r="r" b="b"/>
            <a:pathLst>
              <a:path w="21856" h="1293" extrusionOk="0">
                <a:moveTo>
                  <a:pt x="647" y="0"/>
                </a:moveTo>
                <a:cubicBezTo>
                  <a:pt x="286" y="0"/>
                  <a:pt x="0" y="291"/>
                  <a:pt x="0" y="646"/>
                </a:cubicBezTo>
                <a:cubicBezTo>
                  <a:pt x="0" y="1007"/>
                  <a:pt x="286" y="1292"/>
                  <a:pt x="647" y="1292"/>
                </a:cubicBezTo>
                <a:lnTo>
                  <a:pt x="21209" y="1292"/>
                </a:lnTo>
                <a:cubicBezTo>
                  <a:pt x="21570" y="1292"/>
                  <a:pt x="21855" y="1007"/>
                  <a:pt x="21855" y="646"/>
                </a:cubicBezTo>
                <a:cubicBezTo>
                  <a:pt x="21855" y="291"/>
                  <a:pt x="21570" y="0"/>
                  <a:pt x="21209" y="0"/>
                </a:cubicBez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1048300" y="1376074"/>
            <a:ext cx="565909" cy="45719"/>
          </a:xfrm>
          <a:custGeom>
            <a:avLst/>
            <a:gdLst/>
            <a:ahLst/>
            <a:cxnLst/>
            <a:rect l="l" t="t" r="r" b="b"/>
            <a:pathLst>
              <a:path w="18269" h="1294" extrusionOk="0">
                <a:moveTo>
                  <a:pt x="647" y="1"/>
                </a:moveTo>
                <a:cubicBezTo>
                  <a:pt x="286" y="1"/>
                  <a:pt x="0" y="293"/>
                  <a:pt x="0" y="647"/>
                </a:cubicBezTo>
                <a:cubicBezTo>
                  <a:pt x="0" y="1007"/>
                  <a:pt x="286" y="1294"/>
                  <a:pt x="647" y="1294"/>
                </a:cubicBezTo>
                <a:lnTo>
                  <a:pt x="17623" y="1294"/>
                </a:lnTo>
                <a:cubicBezTo>
                  <a:pt x="17978" y="1294"/>
                  <a:pt x="18269" y="1007"/>
                  <a:pt x="18269" y="647"/>
                </a:cubicBezTo>
                <a:cubicBezTo>
                  <a:pt x="18269" y="293"/>
                  <a:pt x="17978" y="1"/>
                  <a:pt x="17623" y="1"/>
                </a:cubicBez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40"/>
          <p:cNvGrpSpPr/>
          <p:nvPr/>
        </p:nvGrpSpPr>
        <p:grpSpPr>
          <a:xfrm>
            <a:off x="1286700" y="2198124"/>
            <a:ext cx="1180556" cy="228587"/>
            <a:chOff x="1884725" y="2724775"/>
            <a:chExt cx="1355700" cy="262500"/>
          </a:xfrm>
        </p:grpSpPr>
        <p:sp>
          <p:nvSpPr>
            <p:cNvPr id="705" name="Google Shape;705;p40"/>
            <p:cNvSpPr/>
            <p:nvPr/>
          </p:nvSpPr>
          <p:spPr>
            <a:xfrm>
              <a:off x="1884725" y="2724775"/>
              <a:ext cx="1355700" cy="262500"/>
            </a:xfrm>
            <a:prstGeom prst="roundRect">
              <a:avLst>
                <a:gd name="adj" fmla="val 23686"/>
              </a:avLst>
            </a:prstGeom>
            <a:gradFill>
              <a:gsLst>
                <a:gs pos="0">
                  <a:schemeClr val="lt1"/>
                </a:gs>
                <a:gs pos="100000">
                  <a:schemeClr val="dk2"/>
                </a:gs>
              </a:gsLst>
              <a:lin ang="2698631" scaled="0"/>
            </a:gra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2176700" y="2836550"/>
              <a:ext cx="964615" cy="38924"/>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2176700" y="2836550"/>
              <a:ext cx="463839" cy="38924"/>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gradFill>
              <a:gsLst>
                <a:gs pos="0">
                  <a:srgbClr val="E9A984"/>
                </a:gs>
                <a:gs pos="100000">
                  <a:srgbClr val="E57C85"/>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1983825" y="2792040"/>
              <a:ext cx="133214" cy="127937"/>
            </a:xfrm>
            <a:custGeom>
              <a:avLst/>
              <a:gdLst/>
              <a:ahLst/>
              <a:cxnLst/>
              <a:rect l="l" t="t" r="r" b="b"/>
              <a:pathLst>
                <a:path w="9517" h="9140" extrusionOk="0">
                  <a:moveTo>
                    <a:pt x="2167" y="1"/>
                  </a:moveTo>
                  <a:lnTo>
                    <a:pt x="2167" y="4844"/>
                  </a:lnTo>
                  <a:lnTo>
                    <a:pt x="0" y="4844"/>
                  </a:lnTo>
                  <a:lnTo>
                    <a:pt x="2167" y="6803"/>
                  </a:lnTo>
                  <a:lnTo>
                    <a:pt x="4761" y="9139"/>
                  </a:lnTo>
                  <a:lnTo>
                    <a:pt x="9517" y="4844"/>
                  </a:lnTo>
                  <a:lnTo>
                    <a:pt x="7348" y="4844"/>
                  </a:lnTo>
                  <a:lnTo>
                    <a:pt x="7348" y="1"/>
                  </a:lnTo>
                  <a:close/>
                </a:path>
              </a:pathLst>
            </a:custGeom>
            <a:gradFill>
              <a:gsLst>
                <a:gs pos="0">
                  <a:srgbClr val="E9A984"/>
                </a:gs>
                <a:gs pos="100000">
                  <a:srgbClr val="E57C85"/>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0"/>
          <p:cNvGrpSpPr/>
          <p:nvPr/>
        </p:nvGrpSpPr>
        <p:grpSpPr>
          <a:xfrm>
            <a:off x="653895" y="2925892"/>
            <a:ext cx="605066" cy="430782"/>
            <a:chOff x="3336290" y="764021"/>
            <a:chExt cx="810300" cy="576900"/>
          </a:xfrm>
        </p:grpSpPr>
        <p:sp>
          <p:nvSpPr>
            <p:cNvPr id="710" name="Google Shape;710;p40"/>
            <p:cNvSpPr/>
            <p:nvPr/>
          </p:nvSpPr>
          <p:spPr>
            <a:xfrm rot="-5401788">
              <a:off x="3452990" y="647471"/>
              <a:ext cx="576900" cy="810000"/>
            </a:xfrm>
            <a:prstGeom prst="roundRect">
              <a:avLst>
                <a:gd name="adj" fmla="val 7267"/>
              </a:avLst>
            </a:prstGeom>
            <a:gradFill>
              <a:gsLst>
                <a:gs pos="0">
                  <a:srgbClr val="FFFFFF"/>
                </a:gs>
                <a:gs pos="100000">
                  <a:srgbClr val="C5C7F4"/>
                </a:gs>
              </a:gsLst>
              <a:lin ang="5400012"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3414726" y="1013671"/>
              <a:ext cx="653730" cy="281110"/>
            </a:xfrm>
            <a:custGeom>
              <a:avLst/>
              <a:gdLst/>
              <a:ahLst/>
              <a:cxnLst/>
              <a:rect l="l" t="t" r="r" b="b"/>
              <a:pathLst>
                <a:path w="28015" h="14176" extrusionOk="0">
                  <a:moveTo>
                    <a:pt x="7411" y="1"/>
                  </a:moveTo>
                  <a:cubicBezTo>
                    <a:pt x="6941" y="1"/>
                    <a:pt x="6471" y="194"/>
                    <a:pt x="6132" y="580"/>
                  </a:cubicBezTo>
                  <a:lnTo>
                    <a:pt x="429" y="7037"/>
                  </a:lnTo>
                  <a:cubicBezTo>
                    <a:pt x="154" y="7353"/>
                    <a:pt x="0" y="7752"/>
                    <a:pt x="0" y="8170"/>
                  </a:cubicBezTo>
                  <a:lnTo>
                    <a:pt x="0" y="12472"/>
                  </a:lnTo>
                  <a:cubicBezTo>
                    <a:pt x="0" y="13409"/>
                    <a:pt x="766" y="14175"/>
                    <a:pt x="1711" y="14175"/>
                  </a:cubicBezTo>
                  <a:lnTo>
                    <a:pt x="26304" y="14175"/>
                  </a:lnTo>
                  <a:cubicBezTo>
                    <a:pt x="27249" y="14175"/>
                    <a:pt x="28015" y="13409"/>
                    <a:pt x="28015" y="12472"/>
                  </a:cubicBezTo>
                  <a:lnTo>
                    <a:pt x="28015" y="8742"/>
                  </a:lnTo>
                  <a:cubicBezTo>
                    <a:pt x="28015" y="8245"/>
                    <a:pt x="27798" y="7776"/>
                    <a:pt x="27420" y="7449"/>
                  </a:cubicBezTo>
                  <a:lnTo>
                    <a:pt x="22816" y="3486"/>
                  </a:lnTo>
                  <a:cubicBezTo>
                    <a:pt x="22496" y="3210"/>
                    <a:pt x="22100" y="3072"/>
                    <a:pt x="21705" y="3072"/>
                  </a:cubicBezTo>
                  <a:cubicBezTo>
                    <a:pt x="21289" y="3072"/>
                    <a:pt x="20874" y="3224"/>
                    <a:pt x="20546" y="3526"/>
                  </a:cubicBezTo>
                  <a:lnTo>
                    <a:pt x="16959" y="6826"/>
                  </a:lnTo>
                  <a:cubicBezTo>
                    <a:pt x="16631" y="7127"/>
                    <a:pt x="16216" y="7277"/>
                    <a:pt x="15803" y="7277"/>
                  </a:cubicBezTo>
                  <a:cubicBezTo>
                    <a:pt x="15352" y="7277"/>
                    <a:pt x="14902" y="7099"/>
                    <a:pt x="14568" y="6746"/>
                  </a:cubicBezTo>
                  <a:lnTo>
                    <a:pt x="8648" y="529"/>
                  </a:lnTo>
                  <a:cubicBezTo>
                    <a:pt x="8310" y="177"/>
                    <a:pt x="7860" y="1"/>
                    <a:pt x="7411" y="1"/>
                  </a:cubicBezTo>
                  <a:close/>
                </a:path>
              </a:pathLst>
            </a:custGeom>
            <a:gradFill>
              <a:gsLst>
                <a:gs pos="0">
                  <a:srgbClr val="80DFFF"/>
                </a:gs>
                <a:gs pos="100000">
                  <a:srgbClr val="318FFA">
                    <a:alpha val="71764"/>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3848871" y="832785"/>
              <a:ext cx="144823" cy="144867"/>
            </a:xfrm>
            <a:custGeom>
              <a:avLst/>
              <a:gdLst/>
              <a:ahLst/>
              <a:cxnLst/>
              <a:rect l="l" t="t" r="r" b="b"/>
              <a:pathLst>
                <a:path w="4416" h="4417" extrusionOk="0">
                  <a:moveTo>
                    <a:pt x="2208" y="1"/>
                  </a:moveTo>
                  <a:cubicBezTo>
                    <a:pt x="991" y="1"/>
                    <a:pt x="1" y="990"/>
                    <a:pt x="1" y="2209"/>
                  </a:cubicBezTo>
                  <a:cubicBezTo>
                    <a:pt x="1" y="3427"/>
                    <a:pt x="991" y="4417"/>
                    <a:pt x="2208" y="4417"/>
                  </a:cubicBezTo>
                  <a:cubicBezTo>
                    <a:pt x="3427" y="4417"/>
                    <a:pt x="4416" y="3427"/>
                    <a:pt x="4416" y="2209"/>
                  </a:cubicBezTo>
                  <a:cubicBezTo>
                    <a:pt x="4416" y="990"/>
                    <a:pt x="3427" y="1"/>
                    <a:pt x="2208" y="1"/>
                  </a:cubicBezTo>
                  <a:close/>
                </a:path>
              </a:pathLst>
            </a:custGeom>
            <a:gradFill>
              <a:gsLst>
                <a:gs pos="0">
                  <a:srgbClr val="FFF68E"/>
                </a:gs>
                <a:gs pos="100000">
                  <a:srgbClr val="FFD966"/>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40"/>
          <p:cNvGrpSpPr/>
          <p:nvPr/>
        </p:nvGrpSpPr>
        <p:grpSpPr>
          <a:xfrm>
            <a:off x="2296977" y="2925893"/>
            <a:ext cx="668496" cy="218840"/>
            <a:chOff x="6394925" y="2541508"/>
            <a:chExt cx="736800" cy="241200"/>
          </a:xfrm>
        </p:grpSpPr>
        <p:sp>
          <p:nvSpPr>
            <p:cNvPr id="714" name="Google Shape;714;p40"/>
            <p:cNvSpPr/>
            <p:nvPr/>
          </p:nvSpPr>
          <p:spPr>
            <a:xfrm rot="-5400000">
              <a:off x="6642725" y="2293708"/>
              <a:ext cx="241200" cy="736800"/>
            </a:xfrm>
            <a:prstGeom prst="roundRect">
              <a:avLst>
                <a:gd name="adj" fmla="val 7267"/>
              </a:avLst>
            </a:pr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rot="-5400000">
              <a:off x="6465199" y="2584700"/>
              <a:ext cx="152700" cy="154800"/>
            </a:xfrm>
            <a:prstGeom prst="roundRect">
              <a:avLst>
                <a:gd name="adj" fmla="val 7267"/>
              </a:avLst>
            </a:prstGeom>
            <a:solidFill>
              <a:srgbClr val="29283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rot="-5400000">
              <a:off x="6686966" y="2584700"/>
              <a:ext cx="152700" cy="154800"/>
            </a:xfrm>
            <a:prstGeom prst="roundRect">
              <a:avLst>
                <a:gd name="adj" fmla="val 7267"/>
              </a:avLst>
            </a:prstGeom>
            <a:solidFill>
              <a:srgbClr val="29283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rot="-5400000">
              <a:off x="6908732" y="2584700"/>
              <a:ext cx="152700" cy="154800"/>
            </a:xfrm>
            <a:prstGeom prst="roundRect">
              <a:avLst>
                <a:gd name="adj" fmla="val 7267"/>
              </a:avLst>
            </a:prstGeom>
            <a:solidFill>
              <a:srgbClr val="29283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9" name="Google Shape;719;p40"/>
          <p:cNvSpPr/>
          <p:nvPr/>
        </p:nvSpPr>
        <p:spPr>
          <a:xfrm>
            <a:off x="2837367" y="1285725"/>
            <a:ext cx="206099" cy="187573"/>
          </a:xfrm>
          <a:custGeom>
            <a:avLst/>
            <a:gdLst/>
            <a:ahLst/>
            <a:cxnLst/>
            <a:rect l="l" t="t" r="r" b="b"/>
            <a:pathLst>
              <a:path w="9467" h="8616" extrusionOk="0">
                <a:moveTo>
                  <a:pt x="4733" y="1"/>
                </a:moveTo>
                <a:cubicBezTo>
                  <a:pt x="4606" y="1"/>
                  <a:pt x="4480" y="48"/>
                  <a:pt x="4383" y="142"/>
                </a:cubicBezTo>
                <a:lnTo>
                  <a:pt x="210" y="4131"/>
                </a:lnTo>
                <a:cubicBezTo>
                  <a:pt x="10" y="4325"/>
                  <a:pt x="0" y="4648"/>
                  <a:pt x="194" y="4847"/>
                </a:cubicBezTo>
                <a:cubicBezTo>
                  <a:pt x="295" y="4952"/>
                  <a:pt x="429" y="5005"/>
                  <a:pt x="564" y="5005"/>
                </a:cubicBezTo>
                <a:cubicBezTo>
                  <a:pt x="690" y="5005"/>
                  <a:pt x="817" y="4959"/>
                  <a:pt x="916" y="4867"/>
                </a:cubicBezTo>
                <a:lnTo>
                  <a:pt x="4730" y="1211"/>
                </a:lnTo>
                <a:lnTo>
                  <a:pt x="8551" y="4867"/>
                </a:lnTo>
                <a:cubicBezTo>
                  <a:pt x="8648" y="4959"/>
                  <a:pt x="8776" y="5005"/>
                  <a:pt x="8903" y="5005"/>
                </a:cubicBezTo>
                <a:cubicBezTo>
                  <a:pt x="9037" y="5005"/>
                  <a:pt x="9170" y="4955"/>
                  <a:pt x="9271" y="4847"/>
                </a:cubicBezTo>
                <a:cubicBezTo>
                  <a:pt x="9467" y="4648"/>
                  <a:pt x="9456" y="4325"/>
                  <a:pt x="9257" y="4131"/>
                </a:cubicBezTo>
                <a:lnTo>
                  <a:pt x="5084" y="142"/>
                </a:lnTo>
                <a:cubicBezTo>
                  <a:pt x="4986" y="48"/>
                  <a:pt x="4860" y="1"/>
                  <a:pt x="4733" y="1"/>
                </a:cubicBezTo>
                <a:close/>
                <a:moveTo>
                  <a:pt x="4730" y="2203"/>
                </a:moveTo>
                <a:lnTo>
                  <a:pt x="1355" y="5434"/>
                </a:lnTo>
                <a:lnTo>
                  <a:pt x="1355" y="8616"/>
                </a:lnTo>
                <a:lnTo>
                  <a:pt x="3928" y="8616"/>
                </a:lnTo>
                <a:lnTo>
                  <a:pt x="3928" y="6529"/>
                </a:lnTo>
                <a:lnTo>
                  <a:pt x="5539" y="6529"/>
                </a:lnTo>
                <a:lnTo>
                  <a:pt x="5539" y="8616"/>
                </a:lnTo>
                <a:lnTo>
                  <a:pt x="8106" y="8616"/>
                </a:lnTo>
                <a:lnTo>
                  <a:pt x="8106" y="5434"/>
                </a:lnTo>
                <a:lnTo>
                  <a:pt x="4730" y="2203"/>
                </a:ln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2520858" y="1326474"/>
            <a:ext cx="116539" cy="116588"/>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2306449" y="1326474"/>
            <a:ext cx="116539" cy="116588"/>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9;p40"/>
          <p:cNvSpPr txBox="1">
            <a:spLocks/>
          </p:cNvSpPr>
          <p:nvPr/>
        </p:nvSpPr>
        <p:spPr>
          <a:xfrm>
            <a:off x="4554666" y="2602202"/>
            <a:ext cx="3617700" cy="79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Oswald"/>
              <a:buNone/>
              <a:defRPr sz="4000" b="1" i="0" u="none" strike="noStrike" cap="none">
                <a:solidFill>
                  <a:schemeClr val="dk2"/>
                </a:solidFill>
                <a:latin typeface="Oswald"/>
                <a:ea typeface="Oswald"/>
                <a:cs typeface="Oswald"/>
                <a:sym typeface="Oswald"/>
              </a:defRPr>
            </a:lvl1pPr>
            <a:lvl2pPr marR="0" lvl="1" algn="ctr" rtl="0">
              <a:lnSpc>
                <a:spcPct val="100000"/>
              </a:lnSpc>
              <a:spcBef>
                <a:spcPts val="0"/>
              </a:spcBef>
              <a:spcAft>
                <a:spcPts val="0"/>
              </a:spcAft>
              <a:buClr>
                <a:schemeClr val="dk2"/>
              </a:buClr>
              <a:buSzPts val="3600"/>
              <a:buFont typeface="Oswald"/>
              <a:buNone/>
              <a:defRPr sz="3600" b="1" i="0" u="none" strike="noStrike" cap="none">
                <a:solidFill>
                  <a:schemeClr val="dk2"/>
                </a:solidFill>
                <a:latin typeface="Oswald"/>
                <a:ea typeface="Oswald"/>
                <a:cs typeface="Oswald"/>
                <a:sym typeface="Oswald"/>
              </a:defRPr>
            </a:lvl2pPr>
            <a:lvl3pPr marR="0" lvl="2" algn="ctr" rtl="0">
              <a:lnSpc>
                <a:spcPct val="100000"/>
              </a:lnSpc>
              <a:spcBef>
                <a:spcPts val="0"/>
              </a:spcBef>
              <a:spcAft>
                <a:spcPts val="0"/>
              </a:spcAft>
              <a:buClr>
                <a:schemeClr val="dk2"/>
              </a:buClr>
              <a:buSzPts val="3600"/>
              <a:buFont typeface="Oswald"/>
              <a:buNone/>
              <a:defRPr sz="3600" b="1" i="0" u="none" strike="noStrike" cap="none">
                <a:solidFill>
                  <a:schemeClr val="dk2"/>
                </a:solidFill>
                <a:latin typeface="Oswald"/>
                <a:ea typeface="Oswald"/>
                <a:cs typeface="Oswald"/>
                <a:sym typeface="Oswald"/>
              </a:defRPr>
            </a:lvl3pPr>
            <a:lvl4pPr marR="0" lvl="3" algn="ctr" rtl="0">
              <a:lnSpc>
                <a:spcPct val="100000"/>
              </a:lnSpc>
              <a:spcBef>
                <a:spcPts val="0"/>
              </a:spcBef>
              <a:spcAft>
                <a:spcPts val="0"/>
              </a:spcAft>
              <a:buClr>
                <a:schemeClr val="dk2"/>
              </a:buClr>
              <a:buSzPts val="3600"/>
              <a:buFont typeface="Oswald"/>
              <a:buNone/>
              <a:defRPr sz="3600" b="1" i="0" u="none" strike="noStrike" cap="none">
                <a:solidFill>
                  <a:schemeClr val="dk2"/>
                </a:solidFill>
                <a:latin typeface="Oswald"/>
                <a:ea typeface="Oswald"/>
                <a:cs typeface="Oswald"/>
                <a:sym typeface="Oswald"/>
              </a:defRPr>
            </a:lvl4pPr>
            <a:lvl5pPr marR="0" lvl="4" algn="ctr" rtl="0">
              <a:lnSpc>
                <a:spcPct val="100000"/>
              </a:lnSpc>
              <a:spcBef>
                <a:spcPts val="0"/>
              </a:spcBef>
              <a:spcAft>
                <a:spcPts val="0"/>
              </a:spcAft>
              <a:buClr>
                <a:schemeClr val="dk2"/>
              </a:buClr>
              <a:buSzPts val="3600"/>
              <a:buFont typeface="Oswald"/>
              <a:buNone/>
              <a:defRPr sz="3600" b="1" i="0" u="none" strike="noStrike" cap="none">
                <a:solidFill>
                  <a:schemeClr val="dk2"/>
                </a:solidFill>
                <a:latin typeface="Oswald"/>
                <a:ea typeface="Oswald"/>
                <a:cs typeface="Oswald"/>
                <a:sym typeface="Oswald"/>
              </a:defRPr>
            </a:lvl5pPr>
            <a:lvl6pPr marR="0" lvl="5" algn="ctr" rtl="0">
              <a:lnSpc>
                <a:spcPct val="100000"/>
              </a:lnSpc>
              <a:spcBef>
                <a:spcPts val="0"/>
              </a:spcBef>
              <a:spcAft>
                <a:spcPts val="0"/>
              </a:spcAft>
              <a:buClr>
                <a:schemeClr val="dk2"/>
              </a:buClr>
              <a:buSzPts val="3600"/>
              <a:buFont typeface="Oswald"/>
              <a:buNone/>
              <a:defRPr sz="3600" b="1" i="0" u="none" strike="noStrike" cap="none">
                <a:solidFill>
                  <a:schemeClr val="dk2"/>
                </a:solidFill>
                <a:latin typeface="Oswald"/>
                <a:ea typeface="Oswald"/>
                <a:cs typeface="Oswald"/>
                <a:sym typeface="Oswald"/>
              </a:defRPr>
            </a:lvl6pPr>
            <a:lvl7pPr marR="0" lvl="6" algn="ctr" rtl="0">
              <a:lnSpc>
                <a:spcPct val="100000"/>
              </a:lnSpc>
              <a:spcBef>
                <a:spcPts val="0"/>
              </a:spcBef>
              <a:spcAft>
                <a:spcPts val="0"/>
              </a:spcAft>
              <a:buClr>
                <a:schemeClr val="dk2"/>
              </a:buClr>
              <a:buSzPts val="3600"/>
              <a:buFont typeface="Oswald"/>
              <a:buNone/>
              <a:defRPr sz="3600" b="1" i="0" u="none" strike="noStrike" cap="none">
                <a:solidFill>
                  <a:schemeClr val="dk2"/>
                </a:solidFill>
                <a:latin typeface="Oswald"/>
                <a:ea typeface="Oswald"/>
                <a:cs typeface="Oswald"/>
                <a:sym typeface="Oswald"/>
              </a:defRPr>
            </a:lvl7pPr>
            <a:lvl8pPr marR="0" lvl="7" algn="ctr" rtl="0">
              <a:lnSpc>
                <a:spcPct val="100000"/>
              </a:lnSpc>
              <a:spcBef>
                <a:spcPts val="0"/>
              </a:spcBef>
              <a:spcAft>
                <a:spcPts val="0"/>
              </a:spcAft>
              <a:buClr>
                <a:schemeClr val="dk2"/>
              </a:buClr>
              <a:buSzPts val="3600"/>
              <a:buFont typeface="Oswald"/>
              <a:buNone/>
              <a:defRPr sz="3600" b="1" i="0" u="none" strike="noStrike" cap="none">
                <a:solidFill>
                  <a:schemeClr val="dk2"/>
                </a:solidFill>
                <a:latin typeface="Oswald"/>
                <a:ea typeface="Oswald"/>
                <a:cs typeface="Oswald"/>
                <a:sym typeface="Oswald"/>
              </a:defRPr>
            </a:lvl8pPr>
            <a:lvl9pPr marR="0" lvl="8" algn="ctr" rtl="0">
              <a:lnSpc>
                <a:spcPct val="100000"/>
              </a:lnSpc>
              <a:spcBef>
                <a:spcPts val="0"/>
              </a:spcBef>
              <a:spcAft>
                <a:spcPts val="0"/>
              </a:spcAft>
              <a:buClr>
                <a:schemeClr val="dk2"/>
              </a:buClr>
              <a:buSzPts val="3600"/>
              <a:buFont typeface="Oswald"/>
              <a:buNone/>
              <a:defRPr sz="3600" b="1" i="0" u="none" strike="noStrike" cap="none">
                <a:solidFill>
                  <a:schemeClr val="dk2"/>
                </a:solidFill>
                <a:latin typeface="Oswald"/>
                <a:ea typeface="Oswald"/>
                <a:cs typeface="Oswald"/>
                <a:sym typeface="Oswald"/>
              </a:defRPr>
            </a:lvl9pPr>
          </a:lstStyle>
          <a:p>
            <a:pPr algn="r" rtl="1"/>
            <a:r>
              <a:rPr lang="ar-SA" dirty="0" smtClean="0">
                <a:solidFill>
                  <a:schemeClr val="tx2">
                    <a:lumMod val="75000"/>
                  </a:schemeClr>
                </a:solidFill>
                <a:latin typeface="Sakkal Majalla" panose="02000000000000000000" pitchFamily="2" charset="-78"/>
                <a:cs typeface="Sakkal Majalla" panose="02000000000000000000" pitchFamily="2" charset="-78"/>
              </a:rPr>
              <a:t>اسم  الملفات </a:t>
            </a:r>
            <a:endParaRPr lang="ar-SA" dirty="0">
              <a:solidFill>
                <a:schemeClr val="tx2">
                  <a:lumMod val="75000"/>
                </a:schemeClr>
              </a:solidFill>
            </a:endParaRPr>
          </a:p>
        </p:txBody>
      </p:sp>
      <p:sp>
        <p:nvSpPr>
          <p:cNvPr id="61" name="Google Shape;690;p40"/>
          <p:cNvSpPr txBox="1">
            <a:spLocks/>
          </p:cNvSpPr>
          <p:nvPr/>
        </p:nvSpPr>
        <p:spPr>
          <a:xfrm>
            <a:off x="3657600" y="3423473"/>
            <a:ext cx="3567707" cy="12663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1pPr>
            <a:lvl2pPr marL="914400" marR="0" lvl="1"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2pPr>
            <a:lvl3pPr marL="1371600" marR="0" lvl="2"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3pPr>
            <a:lvl4pPr marL="1828800" marR="0" lvl="3"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4pPr>
            <a:lvl5pPr marL="2286000" marR="0" lvl="4"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5pPr>
            <a:lvl6pPr marL="2743200" marR="0" lvl="5"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6pPr>
            <a:lvl7pPr marL="3200400" marR="0" lvl="6"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7pPr>
            <a:lvl8pPr marL="3657600" marR="0" lvl="7"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8pPr>
            <a:lvl9pPr marL="4114800" marR="0" lvl="8"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9pPr>
          </a:lstStyle>
          <a:p>
            <a:pPr algn="r" rtl="1" fontAlgn="auto" latinLnBrk="0" hangingPunct="0"/>
            <a:r>
              <a:rPr lang="ar-SA" sz="1800" b="1" dirty="0">
                <a:latin typeface="Sakkal Majalla" panose="02000000000000000000" pitchFamily="2" charset="-78"/>
                <a:cs typeface="Sakkal Majalla" panose="02000000000000000000" pitchFamily="2" charset="-78"/>
              </a:rPr>
              <a:t>إضافة إلى اسم الملف وأيقونته.</a:t>
            </a:r>
          </a:p>
          <a:p>
            <a:pPr algn="r" rtl="1" fontAlgn="auto" latinLnBrk="0" hangingPunct="0"/>
            <a:r>
              <a:rPr lang="ar-SA" sz="1800" b="1" dirty="0">
                <a:latin typeface="Sakkal Majalla" panose="02000000000000000000" pitchFamily="2" charset="-78"/>
                <a:cs typeface="Sakkal Majalla" panose="02000000000000000000" pitchFamily="2" charset="-78"/>
              </a:rPr>
              <a:t>فإن كل ملف له امتداد يشير إلى نوع </a:t>
            </a:r>
          </a:p>
          <a:p>
            <a:pPr algn="r" rtl="1" fontAlgn="auto" latinLnBrk="0" hangingPunct="0"/>
            <a:r>
              <a:rPr lang="ar-SA" sz="1800" b="1" dirty="0">
                <a:latin typeface="Sakkal Majalla" panose="02000000000000000000" pitchFamily="2" charset="-78"/>
                <a:cs typeface="Sakkal Majalla" panose="02000000000000000000" pitchFamily="2" charset="-78"/>
              </a:rPr>
              <a:t>ذلك الملف .</a:t>
            </a:r>
          </a:p>
          <a:p>
            <a:pPr algn="r" rtl="1" hangingPunct="0"/>
            <a:r>
              <a:rPr lang="ar-SA" sz="1800" b="1" dirty="0">
                <a:latin typeface="Sakkal Majalla" panose="02000000000000000000" pitchFamily="2" charset="-78"/>
                <a:cs typeface="Sakkal Majalla" panose="02000000000000000000" pitchFamily="2" charset="-78"/>
              </a:rPr>
              <a:t>هناك دائماً نقطة بين اسم الملف وامتداده</a:t>
            </a:r>
          </a:p>
          <a:p>
            <a:pPr rtl="1" fontAlgn="auto" latinLnBrk="0" hangingPunct="0"/>
            <a:endParaRPr lang="ar-SA" sz="1800" dirty="0">
              <a:effectLst/>
            </a:endParaRPr>
          </a:p>
        </p:txBody>
      </p:sp>
      <p:pic>
        <p:nvPicPr>
          <p:cNvPr id="63" name="صورة 21">
            <a:extLst>
              <a:ext uri="{FF2B5EF4-FFF2-40B4-BE49-F238E27FC236}">
                <a16:creationId xmlns:a16="http://schemas.microsoft.com/office/drawing/2014/main" id="{E5A24B40-8765-E648-B485-DE5649D6927A}"/>
              </a:ext>
            </a:extLst>
          </p:cNvPr>
          <p:cNvPicPr>
            <a:picLocks noChangeAspect="1"/>
          </p:cNvPicPr>
          <p:nvPr/>
        </p:nvPicPr>
        <p:blipFill rotWithShape="1">
          <a:blip r:embed="rId4">
            <a:extLst>
              <a:ext uri="{28A0092B-C50C-407E-A947-70E740481C1C}">
                <a14:useLocalDpi xmlns:a14="http://schemas.microsoft.com/office/drawing/2010/main" val="0"/>
              </a:ext>
            </a:extLst>
          </a:blip>
          <a:srcRect l="7115" b="6746"/>
          <a:stretch/>
        </p:blipFill>
        <p:spPr>
          <a:xfrm>
            <a:off x="2560992" y="3304851"/>
            <a:ext cx="1516236" cy="1507185"/>
          </a:xfrm>
          <a:prstGeom prst="rect">
            <a:avLst/>
          </a:prstGeom>
        </p:spPr>
      </p:pic>
    </p:spTree>
    <p:extLst>
      <p:ext uri="{BB962C8B-B14F-4D97-AF65-F5344CB8AC3E}">
        <p14:creationId xmlns:p14="http://schemas.microsoft.com/office/powerpoint/2010/main" val="202730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500"/>
                                        <p:tgtEl>
                                          <p:spTgt spid="6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0">
                                            <p:txEl>
                                              <p:pRg st="0" end="0"/>
                                            </p:txEl>
                                          </p:spTgt>
                                        </p:tgtEl>
                                        <p:attrNameLst>
                                          <p:attrName>style.visibility</p:attrName>
                                        </p:attrNameLst>
                                      </p:cBhvr>
                                      <p:to>
                                        <p:strVal val="visible"/>
                                      </p:to>
                                    </p:set>
                                    <p:animEffect transition="in" filter="fade">
                                      <p:cBhvr>
                                        <p:cTn id="10" dur="500"/>
                                        <p:tgtEl>
                                          <p:spTgt spid="69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90">
                                            <p:txEl>
                                              <p:pRg st="1" end="1"/>
                                            </p:txEl>
                                          </p:spTgt>
                                        </p:tgtEl>
                                        <p:attrNameLst>
                                          <p:attrName>style.visibility</p:attrName>
                                        </p:attrNameLst>
                                      </p:cBhvr>
                                      <p:to>
                                        <p:strVal val="visible"/>
                                      </p:to>
                                    </p:set>
                                    <p:animEffect transition="in" filter="fade">
                                      <p:cBhvr>
                                        <p:cTn id="15" dur="500"/>
                                        <p:tgtEl>
                                          <p:spTgt spid="69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down)">
                                      <p:cBhvr>
                                        <p:cTn id="23" dur="500"/>
                                        <p:tgtEl>
                                          <p:spTgt spid="61"/>
                                        </p:tgtEl>
                                      </p:cBhvr>
                                    </p:animEffect>
                                  </p:childTnLst>
                                </p:cTn>
                              </p:par>
                              <p:par>
                                <p:cTn id="24" presetID="16" presetClass="entr" presetSubtype="21"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barn(inVertical)">
                                      <p:cBhvr>
                                        <p:cTn id="2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 grpId="0"/>
      <p:bldP spid="690" grpId="0" uiExpand="1" build="p"/>
      <p:bldP spid="60" grpId="0"/>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grpSp>
        <p:nvGrpSpPr>
          <p:cNvPr id="1321" name="Google Shape;1321;p65"/>
          <p:cNvGrpSpPr/>
          <p:nvPr/>
        </p:nvGrpSpPr>
        <p:grpSpPr>
          <a:xfrm>
            <a:off x="299286" y="189025"/>
            <a:ext cx="133205" cy="119344"/>
            <a:chOff x="222150" y="185025"/>
            <a:chExt cx="170100" cy="152400"/>
          </a:xfrm>
        </p:grpSpPr>
        <p:cxnSp>
          <p:nvCxnSpPr>
            <p:cNvPr id="1322" name="Google Shape;1322;p65"/>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323" name="Google Shape;1323;p65"/>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324" name="Google Shape;1324;p65"/>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1325" name="Google Shape;1325;p65"/>
          <p:cNvGrpSpPr/>
          <p:nvPr/>
        </p:nvGrpSpPr>
        <p:grpSpPr>
          <a:xfrm>
            <a:off x="286625" y="3999999"/>
            <a:ext cx="145867" cy="958251"/>
            <a:chOff x="286625" y="3923799"/>
            <a:chExt cx="145867" cy="958251"/>
          </a:xfrm>
        </p:grpSpPr>
        <p:sp>
          <p:nvSpPr>
            <p:cNvPr id="1326" name="Google Shape;1326;p65"/>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7" name="Google Shape;1327;p65"/>
            <p:cNvGrpSpPr/>
            <p:nvPr/>
          </p:nvGrpSpPr>
          <p:grpSpPr>
            <a:xfrm>
              <a:off x="298112" y="4342643"/>
              <a:ext cx="110182" cy="126862"/>
              <a:chOff x="281100" y="2027800"/>
              <a:chExt cx="140700" cy="162000"/>
            </a:xfrm>
          </p:grpSpPr>
          <p:sp>
            <p:nvSpPr>
              <p:cNvPr id="1328" name="Google Shape;1328;p65"/>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65"/>
              <p:cNvGrpSpPr/>
              <p:nvPr/>
            </p:nvGrpSpPr>
            <p:grpSpPr>
              <a:xfrm>
                <a:off x="308875" y="2088450"/>
                <a:ext cx="85200" cy="40700"/>
                <a:chOff x="308875" y="2087000"/>
                <a:chExt cx="85200" cy="40700"/>
              </a:xfrm>
            </p:grpSpPr>
            <p:cxnSp>
              <p:nvCxnSpPr>
                <p:cNvPr id="1330" name="Google Shape;1330;p65"/>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1331" name="Google Shape;1331;p65"/>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332" name="Google Shape;1332;p65"/>
            <p:cNvGrpSpPr/>
            <p:nvPr/>
          </p:nvGrpSpPr>
          <p:grpSpPr>
            <a:xfrm>
              <a:off x="286625" y="3923799"/>
              <a:ext cx="133200" cy="133200"/>
              <a:chOff x="286625" y="3648899"/>
              <a:chExt cx="133200" cy="133200"/>
            </a:xfrm>
          </p:grpSpPr>
          <p:sp>
            <p:nvSpPr>
              <p:cNvPr id="1333" name="Google Shape;1333;p65"/>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9" name="Google Shape;1339;p65"/>
          <p:cNvGrpSpPr/>
          <p:nvPr/>
        </p:nvGrpSpPr>
        <p:grpSpPr>
          <a:xfrm>
            <a:off x="989222" y="828459"/>
            <a:ext cx="7080087" cy="4967653"/>
            <a:chOff x="964875" y="1173312"/>
            <a:chExt cx="3028620" cy="2694948"/>
          </a:xfrm>
        </p:grpSpPr>
        <p:sp>
          <p:nvSpPr>
            <p:cNvPr id="1340" name="Google Shape;1340;p65"/>
            <p:cNvSpPr/>
            <p:nvPr/>
          </p:nvSpPr>
          <p:spPr>
            <a:xfrm>
              <a:off x="964875" y="1173312"/>
              <a:ext cx="3028374" cy="1857205"/>
            </a:xfrm>
            <a:custGeom>
              <a:avLst/>
              <a:gdLst/>
              <a:ahLst/>
              <a:cxnLst/>
              <a:rect l="l" t="t" r="r" b="b"/>
              <a:pathLst>
                <a:path w="145893" h="86765" extrusionOk="0">
                  <a:moveTo>
                    <a:pt x="139847" y="5536"/>
                  </a:moveTo>
                  <a:cubicBezTo>
                    <a:pt x="140015" y="5536"/>
                    <a:pt x="140153" y="5674"/>
                    <a:pt x="140153" y="5841"/>
                  </a:cubicBezTo>
                  <a:lnTo>
                    <a:pt x="140153" y="80515"/>
                  </a:lnTo>
                  <a:cubicBezTo>
                    <a:pt x="140153" y="80682"/>
                    <a:pt x="140015" y="80820"/>
                    <a:pt x="139847" y="80820"/>
                  </a:cubicBezTo>
                  <a:lnTo>
                    <a:pt x="6045" y="80820"/>
                  </a:lnTo>
                  <a:cubicBezTo>
                    <a:pt x="5878" y="80820"/>
                    <a:pt x="5740" y="80682"/>
                    <a:pt x="5740" y="80515"/>
                  </a:cubicBezTo>
                  <a:lnTo>
                    <a:pt x="5740" y="5841"/>
                  </a:lnTo>
                  <a:cubicBezTo>
                    <a:pt x="5740" y="5674"/>
                    <a:pt x="5878" y="5536"/>
                    <a:pt x="6045" y="5536"/>
                  </a:cubicBezTo>
                  <a:close/>
                  <a:moveTo>
                    <a:pt x="2438" y="0"/>
                  </a:moveTo>
                  <a:cubicBezTo>
                    <a:pt x="1094" y="0"/>
                    <a:pt x="0" y="1094"/>
                    <a:pt x="0" y="2438"/>
                  </a:cubicBezTo>
                  <a:lnTo>
                    <a:pt x="0" y="86764"/>
                  </a:lnTo>
                  <a:lnTo>
                    <a:pt x="145893" y="86764"/>
                  </a:lnTo>
                  <a:lnTo>
                    <a:pt x="145893" y="2438"/>
                  </a:lnTo>
                  <a:cubicBezTo>
                    <a:pt x="145893" y="1094"/>
                    <a:pt x="144798" y="0"/>
                    <a:pt x="143450" y="0"/>
                  </a:cubicBezTo>
                  <a:close/>
                </a:path>
              </a:pathLst>
            </a:custGeom>
            <a:gradFill>
              <a:gsLst>
                <a:gs pos="0">
                  <a:srgbClr val="FFFFFF"/>
                </a:gs>
                <a:gs pos="100000">
                  <a:srgbClr val="C5C7F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65"/>
            <p:cNvGrpSpPr/>
            <p:nvPr/>
          </p:nvGrpSpPr>
          <p:grpSpPr>
            <a:xfrm>
              <a:off x="965005" y="3030390"/>
              <a:ext cx="3028490" cy="837871"/>
              <a:chOff x="5830225" y="3141424"/>
              <a:chExt cx="2593773" cy="717601"/>
            </a:xfrm>
          </p:grpSpPr>
          <p:sp>
            <p:nvSpPr>
              <p:cNvPr id="1342" name="Google Shape;1342;p65"/>
              <p:cNvSpPr/>
              <p:nvPr/>
            </p:nvSpPr>
            <p:spPr>
              <a:xfrm>
                <a:off x="5830225" y="3141424"/>
                <a:ext cx="2593773" cy="254790"/>
              </a:xfrm>
              <a:custGeom>
                <a:avLst/>
                <a:gdLst/>
                <a:ahLst/>
                <a:cxnLst/>
                <a:rect l="l" t="t" r="r" b="b"/>
                <a:pathLst>
                  <a:path w="89564" h="8798" extrusionOk="0">
                    <a:moveTo>
                      <a:pt x="0" y="1"/>
                    </a:moveTo>
                    <a:lnTo>
                      <a:pt x="0" y="6435"/>
                    </a:lnTo>
                    <a:cubicBezTo>
                      <a:pt x="0" y="7739"/>
                      <a:pt x="1057" y="8797"/>
                      <a:pt x="2361" y="8797"/>
                    </a:cubicBezTo>
                    <a:lnTo>
                      <a:pt x="87208" y="8797"/>
                    </a:lnTo>
                    <a:cubicBezTo>
                      <a:pt x="88507" y="8797"/>
                      <a:pt x="89564" y="7739"/>
                      <a:pt x="89564" y="6435"/>
                    </a:cubicBezTo>
                    <a:lnTo>
                      <a:pt x="89564" y="1"/>
                    </a:lnTo>
                    <a:close/>
                  </a:path>
                </a:pathLst>
              </a:custGeom>
              <a:gradFill>
                <a:gsLst>
                  <a:gs pos="0">
                    <a:srgbClr val="E9A984"/>
                  </a:gs>
                  <a:gs pos="100000">
                    <a:srgbClr val="E57C8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6878530" y="3396186"/>
                <a:ext cx="497156" cy="462839"/>
              </a:xfrm>
              <a:custGeom>
                <a:avLst/>
                <a:gdLst/>
                <a:ahLst/>
                <a:cxnLst/>
                <a:rect l="l" t="t" r="r" b="b"/>
                <a:pathLst>
                  <a:path w="17167" h="15982" extrusionOk="0">
                    <a:moveTo>
                      <a:pt x="1" y="0"/>
                    </a:moveTo>
                    <a:lnTo>
                      <a:pt x="1" y="15982"/>
                    </a:lnTo>
                    <a:lnTo>
                      <a:pt x="17167" y="15982"/>
                    </a:lnTo>
                    <a:lnTo>
                      <a:pt x="17167" y="0"/>
                    </a:lnTo>
                    <a:close/>
                  </a:path>
                </a:pathLst>
              </a:custGeom>
              <a:gradFill>
                <a:gsLst>
                  <a:gs pos="0">
                    <a:srgbClr val="E9A984"/>
                  </a:gs>
                  <a:gs pos="100000">
                    <a:srgbClr val="E57C8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6738767" y="3815585"/>
                <a:ext cx="776707" cy="43440"/>
              </a:xfrm>
              <a:custGeom>
                <a:avLst/>
                <a:gdLst/>
                <a:ahLst/>
                <a:cxnLst/>
                <a:rect l="l" t="t" r="r" b="b"/>
                <a:pathLst>
                  <a:path w="26820" h="1500" extrusionOk="0">
                    <a:moveTo>
                      <a:pt x="938" y="1"/>
                    </a:moveTo>
                    <a:cubicBezTo>
                      <a:pt x="423" y="1"/>
                      <a:pt x="0" y="418"/>
                      <a:pt x="0" y="938"/>
                    </a:cubicBezTo>
                    <a:lnTo>
                      <a:pt x="0" y="1500"/>
                    </a:lnTo>
                    <a:lnTo>
                      <a:pt x="26819" y="1500"/>
                    </a:lnTo>
                    <a:lnTo>
                      <a:pt x="26819" y="938"/>
                    </a:lnTo>
                    <a:cubicBezTo>
                      <a:pt x="26819" y="418"/>
                      <a:pt x="26397" y="1"/>
                      <a:pt x="25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6878530" y="3396186"/>
                <a:ext cx="497156" cy="147638"/>
              </a:xfrm>
              <a:custGeom>
                <a:avLst/>
                <a:gdLst/>
                <a:ahLst/>
                <a:cxnLst/>
                <a:rect l="l" t="t" r="r" b="b"/>
                <a:pathLst>
                  <a:path w="17167" h="5098" extrusionOk="0">
                    <a:moveTo>
                      <a:pt x="1" y="0"/>
                    </a:moveTo>
                    <a:lnTo>
                      <a:pt x="1" y="1156"/>
                    </a:lnTo>
                    <a:lnTo>
                      <a:pt x="17167" y="5097"/>
                    </a:lnTo>
                    <a:lnTo>
                      <a:pt x="17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3" name="Google Shape;1363;p65"/>
          <p:cNvGrpSpPr/>
          <p:nvPr/>
        </p:nvGrpSpPr>
        <p:grpSpPr>
          <a:xfrm>
            <a:off x="609122" y="116847"/>
            <a:ext cx="1710600" cy="263700"/>
            <a:chOff x="2282900" y="800475"/>
            <a:chExt cx="1710600" cy="263700"/>
          </a:xfrm>
        </p:grpSpPr>
        <p:sp>
          <p:nvSpPr>
            <p:cNvPr id="1364" name="Google Shape;1364;p65"/>
            <p:cNvSpPr/>
            <p:nvPr/>
          </p:nvSpPr>
          <p:spPr>
            <a:xfrm>
              <a:off x="2282900" y="800475"/>
              <a:ext cx="1710600" cy="263700"/>
            </a:xfrm>
            <a:prstGeom prst="roundRect">
              <a:avLst>
                <a:gd name="adj" fmla="val 28586"/>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65"/>
            <p:cNvSpPr/>
            <p:nvPr/>
          </p:nvSpPr>
          <p:spPr>
            <a:xfrm>
              <a:off x="2375150" y="844350"/>
              <a:ext cx="177653" cy="175796"/>
            </a:xfrm>
            <a:custGeom>
              <a:avLst/>
              <a:gdLst/>
              <a:ahLst/>
              <a:cxnLst/>
              <a:rect l="l" t="t" r="r" b="b"/>
              <a:pathLst>
                <a:path w="8321" h="8234" extrusionOk="0">
                  <a:moveTo>
                    <a:pt x="3359" y="1750"/>
                  </a:moveTo>
                  <a:cubicBezTo>
                    <a:pt x="3774" y="1750"/>
                    <a:pt x="4188" y="1908"/>
                    <a:pt x="4501" y="2220"/>
                  </a:cubicBezTo>
                  <a:cubicBezTo>
                    <a:pt x="4808" y="2527"/>
                    <a:pt x="4976" y="2931"/>
                    <a:pt x="4976" y="3360"/>
                  </a:cubicBezTo>
                  <a:cubicBezTo>
                    <a:pt x="4976" y="3795"/>
                    <a:pt x="4808" y="4199"/>
                    <a:pt x="4501" y="4500"/>
                  </a:cubicBezTo>
                  <a:cubicBezTo>
                    <a:pt x="4188" y="4815"/>
                    <a:pt x="3775" y="4973"/>
                    <a:pt x="3362" y="4973"/>
                  </a:cubicBezTo>
                  <a:cubicBezTo>
                    <a:pt x="2948" y="4973"/>
                    <a:pt x="2534" y="4815"/>
                    <a:pt x="2219" y="4500"/>
                  </a:cubicBezTo>
                  <a:cubicBezTo>
                    <a:pt x="1917" y="4199"/>
                    <a:pt x="1749" y="3795"/>
                    <a:pt x="1749" y="3360"/>
                  </a:cubicBezTo>
                  <a:cubicBezTo>
                    <a:pt x="1749" y="2931"/>
                    <a:pt x="1917" y="2527"/>
                    <a:pt x="2219" y="2220"/>
                  </a:cubicBezTo>
                  <a:cubicBezTo>
                    <a:pt x="2537" y="1908"/>
                    <a:pt x="2946" y="1750"/>
                    <a:pt x="3359" y="1750"/>
                  </a:cubicBezTo>
                  <a:close/>
                  <a:moveTo>
                    <a:pt x="3362" y="1"/>
                  </a:moveTo>
                  <a:cubicBezTo>
                    <a:pt x="2501" y="1"/>
                    <a:pt x="1639" y="328"/>
                    <a:pt x="982" y="983"/>
                  </a:cubicBezTo>
                  <a:cubicBezTo>
                    <a:pt x="347" y="1621"/>
                    <a:pt x="0" y="2466"/>
                    <a:pt x="0" y="3360"/>
                  </a:cubicBezTo>
                  <a:cubicBezTo>
                    <a:pt x="0" y="4260"/>
                    <a:pt x="347" y="5104"/>
                    <a:pt x="982" y="5739"/>
                  </a:cubicBezTo>
                  <a:cubicBezTo>
                    <a:pt x="1641" y="6398"/>
                    <a:pt x="2500" y="6726"/>
                    <a:pt x="3359" y="6726"/>
                  </a:cubicBezTo>
                  <a:cubicBezTo>
                    <a:pt x="3937" y="6726"/>
                    <a:pt x="4510" y="6561"/>
                    <a:pt x="5027" y="6265"/>
                  </a:cubicBezTo>
                  <a:lnTo>
                    <a:pt x="6741" y="7979"/>
                  </a:lnTo>
                  <a:cubicBezTo>
                    <a:pt x="6914" y="8152"/>
                    <a:pt x="7139" y="8234"/>
                    <a:pt x="7359" y="8234"/>
                  </a:cubicBezTo>
                  <a:cubicBezTo>
                    <a:pt x="7584" y="8234"/>
                    <a:pt x="7808" y="8152"/>
                    <a:pt x="7978" y="7979"/>
                  </a:cubicBezTo>
                  <a:cubicBezTo>
                    <a:pt x="8320" y="7635"/>
                    <a:pt x="8320" y="7083"/>
                    <a:pt x="7978" y="6740"/>
                  </a:cubicBezTo>
                  <a:lnTo>
                    <a:pt x="6264" y="5033"/>
                  </a:lnTo>
                  <a:cubicBezTo>
                    <a:pt x="6556" y="4526"/>
                    <a:pt x="6725" y="3959"/>
                    <a:pt x="6725" y="3360"/>
                  </a:cubicBezTo>
                  <a:cubicBezTo>
                    <a:pt x="6725" y="2466"/>
                    <a:pt x="6377" y="1621"/>
                    <a:pt x="5738" y="983"/>
                  </a:cubicBezTo>
                  <a:cubicBezTo>
                    <a:pt x="5083" y="328"/>
                    <a:pt x="4223" y="1"/>
                    <a:pt x="3362" y="1"/>
                  </a:cubicBezTo>
                  <a:close/>
                </a:path>
              </a:pathLst>
            </a:custGeom>
            <a:gradFill>
              <a:gsLst>
                <a:gs pos="0">
                  <a:srgbClr val="E57C8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65"/>
            <p:cNvSpPr/>
            <p:nvPr/>
          </p:nvSpPr>
          <p:spPr>
            <a:xfrm>
              <a:off x="2663000" y="865783"/>
              <a:ext cx="1257000" cy="132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8" name="Google Shape;1368;p65">
            <a:hlinkClick r:id="rId5"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5">
            <a:hlinkClick r:id="rId5"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65">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65">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trim.7A6409CE-15CE-46E0-9D28-594E50AAA837.MOV">
            <a:hlinkClick r:id="" action="ppaction://media"/>
            <a:extLst>
              <a:ext uri="{FF2B5EF4-FFF2-40B4-BE49-F238E27FC236}">
                <a16:creationId xmlns:a16="http://schemas.microsoft.com/office/drawing/2014/main" id="{00B2AFBE-DB22-2B43-A967-C19CFDB2EF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2727" y="1082707"/>
            <a:ext cx="6541605" cy="2937395"/>
          </a:xfrm>
          <a:prstGeom prst="rect">
            <a:avLst/>
          </a:prstGeom>
        </p:spPr>
      </p:pic>
      <p:sp>
        <p:nvSpPr>
          <p:cNvPr id="47" name="مستطيل 46"/>
          <p:cNvSpPr/>
          <p:nvPr/>
        </p:nvSpPr>
        <p:spPr>
          <a:xfrm>
            <a:off x="2319722" y="116847"/>
            <a:ext cx="3953326" cy="646331"/>
          </a:xfrm>
          <a:prstGeom prst="rect">
            <a:avLst/>
          </a:prstGeom>
        </p:spPr>
        <p:txBody>
          <a:bodyPr wrap="none">
            <a:spAutoFit/>
          </a:bodyPr>
          <a:lstStyle/>
          <a:p>
            <a:pPr algn="ctr" defTabSz="584200" rtl="1" hangingPunct="0">
              <a:buClrTx/>
            </a:pPr>
            <a:r>
              <a:rPr lang="ar-SA" sz="3600" b="1" dirty="0" smtClean="0">
                <a:solidFill>
                  <a:schemeClr val="bg1"/>
                </a:solidFill>
                <a:latin typeface="Sakkal Majalla" panose="02000000000000000000" pitchFamily="2" charset="-78"/>
                <a:ea typeface="Oswald"/>
                <a:cs typeface="Sakkal Majalla" panose="02000000000000000000" pitchFamily="2" charset="-78"/>
                <a:sym typeface="Helvetica Neue"/>
              </a:rPr>
              <a:t>فتح الملفات </a:t>
            </a:r>
            <a:r>
              <a:rPr lang="en-AE" sz="3600" b="1" dirty="0" smtClean="0">
                <a:solidFill>
                  <a:schemeClr val="bg1"/>
                </a:solidFill>
                <a:latin typeface="Sakkal Majalla" panose="02000000000000000000" pitchFamily="2" charset="-78"/>
                <a:ea typeface="Oswald"/>
                <a:cs typeface="Sakkal Majalla" panose="02000000000000000000" pitchFamily="2" charset="-78"/>
                <a:sym typeface="Helvetica Neue"/>
              </a:rPr>
              <a:t>–</a:t>
            </a:r>
            <a:r>
              <a:rPr lang="ar-SA" sz="3600" b="1" dirty="0" smtClean="0">
                <a:solidFill>
                  <a:schemeClr val="bg1"/>
                </a:solidFill>
                <a:latin typeface="Sakkal Majalla" panose="02000000000000000000" pitchFamily="2" charset="-78"/>
                <a:ea typeface="Oswald"/>
                <a:cs typeface="Sakkal Majalla" panose="02000000000000000000" pitchFamily="2" charset="-78"/>
                <a:sym typeface="Helvetica Neue"/>
              </a:rPr>
              <a:t> حذف الملفات </a:t>
            </a:r>
            <a:endParaRPr lang="ar-SA" sz="3600" b="1" dirty="0">
              <a:solidFill>
                <a:schemeClr val="bg1"/>
              </a:solidFill>
              <a:latin typeface="Sakkal Majalla" panose="02000000000000000000" pitchFamily="2" charset="-78"/>
              <a:ea typeface="Oswald"/>
              <a:cs typeface="Sakkal Majalla" panose="02000000000000000000" pitchFamily="2" charset="-78"/>
              <a:sym typeface="Helvetica Neue"/>
            </a:endParaRPr>
          </a:p>
        </p:txBody>
      </p:sp>
    </p:spTree>
    <p:extLst>
      <p:ext uri="{BB962C8B-B14F-4D97-AF65-F5344CB8AC3E}">
        <p14:creationId xmlns:p14="http://schemas.microsoft.com/office/powerpoint/2010/main" val="10612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6"/>
                                        </p:tgtEl>
                                      </p:cBhvr>
                                    </p:cmd>
                                  </p:childTnLst>
                                </p:cTn>
                              </p:par>
                            </p:childTnLst>
                          </p:cTn>
                        </p:par>
                      </p:childTnLst>
                    </p:cTn>
                  </p:par>
                </p:childTnLst>
              </p:cTn>
              <p:nextCondLst>
                <p:cond evt="onClick" delay="0">
                  <p:tgtEl>
                    <p:spTgt spid="46"/>
                  </p:tgtEl>
                </p:cond>
              </p:nextCondLst>
            </p:seq>
            <p:video>
              <p:cMediaNode>
                <p:cTn id="12" fill="hold" display="0">
                  <p:stCondLst>
                    <p:cond delay="indefinite"/>
                  </p:stCondLst>
                </p:cTn>
                <p:tgtEl>
                  <p:spTgt spid="4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74" name="Google Shape;674;p40"/>
          <p:cNvGrpSpPr/>
          <p:nvPr/>
        </p:nvGrpSpPr>
        <p:grpSpPr>
          <a:xfrm>
            <a:off x="299286" y="189025"/>
            <a:ext cx="133205" cy="119344"/>
            <a:chOff x="222150" y="185025"/>
            <a:chExt cx="170100" cy="152400"/>
          </a:xfrm>
        </p:grpSpPr>
        <p:cxnSp>
          <p:nvCxnSpPr>
            <p:cNvPr id="675" name="Google Shape;675;p40"/>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6" name="Google Shape;676;p40"/>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7" name="Google Shape;677;p40"/>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678" name="Google Shape;678;p40"/>
          <p:cNvGrpSpPr/>
          <p:nvPr/>
        </p:nvGrpSpPr>
        <p:grpSpPr>
          <a:xfrm>
            <a:off x="286625" y="3999999"/>
            <a:ext cx="145867" cy="958251"/>
            <a:chOff x="286625" y="3923799"/>
            <a:chExt cx="145867" cy="958251"/>
          </a:xfrm>
        </p:grpSpPr>
        <p:sp>
          <p:nvSpPr>
            <p:cNvPr id="679" name="Google Shape;679;p40"/>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p40"/>
            <p:cNvGrpSpPr/>
            <p:nvPr/>
          </p:nvGrpSpPr>
          <p:grpSpPr>
            <a:xfrm>
              <a:off x="298112" y="4342643"/>
              <a:ext cx="110182" cy="126862"/>
              <a:chOff x="281100" y="2027800"/>
              <a:chExt cx="140700" cy="162000"/>
            </a:xfrm>
          </p:grpSpPr>
          <p:sp>
            <p:nvSpPr>
              <p:cNvPr id="681" name="Google Shape;681;p40"/>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40"/>
              <p:cNvGrpSpPr/>
              <p:nvPr/>
            </p:nvGrpSpPr>
            <p:grpSpPr>
              <a:xfrm>
                <a:off x="308875" y="2088450"/>
                <a:ext cx="85200" cy="40700"/>
                <a:chOff x="308875" y="2087000"/>
                <a:chExt cx="85200" cy="40700"/>
              </a:xfrm>
            </p:grpSpPr>
            <p:cxnSp>
              <p:nvCxnSpPr>
                <p:cNvPr id="683" name="Google Shape;683;p40"/>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684" name="Google Shape;684;p40"/>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685" name="Google Shape;685;p40"/>
            <p:cNvGrpSpPr/>
            <p:nvPr/>
          </p:nvGrpSpPr>
          <p:grpSpPr>
            <a:xfrm>
              <a:off x="286625" y="3923799"/>
              <a:ext cx="133200" cy="133200"/>
              <a:chOff x="286625" y="3648899"/>
              <a:chExt cx="133200" cy="133200"/>
            </a:xfrm>
          </p:grpSpPr>
          <p:sp>
            <p:nvSpPr>
              <p:cNvPr id="686" name="Google Shape;686;p40"/>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0"/>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9" name="Google Shape;689;p40"/>
          <p:cNvSpPr txBox="1">
            <a:spLocks noGrp="1"/>
          </p:cNvSpPr>
          <p:nvPr>
            <p:ph type="title"/>
          </p:nvPr>
        </p:nvSpPr>
        <p:spPr>
          <a:xfrm>
            <a:off x="2684062" y="156517"/>
            <a:ext cx="2964855" cy="584954"/>
          </a:xfrm>
          <a:prstGeom prst="rect">
            <a:avLst/>
          </a:prstGeom>
        </p:spPr>
        <p:txBody>
          <a:bodyPr spcFirstLastPara="1" wrap="square" lIns="91425" tIns="91425" rIns="91425" bIns="91425" anchor="ctr" anchorCtr="0">
            <a:noAutofit/>
          </a:bodyPr>
          <a:lstStyle/>
          <a:p>
            <a:pPr lvl="0" algn="r" rtl="1"/>
            <a:r>
              <a:rPr lang="ar-SA" sz="2800" dirty="0">
                <a:solidFill>
                  <a:schemeClr val="tx2">
                    <a:lumMod val="75000"/>
                  </a:schemeClr>
                </a:solidFill>
                <a:latin typeface="Sakkal Majalla" panose="02000000000000000000" pitchFamily="2" charset="-78"/>
                <a:cs typeface="Sakkal Majalla" panose="02000000000000000000" pitchFamily="2" charset="-78"/>
              </a:rPr>
              <a:t>وضع ملفاتك في مجلدات</a:t>
            </a:r>
          </a:p>
        </p:txBody>
      </p:sp>
      <p:sp>
        <p:nvSpPr>
          <p:cNvPr id="690" name="Google Shape;690;p40"/>
          <p:cNvSpPr txBox="1">
            <a:spLocks noGrp="1"/>
          </p:cNvSpPr>
          <p:nvPr>
            <p:ph type="subTitle" idx="1"/>
          </p:nvPr>
        </p:nvSpPr>
        <p:spPr>
          <a:xfrm>
            <a:off x="5578579" y="1160586"/>
            <a:ext cx="2670640" cy="1978268"/>
          </a:xfrm>
          <a:prstGeom prst="rect">
            <a:avLst/>
          </a:prstGeom>
        </p:spPr>
        <p:txBody>
          <a:bodyPr spcFirstLastPara="1" wrap="square" lIns="91425" tIns="91425" rIns="91425" bIns="91425" anchor="ctr" anchorCtr="0">
            <a:noAutofit/>
          </a:bodyPr>
          <a:lstStyle/>
          <a:p>
            <a:pPr marL="273050" indent="0" algn="r" rtl="1"/>
            <a:r>
              <a:rPr lang="ar-SA" sz="2000" b="1" dirty="0">
                <a:solidFill>
                  <a:schemeClr val="accent3">
                    <a:lumMod val="60000"/>
                    <a:lumOff val="40000"/>
                  </a:schemeClr>
                </a:solidFill>
                <a:latin typeface="Sakkal Majalla" panose="02000000000000000000" pitchFamily="2" charset="-78"/>
                <a:cs typeface="Sakkal Majalla" panose="02000000000000000000" pitchFamily="2" charset="-78"/>
              </a:rPr>
              <a:t>المجلد</a:t>
            </a:r>
            <a:r>
              <a:rPr lang="en-US" sz="2000" b="1" dirty="0">
                <a:solidFill>
                  <a:schemeClr val="accent3">
                    <a:lumMod val="60000"/>
                    <a:lumOff val="40000"/>
                  </a:schemeClr>
                </a:solidFill>
                <a:latin typeface="Sakkal Majalla" panose="02000000000000000000" pitchFamily="2" charset="-78"/>
                <a:cs typeface="Sakkal Majalla" panose="02000000000000000000" pitchFamily="2" charset="-78"/>
              </a:rPr>
              <a:t>Folder  </a:t>
            </a:r>
            <a:endParaRPr lang="ar-SA" sz="2000" b="1" dirty="0" smtClean="0">
              <a:solidFill>
                <a:schemeClr val="accent3">
                  <a:lumMod val="60000"/>
                  <a:lumOff val="40000"/>
                </a:schemeClr>
              </a:solidFill>
              <a:latin typeface="Sakkal Majalla" panose="02000000000000000000" pitchFamily="2" charset="-78"/>
              <a:cs typeface="Sakkal Majalla" panose="02000000000000000000" pitchFamily="2" charset="-78"/>
            </a:endParaRPr>
          </a:p>
          <a:p>
            <a:pPr marL="273050" indent="0" algn="r" rtl="1"/>
            <a:endParaRPr lang="en-US" sz="2000" b="1" dirty="0">
              <a:latin typeface="Sakkal Majalla" panose="02000000000000000000" pitchFamily="2" charset="-78"/>
              <a:cs typeface="Sakkal Majalla" panose="02000000000000000000" pitchFamily="2" charset="-78"/>
            </a:endParaRPr>
          </a:p>
          <a:p>
            <a:pPr marL="273050" indent="0" algn="r" rtl="1"/>
            <a:r>
              <a:rPr lang="ar-SA" sz="1800" b="1" dirty="0">
                <a:latin typeface="Sakkal Majalla" panose="02000000000000000000" pitchFamily="2" charset="-78"/>
                <a:cs typeface="Sakkal Majalla" panose="02000000000000000000" pitchFamily="2" charset="-78"/>
              </a:rPr>
              <a:t>هو مساحة تخزينية على القرص الصلب في الحاسب حيث يمكنك حفظ وتنظيم الملفات والبرامج الخاصة بك</a:t>
            </a:r>
            <a:r>
              <a:rPr lang="ar-SA" sz="1800" b="1" dirty="0" smtClean="0">
                <a:latin typeface="Sakkal Majalla" panose="02000000000000000000" pitchFamily="2" charset="-78"/>
                <a:cs typeface="Sakkal Majalla" panose="02000000000000000000" pitchFamily="2" charset="-78"/>
              </a:rPr>
              <a:t>.</a:t>
            </a:r>
            <a:endParaRPr lang="ar-SA" sz="1800" b="1" dirty="0">
              <a:latin typeface="Sakkal Majalla" panose="02000000000000000000" pitchFamily="2" charset="-78"/>
              <a:cs typeface="Sakkal Majalla" panose="02000000000000000000" pitchFamily="2" charset="-78"/>
            </a:endParaRPr>
          </a:p>
        </p:txBody>
      </p:sp>
      <p:sp>
        <p:nvSpPr>
          <p:cNvPr id="722" name="Google Shape;722;p40">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descr="لقطة الشاشة"/>
          <p:cNvPicPr>
            <a:picLocks noChangeAspect="1"/>
          </p:cNvPicPr>
          <p:nvPr/>
        </p:nvPicPr>
        <p:blipFill rotWithShape="1">
          <a:blip r:embed="rId4">
            <a:extLst>
              <a:ext uri="{28A0092B-C50C-407E-A947-70E740481C1C}">
                <a14:useLocalDpi xmlns:a14="http://schemas.microsoft.com/office/drawing/2010/main" val="0"/>
              </a:ext>
            </a:extLst>
          </a:blip>
          <a:srcRect t="4226" r="3127"/>
          <a:stretch/>
        </p:blipFill>
        <p:spPr>
          <a:xfrm>
            <a:off x="750501" y="935519"/>
            <a:ext cx="4762276" cy="3587262"/>
          </a:xfrm>
          <a:prstGeom prst="rect">
            <a:avLst/>
          </a:prstGeom>
        </p:spPr>
      </p:pic>
    </p:spTree>
    <p:extLst>
      <p:ext uri="{BB962C8B-B14F-4D97-AF65-F5344CB8AC3E}">
        <p14:creationId xmlns:p14="http://schemas.microsoft.com/office/powerpoint/2010/main" val="12385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0">
                                            <p:txEl>
                                              <p:pRg st="0" end="0"/>
                                            </p:txEl>
                                          </p:spTgt>
                                        </p:tgtEl>
                                        <p:attrNameLst>
                                          <p:attrName>style.visibility</p:attrName>
                                        </p:attrNameLst>
                                      </p:cBhvr>
                                      <p:to>
                                        <p:strVal val="visible"/>
                                      </p:to>
                                    </p:set>
                                    <p:animEffect transition="in" filter="fade">
                                      <p:cBhvr>
                                        <p:cTn id="7" dur="1000"/>
                                        <p:tgtEl>
                                          <p:spTgt spid="690">
                                            <p:txEl>
                                              <p:pRg st="0" end="0"/>
                                            </p:txEl>
                                          </p:spTgt>
                                        </p:tgtEl>
                                      </p:cBhvr>
                                    </p:animEffect>
                                    <p:anim calcmode="lin" valueType="num">
                                      <p:cBhvr>
                                        <p:cTn id="8" dur="1000" fill="hold"/>
                                        <p:tgtEl>
                                          <p:spTgt spid="69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9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90">
                                            <p:txEl>
                                              <p:pRg st="2" end="2"/>
                                            </p:txEl>
                                          </p:spTgt>
                                        </p:tgtEl>
                                        <p:attrNameLst>
                                          <p:attrName>style.visibility</p:attrName>
                                        </p:attrNameLst>
                                      </p:cBhvr>
                                      <p:to>
                                        <p:strVal val="visible"/>
                                      </p:to>
                                    </p:set>
                                    <p:animEffect transition="in" filter="fade">
                                      <p:cBhvr>
                                        <p:cTn id="14" dur="1000"/>
                                        <p:tgtEl>
                                          <p:spTgt spid="690">
                                            <p:txEl>
                                              <p:pRg st="2" end="2"/>
                                            </p:txEl>
                                          </p:spTgt>
                                        </p:tgtEl>
                                      </p:cBhvr>
                                    </p:animEffect>
                                    <p:anim calcmode="lin" valueType="num">
                                      <p:cBhvr>
                                        <p:cTn id="15" dur="1000" fill="hold"/>
                                        <p:tgtEl>
                                          <p:spTgt spid="69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90">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74" name="Google Shape;674;p40"/>
          <p:cNvGrpSpPr/>
          <p:nvPr/>
        </p:nvGrpSpPr>
        <p:grpSpPr>
          <a:xfrm>
            <a:off x="299286" y="189025"/>
            <a:ext cx="133205" cy="119344"/>
            <a:chOff x="222150" y="185025"/>
            <a:chExt cx="170100" cy="152400"/>
          </a:xfrm>
        </p:grpSpPr>
        <p:cxnSp>
          <p:nvCxnSpPr>
            <p:cNvPr id="675" name="Google Shape;675;p40"/>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6" name="Google Shape;676;p40"/>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7" name="Google Shape;677;p40"/>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678" name="Google Shape;678;p40"/>
          <p:cNvGrpSpPr/>
          <p:nvPr/>
        </p:nvGrpSpPr>
        <p:grpSpPr>
          <a:xfrm>
            <a:off x="286625" y="3999999"/>
            <a:ext cx="145867" cy="958251"/>
            <a:chOff x="286625" y="3923799"/>
            <a:chExt cx="145867" cy="958251"/>
          </a:xfrm>
        </p:grpSpPr>
        <p:sp>
          <p:nvSpPr>
            <p:cNvPr id="679" name="Google Shape;679;p40"/>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p40"/>
            <p:cNvGrpSpPr/>
            <p:nvPr/>
          </p:nvGrpSpPr>
          <p:grpSpPr>
            <a:xfrm>
              <a:off x="298112" y="4342643"/>
              <a:ext cx="110182" cy="126862"/>
              <a:chOff x="281100" y="2027800"/>
              <a:chExt cx="140700" cy="162000"/>
            </a:xfrm>
          </p:grpSpPr>
          <p:sp>
            <p:nvSpPr>
              <p:cNvPr id="681" name="Google Shape;681;p40"/>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40"/>
              <p:cNvGrpSpPr/>
              <p:nvPr/>
            </p:nvGrpSpPr>
            <p:grpSpPr>
              <a:xfrm>
                <a:off x="308875" y="2088450"/>
                <a:ext cx="85200" cy="40700"/>
                <a:chOff x="308875" y="2087000"/>
                <a:chExt cx="85200" cy="40700"/>
              </a:xfrm>
            </p:grpSpPr>
            <p:cxnSp>
              <p:nvCxnSpPr>
                <p:cNvPr id="683" name="Google Shape;683;p40"/>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684" name="Google Shape;684;p40"/>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685" name="Google Shape;685;p40"/>
            <p:cNvGrpSpPr/>
            <p:nvPr/>
          </p:nvGrpSpPr>
          <p:grpSpPr>
            <a:xfrm>
              <a:off x="286625" y="3923799"/>
              <a:ext cx="133200" cy="133200"/>
              <a:chOff x="286625" y="3648899"/>
              <a:chExt cx="133200" cy="133200"/>
            </a:xfrm>
          </p:grpSpPr>
          <p:sp>
            <p:nvSpPr>
              <p:cNvPr id="686" name="Google Shape;686;p40"/>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0"/>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9" name="Google Shape;689;p40"/>
          <p:cNvSpPr txBox="1">
            <a:spLocks noGrp="1"/>
          </p:cNvSpPr>
          <p:nvPr>
            <p:ph type="title"/>
          </p:nvPr>
        </p:nvSpPr>
        <p:spPr>
          <a:xfrm>
            <a:off x="2684062" y="156517"/>
            <a:ext cx="2964855" cy="584954"/>
          </a:xfrm>
          <a:prstGeom prst="rect">
            <a:avLst/>
          </a:prstGeom>
        </p:spPr>
        <p:txBody>
          <a:bodyPr spcFirstLastPara="1" wrap="square" lIns="91425" tIns="91425" rIns="91425" bIns="91425" anchor="ctr" anchorCtr="0">
            <a:noAutofit/>
          </a:bodyPr>
          <a:lstStyle/>
          <a:p>
            <a:pPr lvl="0" algn="r" rtl="1"/>
            <a:r>
              <a:rPr lang="ar-SA" sz="2800" dirty="0">
                <a:solidFill>
                  <a:schemeClr val="tx2">
                    <a:lumMod val="75000"/>
                  </a:schemeClr>
                </a:solidFill>
                <a:latin typeface="Sakkal Majalla" panose="02000000000000000000" pitchFamily="2" charset="-78"/>
                <a:cs typeface="Sakkal Majalla" panose="02000000000000000000" pitchFamily="2" charset="-78"/>
              </a:rPr>
              <a:t>اسم المجلد</a:t>
            </a:r>
          </a:p>
        </p:txBody>
      </p:sp>
      <p:sp>
        <p:nvSpPr>
          <p:cNvPr id="690" name="Google Shape;690;p40"/>
          <p:cNvSpPr txBox="1">
            <a:spLocks noGrp="1"/>
          </p:cNvSpPr>
          <p:nvPr>
            <p:ph type="subTitle" idx="1"/>
          </p:nvPr>
        </p:nvSpPr>
        <p:spPr>
          <a:xfrm>
            <a:off x="870439" y="671749"/>
            <a:ext cx="6112687" cy="791308"/>
          </a:xfrm>
          <a:prstGeom prst="rect">
            <a:avLst/>
          </a:prstGeom>
        </p:spPr>
        <p:txBody>
          <a:bodyPr spcFirstLastPara="1" wrap="square" lIns="91425" tIns="91425" rIns="91425" bIns="91425" anchor="ctr" anchorCtr="0">
            <a:noAutofit/>
          </a:bodyPr>
          <a:lstStyle/>
          <a:p>
            <a:pPr marL="273050" indent="0" algn="r" rtl="1"/>
            <a:r>
              <a:rPr lang="ar-SA" sz="1800" b="1" dirty="0" smtClean="0">
                <a:latin typeface="Sakkal Majalla" panose="02000000000000000000" pitchFamily="2" charset="-78"/>
                <a:cs typeface="Sakkal Majalla" panose="02000000000000000000" pitchFamily="2" charset="-78"/>
              </a:rPr>
              <a:t>يفضل </a:t>
            </a:r>
            <a:r>
              <a:rPr lang="ar-SA" sz="1800" b="1" dirty="0">
                <a:latin typeface="Sakkal Majalla" panose="02000000000000000000" pitchFamily="2" charset="-78"/>
                <a:cs typeface="Sakkal Majalla" panose="02000000000000000000" pitchFamily="2" charset="-78"/>
              </a:rPr>
              <a:t>أن يصف اسم كل مجلد محتويات ملفاته.</a:t>
            </a:r>
          </a:p>
        </p:txBody>
      </p:sp>
      <p:sp>
        <p:nvSpPr>
          <p:cNvPr id="722" name="Google Shape;722;p40">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صورة 2" descr="لقطة الشاشة"/>
          <p:cNvPicPr>
            <a:picLocks noChangeAspect="1"/>
          </p:cNvPicPr>
          <p:nvPr/>
        </p:nvPicPr>
        <p:blipFill rotWithShape="1">
          <a:blip r:embed="rId4">
            <a:extLst>
              <a:ext uri="{28A0092B-C50C-407E-A947-70E740481C1C}">
                <a14:useLocalDpi xmlns:a14="http://schemas.microsoft.com/office/drawing/2010/main" val="0"/>
              </a:ext>
            </a:extLst>
          </a:blip>
          <a:srcRect l="34287" t="8726" r="5091" b="6258"/>
          <a:stretch/>
        </p:blipFill>
        <p:spPr>
          <a:xfrm>
            <a:off x="3497181" y="1499231"/>
            <a:ext cx="4639959" cy="2765037"/>
          </a:xfrm>
          <a:prstGeom prst="rect">
            <a:avLst/>
          </a:prstGeom>
        </p:spPr>
      </p:pic>
      <p:pic>
        <p:nvPicPr>
          <p:cNvPr id="24" name="صورة 23" descr="لقطة الشاشة"/>
          <p:cNvPicPr>
            <a:picLocks noChangeAspect="1"/>
          </p:cNvPicPr>
          <p:nvPr/>
        </p:nvPicPr>
        <p:blipFill rotWithShape="1">
          <a:blip r:embed="rId4">
            <a:extLst>
              <a:ext uri="{28A0092B-C50C-407E-A947-70E740481C1C}">
                <a14:useLocalDpi xmlns:a14="http://schemas.microsoft.com/office/drawing/2010/main" val="0"/>
              </a:ext>
            </a:extLst>
          </a:blip>
          <a:srcRect t="26388" r="67981" b="18293"/>
          <a:stretch/>
        </p:blipFill>
        <p:spPr>
          <a:xfrm>
            <a:off x="870439" y="1978289"/>
            <a:ext cx="2491269" cy="1828939"/>
          </a:xfrm>
          <a:prstGeom prst="rect">
            <a:avLst/>
          </a:prstGeom>
        </p:spPr>
      </p:pic>
    </p:spTree>
    <p:extLst>
      <p:ext uri="{BB962C8B-B14F-4D97-AF65-F5344CB8AC3E}">
        <p14:creationId xmlns:p14="http://schemas.microsoft.com/office/powerpoint/2010/main" val="309260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90">
                                            <p:txEl>
                                              <p:pRg st="0" end="0"/>
                                            </p:txEl>
                                          </p:spTgt>
                                        </p:tgtEl>
                                        <p:attrNameLst>
                                          <p:attrName>style.visibility</p:attrName>
                                        </p:attrNameLst>
                                      </p:cBhvr>
                                      <p:to>
                                        <p:strVal val="visible"/>
                                      </p:to>
                                    </p:set>
                                    <p:animEffect transition="in" filter="circle(in)">
                                      <p:cBhvr>
                                        <p:cTn id="7" dur="2000"/>
                                        <p:tgtEl>
                                          <p:spTgt spid="690">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grpSp>
        <p:nvGrpSpPr>
          <p:cNvPr id="1008" name="Google Shape;1008;p52"/>
          <p:cNvGrpSpPr/>
          <p:nvPr/>
        </p:nvGrpSpPr>
        <p:grpSpPr>
          <a:xfrm>
            <a:off x="299286" y="189025"/>
            <a:ext cx="133205" cy="119344"/>
            <a:chOff x="222150" y="185025"/>
            <a:chExt cx="170100" cy="152400"/>
          </a:xfrm>
        </p:grpSpPr>
        <p:cxnSp>
          <p:nvCxnSpPr>
            <p:cNvPr id="1009" name="Google Shape;1009;p52"/>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010" name="Google Shape;1010;p52"/>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011" name="Google Shape;1011;p52"/>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1012" name="Google Shape;1012;p52"/>
          <p:cNvGrpSpPr/>
          <p:nvPr/>
        </p:nvGrpSpPr>
        <p:grpSpPr>
          <a:xfrm>
            <a:off x="286625" y="3999999"/>
            <a:ext cx="145867" cy="958251"/>
            <a:chOff x="286625" y="3923799"/>
            <a:chExt cx="145867" cy="958251"/>
          </a:xfrm>
        </p:grpSpPr>
        <p:sp>
          <p:nvSpPr>
            <p:cNvPr id="1013" name="Google Shape;1013;p52"/>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4" name="Google Shape;1014;p52"/>
            <p:cNvGrpSpPr/>
            <p:nvPr/>
          </p:nvGrpSpPr>
          <p:grpSpPr>
            <a:xfrm>
              <a:off x="298112" y="4342643"/>
              <a:ext cx="110182" cy="126862"/>
              <a:chOff x="281100" y="2027800"/>
              <a:chExt cx="140700" cy="162000"/>
            </a:xfrm>
          </p:grpSpPr>
          <p:sp>
            <p:nvSpPr>
              <p:cNvPr id="1015" name="Google Shape;1015;p52"/>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6" name="Google Shape;1016;p52"/>
              <p:cNvGrpSpPr/>
              <p:nvPr/>
            </p:nvGrpSpPr>
            <p:grpSpPr>
              <a:xfrm>
                <a:off x="308875" y="2088450"/>
                <a:ext cx="85200" cy="40700"/>
                <a:chOff x="308875" y="2087000"/>
                <a:chExt cx="85200" cy="40700"/>
              </a:xfrm>
            </p:grpSpPr>
            <p:cxnSp>
              <p:nvCxnSpPr>
                <p:cNvPr id="1017" name="Google Shape;1017;p52"/>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1018" name="Google Shape;1018;p52"/>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019" name="Google Shape;1019;p52"/>
            <p:cNvGrpSpPr/>
            <p:nvPr/>
          </p:nvGrpSpPr>
          <p:grpSpPr>
            <a:xfrm>
              <a:off x="286625" y="3923799"/>
              <a:ext cx="133200" cy="133200"/>
              <a:chOff x="286625" y="3648899"/>
              <a:chExt cx="133200" cy="133200"/>
            </a:xfrm>
          </p:grpSpPr>
          <p:sp>
            <p:nvSpPr>
              <p:cNvPr id="1020" name="Google Shape;1020;p52"/>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2"/>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5" name="Google Shape;1025;p52"/>
          <p:cNvGrpSpPr/>
          <p:nvPr/>
        </p:nvGrpSpPr>
        <p:grpSpPr>
          <a:xfrm>
            <a:off x="7462175" y="189025"/>
            <a:ext cx="879178" cy="692069"/>
            <a:chOff x="6792900" y="1385785"/>
            <a:chExt cx="879178" cy="692069"/>
          </a:xfrm>
        </p:grpSpPr>
        <p:sp>
          <p:nvSpPr>
            <p:cNvPr id="1026" name="Google Shape;1026;p52"/>
            <p:cNvSpPr/>
            <p:nvPr/>
          </p:nvSpPr>
          <p:spPr>
            <a:xfrm>
              <a:off x="6792900" y="1385785"/>
              <a:ext cx="879178" cy="692069"/>
            </a:xfrm>
            <a:custGeom>
              <a:avLst/>
              <a:gdLst/>
              <a:ahLst/>
              <a:cxnLst/>
              <a:rect l="l" t="t" r="r" b="b"/>
              <a:pathLst>
                <a:path w="29245" h="23021" extrusionOk="0">
                  <a:moveTo>
                    <a:pt x="2248" y="1"/>
                  </a:moveTo>
                  <a:cubicBezTo>
                    <a:pt x="1007" y="1"/>
                    <a:pt x="0" y="1007"/>
                    <a:pt x="0" y="2248"/>
                  </a:cubicBezTo>
                  <a:lnTo>
                    <a:pt x="0" y="19573"/>
                  </a:lnTo>
                  <a:lnTo>
                    <a:pt x="0" y="22542"/>
                  </a:lnTo>
                  <a:cubicBezTo>
                    <a:pt x="0" y="22835"/>
                    <a:pt x="238" y="23021"/>
                    <a:pt x="482" y="23021"/>
                  </a:cubicBezTo>
                  <a:cubicBezTo>
                    <a:pt x="618" y="23021"/>
                    <a:pt x="757" y="22963"/>
                    <a:pt x="858" y="22833"/>
                  </a:cubicBezTo>
                  <a:lnTo>
                    <a:pt x="3364" y="19573"/>
                  </a:lnTo>
                  <a:lnTo>
                    <a:pt x="26996" y="19573"/>
                  </a:lnTo>
                  <a:cubicBezTo>
                    <a:pt x="28237" y="19573"/>
                    <a:pt x="29245" y="18567"/>
                    <a:pt x="29245" y="17326"/>
                  </a:cubicBezTo>
                  <a:lnTo>
                    <a:pt x="29245" y="2248"/>
                  </a:lnTo>
                  <a:cubicBezTo>
                    <a:pt x="29245" y="1007"/>
                    <a:pt x="28237" y="1"/>
                    <a:pt x="26996" y="1"/>
                  </a:cubicBezTo>
                  <a:close/>
                </a:path>
              </a:pathLst>
            </a:custGeom>
            <a:gradFill>
              <a:gsLst>
                <a:gs pos="0">
                  <a:srgbClr val="E57C85"/>
                </a:gs>
                <a:gs pos="100000">
                  <a:schemeClr val="accent6"/>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2"/>
            <p:cNvSpPr/>
            <p:nvPr/>
          </p:nvSpPr>
          <p:spPr>
            <a:xfrm>
              <a:off x="6853881" y="1514031"/>
              <a:ext cx="296446" cy="38931"/>
            </a:xfrm>
            <a:custGeom>
              <a:avLst/>
              <a:gdLst/>
              <a:ahLst/>
              <a:cxnLst/>
              <a:rect l="l" t="t" r="r" b="b"/>
              <a:pathLst>
                <a:path w="9861" h="1295" extrusionOk="0">
                  <a:moveTo>
                    <a:pt x="647" y="1"/>
                  </a:moveTo>
                  <a:cubicBezTo>
                    <a:pt x="286" y="1"/>
                    <a:pt x="0" y="288"/>
                    <a:pt x="0" y="648"/>
                  </a:cubicBezTo>
                  <a:cubicBezTo>
                    <a:pt x="0" y="1002"/>
                    <a:pt x="286" y="1294"/>
                    <a:pt x="647" y="1294"/>
                  </a:cubicBezTo>
                  <a:lnTo>
                    <a:pt x="9215" y="1294"/>
                  </a:lnTo>
                  <a:cubicBezTo>
                    <a:pt x="9570" y="1294"/>
                    <a:pt x="9861" y="1002"/>
                    <a:pt x="9861" y="648"/>
                  </a:cubicBezTo>
                  <a:cubicBezTo>
                    <a:pt x="9861" y="288"/>
                    <a:pt x="9570"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2"/>
            <p:cNvSpPr/>
            <p:nvPr/>
          </p:nvSpPr>
          <p:spPr>
            <a:xfrm>
              <a:off x="6853881" y="1604488"/>
              <a:ext cx="657046" cy="38931"/>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6853881" y="1692901"/>
              <a:ext cx="657046" cy="38871"/>
            </a:xfrm>
            <a:custGeom>
              <a:avLst/>
              <a:gdLst/>
              <a:ahLst/>
              <a:cxnLst/>
              <a:rect l="l" t="t" r="r" b="b"/>
              <a:pathLst>
                <a:path w="21856" h="1293" extrusionOk="0">
                  <a:moveTo>
                    <a:pt x="647" y="0"/>
                  </a:moveTo>
                  <a:cubicBezTo>
                    <a:pt x="286" y="0"/>
                    <a:pt x="0" y="291"/>
                    <a:pt x="0" y="646"/>
                  </a:cubicBezTo>
                  <a:cubicBezTo>
                    <a:pt x="0" y="1007"/>
                    <a:pt x="286" y="1292"/>
                    <a:pt x="647" y="1292"/>
                  </a:cubicBezTo>
                  <a:lnTo>
                    <a:pt x="21209" y="1292"/>
                  </a:lnTo>
                  <a:cubicBezTo>
                    <a:pt x="21570" y="1292"/>
                    <a:pt x="21855" y="1007"/>
                    <a:pt x="21855" y="646"/>
                  </a:cubicBezTo>
                  <a:cubicBezTo>
                    <a:pt x="21855" y="291"/>
                    <a:pt x="21570" y="0"/>
                    <a:pt x="21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6853881" y="1781073"/>
              <a:ext cx="549212" cy="38901"/>
            </a:xfrm>
            <a:custGeom>
              <a:avLst/>
              <a:gdLst/>
              <a:ahLst/>
              <a:cxnLst/>
              <a:rect l="l" t="t" r="r" b="b"/>
              <a:pathLst>
                <a:path w="18269" h="1294" extrusionOk="0">
                  <a:moveTo>
                    <a:pt x="647" y="1"/>
                  </a:moveTo>
                  <a:cubicBezTo>
                    <a:pt x="286" y="1"/>
                    <a:pt x="0" y="293"/>
                    <a:pt x="0" y="647"/>
                  </a:cubicBezTo>
                  <a:cubicBezTo>
                    <a:pt x="0" y="1007"/>
                    <a:pt x="286" y="1294"/>
                    <a:pt x="647" y="1294"/>
                  </a:cubicBezTo>
                  <a:lnTo>
                    <a:pt x="17623" y="1294"/>
                  </a:lnTo>
                  <a:cubicBezTo>
                    <a:pt x="17978" y="1294"/>
                    <a:pt x="18269" y="1007"/>
                    <a:pt x="18269" y="647"/>
                  </a:cubicBezTo>
                  <a:cubicBezTo>
                    <a:pt x="18269" y="293"/>
                    <a:pt x="17978" y="1"/>
                    <a:pt x="17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4" name="Google Shape;1034;p52">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2">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89;p40"/>
          <p:cNvSpPr txBox="1">
            <a:spLocks noGrp="1"/>
          </p:cNvSpPr>
          <p:nvPr>
            <p:ph type="title"/>
          </p:nvPr>
        </p:nvSpPr>
        <p:spPr>
          <a:xfrm>
            <a:off x="1688124" y="156517"/>
            <a:ext cx="3960794" cy="584954"/>
          </a:xfrm>
          <a:prstGeom prst="rect">
            <a:avLst/>
          </a:prstGeom>
        </p:spPr>
        <p:txBody>
          <a:bodyPr spcFirstLastPara="1" wrap="square" lIns="91425" tIns="91425" rIns="91425" bIns="91425" anchor="ctr" anchorCtr="0">
            <a:noAutofit/>
          </a:bodyPr>
          <a:lstStyle/>
          <a:p>
            <a:pPr lvl="0" algn="r" rtl="1"/>
            <a:r>
              <a:rPr lang="ar-SA" sz="2800" dirty="0">
                <a:solidFill>
                  <a:schemeClr val="tx2">
                    <a:lumMod val="75000"/>
                  </a:schemeClr>
                </a:solidFill>
                <a:latin typeface="Sakkal Majalla" panose="02000000000000000000" pitchFamily="2" charset="-78"/>
                <a:cs typeface="Sakkal Majalla" panose="02000000000000000000" pitchFamily="2" charset="-78"/>
              </a:rPr>
              <a:t>المجلدات والمجلدات الفرعية</a:t>
            </a:r>
          </a:p>
        </p:txBody>
      </p:sp>
      <p:sp>
        <p:nvSpPr>
          <p:cNvPr id="37" name="Google Shape;690;p40"/>
          <p:cNvSpPr txBox="1">
            <a:spLocks noGrp="1"/>
          </p:cNvSpPr>
          <p:nvPr>
            <p:ph type="subTitle" idx="1"/>
          </p:nvPr>
        </p:nvSpPr>
        <p:spPr>
          <a:xfrm>
            <a:off x="1099039" y="1108860"/>
            <a:ext cx="6112687" cy="3291065"/>
          </a:xfrm>
          <a:prstGeom prst="rect">
            <a:avLst/>
          </a:prstGeom>
        </p:spPr>
        <p:txBody>
          <a:bodyPr spcFirstLastPara="1" wrap="square" lIns="91425" tIns="91425" rIns="91425" bIns="91425" anchor="ctr" anchorCtr="0">
            <a:noAutofit/>
          </a:bodyPr>
          <a:lstStyle/>
          <a:p>
            <a:pPr marL="273050" indent="0" algn="r" rtl="1"/>
            <a:r>
              <a:rPr lang="ar-EG" sz="1800" b="1" dirty="0" smtClean="0">
                <a:latin typeface="Sakkal Majalla" panose="02000000000000000000" pitchFamily="2" charset="-78"/>
                <a:cs typeface="Sakkal Majalla" panose="02000000000000000000" pitchFamily="2" charset="-78"/>
              </a:rPr>
              <a:t>قد </a:t>
            </a:r>
            <a:r>
              <a:rPr lang="ar-EG" sz="1800" b="1" dirty="0">
                <a:latin typeface="Sakkal Majalla" panose="02000000000000000000" pitchFamily="2" charset="-78"/>
                <a:cs typeface="Sakkal Majalla" panose="02000000000000000000" pitchFamily="2" charset="-78"/>
              </a:rPr>
              <a:t>يحتوي المجلد الكثير من الملفات. يمكنك تنظيم الملفات بإنشاء مجلدات فرعية داخل المجلد الذي يحتوي هذه الملفات.</a:t>
            </a:r>
            <a:endParaRPr lang="ar-SA" sz="1800" b="1" dirty="0">
              <a:latin typeface="Sakkal Majalla" panose="02000000000000000000" pitchFamily="2" charset="-78"/>
              <a:cs typeface="Sakkal Majalla" panose="02000000000000000000" pitchFamily="2" charset="-78"/>
            </a:endParaRPr>
          </a:p>
          <a:p>
            <a:pPr marL="273050" indent="0" algn="r" rtl="1"/>
            <a:endParaRPr lang="ar-SA" sz="1800" b="1" dirty="0">
              <a:latin typeface="Sakkal Majalla" panose="02000000000000000000" pitchFamily="2" charset="-78"/>
              <a:cs typeface="Sakkal Majalla" panose="02000000000000000000" pitchFamily="2" charset="-78"/>
            </a:endParaRPr>
          </a:p>
          <a:p>
            <a:pPr marL="273050" indent="0" algn="r" rtl="1"/>
            <a:r>
              <a:rPr lang="ar-EG" sz="1800" b="1" dirty="0">
                <a:latin typeface="Sakkal Majalla" panose="02000000000000000000" pitchFamily="2" charset="-78"/>
                <a:cs typeface="Sakkal Majalla" panose="02000000000000000000" pitchFamily="2" charset="-78"/>
              </a:rPr>
              <a:t>إن المجلد الفرعي هو مجلد داخل مجلد آخر، فعلى سبيل المثال تم إنشاء خمسة مجلدات فرعية في مجلد( المواد الدراسية</a:t>
            </a:r>
            <a:r>
              <a:rPr lang="ar-EG" sz="1800" b="1" dirty="0" smtClean="0">
                <a:latin typeface="Sakkal Majalla" panose="02000000000000000000" pitchFamily="2" charset="-78"/>
                <a:cs typeface="Sakkal Majalla" panose="02000000000000000000" pitchFamily="2" charset="-78"/>
              </a:rPr>
              <a:t>)</a:t>
            </a:r>
            <a:endParaRPr lang="ar-SA" sz="1800" b="1" dirty="0" smtClean="0">
              <a:latin typeface="Sakkal Majalla" panose="02000000000000000000" pitchFamily="2" charset="-78"/>
              <a:cs typeface="Sakkal Majalla" panose="02000000000000000000" pitchFamily="2" charset="-78"/>
            </a:endParaRPr>
          </a:p>
          <a:p>
            <a:pPr marL="558800" indent="-285750" algn="r" rtl="1">
              <a:buFont typeface="Arial" panose="020B0604020202020204" pitchFamily="34" charset="0"/>
              <a:buChar char="•"/>
            </a:pPr>
            <a:r>
              <a:rPr lang="ar-SA" sz="1800" b="1" dirty="0">
                <a:latin typeface="Sakkal Majalla" panose="02000000000000000000" pitchFamily="2" charset="-78"/>
                <a:cs typeface="Sakkal Majalla" panose="02000000000000000000" pitchFamily="2" charset="-78"/>
              </a:rPr>
              <a:t>جغرافيا </a:t>
            </a:r>
          </a:p>
          <a:p>
            <a:pPr marL="558800" indent="-285750" algn="r" rtl="1">
              <a:buFont typeface="Arial" panose="020B0604020202020204" pitchFamily="34" charset="0"/>
              <a:buChar char="•"/>
            </a:pPr>
            <a:r>
              <a:rPr lang="ar-SA" sz="1800" b="1" dirty="0" smtClean="0">
                <a:latin typeface="Sakkal Majalla" panose="02000000000000000000" pitchFamily="2" charset="-78"/>
                <a:cs typeface="Sakkal Majalla" panose="02000000000000000000" pitchFamily="2" charset="-78"/>
              </a:rPr>
              <a:t>رياضيات</a:t>
            </a:r>
            <a:endParaRPr lang="ar-SA" sz="1800" b="1" dirty="0">
              <a:latin typeface="Sakkal Majalla" panose="02000000000000000000" pitchFamily="2" charset="-78"/>
              <a:cs typeface="Sakkal Majalla" panose="02000000000000000000" pitchFamily="2" charset="-78"/>
            </a:endParaRPr>
          </a:p>
          <a:p>
            <a:pPr marL="558800" indent="-285750" algn="r" rtl="1">
              <a:buFont typeface="Arial" panose="020B0604020202020204" pitchFamily="34" charset="0"/>
              <a:buChar char="•"/>
            </a:pPr>
            <a:r>
              <a:rPr lang="ar-SA" sz="1800" b="1" dirty="0">
                <a:latin typeface="Sakkal Majalla" panose="02000000000000000000" pitchFamily="2" charset="-78"/>
                <a:cs typeface="Sakkal Majalla" panose="02000000000000000000" pitchFamily="2" charset="-78"/>
              </a:rPr>
              <a:t>علوم</a:t>
            </a:r>
          </a:p>
          <a:p>
            <a:pPr marL="558800" indent="-285750" algn="r" rtl="1">
              <a:buFont typeface="Arial" panose="020B0604020202020204" pitchFamily="34" charset="0"/>
              <a:buChar char="•"/>
            </a:pPr>
            <a:r>
              <a:rPr lang="ar-SA" sz="1800" b="1" dirty="0">
                <a:latin typeface="Sakkal Majalla" panose="02000000000000000000" pitchFamily="2" charset="-78"/>
                <a:cs typeface="Sakkal Majalla" panose="02000000000000000000" pitchFamily="2" charset="-78"/>
              </a:rPr>
              <a:t>قراءة</a:t>
            </a:r>
          </a:p>
          <a:p>
            <a:pPr marL="558800" indent="-285750" algn="r" rtl="1">
              <a:buFont typeface="Arial" panose="020B0604020202020204" pitchFamily="34" charset="0"/>
              <a:buChar char="•"/>
            </a:pPr>
            <a:r>
              <a:rPr lang="ar-SA" sz="1800" b="1" dirty="0" smtClean="0">
                <a:latin typeface="Sakkal Majalla" panose="02000000000000000000" pitchFamily="2" charset="-78"/>
                <a:cs typeface="Sakkal Majalla" panose="02000000000000000000" pitchFamily="2" charset="-78"/>
              </a:rPr>
              <a:t>كتابة</a:t>
            </a:r>
          </a:p>
          <a:p>
            <a:pPr marL="558800" indent="-285750" algn="r" rtl="1">
              <a:buFont typeface="Arial" panose="020B0604020202020204" pitchFamily="34" charset="0"/>
              <a:buChar char="•"/>
            </a:pPr>
            <a:endParaRPr lang="ar-SA" sz="1800" b="1" dirty="0">
              <a:latin typeface="Sakkal Majalla" panose="02000000000000000000" pitchFamily="2" charset="-78"/>
              <a:cs typeface="Sakkal Majalla" panose="02000000000000000000" pitchFamily="2" charset="-78"/>
            </a:endParaRPr>
          </a:p>
          <a:p>
            <a:pPr marL="273050" indent="0" algn="r" rtl="1"/>
            <a:r>
              <a:rPr lang="ar-EG" sz="1800" b="1" dirty="0" smtClean="0">
                <a:latin typeface="Sakkal Majalla" panose="02000000000000000000" pitchFamily="2" charset="-78"/>
                <a:cs typeface="Sakkal Majalla" panose="02000000000000000000" pitchFamily="2" charset="-78"/>
              </a:rPr>
              <a:t>أسماء الملفات</a:t>
            </a:r>
            <a:r>
              <a:rPr lang="ar-SA" sz="1800" b="1" dirty="0" smtClean="0">
                <a:latin typeface="Sakkal Majalla" panose="02000000000000000000" pitchFamily="2" charset="-78"/>
                <a:cs typeface="Sakkal Majalla" panose="02000000000000000000" pitchFamily="2" charset="-78"/>
              </a:rPr>
              <a:t> لا </a:t>
            </a:r>
            <a:r>
              <a:rPr lang="ar-EG" sz="1800" b="1" dirty="0" smtClean="0">
                <a:latin typeface="Sakkal Majalla" panose="02000000000000000000" pitchFamily="2" charset="-78"/>
                <a:cs typeface="Sakkal Majalla" panose="02000000000000000000" pitchFamily="2" charset="-78"/>
              </a:rPr>
              <a:t>تستخدم </a:t>
            </a:r>
            <a:r>
              <a:rPr lang="ar-EG" sz="1800" b="1" dirty="0">
                <a:latin typeface="Sakkal Majalla" panose="02000000000000000000" pitchFamily="2" charset="-78"/>
                <a:cs typeface="Sakkal Majalla" panose="02000000000000000000" pitchFamily="2" charset="-78"/>
              </a:rPr>
              <a:t>الرموز :/*؟</a:t>
            </a:r>
            <a:r>
              <a:rPr lang="en-US" sz="1800" b="1" dirty="0">
                <a:latin typeface="Sakkal Majalla" panose="02000000000000000000" pitchFamily="2" charset="-78"/>
                <a:cs typeface="Sakkal Majalla" panose="02000000000000000000" pitchFamily="2" charset="-78"/>
              </a:rPr>
              <a:t>.</a:t>
            </a:r>
            <a:r>
              <a:rPr lang="ar-EG" sz="1800" b="1" dirty="0">
                <a:latin typeface="Sakkal Majalla" panose="02000000000000000000" pitchFamily="2" charset="-78"/>
                <a:cs typeface="Sakkal Majalla" panose="02000000000000000000" pitchFamily="2" charset="-78"/>
              </a:rPr>
              <a:t>&lt;&gt;|</a:t>
            </a:r>
          </a:p>
          <a:p>
            <a:pPr marL="273050" indent="0" algn="r" rtl="1"/>
            <a:endParaRPr lang="ar-SA" sz="1800" b="1" dirty="0">
              <a:latin typeface="Sakkal Majalla" panose="02000000000000000000" pitchFamily="2" charset="-78"/>
              <a:cs typeface="Sakkal Majalla" panose="020000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circle(in)">
                                      <p:cBhvr>
                                        <p:cTn id="7" dur="2000"/>
                                        <p:tgtEl>
                                          <p:spTgt spid="37">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xEl>
                                              <p:pRg st="2" end="2"/>
                                            </p:txEl>
                                          </p:spTgt>
                                        </p:tgtEl>
                                        <p:attrNameLst>
                                          <p:attrName>style.visibility</p:attrName>
                                        </p:attrNameLst>
                                      </p:cBhvr>
                                      <p:to>
                                        <p:strVal val="visible"/>
                                      </p:to>
                                    </p:set>
                                    <p:animEffect transition="in" filter="circle(in)">
                                      <p:cBhvr>
                                        <p:cTn id="10" dur="2000"/>
                                        <p:tgtEl>
                                          <p:spTgt spid="37">
                                            <p:txEl>
                                              <p:pRg st="2" end="2"/>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7">
                                            <p:txEl>
                                              <p:pRg st="3" end="3"/>
                                            </p:txEl>
                                          </p:spTgt>
                                        </p:tgtEl>
                                        <p:attrNameLst>
                                          <p:attrName>style.visibility</p:attrName>
                                        </p:attrNameLst>
                                      </p:cBhvr>
                                      <p:to>
                                        <p:strVal val="visible"/>
                                      </p:to>
                                    </p:set>
                                    <p:animEffect transition="in" filter="circle(in)">
                                      <p:cBhvr>
                                        <p:cTn id="13" dur="2000"/>
                                        <p:tgtEl>
                                          <p:spTgt spid="37">
                                            <p:txEl>
                                              <p:pRg st="3" end="3"/>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xEl>
                                              <p:pRg st="4" end="4"/>
                                            </p:txEl>
                                          </p:spTgt>
                                        </p:tgtEl>
                                        <p:attrNameLst>
                                          <p:attrName>style.visibility</p:attrName>
                                        </p:attrNameLst>
                                      </p:cBhvr>
                                      <p:to>
                                        <p:strVal val="visible"/>
                                      </p:to>
                                    </p:set>
                                    <p:animEffect transition="in" filter="circle(in)">
                                      <p:cBhvr>
                                        <p:cTn id="16" dur="2000"/>
                                        <p:tgtEl>
                                          <p:spTgt spid="37">
                                            <p:txEl>
                                              <p:pRg st="4" end="4"/>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7">
                                            <p:txEl>
                                              <p:pRg st="5" end="5"/>
                                            </p:txEl>
                                          </p:spTgt>
                                        </p:tgtEl>
                                        <p:attrNameLst>
                                          <p:attrName>style.visibility</p:attrName>
                                        </p:attrNameLst>
                                      </p:cBhvr>
                                      <p:to>
                                        <p:strVal val="visible"/>
                                      </p:to>
                                    </p:set>
                                    <p:animEffect transition="in" filter="circle(in)">
                                      <p:cBhvr>
                                        <p:cTn id="19" dur="2000"/>
                                        <p:tgtEl>
                                          <p:spTgt spid="37">
                                            <p:txEl>
                                              <p:pRg st="5" end="5"/>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7">
                                            <p:txEl>
                                              <p:pRg st="6" end="6"/>
                                            </p:txEl>
                                          </p:spTgt>
                                        </p:tgtEl>
                                        <p:attrNameLst>
                                          <p:attrName>style.visibility</p:attrName>
                                        </p:attrNameLst>
                                      </p:cBhvr>
                                      <p:to>
                                        <p:strVal val="visible"/>
                                      </p:to>
                                    </p:set>
                                    <p:animEffect transition="in" filter="circle(in)">
                                      <p:cBhvr>
                                        <p:cTn id="22" dur="2000"/>
                                        <p:tgtEl>
                                          <p:spTgt spid="37">
                                            <p:txEl>
                                              <p:pRg st="6" end="6"/>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7">
                                            <p:txEl>
                                              <p:pRg st="7" end="7"/>
                                            </p:txEl>
                                          </p:spTgt>
                                        </p:tgtEl>
                                        <p:attrNameLst>
                                          <p:attrName>style.visibility</p:attrName>
                                        </p:attrNameLst>
                                      </p:cBhvr>
                                      <p:to>
                                        <p:strVal val="visible"/>
                                      </p:to>
                                    </p:set>
                                    <p:animEffect transition="in" filter="circle(in)">
                                      <p:cBhvr>
                                        <p:cTn id="25" dur="2000"/>
                                        <p:tgtEl>
                                          <p:spTgt spid="37">
                                            <p:txEl>
                                              <p:pRg st="7" end="7"/>
                                            </p:txEl>
                                          </p:spTgt>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xEl>
                                              <p:pRg st="9" end="9"/>
                                            </p:txEl>
                                          </p:spTgt>
                                        </p:tgtEl>
                                        <p:attrNameLst>
                                          <p:attrName>style.visibility</p:attrName>
                                        </p:attrNameLst>
                                      </p:cBhvr>
                                      <p:to>
                                        <p:strVal val="visible"/>
                                      </p:to>
                                    </p:set>
                                    <p:animEffect transition="in" filter="circle(in)">
                                      <p:cBhvr>
                                        <p:cTn id="28" dur="2000"/>
                                        <p:tgtEl>
                                          <p:spTgt spid="3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74" name="Google Shape;674;p40"/>
          <p:cNvGrpSpPr/>
          <p:nvPr/>
        </p:nvGrpSpPr>
        <p:grpSpPr>
          <a:xfrm>
            <a:off x="299286" y="189025"/>
            <a:ext cx="133205" cy="119344"/>
            <a:chOff x="222150" y="185025"/>
            <a:chExt cx="170100" cy="152400"/>
          </a:xfrm>
        </p:grpSpPr>
        <p:cxnSp>
          <p:nvCxnSpPr>
            <p:cNvPr id="675" name="Google Shape;675;p40"/>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6" name="Google Shape;676;p40"/>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7" name="Google Shape;677;p40"/>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678" name="Google Shape;678;p40"/>
          <p:cNvGrpSpPr/>
          <p:nvPr/>
        </p:nvGrpSpPr>
        <p:grpSpPr>
          <a:xfrm>
            <a:off x="286625" y="3999999"/>
            <a:ext cx="145867" cy="958251"/>
            <a:chOff x="286625" y="3923799"/>
            <a:chExt cx="145867" cy="958251"/>
          </a:xfrm>
        </p:grpSpPr>
        <p:sp>
          <p:nvSpPr>
            <p:cNvPr id="679" name="Google Shape;679;p40"/>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p40"/>
            <p:cNvGrpSpPr/>
            <p:nvPr/>
          </p:nvGrpSpPr>
          <p:grpSpPr>
            <a:xfrm>
              <a:off x="298112" y="4342643"/>
              <a:ext cx="110182" cy="126862"/>
              <a:chOff x="281100" y="2027800"/>
              <a:chExt cx="140700" cy="162000"/>
            </a:xfrm>
          </p:grpSpPr>
          <p:sp>
            <p:nvSpPr>
              <p:cNvPr id="681" name="Google Shape;681;p40"/>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40"/>
              <p:cNvGrpSpPr/>
              <p:nvPr/>
            </p:nvGrpSpPr>
            <p:grpSpPr>
              <a:xfrm>
                <a:off x="308875" y="2088450"/>
                <a:ext cx="85200" cy="40700"/>
                <a:chOff x="308875" y="2087000"/>
                <a:chExt cx="85200" cy="40700"/>
              </a:xfrm>
            </p:grpSpPr>
            <p:cxnSp>
              <p:nvCxnSpPr>
                <p:cNvPr id="683" name="Google Shape;683;p40"/>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684" name="Google Shape;684;p40"/>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685" name="Google Shape;685;p40"/>
            <p:cNvGrpSpPr/>
            <p:nvPr/>
          </p:nvGrpSpPr>
          <p:grpSpPr>
            <a:xfrm>
              <a:off x="286625" y="3923799"/>
              <a:ext cx="133200" cy="133200"/>
              <a:chOff x="286625" y="3648899"/>
              <a:chExt cx="133200" cy="133200"/>
            </a:xfrm>
          </p:grpSpPr>
          <p:sp>
            <p:nvSpPr>
              <p:cNvPr id="686" name="Google Shape;686;p40"/>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0"/>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9" name="Google Shape;689;p40"/>
          <p:cNvSpPr txBox="1">
            <a:spLocks noGrp="1"/>
          </p:cNvSpPr>
          <p:nvPr>
            <p:ph type="title"/>
          </p:nvPr>
        </p:nvSpPr>
        <p:spPr>
          <a:xfrm>
            <a:off x="2684062" y="156517"/>
            <a:ext cx="2964855" cy="584954"/>
          </a:xfrm>
          <a:prstGeom prst="rect">
            <a:avLst/>
          </a:prstGeom>
        </p:spPr>
        <p:txBody>
          <a:bodyPr spcFirstLastPara="1" wrap="square" lIns="91425" tIns="91425" rIns="91425" bIns="91425" anchor="ctr" anchorCtr="0">
            <a:noAutofit/>
          </a:bodyPr>
          <a:lstStyle/>
          <a:p>
            <a:pPr lvl="0" algn="r" rtl="1"/>
            <a:r>
              <a:rPr lang="ar-SA" sz="2800" dirty="0">
                <a:solidFill>
                  <a:schemeClr val="tx2">
                    <a:lumMod val="75000"/>
                  </a:schemeClr>
                </a:solidFill>
                <a:latin typeface="Sakkal Majalla" panose="02000000000000000000" pitchFamily="2" charset="-78"/>
                <a:cs typeface="Sakkal Majalla" panose="02000000000000000000" pitchFamily="2" charset="-78"/>
              </a:rPr>
              <a:t>نقل أو نسخ المجلد</a:t>
            </a:r>
          </a:p>
        </p:txBody>
      </p:sp>
      <p:sp>
        <p:nvSpPr>
          <p:cNvPr id="690" name="Google Shape;690;p40"/>
          <p:cNvSpPr txBox="1">
            <a:spLocks noGrp="1"/>
          </p:cNvSpPr>
          <p:nvPr>
            <p:ph type="subTitle" idx="1"/>
          </p:nvPr>
        </p:nvSpPr>
        <p:spPr>
          <a:xfrm>
            <a:off x="1195755" y="568572"/>
            <a:ext cx="6112687" cy="791308"/>
          </a:xfrm>
          <a:prstGeom prst="rect">
            <a:avLst/>
          </a:prstGeom>
        </p:spPr>
        <p:txBody>
          <a:bodyPr spcFirstLastPara="1" wrap="square" lIns="91425" tIns="91425" rIns="91425" bIns="91425" anchor="ctr" anchorCtr="0">
            <a:noAutofit/>
          </a:bodyPr>
          <a:lstStyle/>
          <a:p>
            <a:pPr marL="273050" indent="0" algn="r" rtl="1"/>
            <a:r>
              <a:rPr lang="ar-SA" sz="1800" b="1" dirty="0">
                <a:latin typeface="Sakkal Majalla" panose="02000000000000000000" pitchFamily="2" charset="-78"/>
                <a:cs typeface="Sakkal Majalla" panose="02000000000000000000" pitchFamily="2" charset="-78"/>
              </a:rPr>
              <a:t>يمكنك نسخ أو نقل المجلد من موقع لآخر في الحاسب أو إلى جهاز متصل به.</a:t>
            </a:r>
          </a:p>
        </p:txBody>
      </p:sp>
      <p:sp>
        <p:nvSpPr>
          <p:cNvPr id="722" name="Google Shape;722;p40">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صورة 4">
            <a:extLst>
              <a:ext uri="{FF2B5EF4-FFF2-40B4-BE49-F238E27FC236}">
                <a16:creationId xmlns:a16="http://schemas.microsoft.com/office/drawing/2014/main" id="{E3A3A2F9-33EA-E24E-A99F-C3530BA4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808" y="1373184"/>
            <a:ext cx="3996127" cy="2659352"/>
          </a:xfrm>
          <a:prstGeom prst="rect">
            <a:avLst/>
          </a:prstGeom>
        </p:spPr>
      </p:pic>
      <p:pic>
        <p:nvPicPr>
          <p:cNvPr id="26" name="صورة 5">
            <a:extLst>
              <a:ext uri="{FF2B5EF4-FFF2-40B4-BE49-F238E27FC236}">
                <a16:creationId xmlns:a16="http://schemas.microsoft.com/office/drawing/2014/main" id="{9CF80A61-09B5-F34E-B76C-09DC52CB7630}"/>
              </a:ext>
            </a:extLst>
          </p:cNvPr>
          <p:cNvPicPr>
            <a:picLocks noChangeAspect="1"/>
          </p:cNvPicPr>
          <p:nvPr/>
        </p:nvPicPr>
        <p:blipFill rotWithShape="1">
          <a:blip r:embed="rId5">
            <a:extLst>
              <a:ext uri="{28A0092B-C50C-407E-A947-70E740481C1C}">
                <a14:useLocalDpi xmlns:a14="http://schemas.microsoft.com/office/drawing/2010/main" val="0"/>
              </a:ext>
            </a:extLst>
          </a:blip>
          <a:srcRect l="9281" r="19778" b="3901"/>
          <a:stretch/>
        </p:blipFill>
        <p:spPr>
          <a:xfrm>
            <a:off x="902229" y="1286913"/>
            <a:ext cx="3349869" cy="2779673"/>
          </a:xfrm>
          <a:prstGeom prst="rect">
            <a:avLst/>
          </a:prstGeom>
        </p:spPr>
      </p:pic>
    </p:spTree>
    <p:extLst>
      <p:ext uri="{BB962C8B-B14F-4D97-AF65-F5344CB8AC3E}">
        <p14:creationId xmlns:p14="http://schemas.microsoft.com/office/powerpoint/2010/main" val="139627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90">
                                            <p:txEl>
                                              <p:pRg st="0" end="0"/>
                                            </p:txEl>
                                          </p:spTgt>
                                        </p:tgtEl>
                                        <p:attrNameLst>
                                          <p:attrName>style.visibility</p:attrName>
                                        </p:attrNameLst>
                                      </p:cBhvr>
                                      <p:to>
                                        <p:strVal val="visible"/>
                                      </p:to>
                                    </p:set>
                                    <p:animEffect transition="in" filter="circle(in)">
                                      <p:cBhvr>
                                        <p:cTn id="7" dur="2000"/>
                                        <p:tgtEl>
                                          <p:spTgt spid="690">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ppt_x"/>
                                          </p:val>
                                        </p:tav>
                                        <p:tav tm="100000">
                                          <p:val>
                                            <p:strVal val="#ppt_x"/>
                                          </p:val>
                                        </p:tav>
                                      </p:tavLst>
                                    </p:anim>
                                    <p:anim calcmode="lin" valueType="num">
                                      <p:cBhvr additive="base">
                                        <p:cTn id="11" dur="500" fill="hold"/>
                                        <p:tgtEl>
                                          <p:spTgt spid="2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8" name="Google Shape;588;p37"/>
          <p:cNvGrpSpPr/>
          <p:nvPr/>
        </p:nvGrpSpPr>
        <p:grpSpPr>
          <a:xfrm>
            <a:off x="299286" y="189025"/>
            <a:ext cx="133205" cy="119344"/>
            <a:chOff x="222150" y="185025"/>
            <a:chExt cx="170100" cy="152400"/>
          </a:xfrm>
        </p:grpSpPr>
        <p:cxnSp>
          <p:nvCxnSpPr>
            <p:cNvPr id="589" name="Google Shape;589;p37"/>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90" name="Google Shape;590;p37"/>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91" name="Google Shape;591;p37"/>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592" name="Google Shape;592;p37"/>
          <p:cNvGrpSpPr/>
          <p:nvPr/>
        </p:nvGrpSpPr>
        <p:grpSpPr>
          <a:xfrm>
            <a:off x="286625" y="3999999"/>
            <a:ext cx="145867" cy="958251"/>
            <a:chOff x="286625" y="3923799"/>
            <a:chExt cx="145867" cy="958251"/>
          </a:xfrm>
        </p:grpSpPr>
        <p:sp>
          <p:nvSpPr>
            <p:cNvPr id="593" name="Google Shape;593;p37"/>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 name="Google Shape;594;p37"/>
            <p:cNvGrpSpPr/>
            <p:nvPr/>
          </p:nvGrpSpPr>
          <p:grpSpPr>
            <a:xfrm>
              <a:off x="298112" y="4342643"/>
              <a:ext cx="110182" cy="126862"/>
              <a:chOff x="281100" y="2027800"/>
              <a:chExt cx="140700" cy="162000"/>
            </a:xfrm>
          </p:grpSpPr>
          <p:sp>
            <p:nvSpPr>
              <p:cNvPr id="595" name="Google Shape;595;p37"/>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6" name="Google Shape;596;p37"/>
              <p:cNvGrpSpPr/>
              <p:nvPr/>
            </p:nvGrpSpPr>
            <p:grpSpPr>
              <a:xfrm>
                <a:off x="308875" y="2088450"/>
                <a:ext cx="85200" cy="40700"/>
                <a:chOff x="308875" y="2087000"/>
                <a:chExt cx="85200" cy="40700"/>
              </a:xfrm>
            </p:grpSpPr>
            <p:cxnSp>
              <p:nvCxnSpPr>
                <p:cNvPr id="597" name="Google Shape;597;p37"/>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p37"/>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599" name="Google Shape;599;p37"/>
            <p:cNvGrpSpPr/>
            <p:nvPr/>
          </p:nvGrpSpPr>
          <p:grpSpPr>
            <a:xfrm>
              <a:off x="286625" y="3923799"/>
              <a:ext cx="133200" cy="133200"/>
              <a:chOff x="286625" y="3648899"/>
              <a:chExt cx="133200" cy="133200"/>
            </a:xfrm>
          </p:grpSpPr>
          <p:sp>
            <p:nvSpPr>
              <p:cNvPr id="600" name="Google Shape;600;p37"/>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6" name="Google Shape;606;p37">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37"/>
          <p:cNvGrpSpPr/>
          <p:nvPr/>
        </p:nvGrpSpPr>
        <p:grpSpPr>
          <a:xfrm>
            <a:off x="6594232" y="2336422"/>
            <a:ext cx="2382854" cy="2494928"/>
            <a:chOff x="5380450" y="1070563"/>
            <a:chExt cx="2867518" cy="3002387"/>
          </a:xfrm>
        </p:grpSpPr>
        <p:sp>
          <p:nvSpPr>
            <p:cNvPr id="609" name="Google Shape;609;p37"/>
            <p:cNvSpPr/>
            <p:nvPr/>
          </p:nvSpPr>
          <p:spPr>
            <a:xfrm>
              <a:off x="6164625" y="1344650"/>
              <a:ext cx="1334100" cy="2405100"/>
            </a:xfrm>
            <a:prstGeom prst="roundRect">
              <a:avLst>
                <a:gd name="adj" fmla="val 0"/>
              </a:avLst>
            </a:prstGeom>
            <a:solidFill>
              <a:schemeClr val="accent6"/>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6298575" y="1546875"/>
              <a:ext cx="1066200" cy="449700"/>
            </a:xfrm>
            <a:prstGeom prst="roundRect">
              <a:avLst>
                <a:gd name="adj" fmla="val 18711"/>
              </a:avLst>
            </a:prstGeom>
            <a:gradFill>
              <a:gsLst>
                <a:gs pos="0">
                  <a:srgbClr val="8D90E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6298575" y="2078800"/>
              <a:ext cx="1066200" cy="999900"/>
            </a:xfrm>
            <a:prstGeom prst="roundRect">
              <a:avLst>
                <a:gd name="adj" fmla="val 7939"/>
              </a:avLst>
            </a:prstGeom>
            <a:gradFill>
              <a:gsLst>
                <a:gs pos="0">
                  <a:srgbClr val="8D90E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298575" y="3140800"/>
              <a:ext cx="1066200" cy="449700"/>
            </a:xfrm>
            <a:prstGeom prst="roundRect">
              <a:avLst>
                <a:gd name="adj" fmla="val 18711"/>
              </a:avLst>
            </a:prstGeom>
            <a:gradFill>
              <a:gsLst>
                <a:gs pos="0">
                  <a:srgbClr val="8D90E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146677" y="1070563"/>
              <a:ext cx="1369987" cy="3002387"/>
            </a:xfrm>
            <a:custGeom>
              <a:avLst/>
              <a:gdLst/>
              <a:ahLst/>
              <a:cxnLst/>
              <a:rect l="l" t="t" r="r" b="b"/>
              <a:pathLst>
                <a:path w="20528" h="44988" extrusionOk="0">
                  <a:moveTo>
                    <a:pt x="10264" y="1252"/>
                  </a:moveTo>
                  <a:cubicBezTo>
                    <a:pt x="10544" y="1252"/>
                    <a:pt x="10773" y="1481"/>
                    <a:pt x="10773" y="1760"/>
                  </a:cubicBezTo>
                  <a:cubicBezTo>
                    <a:pt x="10773" y="2041"/>
                    <a:pt x="10544" y="2270"/>
                    <a:pt x="10264" y="2270"/>
                  </a:cubicBezTo>
                  <a:cubicBezTo>
                    <a:pt x="9985" y="2270"/>
                    <a:pt x="9755" y="2041"/>
                    <a:pt x="9755" y="1760"/>
                  </a:cubicBezTo>
                  <a:cubicBezTo>
                    <a:pt x="9755" y="1481"/>
                    <a:pt x="9985" y="1252"/>
                    <a:pt x="10264" y="1252"/>
                  </a:cubicBezTo>
                  <a:close/>
                  <a:moveTo>
                    <a:pt x="11765" y="3221"/>
                  </a:moveTo>
                  <a:cubicBezTo>
                    <a:pt x="11887" y="3221"/>
                    <a:pt x="11984" y="3317"/>
                    <a:pt x="11984" y="3435"/>
                  </a:cubicBezTo>
                  <a:cubicBezTo>
                    <a:pt x="11984" y="3557"/>
                    <a:pt x="11887" y="3648"/>
                    <a:pt x="11765" y="3648"/>
                  </a:cubicBezTo>
                  <a:lnTo>
                    <a:pt x="8763" y="3648"/>
                  </a:lnTo>
                  <a:cubicBezTo>
                    <a:pt x="8641" y="3648"/>
                    <a:pt x="8545" y="3557"/>
                    <a:pt x="8545" y="3435"/>
                  </a:cubicBezTo>
                  <a:cubicBezTo>
                    <a:pt x="8545" y="3379"/>
                    <a:pt x="8570" y="3324"/>
                    <a:pt x="8611" y="3282"/>
                  </a:cubicBezTo>
                  <a:cubicBezTo>
                    <a:pt x="8646" y="3247"/>
                    <a:pt x="8702" y="3221"/>
                    <a:pt x="8763" y="3221"/>
                  </a:cubicBezTo>
                  <a:close/>
                  <a:moveTo>
                    <a:pt x="19322" y="5541"/>
                  </a:moveTo>
                  <a:cubicBezTo>
                    <a:pt x="19536" y="5541"/>
                    <a:pt x="19708" y="5715"/>
                    <a:pt x="19708" y="5929"/>
                  </a:cubicBezTo>
                  <a:lnTo>
                    <a:pt x="19708" y="38902"/>
                  </a:lnTo>
                  <a:cubicBezTo>
                    <a:pt x="19708" y="39116"/>
                    <a:pt x="19536" y="39289"/>
                    <a:pt x="19322" y="39289"/>
                  </a:cubicBezTo>
                  <a:lnTo>
                    <a:pt x="1206" y="39289"/>
                  </a:lnTo>
                  <a:cubicBezTo>
                    <a:pt x="993" y="39289"/>
                    <a:pt x="820" y="39116"/>
                    <a:pt x="820" y="38902"/>
                  </a:cubicBezTo>
                  <a:lnTo>
                    <a:pt x="820" y="5929"/>
                  </a:lnTo>
                  <a:cubicBezTo>
                    <a:pt x="820" y="5715"/>
                    <a:pt x="993" y="5541"/>
                    <a:pt x="1206" y="5541"/>
                  </a:cubicBezTo>
                  <a:close/>
                  <a:moveTo>
                    <a:pt x="10264" y="40607"/>
                  </a:moveTo>
                  <a:cubicBezTo>
                    <a:pt x="11145" y="40607"/>
                    <a:pt x="11857" y="41314"/>
                    <a:pt x="11857" y="42190"/>
                  </a:cubicBezTo>
                  <a:cubicBezTo>
                    <a:pt x="11857" y="43064"/>
                    <a:pt x="11145" y="43777"/>
                    <a:pt x="10264" y="43777"/>
                  </a:cubicBezTo>
                  <a:cubicBezTo>
                    <a:pt x="9384" y="43777"/>
                    <a:pt x="8677" y="43064"/>
                    <a:pt x="8677" y="42190"/>
                  </a:cubicBezTo>
                  <a:cubicBezTo>
                    <a:pt x="8677" y="41314"/>
                    <a:pt x="9384" y="40607"/>
                    <a:pt x="10264" y="40607"/>
                  </a:cubicBezTo>
                  <a:close/>
                  <a:moveTo>
                    <a:pt x="2098" y="1"/>
                  </a:moveTo>
                  <a:cubicBezTo>
                    <a:pt x="943" y="1"/>
                    <a:pt x="1" y="926"/>
                    <a:pt x="1" y="2061"/>
                  </a:cubicBezTo>
                  <a:lnTo>
                    <a:pt x="1" y="42927"/>
                  </a:lnTo>
                  <a:cubicBezTo>
                    <a:pt x="1" y="44067"/>
                    <a:pt x="943" y="44987"/>
                    <a:pt x="2098" y="44987"/>
                  </a:cubicBezTo>
                  <a:lnTo>
                    <a:pt x="18432" y="44987"/>
                  </a:lnTo>
                  <a:cubicBezTo>
                    <a:pt x="19586" y="44987"/>
                    <a:pt x="20527" y="44067"/>
                    <a:pt x="20527" y="42927"/>
                  </a:cubicBezTo>
                  <a:lnTo>
                    <a:pt x="20527" y="2061"/>
                  </a:lnTo>
                  <a:cubicBezTo>
                    <a:pt x="20527" y="926"/>
                    <a:pt x="19586" y="1"/>
                    <a:pt x="18432" y="1"/>
                  </a:cubicBezTo>
                  <a:close/>
                </a:path>
              </a:pathLst>
            </a:custGeom>
            <a:gradFill>
              <a:gsLst>
                <a:gs pos="0">
                  <a:srgbClr val="FFFFFF"/>
                </a:gs>
                <a:gs pos="100000">
                  <a:srgbClr val="C5C7F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37"/>
            <p:cNvGrpSpPr/>
            <p:nvPr/>
          </p:nvGrpSpPr>
          <p:grpSpPr>
            <a:xfrm>
              <a:off x="5380450" y="1200275"/>
              <a:ext cx="1386600" cy="449700"/>
              <a:chOff x="5270675" y="1411375"/>
              <a:chExt cx="1386600" cy="449700"/>
            </a:xfrm>
          </p:grpSpPr>
          <p:sp>
            <p:nvSpPr>
              <p:cNvPr id="615" name="Google Shape;615;p37"/>
              <p:cNvSpPr/>
              <p:nvPr/>
            </p:nvSpPr>
            <p:spPr>
              <a:xfrm>
                <a:off x="5270675" y="1411375"/>
                <a:ext cx="1386600" cy="449700"/>
              </a:xfrm>
              <a:prstGeom prst="roundRect">
                <a:avLst>
                  <a:gd name="adj" fmla="val 18711"/>
                </a:avLst>
              </a:pr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5370729" y="1459698"/>
                <a:ext cx="336576" cy="336718"/>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gradFill>
                <a:gsLst>
                  <a:gs pos="0">
                    <a:srgbClr val="FFFFFF"/>
                  </a:gs>
                  <a:gs pos="100000">
                    <a:srgbClr val="C5C7F4"/>
                  </a:gs>
                </a:gsLst>
                <a:lin ang="5400700" scaled="0"/>
              </a:gra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5433171" y="1520542"/>
                <a:ext cx="211691" cy="215028"/>
              </a:xfrm>
              <a:custGeom>
                <a:avLst/>
                <a:gdLst/>
                <a:ahLst/>
                <a:cxnLst/>
                <a:rect l="l" t="t" r="r" b="b"/>
                <a:pathLst>
                  <a:path w="21410" h="21753" extrusionOk="0">
                    <a:moveTo>
                      <a:pt x="10706" y="6083"/>
                    </a:moveTo>
                    <a:cubicBezTo>
                      <a:pt x="10835" y="6083"/>
                      <a:pt x="10966" y="6088"/>
                      <a:pt x="11098" y="6098"/>
                    </a:cubicBezTo>
                    <a:cubicBezTo>
                      <a:pt x="13419" y="6281"/>
                      <a:pt x="15307" y="8163"/>
                      <a:pt x="15491" y="10491"/>
                    </a:cubicBezTo>
                    <a:cubicBezTo>
                      <a:pt x="15709" y="13314"/>
                      <a:pt x="13478" y="15677"/>
                      <a:pt x="10700" y="15677"/>
                    </a:cubicBezTo>
                    <a:cubicBezTo>
                      <a:pt x="10574" y="15677"/>
                      <a:pt x="10447" y="15672"/>
                      <a:pt x="10320" y="15662"/>
                    </a:cubicBezTo>
                    <a:cubicBezTo>
                      <a:pt x="7991" y="15478"/>
                      <a:pt x="6109" y="13590"/>
                      <a:pt x="5927" y="11269"/>
                    </a:cubicBezTo>
                    <a:cubicBezTo>
                      <a:pt x="5702" y="8444"/>
                      <a:pt x="7927" y="6083"/>
                      <a:pt x="10706" y="6083"/>
                    </a:cubicBezTo>
                    <a:close/>
                    <a:moveTo>
                      <a:pt x="8134" y="0"/>
                    </a:moveTo>
                    <a:lnTo>
                      <a:pt x="7677" y="2883"/>
                    </a:lnTo>
                    <a:cubicBezTo>
                      <a:pt x="6808" y="3215"/>
                      <a:pt x="6006" y="3685"/>
                      <a:pt x="5304" y="4263"/>
                    </a:cubicBezTo>
                    <a:lnTo>
                      <a:pt x="2569" y="3215"/>
                    </a:lnTo>
                    <a:lnTo>
                      <a:pt x="1" y="7666"/>
                    </a:lnTo>
                    <a:lnTo>
                      <a:pt x="2271" y="9507"/>
                    </a:lnTo>
                    <a:cubicBezTo>
                      <a:pt x="2197" y="9953"/>
                      <a:pt x="2163" y="10411"/>
                      <a:pt x="2163" y="10879"/>
                    </a:cubicBezTo>
                    <a:cubicBezTo>
                      <a:pt x="2163" y="11343"/>
                      <a:pt x="2197" y="11806"/>
                      <a:pt x="2271" y="12252"/>
                    </a:cubicBezTo>
                    <a:lnTo>
                      <a:pt x="1" y="14089"/>
                    </a:lnTo>
                    <a:lnTo>
                      <a:pt x="2569" y="18545"/>
                    </a:lnTo>
                    <a:lnTo>
                      <a:pt x="5304" y="17497"/>
                    </a:lnTo>
                    <a:cubicBezTo>
                      <a:pt x="6006" y="18075"/>
                      <a:pt x="6808" y="18539"/>
                      <a:pt x="7677" y="18870"/>
                    </a:cubicBezTo>
                    <a:lnTo>
                      <a:pt x="8134" y="21753"/>
                    </a:lnTo>
                    <a:lnTo>
                      <a:pt x="13276" y="21753"/>
                    </a:lnTo>
                    <a:lnTo>
                      <a:pt x="13733" y="18870"/>
                    </a:lnTo>
                    <a:cubicBezTo>
                      <a:pt x="14604" y="18539"/>
                      <a:pt x="15404" y="18075"/>
                      <a:pt x="16114" y="17497"/>
                    </a:cubicBezTo>
                    <a:lnTo>
                      <a:pt x="18841" y="18545"/>
                    </a:lnTo>
                    <a:lnTo>
                      <a:pt x="21410" y="14089"/>
                    </a:lnTo>
                    <a:lnTo>
                      <a:pt x="19139" y="12252"/>
                    </a:lnTo>
                    <a:cubicBezTo>
                      <a:pt x="19213" y="11800"/>
                      <a:pt x="19253" y="11343"/>
                      <a:pt x="19253" y="10879"/>
                    </a:cubicBezTo>
                    <a:cubicBezTo>
                      <a:pt x="19253" y="10411"/>
                      <a:pt x="19213" y="9953"/>
                      <a:pt x="19139" y="9507"/>
                    </a:cubicBezTo>
                    <a:lnTo>
                      <a:pt x="21410" y="7666"/>
                    </a:lnTo>
                    <a:lnTo>
                      <a:pt x="18841" y="3215"/>
                    </a:lnTo>
                    <a:lnTo>
                      <a:pt x="16114" y="4263"/>
                    </a:lnTo>
                    <a:cubicBezTo>
                      <a:pt x="15404" y="3685"/>
                      <a:pt x="14604" y="3215"/>
                      <a:pt x="13733" y="2883"/>
                    </a:cubicBezTo>
                    <a:lnTo>
                      <a:pt x="13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8" name="Google Shape;618;p37"/>
              <p:cNvGrpSpPr/>
              <p:nvPr/>
            </p:nvGrpSpPr>
            <p:grpSpPr>
              <a:xfrm>
                <a:off x="5794626" y="1542600"/>
                <a:ext cx="706512" cy="187247"/>
                <a:chOff x="5784976" y="732725"/>
                <a:chExt cx="706512" cy="187247"/>
              </a:xfrm>
            </p:grpSpPr>
            <p:sp>
              <p:nvSpPr>
                <p:cNvPr id="619" name="Google Shape;619;p37"/>
                <p:cNvSpPr/>
                <p:nvPr/>
              </p:nvSpPr>
              <p:spPr>
                <a:xfrm>
                  <a:off x="5784987" y="732725"/>
                  <a:ext cx="7065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5784987" y="805955"/>
                  <a:ext cx="7065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5784976" y="879172"/>
                  <a:ext cx="4653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2" name="Google Shape;622;p37"/>
            <p:cNvGrpSpPr/>
            <p:nvPr/>
          </p:nvGrpSpPr>
          <p:grpSpPr>
            <a:xfrm>
              <a:off x="6533820" y="2611181"/>
              <a:ext cx="1714149" cy="744321"/>
              <a:chOff x="6709845" y="3859168"/>
              <a:chExt cx="1714149" cy="744321"/>
            </a:xfrm>
          </p:grpSpPr>
          <p:grpSp>
            <p:nvGrpSpPr>
              <p:cNvPr id="623" name="Google Shape;623;p37"/>
              <p:cNvGrpSpPr/>
              <p:nvPr/>
            </p:nvGrpSpPr>
            <p:grpSpPr>
              <a:xfrm>
                <a:off x="6709845" y="3859168"/>
                <a:ext cx="1714149" cy="744321"/>
                <a:chOff x="6709845" y="3859168"/>
                <a:chExt cx="1714149" cy="744321"/>
              </a:xfrm>
            </p:grpSpPr>
            <p:sp>
              <p:nvSpPr>
                <p:cNvPr id="624" name="Google Shape;624;p37"/>
                <p:cNvSpPr/>
                <p:nvPr/>
              </p:nvSpPr>
              <p:spPr>
                <a:xfrm>
                  <a:off x="6709845" y="3859168"/>
                  <a:ext cx="1714149" cy="744321"/>
                </a:xfrm>
                <a:custGeom>
                  <a:avLst/>
                  <a:gdLst/>
                  <a:ahLst/>
                  <a:cxnLst/>
                  <a:rect l="l" t="t" r="r" b="b"/>
                  <a:pathLst>
                    <a:path w="30618" h="13295" extrusionOk="0">
                      <a:moveTo>
                        <a:pt x="2363" y="1"/>
                      </a:moveTo>
                      <a:cubicBezTo>
                        <a:pt x="1058" y="1"/>
                        <a:pt x="0" y="1059"/>
                        <a:pt x="0" y="2363"/>
                      </a:cubicBezTo>
                      <a:lnTo>
                        <a:pt x="0" y="10932"/>
                      </a:lnTo>
                      <a:cubicBezTo>
                        <a:pt x="0" y="12236"/>
                        <a:pt x="1058" y="13294"/>
                        <a:pt x="2363" y="13294"/>
                      </a:cubicBezTo>
                      <a:lnTo>
                        <a:pt x="28256" y="13294"/>
                      </a:lnTo>
                      <a:cubicBezTo>
                        <a:pt x="29560" y="13294"/>
                        <a:pt x="30617" y="12236"/>
                        <a:pt x="30617" y="10932"/>
                      </a:cubicBezTo>
                      <a:lnTo>
                        <a:pt x="30617" y="2363"/>
                      </a:lnTo>
                      <a:cubicBezTo>
                        <a:pt x="30617" y="1059"/>
                        <a:pt x="29560" y="1"/>
                        <a:pt x="28256" y="1"/>
                      </a:cubicBezTo>
                      <a:close/>
                    </a:path>
                  </a:pathLst>
                </a:custGeom>
                <a:gradFill>
                  <a:gsLst>
                    <a:gs pos="0">
                      <a:srgbClr val="FFFFFF"/>
                    </a:gs>
                    <a:gs pos="100000">
                      <a:srgbClr val="C5C7F4"/>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a:off x="6913802" y="4007811"/>
                  <a:ext cx="309765" cy="164260"/>
                </a:xfrm>
                <a:custGeom>
                  <a:avLst/>
                  <a:gdLst/>
                  <a:ahLst/>
                  <a:cxnLst/>
                  <a:rect l="l" t="t" r="r" b="b"/>
                  <a:pathLst>
                    <a:path w="5533" h="2934" extrusionOk="0">
                      <a:moveTo>
                        <a:pt x="1465" y="0"/>
                      </a:moveTo>
                      <a:cubicBezTo>
                        <a:pt x="659" y="0"/>
                        <a:pt x="0" y="658"/>
                        <a:pt x="0" y="1471"/>
                      </a:cubicBezTo>
                      <a:cubicBezTo>
                        <a:pt x="0" y="2276"/>
                        <a:pt x="659" y="2934"/>
                        <a:pt x="1465" y="2934"/>
                      </a:cubicBezTo>
                      <a:lnTo>
                        <a:pt x="4068" y="2934"/>
                      </a:lnTo>
                      <a:cubicBezTo>
                        <a:pt x="4874" y="2934"/>
                        <a:pt x="5532" y="2276"/>
                        <a:pt x="5532" y="1471"/>
                      </a:cubicBezTo>
                      <a:cubicBezTo>
                        <a:pt x="5532" y="658"/>
                        <a:pt x="4874" y="0"/>
                        <a:pt x="4068" y="0"/>
                      </a:cubicBezTo>
                      <a:close/>
                    </a:path>
                  </a:pathLst>
                </a:cu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a:off x="6899134" y="3993367"/>
                  <a:ext cx="193092" cy="193484"/>
                </a:xfrm>
                <a:custGeom>
                  <a:avLst/>
                  <a:gdLst/>
                  <a:ahLst/>
                  <a:cxnLst/>
                  <a:rect l="l" t="t" r="r" b="b"/>
                  <a:pathLst>
                    <a:path w="3449" h="3456" extrusionOk="0">
                      <a:moveTo>
                        <a:pt x="1727" y="0"/>
                      </a:moveTo>
                      <a:cubicBezTo>
                        <a:pt x="772" y="0"/>
                        <a:pt x="0" y="773"/>
                        <a:pt x="0" y="1729"/>
                      </a:cubicBezTo>
                      <a:cubicBezTo>
                        <a:pt x="0" y="2677"/>
                        <a:pt x="772" y="3456"/>
                        <a:pt x="1727" y="3456"/>
                      </a:cubicBezTo>
                      <a:cubicBezTo>
                        <a:pt x="2677" y="3456"/>
                        <a:pt x="3448" y="2677"/>
                        <a:pt x="3448" y="1729"/>
                      </a:cubicBezTo>
                      <a:cubicBezTo>
                        <a:pt x="3448" y="773"/>
                        <a:pt x="2677" y="0"/>
                        <a:pt x="1727" y="0"/>
                      </a:cubicBezTo>
                      <a:close/>
                    </a:path>
                  </a:pathLst>
                </a:custGeom>
                <a:gradFill>
                  <a:gsLst>
                    <a:gs pos="0">
                      <a:srgbClr val="FFF68E"/>
                    </a:gs>
                    <a:gs pos="100000">
                      <a:srgbClr val="FFD966"/>
                    </a:gs>
                  </a:gsLst>
                  <a:path path="circle">
                    <a:fillToRect l="50000" t="50000" r="50000" b="50000"/>
                  </a:path>
                  <a:tileRect/>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6927239" y="4021584"/>
                  <a:ext cx="136883" cy="136771"/>
                </a:xfrm>
                <a:custGeom>
                  <a:avLst/>
                  <a:gdLst/>
                  <a:ahLst/>
                  <a:cxnLst/>
                  <a:rect l="l" t="t" r="r" b="b"/>
                  <a:pathLst>
                    <a:path w="2445" h="2443" extrusionOk="0">
                      <a:moveTo>
                        <a:pt x="1225" y="0"/>
                      </a:moveTo>
                      <a:cubicBezTo>
                        <a:pt x="550" y="0"/>
                        <a:pt x="1" y="549"/>
                        <a:pt x="1" y="1225"/>
                      </a:cubicBezTo>
                      <a:cubicBezTo>
                        <a:pt x="1" y="1899"/>
                        <a:pt x="550" y="2442"/>
                        <a:pt x="1225" y="2442"/>
                      </a:cubicBezTo>
                      <a:cubicBezTo>
                        <a:pt x="1895" y="2442"/>
                        <a:pt x="2444" y="1899"/>
                        <a:pt x="2444" y="1225"/>
                      </a:cubicBezTo>
                      <a:cubicBezTo>
                        <a:pt x="2444" y="549"/>
                        <a:pt x="189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7"/>
                <p:cNvSpPr/>
                <p:nvPr/>
              </p:nvSpPr>
              <p:spPr>
                <a:xfrm>
                  <a:off x="6913802" y="4290541"/>
                  <a:ext cx="309765" cy="164316"/>
                </a:xfrm>
                <a:custGeom>
                  <a:avLst/>
                  <a:gdLst/>
                  <a:ahLst/>
                  <a:cxnLst/>
                  <a:rect l="l" t="t" r="r" b="b"/>
                  <a:pathLst>
                    <a:path w="5533" h="2935" extrusionOk="0">
                      <a:moveTo>
                        <a:pt x="1465" y="1"/>
                      </a:moveTo>
                      <a:cubicBezTo>
                        <a:pt x="659" y="1"/>
                        <a:pt x="0" y="658"/>
                        <a:pt x="0" y="1471"/>
                      </a:cubicBezTo>
                      <a:cubicBezTo>
                        <a:pt x="0" y="2277"/>
                        <a:pt x="659" y="2934"/>
                        <a:pt x="1465" y="2934"/>
                      </a:cubicBezTo>
                      <a:lnTo>
                        <a:pt x="4068" y="2934"/>
                      </a:lnTo>
                      <a:cubicBezTo>
                        <a:pt x="4874" y="2934"/>
                        <a:pt x="5532" y="2277"/>
                        <a:pt x="5532" y="1471"/>
                      </a:cubicBezTo>
                      <a:cubicBezTo>
                        <a:pt x="5532" y="658"/>
                        <a:pt x="4874" y="1"/>
                        <a:pt x="4068" y="1"/>
                      </a:cubicBezTo>
                      <a:close/>
                    </a:path>
                  </a:pathLst>
                </a:cu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7"/>
                <p:cNvSpPr/>
                <p:nvPr/>
              </p:nvSpPr>
              <p:spPr>
                <a:xfrm>
                  <a:off x="7041282" y="4276097"/>
                  <a:ext cx="193428" cy="193484"/>
                </a:xfrm>
                <a:custGeom>
                  <a:avLst/>
                  <a:gdLst/>
                  <a:ahLst/>
                  <a:cxnLst/>
                  <a:rect l="l" t="t" r="r" b="b"/>
                  <a:pathLst>
                    <a:path w="3455" h="3456" extrusionOk="0">
                      <a:moveTo>
                        <a:pt x="1728" y="1"/>
                      </a:moveTo>
                      <a:cubicBezTo>
                        <a:pt x="772" y="1"/>
                        <a:pt x="1" y="773"/>
                        <a:pt x="1" y="1729"/>
                      </a:cubicBezTo>
                      <a:cubicBezTo>
                        <a:pt x="1" y="2677"/>
                        <a:pt x="772" y="3456"/>
                        <a:pt x="1728" y="3456"/>
                      </a:cubicBezTo>
                      <a:cubicBezTo>
                        <a:pt x="2683" y="3456"/>
                        <a:pt x="3454" y="2677"/>
                        <a:pt x="3454" y="1729"/>
                      </a:cubicBezTo>
                      <a:cubicBezTo>
                        <a:pt x="3454" y="773"/>
                        <a:pt x="2683" y="1"/>
                        <a:pt x="1728" y="1"/>
                      </a:cubicBezTo>
                      <a:close/>
                    </a:path>
                  </a:pathLst>
                </a:custGeom>
                <a:gradFill>
                  <a:gsLst>
                    <a:gs pos="0">
                      <a:srgbClr val="E9A984"/>
                    </a:gs>
                    <a:gs pos="100000">
                      <a:srgbClr val="E57C85"/>
                    </a:gs>
                  </a:gsLst>
                  <a:lin ang="2698631"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7069779" y="4304314"/>
                  <a:ext cx="136491" cy="136771"/>
                </a:xfrm>
                <a:custGeom>
                  <a:avLst/>
                  <a:gdLst/>
                  <a:ahLst/>
                  <a:cxnLst/>
                  <a:rect l="l" t="t" r="r" b="b"/>
                  <a:pathLst>
                    <a:path w="2438" h="2443" extrusionOk="0">
                      <a:moveTo>
                        <a:pt x="1219" y="0"/>
                      </a:moveTo>
                      <a:cubicBezTo>
                        <a:pt x="543" y="0"/>
                        <a:pt x="1" y="550"/>
                        <a:pt x="1" y="1225"/>
                      </a:cubicBezTo>
                      <a:cubicBezTo>
                        <a:pt x="1" y="1899"/>
                        <a:pt x="543" y="2443"/>
                        <a:pt x="1219" y="2443"/>
                      </a:cubicBezTo>
                      <a:cubicBezTo>
                        <a:pt x="1894" y="2443"/>
                        <a:pt x="2438" y="1899"/>
                        <a:pt x="2438" y="1225"/>
                      </a:cubicBezTo>
                      <a:cubicBezTo>
                        <a:pt x="2438" y="550"/>
                        <a:pt x="1894" y="0"/>
                        <a:pt x="1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7455972" y="4025727"/>
                  <a:ext cx="115385" cy="114993"/>
                </a:xfrm>
                <a:custGeom>
                  <a:avLst/>
                  <a:gdLst/>
                  <a:ahLst/>
                  <a:cxnLst/>
                  <a:rect l="l" t="t" r="r" b="b"/>
                  <a:pathLst>
                    <a:path w="2061" h="2054" extrusionOk="0">
                      <a:moveTo>
                        <a:pt x="1030" y="0"/>
                      </a:moveTo>
                      <a:cubicBezTo>
                        <a:pt x="464" y="0"/>
                        <a:pt x="1" y="457"/>
                        <a:pt x="1" y="1024"/>
                      </a:cubicBezTo>
                      <a:cubicBezTo>
                        <a:pt x="1" y="1597"/>
                        <a:pt x="464" y="2054"/>
                        <a:pt x="1030" y="2054"/>
                      </a:cubicBezTo>
                      <a:cubicBezTo>
                        <a:pt x="1596" y="2054"/>
                        <a:pt x="2060" y="1597"/>
                        <a:pt x="2060" y="1024"/>
                      </a:cubicBezTo>
                      <a:cubicBezTo>
                        <a:pt x="2060" y="457"/>
                        <a:pt x="1596" y="0"/>
                        <a:pt x="1030" y="0"/>
                      </a:cubicBezTo>
                      <a:close/>
                    </a:path>
                  </a:pathLst>
                </a:custGeom>
                <a:gradFill>
                  <a:gsLst>
                    <a:gs pos="0">
                      <a:srgbClr val="FFF68E"/>
                    </a:gs>
                    <a:gs pos="100000">
                      <a:srgbClr val="FFD966"/>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7455972" y="4315231"/>
                  <a:ext cx="115385" cy="114993"/>
                </a:xfrm>
                <a:custGeom>
                  <a:avLst/>
                  <a:gdLst/>
                  <a:ahLst/>
                  <a:cxnLst/>
                  <a:rect l="l" t="t" r="r" b="b"/>
                  <a:pathLst>
                    <a:path w="2061" h="2054" extrusionOk="0">
                      <a:moveTo>
                        <a:pt x="1030" y="0"/>
                      </a:moveTo>
                      <a:cubicBezTo>
                        <a:pt x="464" y="0"/>
                        <a:pt x="1" y="457"/>
                        <a:pt x="1" y="1030"/>
                      </a:cubicBezTo>
                      <a:cubicBezTo>
                        <a:pt x="1" y="1595"/>
                        <a:pt x="464" y="2054"/>
                        <a:pt x="1030" y="2054"/>
                      </a:cubicBezTo>
                      <a:cubicBezTo>
                        <a:pt x="1596" y="2054"/>
                        <a:pt x="2060" y="1595"/>
                        <a:pt x="2060" y="1030"/>
                      </a:cubicBezTo>
                      <a:cubicBezTo>
                        <a:pt x="2060" y="457"/>
                        <a:pt x="1596" y="0"/>
                        <a:pt x="1030" y="0"/>
                      </a:cubicBezTo>
                      <a:close/>
                    </a:path>
                  </a:pathLst>
                </a:custGeom>
                <a:gradFill>
                  <a:gsLst>
                    <a:gs pos="0">
                      <a:srgbClr val="E9A984"/>
                    </a:gs>
                    <a:gs pos="100000">
                      <a:srgbClr val="E57C85"/>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37"/>
              <p:cNvGrpSpPr/>
              <p:nvPr/>
            </p:nvGrpSpPr>
            <p:grpSpPr>
              <a:xfrm>
                <a:off x="7629944" y="4025885"/>
                <a:ext cx="545407" cy="410286"/>
                <a:chOff x="7629944" y="4025885"/>
                <a:chExt cx="545407" cy="410286"/>
              </a:xfrm>
            </p:grpSpPr>
            <p:sp>
              <p:nvSpPr>
                <p:cNvPr id="634" name="Google Shape;634;p37"/>
                <p:cNvSpPr/>
                <p:nvPr/>
              </p:nvSpPr>
              <p:spPr>
                <a:xfrm>
                  <a:off x="7629952" y="4025885"/>
                  <a:ext cx="545400" cy="46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7629952" y="4309442"/>
                  <a:ext cx="545400" cy="46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7"/>
                <p:cNvSpPr/>
                <p:nvPr/>
              </p:nvSpPr>
              <p:spPr>
                <a:xfrm>
                  <a:off x="7629944" y="4107719"/>
                  <a:ext cx="367200" cy="46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7"/>
                <p:cNvSpPr/>
                <p:nvPr/>
              </p:nvSpPr>
              <p:spPr>
                <a:xfrm>
                  <a:off x="7629945" y="4389971"/>
                  <a:ext cx="460200" cy="46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8" name="Google Shape;638;p37"/>
            <p:cNvGrpSpPr/>
            <p:nvPr/>
          </p:nvGrpSpPr>
          <p:grpSpPr>
            <a:xfrm>
              <a:off x="5573850" y="3355500"/>
              <a:ext cx="381600" cy="356700"/>
              <a:chOff x="1062200" y="3366813"/>
              <a:chExt cx="381600" cy="356700"/>
            </a:xfrm>
          </p:grpSpPr>
          <p:sp>
            <p:nvSpPr>
              <p:cNvPr id="639" name="Google Shape;639;p37"/>
              <p:cNvSpPr/>
              <p:nvPr/>
            </p:nvSpPr>
            <p:spPr>
              <a:xfrm>
                <a:off x="1062200" y="3366813"/>
                <a:ext cx="381600" cy="356700"/>
              </a:xfrm>
              <a:prstGeom prst="roundRect">
                <a:avLst>
                  <a:gd name="adj" fmla="val 18293"/>
                </a:avLst>
              </a:prstGeom>
              <a:gradFill>
                <a:gsLst>
                  <a:gs pos="0">
                    <a:srgbClr val="3DB0FD"/>
                  </a:gs>
                  <a:gs pos="100000">
                    <a:srgbClr val="308EF7"/>
                  </a:gs>
                </a:gsLst>
                <a:lin ang="2698631"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 name="Google Shape;640;p37"/>
              <p:cNvGrpSpPr/>
              <p:nvPr/>
            </p:nvGrpSpPr>
            <p:grpSpPr>
              <a:xfrm>
                <a:off x="1138484" y="3433275"/>
                <a:ext cx="229200" cy="229200"/>
                <a:chOff x="955447" y="3891500"/>
                <a:chExt cx="229200" cy="229200"/>
              </a:xfrm>
            </p:grpSpPr>
            <p:sp>
              <p:nvSpPr>
                <p:cNvPr id="641" name="Google Shape;641;p37"/>
                <p:cNvSpPr/>
                <p:nvPr/>
              </p:nvSpPr>
              <p:spPr>
                <a:xfrm>
                  <a:off x="955447" y="3985700"/>
                  <a:ext cx="2292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rot="5400000">
                  <a:off x="955447" y="3985700"/>
                  <a:ext cx="229200" cy="40800"/>
                </a:xfrm>
                <a:prstGeom prst="roundRect">
                  <a:avLst>
                    <a:gd name="adj" fmla="val 50000"/>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3" name="Google Shape;643;p37"/>
            <p:cNvGrpSpPr/>
            <p:nvPr/>
          </p:nvGrpSpPr>
          <p:grpSpPr>
            <a:xfrm rot="5400000">
              <a:off x="5462261" y="2839775"/>
              <a:ext cx="604800" cy="147600"/>
              <a:chOff x="7688649" y="828750"/>
              <a:chExt cx="604800" cy="147600"/>
            </a:xfrm>
          </p:grpSpPr>
          <p:sp>
            <p:nvSpPr>
              <p:cNvPr id="644" name="Google Shape;644;p37"/>
              <p:cNvSpPr/>
              <p:nvPr/>
            </p:nvSpPr>
            <p:spPr>
              <a:xfrm>
                <a:off x="8145849" y="828750"/>
                <a:ext cx="147600" cy="147600"/>
              </a:xfrm>
              <a:prstGeom prst="ellipse">
                <a:avLst/>
              </a:prstGeom>
              <a:solidFill>
                <a:srgbClr val="29283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7917249" y="828750"/>
                <a:ext cx="147600" cy="147600"/>
              </a:xfrm>
              <a:prstGeom prst="ellipse">
                <a:avLst/>
              </a:prstGeom>
              <a:solidFill>
                <a:srgbClr val="29283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7688649" y="828750"/>
                <a:ext cx="147600" cy="147600"/>
              </a:xfrm>
              <a:prstGeom prst="ellipse">
                <a:avLst/>
              </a:prstGeom>
              <a:solidFill>
                <a:srgbClr val="29283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7" name="Google Shape;647;p37">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مستطيل 69"/>
          <p:cNvSpPr/>
          <p:nvPr/>
        </p:nvSpPr>
        <p:spPr>
          <a:xfrm>
            <a:off x="3318361" y="247943"/>
            <a:ext cx="2417650" cy="646331"/>
          </a:xfrm>
          <a:prstGeom prst="rect">
            <a:avLst/>
          </a:prstGeom>
        </p:spPr>
        <p:txBody>
          <a:bodyPr wrap="none">
            <a:spAutoFit/>
          </a:bodyPr>
          <a:lstStyle/>
          <a:p>
            <a:pPr algn="ctr" defTabSz="584200" rtl="1" hangingPunct="0">
              <a:buClrTx/>
            </a:pPr>
            <a:r>
              <a:rPr lang="ar-SA" sz="3600" b="1" dirty="0">
                <a:solidFill>
                  <a:schemeClr val="bg1"/>
                </a:solidFill>
                <a:latin typeface="Sakkal Majalla" panose="02000000000000000000" pitchFamily="2" charset="-78"/>
                <a:ea typeface="Oswald"/>
                <a:cs typeface="Sakkal Majalla" panose="02000000000000000000" pitchFamily="2" charset="-78"/>
                <a:sym typeface="Helvetica Neue"/>
              </a:rPr>
              <a:t>استخدام البرامج</a:t>
            </a:r>
          </a:p>
        </p:txBody>
      </p:sp>
      <p:sp>
        <p:nvSpPr>
          <p:cNvPr id="71" name="Google Shape;1178;p57"/>
          <p:cNvSpPr txBox="1">
            <a:spLocks noGrp="1"/>
          </p:cNvSpPr>
          <p:nvPr>
            <p:ph type="title"/>
          </p:nvPr>
        </p:nvSpPr>
        <p:spPr>
          <a:xfrm>
            <a:off x="4144211" y="900918"/>
            <a:ext cx="4120697" cy="1724407"/>
          </a:xfrm>
          <a:prstGeom prst="rect">
            <a:avLst/>
          </a:prstGeom>
        </p:spPr>
        <p:txBody>
          <a:bodyPr spcFirstLastPara="1" wrap="square" lIns="91425" tIns="91425" rIns="91425" bIns="91425" anchor="ctr" anchorCtr="0">
            <a:noAutofit/>
          </a:bodyPr>
          <a:lstStyle/>
          <a:p>
            <a:pPr algn="r" rtl="1" eaLnBrk="1" latinLnBrk="0" hangingPunct="1"/>
            <a:r>
              <a:rPr lang="ar-EG" sz="1800" dirty="0">
                <a:latin typeface="Sakkal Majalla" panose="02000000000000000000" pitchFamily="2" charset="-78"/>
                <a:cs typeface="Sakkal Majalla" panose="02000000000000000000" pitchFamily="2" charset="-78"/>
              </a:rPr>
              <a:t>يحتوي الحاسب على الملفات والمجلدات، إضافة إلى الكثير من البرامج التي يمكن استخدامها للعمل أو للترفيه. </a:t>
            </a:r>
            <a:r>
              <a:rPr lang="ar-SA" sz="1800" dirty="0" smtClean="0">
                <a:latin typeface="Sakkal Majalla" panose="02000000000000000000" pitchFamily="2" charset="-78"/>
                <a:cs typeface="Sakkal Majalla" panose="02000000000000000000" pitchFamily="2" charset="-78"/>
              </a:rPr>
              <a:t/>
            </a:r>
            <a:br>
              <a:rPr lang="ar-SA" sz="1800" dirty="0" smtClean="0">
                <a:latin typeface="Sakkal Majalla" panose="02000000000000000000" pitchFamily="2" charset="-78"/>
                <a:cs typeface="Sakkal Majalla" panose="02000000000000000000" pitchFamily="2" charset="-78"/>
              </a:rPr>
            </a:br>
            <a:r>
              <a:rPr lang="ar-SA" sz="1800" dirty="0">
                <a:latin typeface="Sakkal Majalla" panose="02000000000000000000" pitchFamily="2" charset="-78"/>
                <a:cs typeface="Sakkal Majalla" panose="02000000000000000000" pitchFamily="2" charset="-78"/>
              </a:rPr>
              <a:t/>
            </a:r>
            <a:br>
              <a:rPr lang="ar-SA" sz="1800" dirty="0">
                <a:latin typeface="Sakkal Majalla" panose="02000000000000000000" pitchFamily="2" charset="-78"/>
                <a:cs typeface="Sakkal Majalla" panose="02000000000000000000" pitchFamily="2" charset="-78"/>
              </a:rPr>
            </a:br>
            <a:r>
              <a:rPr lang="ar-SA" sz="1800" dirty="0" smtClean="0">
                <a:latin typeface="Sakkal Majalla" panose="02000000000000000000" pitchFamily="2" charset="-78"/>
                <a:cs typeface="Sakkal Majalla" panose="02000000000000000000" pitchFamily="2" charset="-78"/>
              </a:rPr>
              <a:t>                                            لنفتح </a:t>
            </a:r>
            <a:r>
              <a:rPr lang="ar-SA" sz="1800" dirty="0" err="1" smtClean="0">
                <a:latin typeface="Sakkal Majalla" panose="02000000000000000000" pitchFamily="2" charset="-78"/>
                <a:cs typeface="Sakkal Majalla" panose="02000000000000000000" pitchFamily="2" charset="-78"/>
              </a:rPr>
              <a:t>الحاسبه</a:t>
            </a:r>
            <a:r>
              <a:rPr lang="ar-SA" sz="1800" dirty="0" smtClean="0">
                <a:latin typeface="Sakkal Majalla" panose="02000000000000000000" pitchFamily="2" charset="-78"/>
                <a:cs typeface="Sakkal Majalla" panose="02000000000000000000" pitchFamily="2" charset="-78"/>
              </a:rPr>
              <a:t> </a:t>
            </a:r>
            <a:endParaRPr lang="ar-EG" sz="1800" dirty="0">
              <a:latin typeface="Sakkal Majalla" panose="02000000000000000000" pitchFamily="2" charset="-78"/>
              <a:cs typeface="Sakkal Majalla" panose="02000000000000000000" pitchFamily="2" charset="-78"/>
            </a:endParaRPr>
          </a:p>
        </p:txBody>
      </p:sp>
      <p:pic>
        <p:nvPicPr>
          <p:cNvPr id="61" name="صورة 4">
            <a:extLst>
              <a:ext uri="{FF2B5EF4-FFF2-40B4-BE49-F238E27FC236}">
                <a16:creationId xmlns:a16="http://schemas.microsoft.com/office/drawing/2014/main" id="{BEA90EA4-DAC1-EA41-B7A8-425D2B679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854" y="1181534"/>
            <a:ext cx="2331709" cy="3015676"/>
          </a:xfrm>
          <a:prstGeom prst="rect">
            <a:avLst/>
          </a:prstGeom>
        </p:spPr>
      </p:pic>
      <p:pic>
        <p:nvPicPr>
          <p:cNvPr id="62" name="صورة 5">
            <a:extLst>
              <a:ext uri="{FF2B5EF4-FFF2-40B4-BE49-F238E27FC236}">
                <a16:creationId xmlns:a16="http://schemas.microsoft.com/office/drawing/2014/main" id="{6FAC4825-F8B8-5D4E-804C-09F02BFCC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06" y="2172572"/>
            <a:ext cx="1860364" cy="1703002"/>
          </a:xfrm>
          <a:prstGeom prst="rect">
            <a:avLst/>
          </a:prstGeom>
        </p:spPr>
      </p:pic>
    </p:spTree>
    <p:extLst>
      <p:ext uri="{BB962C8B-B14F-4D97-AF65-F5344CB8AC3E}">
        <p14:creationId xmlns:p14="http://schemas.microsoft.com/office/powerpoint/2010/main" val="385802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8" name="Google Shape;588;p37"/>
          <p:cNvGrpSpPr/>
          <p:nvPr/>
        </p:nvGrpSpPr>
        <p:grpSpPr>
          <a:xfrm>
            <a:off x="299286" y="189025"/>
            <a:ext cx="133205" cy="119344"/>
            <a:chOff x="222150" y="185025"/>
            <a:chExt cx="170100" cy="152400"/>
          </a:xfrm>
        </p:grpSpPr>
        <p:cxnSp>
          <p:nvCxnSpPr>
            <p:cNvPr id="589" name="Google Shape;589;p37"/>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90" name="Google Shape;590;p37"/>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91" name="Google Shape;591;p37"/>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592" name="Google Shape;592;p37"/>
          <p:cNvGrpSpPr/>
          <p:nvPr/>
        </p:nvGrpSpPr>
        <p:grpSpPr>
          <a:xfrm>
            <a:off x="286625" y="3999999"/>
            <a:ext cx="145867" cy="958251"/>
            <a:chOff x="286625" y="3923799"/>
            <a:chExt cx="145867" cy="958251"/>
          </a:xfrm>
        </p:grpSpPr>
        <p:sp>
          <p:nvSpPr>
            <p:cNvPr id="593" name="Google Shape;593;p37"/>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 name="Google Shape;594;p37"/>
            <p:cNvGrpSpPr/>
            <p:nvPr/>
          </p:nvGrpSpPr>
          <p:grpSpPr>
            <a:xfrm>
              <a:off x="298112" y="4342643"/>
              <a:ext cx="110182" cy="126862"/>
              <a:chOff x="281100" y="2027800"/>
              <a:chExt cx="140700" cy="162000"/>
            </a:xfrm>
          </p:grpSpPr>
          <p:sp>
            <p:nvSpPr>
              <p:cNvPr id="595" name="Google Shape;595;p37"/>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6" name="Google Shape;596;p37"/>
              <p:cNvGrpSpPr/>
              <p:nvPr/>
            </p:nvGrpSpPr>
            <p:grpSpPr>
              <a:xfrm>
                <a:off x="308875" y="2088450"/>
                <a:ext cx="85200" cy="40700"/>
                <a:chOff x="308875" y="2087000"/>
                <a:chExt cx="85200" cy="40700"/>
              </a:xfrm>
            </p:grpSpPr>
            <p:cxnSp>
              <p:nvCxnSpPr>
                <p:cNvPr id="597" name="Google Shape;597;p37"/>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p37"/>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599" name="Google Shape;599;p37"/>
            <p:cNvGrpSpPr/>
            <p:nvPr/>
          </p:nvGrpSpPr>
          <p:grpSpPr>
            <a:xfrm>
              <a:off x="286625" y="3923799"/>
              <a:ext cx="133200" cy="133200"/>
              <a:chOff x="286625" y="3648899"/>
              <a:chExt cx="133200" cy="133200"/>
            </a:xfrm>
          </p:grpSpPr>
          <p:sp>
            <p:nvSpPr>
              <p:cNvPr id="600" name="Google Shape;600;p37"/>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6" name="Google Shape;606;p37">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صورة 2">
            <a:extLst>
              <a:ext uri="{FF2B5EF4-FFF2-40B4-BE49-F238E27FC236}">
                <a16:creationId xmlns:a16="http://schemas.microsoft.com/office/drawing/2014/main" id="{A4990DEF-A3C9-7C42-B0B6-72251E76D839}"/>
              </a:ext>
            </a:extLst>
          </p:cNvPr>
          <p:cNvPicPr>
            <a:picLocks noChangeAspect="1"/>
          </p:cNvPicPr>
          <p:nvPr/>
        </p:nvPicPr>
        <p:blipFill rotWithShape="1">
          <a:blip r:embed="rId4">
            <a:extLst>
              <a:ext uri="{28A0092B-C50C-407E-A947-70E740481C1C}">
                <a14:useLocalDpi xmlns:a14="http://schemas.microsoft.com/office/drawing/2010/main" val="0"/>
              </a:ext>
            </a:extLst>
          </a:blip>
          <a:srcRect t="28276"/>
          <a:stretch/>
        </p:blipFill>
        <p:spPr>
          <a:xfrm>
            <a:off x="1041149" y="716682"/>
            <a:ext cx="7191911" cy="4012023"/>
          </a:xfrm>
          <a:prstGeom prst="rect">
            <a:avLst/>
          </a:prstGeom>
        </p:spPr>
      </p:pic>
      <p:pic>
        <p:nvPicPr>
          <p:cNvPr id="67" name="Picture 15">
            <a:extLst>
              <a:ext uri="{FF2B5EF4-FFF2-40B4-BE49-F238E27FC236}">
                <a16:creationId xmlns:a16="http://schemas.microsoft.com/office/drawing/2014/main" id="{84B6091B-6D8D-E149-AC6C-1E06CD72B4F2}"/>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55845" y="1824806"/>
            <a:ext cx="431553" cy="393076"/>
          </a:xfrm>
          <a:prstGeom prst="rect">
            <a:avLst/>
          </a:prstGeom>
        </p:spPr>
      </p:pic>
      <p:pic>
        <p:nvPicPr>
          <p:cNvPr id="76" name="Picture 15">
            <a:extLst>
              <a:ext uri="{FF2B5EF4-FFF2-40B4-BE49-F238E27FC236}">
                <a16:creationId xmlns:a16="http://schemas.microsoft.com/office/drawing/2014/main" id="{84B6091B-6D8D-E149-AC6C-1E06CD72B4F2}"/>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330875" y="2217882"/>
            <a:ext cx="431553" cy="393076"/>
          </a:xfrm>
          <a:prstGeom prst="rect">
            <a:avLst/>
          </a:prstGeom>
        </p:spPr>
      </p:pic>
      <p:pic>
        <p:nvPicPr>
          <p:cNvPr id="77" name="Picture 15">
            <a:extLst>
              <a:ext uri="{FF2B5EF4-FFF2-40B4-BE49-F238E27FC236}">
                <a16:creationId xmlns:a16="http://schemas.microsoft.com/office/drawing/2014/main" id="{84B6091B-6D8D-E149-AC6C-1E06CD72B4F2}"/>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821556" y="2526155"/>
            <a:ext cx="431553" cy="393076"/>
          </a:xfrm>
          <a:prstGeom prst="rect">
            <a:avLst/>
          </a:prstGeom>
        </p:spPr>
      </p:pic>
      <p:pic>
        <p:nvPicPr>
          <p:cNvPr id="78" name="Picture 15">
            <a:extLst>
              <a:ext uri="{FF2B5EF4-FFF2-40B4-BE49-F238E27FC236}">
                <a16:creationId xmlns:a16="http://schemas.microsoft.com/office/drawing/2014/main" id="{84B6091B-6D8D-E149-AC6C-1E06CD72B4F2}"/>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330874" y="2919231"/>
            <a:ext cx="431553" cy="393076"/>
          </a:xfrm>
          <a:prstGeom prst="rect">
            <a:avLst/>
          </a:prstGeom>
        </p:spPr>
      </p:pic>
      <p:pic>
        <p:nvPicPr>
          <p:cNvPr id="79" name="Picture 15">
            <a:extLst>
              <a:ext uri="{FF2B5EF4-FFF2-40B4-BE49-F238E27FC236}">
                <a16:creationId xmlns:a16="http://schemas.microsoft.com/office/drawing/2014/main" id="{84B6091B-6D8D-E149-AC6C-1E06CD72B4F2}"/>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45780" y="3207433"/>
            <a:ext cx="431553" cy="393076"/>
          </a:xfrm>
          <a:prstGeom prst="rect">
            <a:avLst/>
          </a:prstGeom>
        </p:spPr>
      </p:pic>
      <p:pic>
        <p:nvPicPr>
          <p:cNvPr id="80" name="Picture 15">
            <a:extLst>
              <a:ext uri="{FF2B5EF4-FFF2-40B4-BE49-F238E27FC236}">
                <a16:creationId xmlns:a16="http://schemas.microsoft.com/office/drawing/2014/main" id="{84B6091B-6D8D-E149-AC6C-1E06CD72B4F2}"/>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330873" y="3599599"/>
            <a:ext cx="431553" cy="393076"/>
          </a:xfrm>
          <a:prstGeom prst="rect">
            <a:avLst/>
          </a:prstGeom>
        </p:spPr>
      </p:pic>
      <p:pic>
        <p:nvPicPr>
          <p:cNvPr id="81" name="Picture 15">
            <a:extLst>
              <a:ext uri="{FF2B5EF4-FFF2-40B4-BE49-F238E27FC236}">
                <a16:creationId xmlns:a16="http://schemas.microsoft.com/office/drawing/2014/main" id="{84B6091B-6D8D-E149-AC6C-1E06CD72B4F2}"/>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358337" y="3936661"/>
            <a:ext cx="431553" cy="393076"/>
          </a:xfrm>
          <a:prstGeom prst="rect">
            <a:avLst/>
          </a:prstGeom>
        </p:spPr>
      </p:pic>
      <p:pic>
        <p:nvPicPr>
          <p:cNvPr id="82" name="Picture 15">
            <a:extLst>
              <a:ext uri="{FF2B5EF4-FFF2-40B4-BE49-F238E27FC236}">
                <a16:creationId xmlns:a16="http://schemas.microsoft.com/office/drawing/2014/main" id="{84B6091B-6D8D-E149-AC6C-1E06CD72B4F2}"/>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821555" y="4269800"/>
            <a:ext cx="431553" cy="393076"/>
          </a:xfrm>
          <a:prstGeom prst="rect">
            <a:avLst/>
          </a:prstGeom>
        </p:spPr>
      </p:pic>
    </p:spTree>
    <p:extLst>
      <p:ext uri="{BB962C8B-B14F-4D97-AF65-F5344CB8AC3E}">
        <p14:creationId xmlns:p14="http://schemas.microsoft.com/office/powerpoint/2010/main" val="171612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1000"/>
                                        <p:tgtEl>
                                          <p:spTgt spid="77"/>
                                        </p:tgtEl>
                                      </p:cBhvr>
                                    </p:animEffect>
                                    <p:anim calcmode="lin" valueType="num">
                                      <p:cBhvr>
                                        <p:cTn id="22" dur="1000" fill="hold"/>
                                        <p:tgtEl>
                                          <p:spTgt spid="77"/>
                                        </p:tgtEl>
                                        <p:attrNameLst>
                                          <p:attrName>ppt_x</p:attrName>
                                        </p:attrNameLst>
                                      </p:cBhvr>
                                      <p:tavLst>
                                        <p:tav tm="0">
                                          <p:val>
                                            <p:strVal val="#ppt_x"/>
                                          </p:val>
                                        </p:tav>
                                        <p:tav tm="100000">
                                          <p:val>
                                            <p:strVal val="#ppt_x"/>
                                          </p:val>
                                        </p:tav>
                                      </p:tavLst>
                                    </p:anim>
                                    <p:anim calcmode="lin" valueType="num">
                                      <p:cBhvr>
                                        <p:cTn id="2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1000"/>
                                        <p:tgtEl>
                                          <p:spTgt spid="78"/>
                                        </p:tgtEl>
                                      </p:cBhvr>
                                    </p:animEffect>
                                    <p:anim calcmode="lin" valueType="num">
                                      <p:cBhvr>
                                        <p:cTn id="29" dur="1000" fill="hold"/>
                                        <p:tgtEl>
                                          <p:spTgt spid="78"/>
                                        </p:tgtEl>
                                        <p:attrNameLst>
                                          <p:attrName>ppt_x</p:attrName>
                                        </p:attrNameLst>
                                      </p:cBhvr>
                                      <p:tavLst>
                                        <p:tav tm="0">
                                          <p:val>
                                            <p:strVal val="#ppt_x"/>
                                          </p:val>
                                        </p:tav>
                                        <p:tav tm="100000">
                                          <p:val>
                                            <p:strVal val="#ppt_x"/>
                                          </p:val>
                                        </p:tav>
                                      </p:tavLst>
                                    </p:anim>
                                    <p:anim calcmode="lin" valueType="num">
                                      <p:cBhvr>
                                        <p:cTn id="3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1000"/>
                                        <p:tgtEl>
                                          <p:spTgt spid="79"/>
                                        </p:tgtEl>
                                      </p:cBhvr>
                                    </p:animEffect>
                                    <p:anim calcmode="lin" valueType="num">
                                      <p:cBhvr>
                                        <p:cTn id="36" dur="1000" fill="hold"/>
                                        <p:tgtEl>
                                          <p:spTgt spid="79"/>
                                        </p:tgtEl>
                                        <p:attrNameLst>
                                          <p:attrName>ppt_x</p:attrName>
                                        </p:attrNameLst>
                                      </p:cBhvr>
                                      <p:tavLst>
                                        <p:tav tm="0">
                                          <p:val>
                                            <p:strVal val="#ppt_x"/>
                                          </p:val>
                                        </p:tav>
                                        <p:tav tm="100000">
                                          <p:val>
                                            <p:strVal val="#ppt_x"/>
                                          </p:val>
                                        </p:tav>
                                      </p:tavLst>
                                    </p:anim>
                                    <p:anim calcmode="lin" valueType="num">
                                      <p:cBhvr>
                                        <p:cTn id="37"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1000"/>
                                        <p:tgtEl>
                                          <p:spTgt spid="80"/>
                                        </p:tgtEl>
                                      </p:cBhvr>
                                    </p:animEffect>
                                    <p:anim calcmode="lin" valueType="num">
                                      <p:cBhvr>
                                        <p:cTn id="43" dur="1000" fill="hold"/>
                                        <p:tgtEl>
                                          <p:spTgt spid="80"/>
                                        </p:tgtEl>
                                        <p:attrNameLst>
                                          <p:attrName>ppt_x</p:attrName>
                                        </p:attrNameLst>
                                      </p:cBhvr>
                                      <p:tavLst>
                                        <p:tav tm="0">
                                          <p:val>
                                            <p:strVal val="#ppt_x"/>
                                          </p:val>
                                        </p:tav>
                                        <p:tav tm="100000">
                                          <p:val>
                                            <p:strVal val="#ppt_x"/>
                                          </p:val>
                                        </p:tav>
                                      </p:tavLst>
                                    </p:anim>
                                    <p:anim calcmode="lin" valueType="num">
                                      <p:cBhvr>
                                        <p:cTn id="44"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1000"/>
                                        <p:tgtEl>
                                          <p:spTgt spid="81"/>
                                        </p:tgtEl>
                                      </p:cBhvr>
                                    </p:animEffect>
                                    <p:anim calcmode="lin" valueType="num">
                                      <p:cBhvr>
                                        <p:cTn id="50" dur="1000" fill="hold"/>
                                        <p:tgtEl>
                                          <p:spTgt spid="81"/>
                                        </p:tgtEl>
                                        <p:attrNameLst>
                                          <p:attrName>ppt_x</p:attrName>
                                        </p:attrNameLst>
                                      </p:cBhvr>
                                      <p:tavLst>
                                        <p:tav tm="0">
                                          <p:val>
                                            <p:strVal val="#ppt_x"/>
                                          </p:val>
                                        </p:tav>
                                        <p:tav tm="100000">
                                          <p:val>
                                            <p:strVal val="#ppt_x"/>
                                          </p:val>
                                        </p:tav>
                                      </p:tavLst>
                                    </p:anim>
                                    <p:anim calcmode="lin" valueType="num">
                                      <p:cBhvr>
                                        <p:cTn id="51"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fade">
                                      <p:cBhvr>
                                        <p:cTn id="56" dur="1000"/>
                                        <p:tgtEl>
                                          <p:spTgt spid="82"/>
                                        </p:tgtEl>
                                      </p:cBhvr>
                                    </p:animEffect>
                                    <p:anim calcmode="lin" valueType="num">
                                      <p:cBhvr>
                                        <p:cTn id="57" dur="1000" fill="hold"/>
                                        <p:tgtEl>
                                          <p:spTgt spid="82"/>
                                        </p:tgtEl>
                                        <p:attrNameLst>
                                          <p:attrName>ppt_x</p:attrName>
                                        </p:attrNameLst>
                                      </p:cBhvr>
                                      <p:tavLst>
                                        <p:tav tm="0">
                                          <p:val>
                                            <p:strVal val="#ppt_x"/>
                                          </p:val>
                                        </p:tav>
                                        <p:tav tm="100000">
                                          <p:val>
                                            <p:strVal val="#ppt_x"/>
                                          </p:val>
                                        </p:tav>
                                      </p:tavLst>
                                    </p:anim>
                                    <p:anim calcmode="lin" valueType="num">
                                      <p:cBhvr>
                                        <p:cTn id="5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8" name="Google Shape;588;p37"/>
          <p:cNvGrpSpPr/>
          <p:nvPr/>
        </p:nvGrpSpPr>
        <p:grpSpPr>
          <a:xfrm>
            <a:off x="299286" y="189025"/>
            <a:ext cx="133205" cy="119344"/>
            <a:chOff x="222150" y="185025"/>
            <a:chExt cx="170100" cy="152400"/>
          </a:xfrm>
        </p:grpSpPr>
        <p:cxnSp>
          <p:nvCxnSpPr>
            <p:cNvPr id="589" name="Google Shape;589;p37"/>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90" name="Google Shape;590;p37"/>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91" name="Google Shape;591;p37"/>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592" name="Google Shape;592;p37"/>
          <p:cNvGrpSpPr/>
          <p:nvPr/>
        </p:nvGrpSpPr>
        <p:grpSpPr>
          <a:xfrm>
            <a:off x="286625" y="3999999"/>
            <a:ext cx="145867" cy="958251"/>
            <a:chOff x="286625" y="3923799"/>
            <a:chExt cx="145867" cy="958251"/>
          </a:xfrm>
        </p:grpSpPr>
        <p:sp>
          <p:nvSpPr>
            <p:cNvPr id="593" name="Google Shape;593;p37"/>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 name="Google Shape;594;p37"/>
            <p:cNvGrpSpPr/>
            <p:nvPr/>
          </p:nvGrpSpPr>
          <p:grpSpPr>
            <a:xfrm>
              <a:off x="298112" y="4342643"/>
              <a:ext cx="110182" cy="126862"/>
              <a:chOff x="281100" y="2027800"/>
              <a:chExt cx="140700" cy="162000"/>
            </a:xfrm>
          </p:grpSpPr>
          <p:sp>
            <p:nvSpPr>
              <p:cNvPr id="595" name="Google Shape;595;p37"/>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6" name="Google Shape;596;p37"/>
              <p:cNvGrpSpPr/>
              <p:nvPr/>
            </p:nvGrpSpPr>
            <p:grpSpPr>
              <a:xfrm>
                <a:off x="308875" y="2088450"/>
                <a:ext cx="85200" cy="40700"/>
                <a:chOff x="308875" y="2087000"/>
                <a:chExt cx="85200" cy="40700"/>
              </a:xfrm>
            </p:grpSpPr>
            <p:cxnSp>
              <p:nvCxnSpPr>
                <p:cNvPr id="597" name="Google Shape;597;p37"/>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p37"/>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599" name="Google Shape;599;p37"/>
            <p:cNvGrpSpPr/>
            <p:nvPr/>
          </p:nvGrpSpPr>
          <p:grpSpPr>
            <a:xfrm>
              <a:off x="286625" y="3923799"/>
              <a:ext cx="133200" cy="133200"/>
              <a:chOff x="286625" y="3648899"/>
              <a:chExt cx="133200" cy="133200"/>
            </a:xfrm>
          </p:grpSpPr>
          <p:sp>
            <p:nvSpPr>
              <p:cNvPr id="600" name="Google Shape;600;p37"/>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6" name="Google Shape;606;p37">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صورة 2">
            <a:extLst>
              <a:ext uri="{FF2B5EF4-FFF2-40B4-BE49-F238E27FC236}">
                <a16:creationId xmlns:a16="http://schemas.microsoft.com/office/drawing/2014/main" id="{F88DAEDE-311F-F44A-B5F8-54540412FE9F}"/>
              </a:ext>
            </a:extLst>
          </p:cNvPr>
          <p:cNvPicPr>
            <a:picLocks noChangeAspect="1"/>
          </p:cNvPicPr>
          <p:nvPr/>
        </p:nvPicPr>
        <p:blipFill rotWithShape="1">
          <a:blip r:embed="rId4">
            <a:extLst>
              <a:ext uri="{28A0092B-C50C-407E-A947-70E740481C1C}">
                <a14:useLocalDpi xmlns:a14="http://schemas.microsoft.com/office/drawing/2010/main" val="0"/>
              </a:ext>
            </a:extLst>
          </a:blip>
          <a:srcRect t="5530"/>
          <a:stretch/>
        </p:blipFill>
        <p:spPr>
          <a:xfrm>
            <a:off x="1723381" y="538120"/>
            <a:ext cx="5880346" cy="4356680"/>
          </a:xfrm>
          <a:prstGeom prst="rect">
            <a:avLst/>
          </a:prstGeom>
        </p:spPr>
      </p:pic>
      <p:sp>
        <p:nvSpPr>
          <p:cNvPr id="35" name="Oval 18">
            <a:extLst>
              <a:ext uri="{FF2B5EF4-FFF2-40B4-BE49-F238E27FC236}">
                <a16:creationId xmlns:a16="http://schemas.microsoft.com/office/drawing/2014/main" id="{364352D8-F085-914B-9532-8183E538E3CC}"/>
              </a:ext>
            </a:extLst>
          </p:cNvPr>
          <p:cNvSpPr/>
          <p:nvPr/>
        </p:nvSpPr>
        <p:spPr>
          <a:xfrm>
            <a:off x="4663554" y="1463608"/>
            <a:ext cx="685786" cy="565217"/>
          </a:xfrm>
          <a:prstGeom prst="ellipse">
            <a:avLst/>
          </a:pr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18">
            <a:extLst>
              <a:ext uri="{FF2B5EF4-FFF2-40B4-BE49-F238E27FC236}">
                <a16:creationId xmlns:a16="http://schemas.microsoft.com/office/drawing/2014/main" id="{364352D8-F085-914B-9532-8183E538E3CC}"/>
              </a:ext>
            </a:extLst>
          </p:cNvPr>
          <p:cNvSpPr/>
          <p:nvPr/>
        </p:nvSpPr>
        <p:spPr>
          <a:xfrm>
            <a:off x="2739504" y="1463608"/>
            <a:ext cx="685786" cy="565217"/>
          </a:xfrm>
          <a:prstGeom prst="ellipse">
            <a:avLst/>
          </a:pr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18">
            <a:extLst>
              <a:ext uri="{FF2B5EF4-FFF2-40B4-BE49-F238E27FC236}">
                <a16:creationId xmlns:a16="http://schemas.microsoft.com/office/drawing/2014/main" id="{364352D8-F085-914B-9532-8183E538E3CC}"/>
              </a:ext>
            </a:extLst>
          </p:cNvPr>
          <p:cNvSpPr/>
          <p:nvPr/>
        </p:nvSpPr>
        <p:spPr>
          <a:xfrm>
            <a:off x="6578079" y="2151243"/>
            <a:ext cx="685786" cy="565217"/>
          </a:xfrm>
          <a:prstGeom prst="ellipse">
            <a:avLst/>
          </a:pr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18">
            <a:extLst>
              <a:ext uri="{FF2B5EF4-FFF2-40B4-BE49-F238E27FC236}">
                <a16:creationId xmlns:a16="http://schemas.microsoft.com/office/drawing/2014/main" id="{364352D8-F085-914B-9532-8183E538E3CC}"/>
              </a:ext>
            </a:extLst>
          </p:cNvPr>
          <p:cNvSpPr/>
          <p:nvPr/>
        </p:nvSpPr>
        <p:spPr>
          <a:xfrm>
            <a:off x="5682729" y="2151242"/>
            <a:ext cx="685786" cy="565217"/>
          </a:xfrm>
          <a:prstGeom prst="ellipse">
            <a:avLst/>
          </a:pr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18">
            <a:extLst>
              <a:ext uri="{FF2B5EF4-FFF2-40B4-BE49-F238E27FC236}">
                <a16:creationId xmlns:a16="http://schemas.microsoft.com/office/drawing/2014/main" id="{364352D8-F085-914B-9532-8183E538E3CC}"/>
              </a:ext>
            </a:extLst>
          </p:cNvPr>
          <p:cNvSpPr/>
          <p:nvPr/>
        </p:nvSpPr>
        <p:spPr>
          <a:xfrm>
            <a:off x="4549268" y="2151242"/>
            <a:ext cx="685786" cy="565217"/>
          </a:xfrm>
          <a:prstGeom prst="ellipse">
            <a:avLst/>
          </a:pr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Google Shape;690;p40"/>
          <p:cNvSpPr txBox="1">
            <a:spLocks noGrp="1"/>
          </p:cNvSpPr>
          <p:nvPr>
            <p:ph type="subTitle" idx="1"/>
          </p:nvPr>
        </p:nvSpPr>
        <p:spPr>
          <a:xfrm>
            <a:off x="4737269" y="4607249"/>
            <a:ext cx="432874" cy="310155"/>
          </a:xfrm>
          <a:prstGeom prst="rect">
            <a:avLst/>
          </a:prstGeom>
        </p:spPr>
        <p:txBody>
          <a:bodyPr spcFirstLastPara="1" wrap="square" lIns="91425" tIns="91425" rIns="91425" bIns="91425" anchor="ctr" anchorCtr="0">
            <a:noAutofit/>
          </a:bodyPr>
          <a:lstStyle/>
          <a:p>
            <a:pPr marL="144000" indent="0" algn="r" rtl="1"/>
            <a:r>
              <a:rPr lang="ar-SA" sz="2400" b="1" dirty="0" smtClean="0">
                <a:solidFill>
                  <a:schemeClr val="accent4">
                    <a:lumMod val="75000"/>
                  </a:schemeClr>
                </a:solidFill>
                <a:latin typeface="Sakkal Majalla" panose="02000000000000000000" pitchFamily="2" charset="-78"/>
                <a:cs typeface="Sakkal Majalla" panose="02000000000000000000" pitchFamily="2" charset="-78"/>
              </a:rPr>
              <a:t>1</a:t>
            </a:r>
            <a:endParaRPr lang="ar-SA" sz="2400" b="1" dirty="0">
              <a:solidFill>
                <a:schemeClr val="accent4">
                  <a:lumMod val="75000"/>
                </a:schemeClr>
              </a:solidFill>
              <a:latin typeface="Sakkal Majalla" panose="02000000000000000000" pitchFamily="2" charset="-78"/>
              <a:cs typeface="Sakkal Majalla" panose="02000000000000000000" pitchFamily="2" charset="-78"/>
            </a:endParaRPr>
          </a:p>
        </p:txBody>
      </p:sp>
      <p:sp>
        <p:nvSpPr>
          <p:cNvPr id="48" name="Google Shape;690;p40"/>
          <p:cNvSpPr txBox="1">
            <a:spLocks/>
          </p:cNvSpPr>
          <p:nvPr/>
        </p:nvSpPr>
        <p:spPr>
          <a:xfrm>
            <a:off x="4464453" y="4066586"/>
            <a:ext cx="432874" cy="3101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Fira Code"/>
              <a:buNone/>
              <a:defRPr sz="1600" b="0" i="0" u="none" strike="noStrike" cap="none">
                <a:solidFill>
                  <a:schemeClr val="dk2"/>
                </a:solidFill>
                <a:latin typeface="Fira Code"/>
                <a:ea typeface="Fira Code"/>
                <a:cs typeface="Fira Code"/>
                <a:sym typeface="Fira Code"/>
              </a:defRPr>
            </a:lvl1pPr>
            <a:lvl2pPr marL="914400" marR="0" lvl="1"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2pPr>
            <a:lvl3pPr marL="1371600" marR="0" lvl="2"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3pPr>
            <a:lvl4pPr marL="1828800" marR="0" lvl="3"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4pPr>
            <a:lvl5pPr marL="2286000" marR="0" lvl="4"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5pPr>
            <a:lvl6pPr marL="2743200" marR="0" lvl="5"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6pPr>
            <a:lvl7pPr marL="3200400" marR="0" lvl="6"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7pPr>
            <a:lvl8pPr marL="3657600" marR="0" lvl="7"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8pPr>
            <a:lvl9pPr marL="4114800" marR="0" lvl="8"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9pPr>
          </a:lstStyle>
          <a:p>
            <a:pPr marL="144000" indent="0" algn="r" rtl="1"/>
            <a:r>
              <a:rPr lang="ar-SA" sz="2400" b="1" dirty="0" smtClean="0">
                <a:solidFill>
                  <a:schemeClr val="accent4">
                    <a:lumMod val="75000"/>
                  </a:schemeClr>
                </a:solidFill>
                <a:latin typeface="Sakkal Majalla" panose="02000000000000000000" pitchFamily="2" charset="-78"/>
                <a:cs typeface="Sakkal Majalla" panose="02000000000000000000" pitchFamily="2" charset="-78"/>
              </a:rPr>
              <a:t>3</a:t>
            </a:r>
            <a:endParaRPr lang="ar-SA" sz="2400" b="1" dirty="0">
              <a:solidFill>
                <a:schemeClr val="accent4">
                  <a:lumMod val="75000"/>
                </a:schemeClr>
              </a:solidFill>
              <a:latin typeface="Sakkal Majalla" panose="02000000000000000000" pitchFamily="2" charset="-78"/>
              <a:cs typeface="Sakkal Majalla" panose="02000000000000000000" pitchFamily="2" charset="-78"/>
            </a:endParaRPr>
          </a:p>
        </p:txBody>
      </p:sp>
      <p:sp>
        <p:nvSpPr>
          <p:cNvPr id="49" name="Google Shape;690;p40"/>
          <p:cNvSpPr txBox="1">
            <a:spLocks/>
          </p:cNvSpPr>
          <p:nvPr/>
        </p:nvSpPr>
        <p:spPr>
          <a:xfrm>
            <a:off x="2157010" y="4607249"/>
            <a:ext cx="432874" cy="3101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Fira Code"/>
              <a:buNone/>
              <a:defRPr sz="1600" b="0" i="0" u="none" strike="noStrike" cap="none">
                <a:solidFill>
                  <a:schemeClr val="dk2"/>
                </a:solidFill>
                <a:latin typeface="Fira Code"/>
                <a:ea typeface="Fira Code"/>
                <a:cs typeface="Fira Code"/>
                <a:sym typeface="Fira Code"/>
              </a:defRPr>
            </a:lvl1pPr>
            <a:lvl2pPr marL="914400" marR="0" lvl="1"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2pPr>
            <a:lvl3pPr marL="1371600" marR="0" lvl="2"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3pPr>
            <a:lvl4pPr marL="1828800" marR="0" lvl="3"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4pPr>
            <a:lvl5pPr marL="2286000" marR="0" lvl="4"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5pPr>
            <a:lvl6pPr marL="2743200" marR="0" lvl="5"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6pPr>
            <a:lvl7pPr marL="3200400" marR="0" lvl="6"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7pPr>
            <a:lvl8pPr marL="3657600" marR="0" lvl="7"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8pPr>
            <a:lvl9pPr marL="4114800" marR="0" lvl="8"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9pPr>
          </a:lstStyle>
          <a:p>
            <a:pPr marL="144000" indent="0" algn="r" rtl="1"/>
            <a:r>
              <a:rPr lang="ar-SA" sz="2400" b="1" dirty="0" smtClean="0">
                <a:solidFill>
                  <a:schemeClr val="accent4">
                    <a:lumMod val="75000"/>
                  </a:schemeClr>
                </a:solidFill>
                <a:latin typeface="Sakkal Majalla" panose="02000000000000000000" pitchFamily="2" charset="-78"/>
                <a:cs typeface="Sakkal Majalla" panose="02000000000000000000" pitchFamily="2" charset="-78"/>
              </a:rPr>
              <a:t>2</a:t>
            </a:r>
            <a:endParaRPr lang="ar-SA" sz="2400" b="1" dirty="0">
              <a:solidFill>
                <a:schemeClr val="accent4">
                  <a:lumMod val="75000"/>
                </a:schemeClr>
              </a:solidFill>
              <a:latin typeface="Sakkal Majalla" panose="02000000000000000000" pitchFamily="2" charset="-78"/>
              <a:cs typeface="Sakkal Majalla" panose="02000000000000000000" pitchFamily="2" charset="-78"/>
            </a:endParaRPr>
          </a:p>
        </p:txBody>
      </p:sp>
      <p:sp>
        <p:nvSpPr>
          <p:cNvPr id="50" name="Google Shape;690;p40"/>
          <p:cNvSpPr txBox="1">
            <a:spLocks/>
          </p:cNvSpPr>
          <p:nvPr/>
        </p:nvSpPr>
        <p:spPr>
          <a:xfrm>
            <a:off x="4230680" y="4343132"/>
            <a:ext cx="432874" cy="3101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Fira Code"/>
              <a:buNone/>
              <a:defRPr sz="1600" b="0" i="0" u="none" strike="noStrike" cap="none">
                <a:solidFill>
                  <a:schemeClr val="dk2"/>
                </a:solidFill>
                <a:latin typeface="Fira Code"/>
                <a:ea typeface="Fira Code"/>
                <a:cs typeface="Fira Code"/>
                <a:sym typeface="Fira Code"/>
              </a:defRPr>
            </a:lvl1pPr>
            <a:lvl2pPr marL="914400" marR="0" lvl="1"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2pPr>
            <a:lvl3pPr marL="1371600" marR="0" lvl="2"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3pPr>
            <a:lvl4pPr marL="1828800" marR="0" lvl="3"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4pPr>
            <a:lvl5pPr marL="2286000" marR="0" lvl="4"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5pPr>
            <a:lvl6pPr marL="2743200" marR="0" lvl="5"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6pPr>
            <a:lvl7pPr marL="3200400" marR="0" lvl="6"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7pPr>
            <a:lvl8pPr marL="3657600" marR="0" lvl="7"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8pPr>
            <a:lvl9pPr marL="4114800" marR="0" lvl="8"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9pPr>
          </a:lstStyle>
          <a:p>
            <a:pPr marL="144000" indent="0" algn="r" rtl="1"/>
            <a:r>
              <a:rPr lang="ar-SA" sz="2400" b="1" dirty="0" smtClean="0">
                <a:solidFill>
                  <a:schemeClr val="accent4">
                    <a:lumMod val="75000"/>
                  </a:schemeClr>
                </a:solidFill>
                <a:latin typeface="Sakkal Majalla" panose="02000000000000000000" pitchFamily="2" charset="-78"/>
                <a:cs typeface="Sakkal Majalla" panose="02000000000000000000" pitchFamily="2" charset="-78"/>
              </a:rPr>
              <a:t>4</a:t>
            </a:r>
            <a:endParaRPr lang="ar-SA" sz="2400" b="1" dirty="0">
              <a:solidFill>
                <a:schemeClr val="accent4">
                  <a:lumMod val="75000"/>
                </a:schemeClr>
              </a:solidFill>
              <a:latin typeface="Sakkal Majalla" panose="02000000000000000000" pitchFamily="2" charset="-78"/>
              <a:cs typeface="Sakkal Majalla" panose="02000000000000000000" pitchFamily="2" charset="-78"/>
            </a:endParaRPr>
          </a:p>
        </p:txBody>
      </p:sp>
      <p:sp>
        <p:nvSpPr>
          <p:cNvPr id="51" name="Google Shape;690;p40"/>
          <p:cNvSpPr txBox="1">
            <a:spLocks/>
          </p:cNvSpPr>
          <p:nvPr/>
        </p:nvSpPr>
        <p:spPr>
          <a:xfrm>
            <a:off x="2482719" y="4221663"/>
            <a:ext cx="432874" cy="3101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Fira Code"/>
              <a:buNone/>
              <a:defRPr sz="1600" b="0" i="0" u="none" strike="noStrike" cap="none">
                <a:solidFill>
                  <a:schemeClr val="dk2"/>
                </a:solidFill>
                <a:latin typeface="Fira Code"/>
                <a:ea typeface="Fira Code"/>
                <a:cs typeface="Fira Code"/>
                <a:sym typeface="Fira Code"/>
              </a:defRPr>
            </a:lvl1pPr>
            <a:lvl2pPr marL="914400" marR="0" lvl="1"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2pPr>
            <a:lvl3pPr marL="1371600" marR="0" lvl="2"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3pPr>
            <a:lvl4pPr marL="1828800" marR="0" lvl="3"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4pPr>
            <a:lvl5pPr marL="2286000" marR="0" lvl="4"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5pPr>
            <a:lvl6pPr marL="2743200" marR="0" lvl="5"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6pPr>
            <a:lvl7pPr marL="3200400" marR="0" lvl="6"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7pPr>
            <a:lvl8pPr marL="3657600" marR="0" lvl="7"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8pPr>
            <a:lvl9pPr marL="4114800" marR="0" lvl="8" indent="-317500" algn="ctr" rtl="0">
              <a:lnSpc>
                <a:spcPct val="100000"/>
              </a:lnSpc>
              <a:spcBef>
                <a:spcPts val="0"/>
              </a:spcBef>
              <a:spcAft>
                <a:spcPts val="0"/>
              </a:spcAft>
              <a:buClr>
                <a:schemeClr val="dk2"/>
              </a:buClr>
              <a:buSzPts val="1400"/>
              <a:buFont typeface="Fira Code"/>
              <a:buNone/>
              <a:defRPr sz="1400" b="0" i="0" u="none" strike="noStrike" cap="none">
                <a:solidFill>
                  <a:schemeClr val="dk2"/>
                </a:solidFill>
                <a:latin typeface="Fira Code"/>
                <a:ea typeface="Fira Code"/>
                <a:cs typeface="Fira Code"/>
                <a:sym typeface="Fira Code"/>
              </a:defRPr>
            </a:lvl9pPr>
          </a:lstStyle>
          <a:p>
            <a:pPr marL="144000" indent="0" algn="r" rtl="1"/>
            <a:r>
              <a:rPr lang="ar-SA" sz="2400" b="1" dirty="0" smtClean="0">
                <a:solidFill>
                  <a:schemeClr val="accent4">
                    <a:lumMod val="75000"/>
                  </a:schemeClr>
                </a:solidFill>
                <a:latin typeface="Sakkal Majalla" panose="02000000000000000000" pitchFamily="2" charset="-78"/>
                <a:cs typeface="Sakkal Majalla" panose="02000000000000000000" pitchFamily="2" charset="-78"/>
              </a:rPr>
              <a:t>5</a:t>
            </a:r>
            <a:endParaRPr lang="ar-SA" sz="2400" b="1" dirty="0">
              <a:solidFill>
                <a:schemeClr val="accent4">
                  <a:lumMod val="75000"/>
                </a:schemeClr>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3485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7">
                                            <p:txEl>
                                              <p:pRg st="0" end="0"/>
                                            </p:txEl>
                                          </p:spTgt>
                                        </p:tgtEl>
                                        <p:attrNameLst>
                                          <p:attrName>style.visibility</p:attrName>
                                        </p:attrNameLst>
                                      </p:cBhvr>
                                      <p:to>
                                        <p:strVal val="visible"/>
                                      </p:to>
                                    </p:set>
                                    <p:animEffect transition="in" filter="circle(in)">
                                      <p:cBhvr>
                                        <p:cTn id="32" dur="2000"/>
                                        <p:tgtEl>
                                          <p:spTgt spid="4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8">
                                            <p:txEl>
                                              <p:pRg st="0" end="0"/>
                                            </p:txEl>
                                          </p:spTgt>
                                        </p:tgtEl>
                                        <p:attrNameLst>
                                          <p:attrName>style.visibility</p:attrName>
                                        </p:attrNameLst>
                                      </p:cBhvr>
                                      <p:to>
                                        <p:strVal val="visible"/>
                                      </p:to>
                                    </p:set>
                                    <p:animEffect transition="in" filter="circle(in)">
                                      <p:cBhvr>
                                        <p:cTn id="37" dur="2000"/>
                                        <p:tgtEl>
                                          <p:spTgt spid="4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9">
                                            <p:txEl>
                                              <p:pRg st="0" end="0"/>
                                            </p:txEl>
                                          </p:spTgt>
                                        </p:tgtEl>
                                        <p:attrNameLst>
                                          <p:attrName>style.visibility</p:attrName>
                                        </p:attrNameLst>
                                      </p:cBhvr>
                                      <p:to>
                                        <p:strVal val="visible"/>
                                      </p:to>
                                    </p:set>
                                    <p:animEffect transition="in" filter="circle(in)">
                                      <p:cBhvr>
                                        <p:cTn id="42" dur="2000"/>
                                        <p:tgtEl>
                                          <p:spTgt spid="4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0">
                                            <p:txEl>
                                              <p:pRg st="0" end="0"/>
                                            </p:txEl>
                                          </p:spTgt>
                                        </p:tgtEl>
                                        <p:attrNameLst>
                                          <p:attrName>style.visibility</p:attrName>
                                        </p:attrNameLst>
                                      </p:cBhvr>
                                      <p:to>
                                        <p:strVal val="visible"/>
                                      </p:to>
                                    </p:set>
                                    <p:animEffect transition="in" filter="circle(in)">
                                      <p:cBhvr>
                                        <p:cTn id="47" dur="2000"/>
                                        <p:tgtEl>
                                          <p:spTgt spid="5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1">
                                            <p:txEl>
                                              <p:pRg st="0" end="0"/>
                                            </p:txEl>
                                          </p:spTgt>
                                        </p:tgtEl>
                                        <p:attrNameLst>
                                          <p:attrName>style.visibility</p:attrName>
                                        </p:attrNameLst>
                                      </p:cBhvr>
                                      <p:to>
                                        <p:strVal val="visible"/>
                                      </p:to>
                                    </p:set>
                                    <p:animEffect transition="in" filter="circle(in)">
                                      <p:cBhvr>
                                        <p:cTn id="52" dur="20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2" grpId="0" animBg="1"/>
      <p:bldP spid="43" grpId="0" animBg="1"/>
      <p:bldP spid="44" grpId="0" animBg="1"/>
      <p:bldP spid="45" grpId="0" animBg="1"/>
      <p:bldP spid="47" grpId="0" uiExpand="1" build="p"/>
      <p:bldP spid="48" grpId="0" uiExpand="1" build="p"/>
      <p:bldP spid="49" grpId="0" uiExpand="1" build="p"/>
      <p:bldP spid="50" grpId="0" uiExpand="1" build="p"/>
      <p:bldP spid="5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pSp>
        <p:nvGrpSpPr>
          <p:cNvPr id="495" name="Google Shape;495;p33"/>
          <p:cNvGrpSpPr/>
          <p:nvPr/>
        </p:nvGrpSpPr>
        <p:grpSpPr>
          <a:xfrm>
            <a:off x="299286" y="189025"/>
            <a:ext cx="133205" cy="119344"/>
            <a:chOff x="222150" y="185025"/>
            <a:chExt cx="170100" cy="152400"/>
          </a:xfrm>
        </p:grpSpPr>
        <p:cxnSp>
          <p:nvCxnSpPr>
            <p:cNvPr id="496" name="Google Shape;496;p33"/>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497" name="Google Shape;497;p33"/>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498" name="Google Shape;498;p33"/>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499" name="Google Shape;499;p33"/>
          <p:cNvGrpSpPr/>
          <p:nvPr/>
        </p:nvGrpSpPr>
        <p:grpSpPr>
          <a:xfrm>
            <a:off x="286625" y="3999999"/>
            <a:ext cx="145867" cy="958251"/>
            <a:chOff x="286625" y="3923799"/>
            <a:chExt cx="145867" cy="958251"/>
          </a:xfrm>
        </p:grpSpPr>
        <p:sp>
          <p:nvSpPr>
            <p:cNvPr id="500" name="Google Shape;500;p33"/>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33"/>
            <p:cNvGrpSpPr/>
            <p:nvPr/>
          </p:nvGrpSpPr>
          <p:grpSpPr>
            <a:xfrm>
              <a:off x="298112" y="4342643"/>
              <a:ext cx="110182" cy="126862"/>
              <a:chOff x="281100" y="2027800"/>
              <a:chExt cx="140700" cy="162000"/>
            </a:xfrm>
          </p:grpSpPr>
          <p:sp>
            <p:nvSpPr>
              <p:cNvPr id="502" name="Google Shape;502;p33"/>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33"/>
              <p:cNvGrpSpPr/>
              <p:nvPr/>
            </p:nvGrpSpPr>
            <p:grpSpPr>
              <a:xfrm>
                <a:off x="308875" y="2088450"/>
                <a:ext cx="85200" cy="40700"/>
                <a:chOff x="308875" y="2087000"/>
                <a:chExt cx="85200" cy="40700"/>
              </a:xfrm>
            </p:grpSpPr>
            <p:cxnSp>
              <p:nvCxnSpPr>
                <p:cNvPr id="504" name="Google Shape;504;p33"/>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505" name="Google Shape;505;p33"/>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506" name="Google Shape;506;p33"/>
            <p:cNvGrpSpPr/>
            <p:nvPr/>
          </p:nvGrpSpPr>
          <p:grpSpPr>
            <a:xfrm>
              <a:off x="286625" y="3923799"/>
              <a:ext cx="133200" cy="133200"/>
              <a:chOff x="286625" y="3648899"/>
              <a:chExt cx="133200" cy="133200"/>
            </a:xfrm>
          </p:grpSpPr>
          <p:sp>
            <p:nvSpPr>
              <p:cNvPr id="507" name="Google Shape;507;p33"/>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0" name="Google Shape;510;p33">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3"/>
          <p:cNvSpPr txBox="1">
            <a:spLocks noGrp="1"/>
          </p:cNvSpPr>
          <p:nvPr>
            <p:ph type="title"/>
          </p:nvPr>
        </p:nvSpPr>
        <p:spPr>
          <a:xfrm>
            <a:off x="1763163" y="1081837"/>
            <a:ext cx="5551500" cy="1302900"/>
          </a:xfrm>
          <a:prstGeom prst="rect">
            <a:avLst/>
          </a:prstGeom>
        </p:spPr>
        <p:txBody>
          <a:bodyPr spcFirstLastPara="1" wrap="square" lIns="91425" tIns="91425" rIns="91425" bIns="91425" anchor="ctr" anchorCtr="0">
            <a:noAutofit/>
          </a:bodyPr>
          <a:lstStyle/>
          <a:p>
            <a:pPr lvl="0"/>
            <a:r>
              <a:rPr lang="ar-EG" dirty="0">
                <a:latin typeface="Sakkal Majalla" panose="02000000000000000000" pitchFamily="2" charset="-78"/>
                <a:cs typeface="Sakkal Majalla" panose="02000000000000000000" pitchFamily="2" charset="-78"/>
              </a:rPr>
              <a:t>سطح المكتب</a:t>
            </a:r>
            <a:endParaRPr dirty="0"/>
          </a:p>
        </p:txBody>
      </p:sp>
      <p:sp>
        <p:nvSpPr>
          <p:cNvPr id="513" name="Google Shape;513;p33"/>
          <p:cNvSpPr txBox="1">
            <a:spLocks noGrp="1"/>
          </p:cNvSpPr>
          <p:nvPr>
            <p:ph type="subTitle" idx="1"/>
          </p:nvPr>
        </p:nvSpPr>
        <p:spPr>
          <a:xfrm>
            <a:off x="1829313" y="2889057"/>
            <a:ext cx="5316727" cy="891000"/>
          </a:xfrm>
          <a:prstGeom prst="rect">
            <a:avLst/>
          </a:prstGeom>
        </p:spPr>
        <p:txBody>
          <a:bodyPr spcFirstLastPara="1" wrap="square" lIns="91425" tIns="91425" rIns="91425" bIns="91425" anchor="ctr" anchorCtr="0">
            <a:noAutofit/>
          </a:bodyPr>
          <a:lstStyle/>
          <a:p>
            <a:pPr rtl="1" eaLnBrk="1" latinLnBrk="0" hangingPunct="1"/>
            <a:r>
              <a:rPr lang="ar-EG" sz="1800" b="1" dirty="0">
                <a:latin typeface="Sakkal Majalla" panose="02000000000000000000" pitchFamily="2" charset="-78"/>
                <a:cs typeface="Sakkal Majalla" panose="02000000000000000000" pitchFamily="2" charset="-78"/>
              </a:rPr>
              <a:t>عند بدء تشغيل الحاسب، تظهر الشاشة الرئيسية لنظام التشغيل مايكروسوفت ويندوز</a:t>
            </a:r>
            <a:r>
              <a:rPr lang="en-US" sz="1800" b="1" dirty="0">
                <a:latin typeface="Sakkal Majalla" panose="02000000000000000000" pitchFamily="2" charset="-78"/>
                <a:cs typeface="Sakkal Majalla" panose="02000000000000000000" pitchFamily="2" charset="-78"/>
              </a:rPr>
              <a:t>.Microsoft </a:t>
            </a:r>
            <a:r>
              <a:rPr lang="en-US" sz="1800" b="1" dirty="0" smtClean="0">
                <a:latin typeface="Sakkal Majalla" panose="02000000000000000000" pitchFamily="2" charset="-78"/>
                <a:cs typeface="Sakkal Majalla" panose="02000000000000000000" pitchFamily="2" charset="-78"/>
              </a:rPr>
              <a:t>Windows</a:t>
            </a:r>
            <a:endParaRPr lang="ar-SA" sz="1800" b="1" dirty="0" smtClean="0">
              <a:latin typeface="Sakkal Majalla" panose="02000000000000000000" pitchFamily="2" charset="-78"/>
              <a:cs typeface="Sakkal Majalla" panose="02000000000000000000" pitchFamily="2" charset="-78"/>
            </a:endParaRPr>
          </a:p>
          <a:p>
            <a:pPr rtl="1"/>
            <a:r>
              <a:rPr lang="ar-EG" sz="1800" b="1" dirty="0">
                <a:latin typeface="Sakkal Majalla" panose="02000000000000000000" pitchFamily="2" charset="-78"/>
                <a:cs typeface="Sakkal Majalla" panose="02000000000000000000" pitchFamily="2" charset="-78"/>
              </a:rPr>
              <a:t>تسمى النافذة الرئيسية سطح المكتب </a:t>
            </a:r>
            <a:r>
              <a:rPr lang="en-US" sz="1800" b="1" dirty="0">
                <a:latin typeface="Sakkal Majalla" panose="02000000000000000000" pitchFamily="2" charset="-78"/>
                <a:cs typeface="Sakkal Majalla" panose="02000000000000000000" pitchFamily="2" charset="-78"/>
              </a:rPr>
              <a:t>Desktop</a:t>
            </a:r>
            <a:r>
              <a:rPr lang="ar-EG" sz="1800" b="1" dirty="0">
                <a:latin typeface="Sakkal Majalla" panose="02000000000000000000" pitchFamily="2" charset="-78"/>
                <a:cs typeface="Sakkal Majalla" panose="02000000000000000000" pitchFamily="2" charset="-78"/>
              </a:rPr>
              <a:t> وتتكون من شريط المهام، ومساحة العمل، وبعض الرموز وزر بدأ.</a:t>
            </a:r>
            <a:endParaRPr lang="ar-SA" sz="1800" dirty="0">
              <a:latin typeface="Sakkal Majalla" panose="02000000000000000000" pitchFamily="2" charset="-78"/>
              <a:cs typeface="Sakkal Majalla" panose="02000000000000000000" pitchFamily="2" charset="-78"/>
            </a:endParaRPr>
          </a:p>
          <a:p>
            <a:pPr rtl="1" eaLnBrk="1" latinLnBrk="0" hangingPunct="1"/>
            <a:endParaRPr lang="ar-SA" sz="1800" dirty="0">
              <a:effectLst/>
              <a:latin typeface="Sakkal Majalla" panose="02000000000000000000" pitchFamily="2" charset="-78"/>
              <a:cs typeface="Sakkal Majalla" panose="02000000000000000000" pitchFamily="2" charset="-78"/>
            </a:endParaRPr>
          </a:p>
        </p:txBody>
      </p:sp>
      <p:grpSp>
        <p:nvGrpSpPr>
          <p:cNvPr id="517" name="Google Shape;517;p33"/>
          <p:cNvGrpSpPr/>
          <p:nvPr/>
        </p:nvGrpSpPr>
        <p:grpSpPr>
          <a:xfrm>
            <a:off x="1702840" y="2889057"/>
            <a:ext cx="5899186" cy="191137"/>
            <a:chOff x="2374371" y="2938926"/>
            <a:chExt cx="4395247" cy="151849"/>
          </a:xfrm>
        </p:grpSpPr>
        <p:sp>
          <p:nvSpPr>
            <p:cNvPr id="518" name="Google Shape;518;p33"/>
            <p:cNvSpPr/>
            <p:nvPr/>
          </p:nvSpPr>
          <p:spPr>
            <a:xfrm>
              <a:off x="2374371" y="2938926"/>
              <a:ext cx="76322" cy="151849"/>
            </a:xfrm>
            <a:custGeom>
              <a:avLst/>
              <a:gdLst/>
              <a:ahLst/>
              <a:cxnLst/>
              <a:rect l="l" t="t" r="r" b="b"/>
              <a:pathLst>
                <a:path w="5478" h="10895" extrusionOk="0">
                  <a:moveTo>
                    <a:pt x="74" y="0"/>
                  </a:moveTo>
                  <a:lnTo>
                    <a:pt x="5478" y="5404"/>
                  </a:lnTo>
                  <a:lnTo>
                    <a:pt x="0" y="10895"/>
                  </a:lnTo>
                </a:path>
              </a:pathLst>
            </a:custGeom>
            <a:noFill/>
            <a:ln w="9525" cap="flat" cmpd="sng">
              <a:solidFill>
                <a:schemeClr val="dk2"/>
              </a:solidFill>
              <a:prstDash val="solid"/>
              <a:round/>
              <a:headEnd type="none" w="med" len="med"/>
              <a:tailEnd type="none" w="med" len="med"/>
            </a:ln>
          </p:spPr>
        </p:sp>
        <p:sp>
          <p:nvSpPr>
            <p:cNvPr id="519" name="Google Shape;519;p33"/>
            <p:cNvSpPr/>
            <p:nvPr/>
          </p:nvSpPr>
          <p:spPr>
            <a:xfrm rot="10800000">
              <a:off x="6693296" y="2938926"/>
              <a:ext cx="76322" cy="151849"/>
            </a:xfrm>
            <a:custGeom>
              <a:avLst/>
              <a:gdLst/>
              <a:ahLst/>
              <a:cxnLst/>
              <a:rect l="l" t="t" r="r" b="b"/>
              <a:pathLst>
                <a:path w="5478" h="10895" extrusionOk="0">
                  <a:moveTo>
                    <a:pt x="74" y="0"/>
                  </a:moveTo>
                  <a:lnTo>
                    <a:pt x="5478" y="5404"/>
                  </a:lnTo>
                  <a:lnTo>
                    <a:pt x="0" y="10895"/>
                  </a:lnTo>
                </a:path>
              </a:pathLst>
            </a:custGeom>
            <a:noFill/>
            <a:ln w="9525" cap="flat" cmpd="sng">
              <a:solidFill>
                <a:schemeClr val="dk2"/>
              </a:solidFill>
              <a:prstDash val="solid"/>
              <a:round/>
              <a:headEnd type="none" w="med" len="med"/>
              <a:tailEnd type="none" w="med" len="med"/>
            </a:ln>
          </p:spPr>
        </p:sp>
      </p:grpSp>
      <p:cxnSp>
        <p:nvCxnSpPr>
          <p:cNvPr id="520" name="Google Shape;520;p33"/>
          <p:cNvCxnSpPr/>
          <p:nvPr/>
        </p:nvCxnSpPr>
        <p:spPr>
          <a:xfrm>
            <a:off x="1089213" y="1266463"/>
            <a:ext cx="740100" cy="0"/>
          </a:xfrm>
          <a:prstGeom prst="straightConnector1">
            <a:avLst/>
          </a:prstGeom>
          <a:noFill/>
          <a:ln w="9525" cap="flat" cmpd="sng">
            <a:solidFill>
              <a:schemeClr val="dk2"/>
            </a:solidFill>
            <a:prstDash val="solid"/>
            <a:round/>
            <a:headEnd type="none" w="med" len="med"/>
            <a:tailEnd type="stealth" w="med" len="med"/>
          </a:ln>
        </p:spPr>
      </p:cxnSp>
      <p:cxnSp>
        <p:nvCxnSpPr>
          <p:cNvPr id="521" name="Google Shape;521;p33"/>
          <p:cNvCxnSpPr/>
          <p:nvPr/>
        </p:nvCxnSpPr>
        <p:spPr>
          <a:xfrm>
            <a:off x="7314663" y="3889713"/>
            <a:ext cx="740100" cy="0"/>
          </a:xfrm>
          <a:prstGeom prst="straightConnector1">
            <a:avLst/>
          </a:prstGeom>
          <a:noFill/>
          <a:ln w="9525" cap="flat" cmpd="sng">
            <a:solidFill>
              <a:schemeClr val="dk2"/>
            </a:solidFill>
            <a:prstDash val="solid"/>
            <a:round/>
            <a:headEnd type="none" w="med" len="med"/>
            <a:tailEnd type="stealth" w="med" len="med"/>
          </a:ln>
        </p:spPr>
      </p:cxnSp>
      <p:sp>
        <p:nvSpPr>
          <p:cNvPr id="522" name="Google Shape;522;p33">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3">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3">
                                            <p:txEl>
                                              <p:pRg st="0" end="0"/>
                                            </p:txEl>
                                          </p:spTgt>
                                        </p:tgtEl>
                                        <p:attrNameLst>
                                          <p:attrName>style.visibility</p:attrName>
                                        </p:attrNameLst>
                                      </p:cBhvr>
                                      <p:to>
                                        <p:strVal val="visible"/>
                                      </p:to>
                                    </p:set>
                                    <p:anim calcmode="lin" valueType="num">
                                      <p:cBhvr additive="base">
                                        <p:cTn id="7" dur="500" fill="hold"/>
                                        <p:tgtEl>
                                          <p:spTgt spid="5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3">
                                            <p:txEl>
                                              <p:pRg st="1" end="1"/>
                                            </p:txEl>
                                          </p:spTgt>
                                        </p:tgtEl>
                                        <p:attrNameLst>
                                          <p:attrName>style.visibility</p:attrName>
                                        </p:attrNameLst>
                                      </p:cBhvr>
                                      <p:to>
                                        <p:strVal val="visible"/>
                                      </p:to>
                                    </p:set>
                                    <p:anim calcmode="lin" valueType="num">
                                      <p:cBhvr additive="base">
                                        <p:cTn id="13" dur="500" fill="hold"/>
                                        <p:tgtEl>
                                          <p:spTgt spid="5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pSp>
        <p:nvGrpSpPr>
          <p:cNvPr id="495" name="Google Shape;495;p33"/>
          <p:cNvGrpSpPr/>
          <p:nvPr/>
        </p:nvGrpSpPr>
        <p:grpSpPr>
          <a:xfrm>
            <a:off x="299286" y="189025"/>
            <a:ext cx="133205" cy="119344"/>
            <a:chOff x="222150" y="185025"/>
            <a:chExt cx="170100" cy="152400"/>
          </a:xfrm>
        </p:grpSpPr>
        <p:cxnSp>
          <p:nvCxnSpPr>
            <p:cNvPr id="496" name="Google Shape;496;p33"/>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497" name="Google Shape;497;p33"/>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498" name="Google Shape;498;p33"/>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499" name="Google Shape;499;p33"/>
          <p:cNvGrpSpPr/>
          <p:nvPr/>
        </p:nvGrpSpPr>
        <p:grpSpPr>
          <a:xfrm>
            <a:off x="286625" y="3999999"/>
            <a:ext cx="145867" cy="958251"/>
            <a:chOff x="286625" y="3923799"/>
            <a:chExt cx="145867" cy="958251"/>
          </a:xfrm>
        </p:grpSpPr>
        <p:sp>
          <p:nvSpPr>
            <p:cNvPr id="500" name="Google Shape;500;p33"/>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33"/>
            <p:cNvGrpSpPr/>
            <p:nvPr/>
          </p:nvGrpSpPr>
          <p:grpSpPr>
            <a:xfrm>
              <a:off x="298112" y="4342643"/>
              <a:ext cx="110182" cy="126862"/>
              <a:chOff x="281100" y="2027800"/>
              <a:chExt cx="140700" cy="162000"/>
            </a:xfrm>
          </p:grpSpPr>
          <p:sp>
            <p:nvSpPr>
              <p:cNvPr id="502" name="Google Shape;502;p33"/>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33"/>
              <p:cNvGrpSpPr/>
              <p:nvPr/>
            </p:nvGrpSpPr>
            <p:grpSpPr>
              <a:xfrm>
                <a:off x="308875" y="2088450"/>
                <a:ext cx="85200" cy="40700"/>
                <a:chOff x="308875" y="2087000"/>
                <a:chExt cx="85200" cy="40700"/>
              </a:xfrm>
            </p:grpSpPr>
            <p:cxnSp>
              <p:nvCxnSpPr>
                <p:cNvPr id="504" name="Google Shape;504;p33"/>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505" name="Google Shape;505;p33"/>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506" name="Google Shape;506;p33"/>
            <p:cNvGrpSpPr/>
            <p:nvPr/>
          </p:nvGrpSpPr>
          <p:grpSpPr>
            <a:xfrm>
              <a:off x="286625" y="3923799"/>
              <a:ext cx="133200" cy="133200"/>
              <a:chOff x="286625" y="3648899"/>
              <a:chExt cx="133200" cy="133200"/>
            </a:xfrm>
          </p:grpSpPr>
          <p:sp>
            <p:nvSpPr>
              <p:cNvPr id="507" name="Google Shape;507;p33"/>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0" name="Google Shape;510;p33">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3"/>
          <p:cNvSpPr txBox="1">
            <a:spLocks noGrp="1"/>
          </p:cNvSpPr>
          <p:nvPr>
            <p:ph type="title"/>
          </p:nvPr>
        </p:nvSpPr>
        <p:spPr>
          <a:xfrm>
            <a:off x="1675241" y="61875"/>
            <a:ext cx="5551500" cy="651450"/>
          </a:xfrm>
          <a:prstGeom prst="rect">
            <a:avLst/>
          </a:prstGeom>
        </p:spPr>
        <p:txBody>
          <a:bodyPr spcFirstLastPara="1" wrap="square" lIns="91425" tIns="91425" rIns="91425" bIns="91425" anchor="ctr" anchorCtr="0">
            <a:noAutofit/>
          </a:bodyPr>
          <a:lstStyle/>
          <a:p>
            <a:pPr lvl="0"/>
            <a:r>
              <a:rPr lang="ar-EG" sz="4400" dirty="0">
                <a:latin typeface="Sakkal Majalla" panose="02000000000000000000" pitchFamily="2" charset="-78"/>
                <a:cs typeface="Sakkal Majalla" panose="02000000000000000000" pitchFamily="2" charset="-78"/>
              </a:rPr>
              <a:t>سطح المكتب</a:t>
            </a:r>
            <a:endParaRPr sz="4400" dirty="0"/>
          </a:p>
        </p:txBody>
      </p:sp>
      <p:sp>
        <p:nvSpPr>
          <p:cNvPr id="522" name="Google Shape;522;p33">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3">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صورة 29">
            <a:extLst>
              <a:ext uri="{FF2B5EF4-FFF2-40B4-BE49-F238E27FC236}">
                <a16:creationId xmlns:a16="http://schemas.microsoft.com/office/drawing/2014/main" id="{D330362A-063B-4E09-9579-981C94E025C6}"/>
              </a:ext>
            </a:extLst>
          </p:cNvPr>
          <p:cNvPicPr>
            <a:picLocks noChangeAspect="1"/>
          </p:cNvPicPr>
          <p:nvPr/>
        </p:nvPicPr>
        <p:blipFill rotWithShape="1">
          <a:blip r:embed="rId4">
            <a:clrChange>
              <a:clrFrom>
                <a:srgbClr val="FFFFFF"/>
              </a:clrFrom>
              <a:clrTo>
                <a:srgbClr val="FFFFFF">
                  <a:alpha val="0"/>
                </a:srgbClr>
              </a:clrTo>
            </a:clrChange>
          </a:blip>
          <a:srcRect l="5831"/>
          <a:stretch/>
        </p:blipFill>
        <p:spPr>
          <a:xfrm>
            <a:off x="1488930" y="877621"/>
            <a:ext cx="6344209" cy="3943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138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40"/>
          <p:cNvGrpSpPr/>
          <p:nvPr/>
        </p:nvGrpSpPr>
        <p:grpSpPr>
          <a:xfrm rot="5400000">
            <a:off x="1374423" y="1682353"/>
            <a:ext cx="2376289" cy="1933510"/>
            <a:chOff x="6007752" y="1813287"/>
            <a:chExt cx="2279633" cy="1173460"/>
          </a:xfrm>
        </p:grpSpPr>
        <p:sp>
          <p:nvSpPr>
            <p:cNvPr id="667" name="Google Shape;667;p40"/>
            <p:cNvSpPr/>
            <p:nvPr/>
          </p:nvSpPr>
          <p:spPr>
            <a:xfrm>
              <a:off x="6007752" y="1813287"/>
              <a:ext cx="790000" cy="555800"/>
            </a:xfrm>
            <a:custGeom>
              <a:avLst/>
              <a:gdLst/>
              <a:ahLst/>
              <a:cxnLst/>
              <a:rect l="l" t="t" r="r" b="b"/>
              <a:pathLst>
                <a:path w="27279" h="19192" extrusionOk="0">
                  <a:moveTo>
                    <a:pt x="2746" y="0"/>
                  </a:moveTo>
                  <a:cubicBezTo>
                    <a:pt x="1231" y="0"/>
                    <a:pt x="1" y="1230"/>
                    <a:pt x="1" y="2740"/>
                  </a:cubicBezTo>
                  <a:lnTo>
                    <a:pt x="1" y="16451"/>
                  </a:lnTo>
                  <a:cubicBezTo>
                    <a:pt x="1" y="17967"/>
                    <a:pt x="1231" y="19191"/>
                    <a:pt x="2746" y="19191"/>
                  </a:cubicBezTo>
                  <a:lnTo>
                    <a:pt x="24538" y="19191"/>
                  </a:lnTo>
                  <a:cubicBezTo>
                    <a:pt x="26054" y="19191"/>
                    <a:pt x="27278" y="17967"/>
                    <a:pt x="27278" y="16451"/>
                  </a:cubicBezTo>
                  <a:lnTo>
                    <a:pt x="27278" y="2740"/>
                  </a:lnTo>
                  <a:cubicBezTo>
                    <a:pt x="27278" y="1230"/>
                    <a:pt x="26054" y="0"/>
                    <a:pt x="24538" y="0"/>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a:off x="6007752" y="2430831"/>
              <a:ext cx="1641713" cy="555916"/>
            </a:xfrm>
            <a:custGeom>
              <a:avLst/>
              <a:gdLst/>
              <a:ahLst/>
              <a:cxnLst/>
              <a:rect l="l" t="t" r="r" b="b"/>
              <a:pathLst>
                <a:path w="56689" h="19196" extrusionOk="0">
                  <a:moveTo>
                    <a:pt x="2746" y="0"/>
                  </a:moveTo>
                  <a:cubicBezTo>
                    <a:pt x="1231" y="0"/>
                    <a:pt x="1" y="1230"/>
                    <a:pt x="1" y="2746"/>
                  </a:cubicBezTo>
                  <a:lnTo>
                    <a:pt x="1" y="16450"/>
                  </a:lnTo>
                  <a:cubicBezTo>
                    <a:pt x="1" y="17965"/>
                    <a:pt x="1231" y="19195"/>
                    <a:pt x="2746" y="19195"/>
                  </a:cubicBezTo>
                  <a:lnTo>
                    <a:pt x="53949" y="19195"/>
                  </a:lnTo>
                  <a:cubicBezTo>
                    <a:pt x="55459" y="19195"/>
                    <a:pt x="56689" y="17965"/>
                    <a:pt x="56689" y="16450"/>
                  </a:cubicBezTo>
                  <a:lnTo>
                    <a:pt x="56689" y="2746"/>
                  </a:lnTo>
                  <a:cubicBezTo>
                    <a:pt x="56689" y="1230"/>
                    <a:pt x="55459" y="0"/>
                    <a:pt x="53949" y="0"/>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0"/>
            <p:cNvSpPr/>
            <p:nvPr/>
          </p:nvSpPr>
          <p:spPr>
            <a:xfrm>
              <a:off x="6859503" y="1813287"/>
              <a:ext cx="789971" cy="555800"/>
            </a:xfrm>
            <a:custGeom>
              <a:avLst/>
              <a:gdLst/>
              <a:ahLst/>
              <a:cxnLst/>
              <a:rect l="l" t="t" r="r" b="b"/>
              <a:pathLst>
                <a:path w="27278" h="19192" extrusionOk="0">
                  <a:moveTo>
                    <a:pt x="2740" y="0"/>
                  </a:moveTo>
                  <a:cubicBezTo>
                    <a:pt x="1225" y="0"/>
                    <a:pt x="0" y="1230"/>
                    <a:pt x="0" y="2740"/>
                  </a:cubicBezTo>
                  <a:lnTo>
                    <a:pt x="0" y="16451"/>
                  </a:lnTo>
                  <a:cubicBezTo>
                    <a:pt x="0" y="17967"/>
                    <a:pt x="1225" y="19191"/>
                    <a:pt x="2740" y="19191"/>
                  </a:cubicBezTo>
                  <a:lnTo>
                    <a:pt x="24538" y="19191"/>
                  </a:lnTo>
                  <a:cubicBezTo>
                    <a:pt x="26048" y="19191"/>
                    <a:pt x="27278" y="17967"/>
                    <a:pt x="27278" y="16451"/>
                  </a:cubicBezTo>
                  <a:lnTo>
                    <a:pt x="27278" y="2740"/>
                  </a:lnTo>
                  <a:cubicBezTo>
                    <a:pt x="27278" y="1230"/>
                    <a:pt x="26048" y="0"/>
                    <a:pt x="24538" y="0"/>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0"/>
            <p:cNvSpPr/>
            <p:nvPr/>
          </p:nvSpPr>
          <p:spPr>
            <a:xfrm>
              <a:off x="7728138" y="1813287"/>
              <a:ext cx="559247" cy="258120"/>
            </a:xfrm>
            <a:custGeom>
              <a:avLst/>
              <a:gdLst/>
              <a:ahLst/>
              <a:cxnLst/>
              <a:rect l="l" t="t" r="r" b="b"/>
              <a:pathLst>
                <a:path w="19311" h="8913" extrusionOk="0">
                  <a:moveTo>
                    <a:pt x="2746" y="0"/>
                  </a:moveTo>
                  <a:cubicBezTo>
                    <a:pt x="1230" y="0"/>
                    <a:pt x="1" y="1230"/>
                    <a:pt x="1" y="2740"/>
                  </a:cubicBezTo>
                  <a:lnTo>
                    <a:pt x="1" y="6167"/>
                  </a:lnTo>
                  <a:cubicBezTo>
                    <a:pt x="1" y="7682"/>
                    <a:pt x="1230" y="8912"/>
                    <a:pt x="2746" y="8912"/>
                  </a:cubicBezTo>
                  <a:lnTo>
                    <a:pt x="16571" y="8912"/>
                  </a:lnTo>
                  <a:cubicBezTo>
                    <a:pt x="18081" y="8912"/>
                    <a:pt x="19311" y="7682"/>
                    <a:pt x="19311" y="6167"/>
                  </a:cubicBezTo>
                  <a:lnTo>
                    <a:pt x="19311" y="2740"/>
                  </a:lnTo>
                  <a:cubicBezTo>
                    <a:pt x="19311" y="1230"/>
                    <a:pt x="18081" y="0"/>
                    <a:pt x="16571" y="0"/>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0"/>
            <p:cNvSpPr/>
            <p:nvPr/>
          </p:nvSpPr>
          <p:spPr>
            <a:xfrm>
              <a:off x="7728138" y="2131674"/>
              <a:ext cx="559247" cy="855073"/>
            </a:xfrm>
            <a:custGeom>
              <a:avLst/>
              <a:gdLst/>
              <a:ahLst/>
              <a:cxnLst/>
              <a:rect l="l" t="t" r="r" b="b"/>
              <a:pathLst>
                <a:path w="19311" h="29526" extrusionOk="0">
                  <a:moveTo>
                    <a:pt x="2746" y="1"/>
                  </a:moveTo>
                  <a:cubicBezTo>
                    <a:pt x="1230" y="1"/>
                    <a:pt x="1" y="1231"/>
                    <a:pt x="1" y="2741"/>
                  </a:cubicBezTo>
                  <a:lnTo>
                    <a:pt x="1" y="26780"/>
                  </a:lnTo>
                  <a:cubicBezTo>
                    <a:pt x="1" y="28295"/>
                    <a:pt x="1230" y="29525"/>
                    <a:pt x="2746" y="29525"/>
                  </a:cubicBezTo>
                  <a:lnTo>
                    <a:pt x="16571" y="29525"/>
                  </a:lnTo>
                  <a:cubicBezTo>
                    <a:pt x="18081" y="29525"/>
                    <a:pt x="19311" y="28295"/>
                    <a:pt x="19311" y="26780"/>
                  </a:cubicBezTo>
                  <a:lnTo>
                    <a:pt x="19311" y="2741"/>
                  </a:lnTo>
                  <a:cubicBezTo>
                    <a:pt x="19311" y="1231"/>
                    <a:pt x="18081" y="1"/>
                    <a:pt x="16571" y="1"/>
                  </a:cubicBezTo>
                  <a:close/>
                </a:path>
              </a:pathLst>
            </a:custGeom>
            <a:gradFill>
              <a:gsLst>
                <a:gs pos="0">
                  <a:srgbClr val="80DFFF"/>
                </a:gs>
                <a:gs pos="100000">
                  <a:srgbClr val="318FFA">
                    <a:alpha val="71764"/>
                  </a:srgbClr>
                </a:gs>
              </a:gsLst>
              <a:lin ang="2698631" scaled="0"/>
            </a:gra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40"/>
          <p:cNvSpPr/>
          <p:nvPr/>
        </p:nvSpPr>
        <p:spPr>
          <a:xfrm>
            <a:off x="1040525" y="1580625"/>
            <a:ext cx="1355700" cy="678900"/>
          </a:xfrm>
          <a:prstGeom prst="roundRect">
            <a:avLst>
              <a:gd name="adj" fmla="val 8585"/>
            </a:avLst>
          </a:prstGeom>
          <a:gradFill>
            <a:gsLst>
              <a:gs pos="0">
                <a:srgbClr val="8D90E1"/>
              </a:gs>
              <a:gs pos="100000">
                <a:schemeClr val="accent6"/>
              </a:gs>
            </a:gsLst>
            <a:lin ang="5400700" scaled="0"/>
          </a:gra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4" name="Google Shape;674;p40"/>
          <p:cNvGrpSpPr/>
          <p:nvPr/>
        </p:nvGrpSpPr>
        <p:grpSpPr>
          <a:xfrm>
            <a:off x="299286" y="189025"/>
            <a:ext cx="133205" cy="119344"/>
            <a:chOff x="222150" y="185025"/>
            <a:chExt cx="170100" cy="152400"/>
          </a:xfrm>
        </p:grpSpPr>
        <p:cxnSp>
          <p:nvCxnSpPr>
            <p:cNvPr id="675" name="Google Shape;675;p40"/>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6" name="Google Shape;676;p40"/>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677" name="Google Shape;677;p40"/>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678" name="Google Shape;678;p40"/>
          <p:cNvGrpSpPr/>
          <p:nvPr/>
        </p:nvGrpSpPr>
        <p:grpSpPr>
          <a:xfrm>
            <a:off x="286625" y="3999999"/>
            <a:ext cx="145867" cy="958251"/>
            <a:chOff x="286625" y="3923799"/>
            <a:chExt cx="145867" cy="958251"/>
          </a:xfrm>
        </p:grpSpPr>
        <p:sp>
          <p:nvSpPr>
            <p:cNvPr id="679" name="Google Shape;679;p40"/>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p40"/>
            <p:cNvGrpSpPr/>
            <p:nvPr/>
          </p:nvGrpSpPr>
          <p:grpSpPr>
            <a:xfrm>
              <a:off x="298112" y="4342643"/>
              <a:ext cx="110182" cy="126862"/>
              <a:chOff x="281100" y="2027800"/>
              <a:chExt cx="140700" cy="162000"/>
            </a:xfrm>
          </p:grpSpPr>
          <p:sp>
            <p:nvSpPr>
              <p:cNvPr id="681" name="Google Shape;681;p40"/>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40"/>
              <p:cNvGrpSpPr/>
              <p:nvPr/>
            </p:nvGrpSpPr>
            <p:grpSpPr>
              <a:xfrm>
                <a:off x="308875" y="2088450"/>
                <a:ext cx="85200" cy="40700"/>
                <a:chOff x="308875" y="2087000"/>
                <a:chExt cx="85200" cy="40700"/>
              </a:xfrm>
            </p:grpSpPr>
            <p:cxnSp>
              <p:nvCxnSpPr>
                <p:cNvPr id="683" name="Google Shape;683;p40"/>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684" name="Google Shape;684;p40"/>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685" name="Google Shape;685;p40"/>
            <p:cNvGrpSpPr/>
            <p:nvPr/>
          </p:nvGrpSpPr>
          <p:grpSpPr>
            <a:xfrm>
              <a:off x="286625" y="3923799"/>
              <a:ext cx="133200" cy="133200"/>
              <a:chOff x="286625" y="3648899"/>
              <a:chExt cx="133200" cy="133200"/>
            </a:xfrm>
          </p:grpSpPr>
          <p:sp>
            <p:nvSpPr>
              <p:cNvPr id="686" name="Google Shape;686;p40"/>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0"/>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9" name="Google Shape;689;p40"/>
          <p:cNvSpPr txBox="1">
            <a:spLocks noGrp="1"/>
          </p:cNvSpPr>
          <p:nvPr>
            <p:ph type="title"/>
          </p:nvPr>
        </p:nvSpPr>
        <p:spPr>
          <a:xfrm>
            <a:off x="4437900" y="1321100"/>
            <a:ext cx="3617700" cy="797400"/>
          </a:xfrm>
          <a:prstGeom prst="rect">
            <a:avLst/>
          </a:prstGeom>
        </p:spPr>
        <p:txBody>
          <a:bodyPr spcFirstLastPara="1" wrap="square" lIns="91425" tIns="91425" rIns="91425" bIns="91425" anchor="ctr" anchorCtr="0">
            <a:noAutofit/>
          </a:bodyPr>
          <a:lstStyle/>
          <a:p>
            <a:pPr lvl="0" algn="r" rtl="1"/>
            <a:r>
              <a:rPr lang="ar-SA" dirty="0">
                <a:latin typeface="Sakkal Majalla" panose="02000000000000000000" pitchFamily="2" charset="-78"/>
                <a:cs typeface="Sakkal Majalla" panose="02000000000000000000" pitchFamily="2" charset="-78"/>
              </a:rPr>
              <a:t>الملفات(</a:t>
            </a:r>
            <a:r>
              <a:rPr lang="en-GB" dirty="0">
                <a:latin typeface="Sakkal Majalla" panose="02000000000000000000" pitchFamily="2" charset="-78"/>
                <a:cs typeface="Sakkal Majalla" panose="02000000000000000000" pitchFamily="2" charset="-78"/>
              </a:rPr>
              <a:t>Files</a:t>
            </a:r>
            <a:r>
              <a:rPr lang="ar-SA" dirty="0">
                <a:latin typeface="Sakkal Majalla" panose="02000000000000000000" pitchFamily="2" charset="-78"/>
                <a:cs typeface="Sakkal Majalla" panose="02000000000000000000" pitchFamily="2" charset="-78"/>
              </a:rPr>
              <a:t>)</a:t>
            </a:r>
            <a:endParaRPr dirty="0"/>
          </a:p>
        </p:txBody>
      </p:sp>
      <p:sp>
        <p:nvSpPr>
          <p:cNvPr id="690" name="Google Shape;690;p40"/>
          <p:cNvSpPr txBox="1">
            <a:spLocks noGrp="1"/>
          </p:cNvSpPr>
          <p:nvPr>
            <p:ph type="subTitle" idx="1"/>
          </p:nvPr>
        </p:nvSpPr>
        <p:spPr>
          <a:xfrm>
            <a:off x="3252712" y="2415477"/>
            <a:ext cx="4879908" cy="1984447"/>
          </a:xfrm>
          <a:prstGeom prst="rect">
            <a:avLst/>
          </a:prstGeom>
        </p:spPr>
        <p:txBody>
          <a:bodyPr spcFirstLastPara="1" wrap="square" lIns="91425" tIns="91425" rIns="91425" bIns="91425" anchor="ctr" anchorCtr="0">
            <a:noAutofit/>
          </a:bodyPr>
          <a:lstStyle/>
          <a:p>
            <a:pPr algn="r" rtl="1"/>
            <a:r>
              <a:rPr lang="ar-SA" sz="1800" b="1" dirty="0" smtClean="0">
                <a:latin typeface="Sakkal Majalla" panose="02000000000000000000" pitchFamily="2" charset="-78"/>
                <a:cs typeface="Sakkal Majalla" panose="02000000000000000000" pitchFamily="2" charset="-78"/>
              </a:rPr>
              <a:t>المهمة </a:t>
            </a:r>
            <a:r>
              <a:rPr lang="ar-SA" sz="1800" b="1" dirty="0">
                <a:latin typeface="Sakkal Majalla" panose="02000000000000000000" pitchFamily="2" charset="-78"/>
                <a:cs typeface="Sakkal Majalla" panose="02000000000000000000" pitchFamily="2" charset="-78"/>
              </a:rPr>
              <a:t>الرئيسية للحاسب هي إدارة البيانات </a:t>
            </a:r>
            <a:r>
              <a:rPr lang="ar-SA" sz="1800" b="1" dirty="0" smtClean="0">
                <a:latin typeface="Sakkal Majalla" panose="02000000000000000000" pitchFamily="2" charset="-78"/>
                <a:cs typeface="Sakkal Majalla" panose="02000000000000000000" pitchFamily="2" charset="-78"/>
              </a:rPr>
              <a:t>والمعلومات.</a:t>
            </a:r>
          </a:p>
          <a:p>
            <a:pPr algn="r" rtl="1"/>
            <a:r>
              <a:rPr lang="ar-SA" sz="1800" b="1" dirty="0" smtClean="0">
                <a:latin typeface="Sakkal Majalla" panose="02000000000000000000" pitchFamily="2" charset="-78"/>
                <a:cs typeface="Sakkal Majalla" panose="02000000000000000000" pitchFamily="2" charset="-78"/>
              </a:rPr>
              <a:t>تسمى </a:t>
            </a:r>
            <a:r>
              <a:rPr lang="ar-SA" sz="1800" b="1" dirty="0">
                <a:latin typeface="Sakkal Majalla" panose="02000000000000000000" pitchFamily="2" charset="-78"/>
                <a:cs typeface="Sakkal Majalla" panose="02000000000000000000" pitchFamily="2" charset="-78"/>
              </a:rPr>
              <a:t>البيانات المخزنة والمعلومات الموجودة في </a:t>
            </a:r>
            <a:r>
              <a:rPr lang="ar-SA" sz="1800" b="1" dirty="0" smtClean="0">
                <a:latin typeface="Sakkal Majalla" panose="02000000000000000000" pitchFamily="2" charset="-78"/>
                <a:cs typeface="Sakkal Majalla" panose="02000000000000000000" pitchFamily="2" charset="-78"/>
              </a:rPr>
              <a:t>الحاسب</a:t>
            </a:r>
          </a:p>
          <a:p>
            <a:pPr algn="r" rtl="1"/>
            <a:r>
              <a:rPr lang="ar-SA" sz="1800" b="1" dirty="0" smtClean="0">
                <a:latin typeface="Sakkal Majalla" panose="02000000000000000000" pitchFamily="2" charset="-78"/>
                <a:cs typeface="Sakkal Majalla" panose="02000000000000000000" pitchFamily="2" charset="-78"/>
              </a:rPr>
              <a:t>باسم </a:t>
            </a:r>
            <a:r>
              <a:rPr lang="ar-SA" sz="1800" b="1" dirty="0">
                <a:latin typeface="Sakkal Majalla" panose="02000000000000000000" pitchFamily="2" charset="-78"/>
                <a:cs typeface="Sakkal Majalla" panose="02000000000000000000" pitchFamily="2" charset="-78"/>
              </a:rPr>
              <a:t>الملفات(</a:t>
            </a:r>
            <a:r>
              <a:rPr lang="en-GB" sz="1800" b="1" dirty="0">
                <a:latin typeface="Sakkal Majalla" panose="02000000000000000000" pitchFamily="2" charset="-78"/>
                <a:cs typeface="Sakkal Majalla" panose="02000000000000000000" pitchFamily="2" charset="-78"/>
              </a:rPr>
              <a:t>Files</a:t>
            </a:r>
            <a:r>
              <a:rPr lang="ar-SA" sz="1800" b="1" dirty="0">
                <a:latin typeface="Sakkal Majalla" panose="02000000000000000000" pitchFamily="2" charset="-78"/>
                <a:cs typeface="Sakkal Majalla" panose="02000000000000000000" pitchFamily="2" charset="-78"/>
              </a:rPr>
              <a:t>) </a:t>
            </a:r>
            <a:r>
              <a:rPr lang="ar-SA" sz="1800" b="1" dirty="0" smtClean="0">
                <a:latin typeface="Sakkal Majalla" panose="02000000000000000000" pitchFamily="2" charset="-78"/>
                <a:cs typeface="Sakkal Majalla" panose="02000000000000000000" pitchFamily="2" charset="-78"/>
              </a:rPr>
              <a:t>.</a:t>
            </a:r>
          </a:p>
          <a:p>
            <a:pPr algn="r" rtl="1"/>
            <a:r>
              <a:rPr lang="ar-SA" sz="1800" b="1" dirty="0" smtClean="0">
                <a:latin typeface="Sakkal Majalla" panose="02000000000000000000" pitchFamily="2" charset="-78"/>
                <a:cs typeface="Sakkal Majalla" panose="02000000000000000000" pitchFamily="2" charset="-78"/>
              </a:rPr>
              <a:t>هناك </a:t>
            </a:r>
            <a:r>
              <a:rPr lang="ar-SA" sz="1800" b="1" dirty="0">
                <a:latin typeface="Sakkal Majalla" panose="02000000000000000000" pitchFamily="2" charset="-78"/>
                <a:cs typeface="Sakkal Majalla" panose="02000000000000000000" pitchFamily="2" charset="-78"/>
              </a:rPr>
              <a:t>العديد من أنواع الملفات. يمكن أن يكون </a:t>
            </a:r>
            <a:r>
              <a:rPr lang="ar-SA" sz="1800" b="1" dirty="0" smtClean="0">
                <a:latin typeface="Sakkal Majalla" panose="02000000000000000000" pitchFamily="2" charset="-78"/>
                <a:cs typeface="Sakkal Majalla" panose="02000000000000000000" pitchFamily="2" charset="-78"/>
              </a:rPr>
              <a:t>الملف</a:t>
            </a:r>
          </a:p>
          <a:p>
            <a:pPr algn="r" rtl="1"/>
            <a:r>
              <a:rPr lang="ar-SA" sz="1800" b="1" dirty="0" err="1" smtClean="0">
                <a:latin typeface="Sakkal Majalla" panose="02000000000000000000" pitchFamily="2" charset="-78"/>
                <a:cs typeface="Sakkal Majalla" panose="02000000000000000000" pitchFamily="2" charset="-78"/>
              </a:rPr>
              <a:t>عبارةعن</a:t>
            </a:r>
            <a:r>
              <a:rPr lang="ar-SA" sz="1800" b="1" dirty="0" smtClean="0">
                <a:latin typeface="Sakkal Majalla" panose="02000000000000000000" pitchFamily="2" charset="-78"/>
                <a:cs typeface="Sakkal Majalla" panose="02000000000000000000" pitchFamily="2" charset="-78"/>
              </a:rPr>
              <a:t> </a:t>
            </a:r>
            <a:r>
              <a:rPr lang="ar-SA" sz="1800" b="1" dirty="0">
                <a:latin typeface="Sakkal Majalla" panose="02000000000000000000" pitchFamily="2" charset="-78"/>
                <a:cs typeface="Sakkal Majalla" panose="02000000000000000000" pitchFamily="2" charset="-78"/>
              </a:rPr>
              <a:t>نص، أو صورة، أو ملف صوتي ، أو عرض </a:t>
            </a:r>
            <a:r>
              <a:rPr lang="ar-SA" sz="1800" b="1" dirty="0" smtClean="0">
                <a:latin typeface="Sakkal Majalla" panose="02000000000000000000" pitchFamily="2" charset="-78"/>
                <a:cs typeface="Sakkal Majalla" panose="02000000000000000000" pitchFamily="2" charset="-78"/>
              </a:rPr>
              <a:t>تقديمي أو فيديو</a:t>
            </a:r>
            <a:r>
              <a:rPr lang="ar-SA" sz="1800" b="1" dirty="0">
                <a:latin typeface="Sakkal Majalla" panose="02000000000000000000" pitchFamily="2" charset="-78"/>
                <a:cs typeface="Sakkal Majalla" panose="02000000000000000000" pitchFamily="2" charset="-78"/>
              </a:rPr>
              <a:t>.</a:t>
            </a:r>
          </a:p>
          <a:p>
            <a:pPr algn="r" rtl="1"/>
            <a:r>
              <a:rPr lang="ar-SA" sz="1800" b="1" dirty="0">
                <a:latin typeface="Sakkal Majalla" panose="02000000000000000000" pitchFamily="2" charset="-78"/>
                <a:cs typeface="Sakkal Majalla" panose="02000000000000000000" pitchFamily="2" charset="-78"/>
              </a:rPr>
              <a:t>كل نوع من أنواع الملفات لديه أيقونة محددة تساعدك على فهم نوع الملف.</a:t>
            </a:r>
          </a:p>
        </p:txBody>
      </p:sp>
      <p:cxnSp>
        <p:nvCxnSpPr>
          <p:cNvPr id="691" name="Google Shape;691;p40"/>
          <p:cNvCxnSpPr/>
          <p:nvPr/>
        </p:nvCxnSpPr>
        <p:spPr>
          <a:xfrm>
            <a:off x="3558000" y="1207138"/>
            <a:ext cx="740100" cy="0"/>
          </a:xfrm>
          <a:prstGeom prst="straightConnector1">
            <a:avLst/>
          </a:prstGeom>
          <a:noFill/>
          <a:ln w="9525" cap="flat" cmpd="sng">
            <a:solidFill>
              <a:schemeClr val="dk2"/>
            </a:solidFill>
            <a:prstDash val="solid"/>
            <a:round/>
            <a:headEnd type="none" w="med" len="med"/>
            <a:tailEnd type="stealth" w="med" len="med"/>
          </a:ln>
        </p:spPr>
      </p:cxnSp>
      <p:sp>
        <p:nvSpPr>
          <p:cNvPr id="692" name="Google Shape;692;p40"/>
          <p:cNvSpPr/>
          <p:nvPr/>
        </p:nvSpPr>
        <p:spPr>
          <a:xfrm>
            <a:off x="1214637" y="1670945"/>
            <a:ext cx="325435" cy="325864"/>
          </a:xfrm>
          <a:custGeom>
            <a:avLst/>
            <a:gdLst/>
            <a:ahLst/>
            <a:cxnLst/>
            <a:rect l="l" t="t" r="r" b="b"/>
            <a:pathLst>
              <a:path w="7589" h="7599" extrusionOk="0">
                <a:moveTo>
                  <a:pt x="3794" y="0"/>
                </a:moveTo>
                <a:cubicBezTo>
                  <a:pt x="1697" y="0"/>
                  <a:pt x="0" y="1703"/>
                  <a:pt x="0" y="3800"/>
                </a:cubicBezTo>
                <a:cubicBezTo>
                  <a:pt x="0" y="4884"/>
                  <a:pt x="449" y="5861"/>
                  <a:pt x="1176" y="6550"/>
                </a:cubicBezTo>
                <a:cubicBezTo>
                  <a:pt x="1861" y="7200"/>
                  <a:pt x="2781" y="7599"/>
                  <a:pt x="3794" y="7599"/>
                </a:cubicBezTo>
                <a:cubicBezTo>
                  <a:pt x="4812" y="7599"/>
                  <a:pt x="5733" y="7200"/>
                  <a:pt x="6413" y="6550"/>
                </a:cubicBezTo>
                <a:cubicBezTo>
                  <a:pt x="7138" y="5856"/>
                  <a:pt x="7589" y="4884"/>
                  <a:pt x="7589" y="3800"/>
                </a:cubicBezTo>
                <a:cubicBezTo>
                  <a:pt x="7589" y="1703"/>
                  <a:pt x="5896" y="0"/>
                  <a:pt x="3794"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1324030" y="1718502"/>
            <a:ext cx="106649" cy="106820"/>
          </a:xfrm>
          <a:custGeom>
            <a:avLst/>
            <a:gdLst/>
            <a:ahLst/>
            <a:cxnLst/>
            <a:rect l="l" t="t" r="r" b="b"/>
            <a:pathLst>
              <a:path w="2487" h="2491" extrusionOk="0">
                <a:moveTo>
                  <a:pt x="1243" y="1"/>
                </a:moveTo>
                <a:cubicBezTo>
                  <a:pt x="558" y="1"/>
                  <a:pt x="1" y="558"/>
                  <a:pt x="1" y="1243"/>
                </a:cubicBezTo>
                <a:cubicBezTo>
                  <a:pt x="1" y="1934"/>
                  <a:pt x="558" y="2491"/>
                  <a:pt x="1243" y="2491"/>
                </a:cubicBezTo>
                <a:cubicBezTo>
                  <a:pt x="1934" y="2491"/>
                  <a:pt x="2486" y="1934"/>
                  <a:pt x="2486" y="1243"/>
                </a:cubicBezTo>
                <a:cubicBezTo>
                  <a:pt x="2486" y="558"/>
                  <a:pt x="1934" y="1"/>
                  <a:pt x="1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1265024" y="1865463"/>
            <a:ext cx="224619" cy="131349"/>
          </a:xfrm>
          <a:custGeom>
            <a:avLst/>
            <a:gdLst/>
            <a:ahLst/>
            <a:cxnLst/>
            <a:rect l="l" t="t" r="r" b="b"/>
            <a:pathLst>
              <a:path w="5238" h="3063" extrusionOk="0">
                <a:moveTo>
                  <a:pt x="2619" y="0"/>
                </a:moveTo>
                <a:cubicBezTo>
                  <a:pt x="1367" y="0"/>
                  <a:pt x="308" y="853"/>
                  <a:pt x="1" y="2014"/>
                </a:cubicBezTo>
                <a:cubicBezTo>
                  <a:pt x="686" y="2664"/>
                  <a:pt x="1606" y="3063"/>
                  <a:pt x="2619" y="3063"/>
                </a:cubicBezTo>
                <a:cubicBezTo>
                  <a:pt x="3637" y="3063"/>
                  <a:pt x="4558" y="2664"/>
                  <a:pt x="5238" y="2014"/>
                </a:cubicBezTo>
                <a:cubicBezTo>
                  <a:pt x="4931" y="853"/>
                  <a:pt x="3872" y="0"/>
                  <a:pt x="2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 name="Google Shape;695;p40"/>
          <p:cNvGrpSpPr/>
          <p:nvPr/>
        </p:nvGrpSpPr>
        <p:grpSpPr>
          <a:xfrm>
            <a:off x="1214633" y="2037681"/>
            <a:ext cx="1007698" cy="131347"/>
            <a:chOff x="1397158" y="2606681"/>
            <a:chExt cx="1007698" cy="131347"/>
          </a:xfrm>
        </p:grpSpPr>
        <p:sp>
          <p:nvSpPr>
            <p:cNvPr id="696" name="Google Shape;696;p40"/>
            <p:cNvSpPr/>
            <p:nvPr/>
          </p:nvSpPr>
          <p:spPr>
            <a:xfrm>
              <a:off x="1397158" y="2606681"/>
              <a:ext cx="144062" cy="131347"/>
            </a:xfrm>
            <a:custGeom>
              <a:avLst/>
              <a:gdLst/>
              <a:ahLst/>
              <a:cxnLst/>
              <a:rect l="l" t="t" r="r" b="b"/>
              <a:pathLst>
                <a:path w="3923" h="3577" extrusionOk="0">
                  <a:moveTo>
                    <a:pt x="1962" y="1"/>
                  </a:moveTo>
                  <a:cubicBezTo>
                    <a:pt x="1836" y="1"/>
                    <a:pt x="1711" y="66"/>
                    <a:pt x="1647" y="196"/>
                  </a:cubicBezTo>
                  <a:lnTo>
                    <a:pt x="1345" y="816"/>
                  </a:lnTo>
                  <a:cubicBezTo>
                    <a:pt x="1295" y="918"/>
                    <a:pt x="1192" y="989"/>
                    <a:pt x="1080" y="1005"/>
                  </a:cubicBezTo>
                  <a:lnTo>
                    <a:pt x="399" y="1102"/>
                  </a:lnTo>
                  <a:cubicBezTo>
                    <a:pt x="113" y="1147"/>
                    <a:pt x="0" y="1501"/>
                    <a:pt x="205" y="1699"/>
                  </a:cubicBezTo>
                  <a:lnTo>
                    <a:pt x="696" y="2181"/>
                  </a:lnTo>
                  <a:cubicBezTo>
                    <a:pt x="783" y="2263"/>
                    <a:pt x="819" y="2374"/>
                    <a:pt x="798" y="2487"/>
                  </a:cubicBezTo>
                  <a:lnTo>
                    <a:pt x="681" y="3167"/>
                  </a:lnTo>
                  <a:cubicBezTo>
                    <a:pt x="644" y="3394"/>
                    <a:pt x="822" y="3576"/>
                    <a:pt x="1027" y="3576"/>
                  </a:cubicBezTo>
                  <a:cubicBezTo>
                    <a:pt x="1081" y="3576"/>
                    <a:pt x="1137" y="3563"/>
                    <a:pt x="1192" y="3535"/>
                  </a:cubicBezTo>
                  <a:lnTo>
                    <a:pt x="1801" y="3214"/>
                  </a:lnTo>
                  <a:cubicBezTo>
                    <a:pt x="1849" y="3188"/>
                    <a:pt x="1904" y="3175"/>
                    <a:pt x="1960" y="3175"/>
                  </a:cubicBezTo>
                  <a:cubicBezTo>
                    <a:pt x="2015" y="3175"/>
                    <a:pt x="2072" y="3188"/>
                    <a:pt x="2123" y="3214"/>
                  </a:cubicBezTo>
                  <a:lnTo>
                    <a:pt x="2731" y="3535"/>
                  </a:lnTo>
                  <a:cubicBezTo>
                    <a:pt x="2785" y="3563"/>
                    <a:pt x="2840" y="3576"/>
                    <a:pt x="2894" y="3576"/>
                  </a:cubicBezTo>
                  <a:cubicBezTo>
                    <a:pt x="3098" y="3576"/>
                    <a:pt x="3279" y="3394"/>
                    <a:pt x="3238" y="3167"/>
                  </a:cubicBezTo>
                  <a:lnTo>
                    <a:pt x="3125" y="2487"/>
                  </a:lnTo>
                  <a:cubicBezTo>
                    <a:pt x="3105" y="2374"/>
                    <a:pt x="3141" y="2263"/>
                    <a:pt x="3222" y="2181"/>
                  </a:cubicBezTo>
                  <a:lnTo>
                    <a:pt x="3713" y="1699"/>
                  </a:lnTo>
                  <a:cubicBezTo>
                    <a:pt x="3923" y="1501"/>
                    <a:pt x="3811" y="1147"/>
                    <a:pt x="3519" y="1102"/>
                  </a:cubicBezTo>
                  <a:lnTo>
                    <a:pt x="2844" y="1005"/>
                  </a:lnTo>
                  <a:cubicBezTo>
                    <a:pt x="2726" y="989"/>
                    <a:pt x="2629" y="918"/>
                    <a:pt x="2578" y="816"/>
                  </a:cubicBezTo>
                  <a:lnTo>
                    <a:pt x="2277" y="196"/>
                  </a:lnTo>
                  <a:cubicBezTo>
                    <a:pt x="2212" y="66"/>
                    <a:pt x="2087" y="1"/>
                    <a:pt x="19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1613003" y="2606681"/>
              <a:ext cx="144062" cy="131347"/>
            </a:xfrm>
            <a:custGeom>
              <a:avLst/>
              <a:gdLst/>
              <a:ahLst/>
              <a:cxnLst/>
              <a:rect l="l" t="t" r="r" b="b"/>
              <a:pathLst>
                <a:path w="3923" h="3577" extrusionOk="0">
                  <a:moveTo>
                    <a:pt x="1961" y="1"/>
                  </a:moveTo>
                  <a:cubicBezTo>
                    <a:pt x="1836" y="1"/>
                    <a:pt x="1711" y="66"/>
                    <a:pt x="1646" y="196"/>
                  </a:cubicBezTo>
                  <a:lnTo>
                    <a:pt x="1345" y="816"/>
                  </a:lnTo>
                  <a:cubicBezTo>
                    <a:pt x="1294" y="918"/>
                    <a:pt x="1192" y="989"/>
                    <a:pt x="1079" y="1005"/>
                  </a:cubicBezTo>
                  <a:lnTo>
                    <a:pt x="399" y="1102"/>
                  </a:lnTo>
                  <a:cubicBezTo>
                    <a:pt x="112" y="1147"/>
                    <a:pt x="0" y="1501"/>
                    <a:pt x="204" y="1699"/>
                  </a:cubicBezTo>
                  <a:lnTo>
                    <a:pt x="701" y="2181"/>
                  </a:lnTo>
                  <a:cubicBezTo>
                    <a:pt x="782" y="2263"/>
                    <a:pt x="818" y="2374"/>
                    <a:pt x="798" y="2487"/>
                  </a:cubicBezTo>
                  <a:lnTo>
                    <a:pt x="685" y="3167"/>
                  </a:lnTo>
                  <a:cubicBezTo>
                    <a:pt x="644" y="3394"/>
                    <a:pt x="825" y="3576"/>
                    <a:pt x="1029" y="3576"/>
                  </a:cubicBezTo>
                  <a:cubicBezTo>
                    <a:pt x="1083" y="3576"/>
                    <a:pt x="1138" y="3563"/>
                    <a:pt x="1192" y="3535"/>
                  </a:cubicBezTo>
                  <a:lnTo>
                    <a:pt x="1800" y="3214"/>
                  </a:lnTo>
                  <a:cubicBezTo>
                    <a:pt x="1851" y="3188"/>
                    <a:pt x="1906" y="3175"/>
                    <a:pt x="1961" y="3175"/>
                  </a:cubicBezTo>
                  <a:cubicBezTo>
                    <a:pt x="2016" y="3175"/>
                    <a:pt x="2071" y="3188"/>
                    <a:pt x="2122" y="3214"/>
                  </a:cubicBezTo>
                  <a:lnTo>
                    <a:pt x="2731" y="3535"/>
                  </a:lnTo>
                  <a:cubicBezTo>
                    <a:pt x="2784" y="3563"/>
                    <a:pt x="2840" y="3576"/>
                    <a:pt x="2894" y="3576"/>
                  </a:cubicBezTo>
                  <a:cubicBezTo>
                    <a:pt x="3097" y="3576"/>
                    <a:pt x="3277" y="3394"/>
                    <a:pt x="3237" y="3167"/>
                  </a:cubicBezTo>
                  <a:lnTo>
                    <a:pt x="3125" y="2487"/>
                  </a:lnTo>
                  <a:cubicBezTo>
                    <a:pt x="3104" y="2374"/>
                    <a:pt x="3140" y="2263"/>
                    <a:pt x="3222" y="2181"/>
                  </a:cubicBezTo>
                  <a:lnTo>
                    <a:pt x="3718" y="1699"/>
                  </a:lnTo>
                  <a:cubicBezTo>
                    <a:pt x="3923" y="1501"/>
                    <a:pt x="3810" y="1147"/>
                    <a:pt x="3524" y="1102"/>
                  </a:cubicBezTo>
                  <a:lnTo>
                    <a:pt x="2843" y="1005"/>
                  </a:lnTo>
                  <a:cubicBezTo>
                    <a:pt x="2726" y="989"/>
                    <a:pt x="2628" y="918"/>
                    <a:pt x="2578" y="816"/>
                  </a:cubicBezTo>
                  <a:lnTo>
                    <a:pt x="2276" y="196"/>
                  </a:lnTo>
                  <a:cubicBezTo>
                    <a:pt x="2212" y="66"/>
                    <a:pt x="2087" y="1"/>
                    <a:pt x="19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1828847" y="2606681"/>
              <a:ext cx="144062" cy="131347"/>
            </a:xfrm>
            <a:custGeom>
              <a:avLst/>
              <a:gdLst/>
              <a:ahLst/>
              <a:cxnLst/>
              <a:rect l="l" t="t" r="r" b="b"/>
              <a:pathLst>
                <a:path w="3923" h="3577" extrusionOk="0">
                  <a:moveTo>
                    <a:pt x="1963" y="1"/>
                  </a:moveTo>
                  <a:cubicBezTo>
                    <a:pt x="1839" y="1"/>
                    <a:pt x="1713" y="66"/>
                    <a:pt x="1647" y="196"/>
                  </a:cubicBezTo>
                  <a:lnTo>
                    <a:pt x="1345" y="816"/>
                  </a:lnTo>
                  <a:cubicBezTo>
                    <a:pt x="1294" y="918"/>
                    <a:pt x="1197" y="989"/>
                    <a:pt x="1084" y="1005"/>
                  </a:cubicBezTo>
                  <a:lnTo>
                    <a:pt x="404" y="1102"/>
                  </a:lnTo>
                  <a:cubicBezTo>
                    <a:pt x="118" y="1147"/>
                    <a:pt x="0" y="1501"/>
                    <a:pt x="210" y="1699"/>
                  </a:cubicBezTo>
                  <a:lnTo>
                    <a:pt x="701" y="2181"/>
                  </a:lnTo>
                  <a:cubicBezTo>
                    <a:pt x="783" y="2263"/>
                    <a:pt x="819" y="2374"/>
                    <a:pt x="803" y="2487"/>
                  </a:cubicBezTo>
                  <a:lnTo>
                    <a:pt x="685" y="3167"/>
                  </a:lnTo>
                  <a:cubicBezTo>
                    <a:pt x="645" y="3394"/>
                    <a:pt x="826" y="3576"/>
                    <a:pt x="1029" y="3576"/>
                  </a:cubicBezTo>
                  <a:cubicBezTo>
                    <a:pt x="1083" y="3576"/>
                    <a:pt x="1138" y="3563"/>
                    <a:pt x="1192" y="3535"/>
                  </a:cubicBezTo>
                  <a:lnTo>
                    <a:pt x="1801" y="3214"/>
                  </a:lnTo>
                  <a:cubicBezTo>
                    <a:pt x="1852" y="3188"/>
                    <a:pt x="1908" y="3175"/>
                    <a:pt x="1964" y="3175"/>
                  </a:cubicBezTo>
                  <a:cubicBezTo>
                    <a:pt x="2020" y="3175"/>
                    <a:pt x="2076" y="3188"/>
                    <a:pt x="2127" y="3214"/>
                  </a:cubicBezTo>
                  <a:lnTo>
                    <a:pt x="2731" y="3535"/>
                  </a:lnTo>
                  <a:cubicBezTo>
                    <a:pt x="2786" y="3563"/>
                    <a:pt x="2842" y="3576"/>
                    <a:pt x="2896" y="3576"/>
                  </a:cubicBezTo>
                  <a:cubicBezTo>
                    <a:pt x="3101" y="3576"/>
                    <a:pt x="3279" y="3394"/>
                    <a:pt x="3243" y="3167"/>
                  </a:cubicBezTo>
                  <a:lnTo>
                    <a:pt x="3125" y="2487"/>
                  </a:lnTo>
                  <a:cubicBezTo>
                    <a:pt x="3104" y="2374"/>
                    <a:pt x="3146" y="2263"/>
                    <a:pt x="3227" y="2181"/>
                  </a:cubicBezTo>
                  <a:lnTo>
                    <a:pt x="3718" y="1699"/>
                  </a:lnTo>
                  <a:cubicBezTo>
                    <a:pt x="3923" y="1501"/>
                    <a:pt x="3810" y="1147"/>
                    <a:pt x="3524" y="1102"/>
                  </a:cubicBezTo>
                  <a:lnTo>
                    <a:pt x="2844" y="1005"/>
                  </a:lnTo>
                  <a:cubicBezTo>
                    <a:pt x="2731" y="989"/>
                    <a:pt x="2634" y="918"/>
                    <a:pt x="2582" y="816"/>
                  </a:cubicBezTo>
                  <a:lnTo>
                    <a:pt x="2276" y="196"/>
                  </a:lnTo>
                  <a:cubicBezTo>
                    <a:pt x="2212" y="66"/>
                    <a:pt x="2088" y="1"/>
                    <a:pt x="1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2044692" y="2606681"/>
              <a:ext cx="144283" cy="131347"/>
            </a:xfrm>
            <a:custGeom>
              <a:avLst/>
              <a:gdLst/>
              <a:ahLst/>
              <a:cxnLst/>
              <a:rect l="l" t="t" r="r" b="b"/>
              <a:pathLst>
                <a:path w="3929" h="3577" extrusionOk="0">
                  <a:moveTo>
                    <a:pt x="1965" y="1"/>
                  </a:moveTo>
                  <a:cubicBezTo>
                    <a:pt x="1841" y="1"/>
                    <a:pt x="1717" y="66"/>
                    <a:pt x="1653" y="196"/>
                  </a:cubicBezTo>
                  <a:lnTo>
                    <a:pt x="1346" y="816"/>
                  </a:lnTo>
                  <a:cubicBezTo>
                    <a:pt x="1296" y="918"/>
                    <a:pt x="1198" y="989"/>
                    <a:pt x="1086" y="1005"/>
                  </a:cubicBezTo>
                  <a:lnTo>
                    <a:pt x="406" y="1102"/>
                  </a:lnTo>
                  <a:cubicBezTo>
                    <a:pt x="119" y="1147"/>
                    <a:pt x="1" y="1501"/>
                    <a:pt x="211" y="1699"/>
                  </a:cubicBezTo>
                  <a:lnTo>
                    <a:pt x="702" y="2181"/>
                  </a:lnTo>
                  <a:cubicBezTo>
                    <a:pt x="784" y="2263"/>
                    <a:pt x="820" y="2374"/>
                    <a:pt x="805" y="2487"/>
                  </a:cubicBezTo>
                  <a:lnTo>
                    <a:pt x="687" y="3167"/>
                  </a:lnTo>
                  <a:cubicBezTo>
                    <a:pt x="646" y="3394"/>
                    <a:pt x="827" y="3576"/>
                    <a:pt x="1030" y="3576"/>
                  </a:cubicBezTo>
                  <a:cubicBezTo>
                    <a:pt x="1084" y="3576"/>
                    <a:pt x="1139" y="3563"/>
                    <a:pt x="1193" y="3535"/>
                  </a:cubicBezTo>
                  <a:lnTo>
                    <a:pt x="1801" y="3214"/>
                  </a:lnTo>
                  <a:cubicBezTo>
                    <a:pt x="1852" y="3188"/>
                    <a:pt x="1909" y="3175"/>
                    <a:pt x="1965" y="3175"/>
                  </a:cubicBezTo>
                  <a:cubicBezTo>
                    <a:pt x="2021" y="3175"/>
                    <a:pt x="2078" y="3188"/>
                    <a:pt x="2129" y="3214"/>
                  </a:cubicBezTo>
                  <a:lnTo>
                    <a:pt x="2738" y="3535"/>
                  </a:lnTo>
                  <a:cubicBezTo>
                    <a:pt x="2791" y="3563"/>
                    <a:pt x="2847" y="3576"/>
                    <a:pt x="2900" y="3576"/>
                  </a:cubicBezTo>
                  <a:cubicBezTo>
                    <a:pt x="3102" y="3576"/>
                    <a:pt x="3280" y="3394"/>
                    <a:pt x="3244" y="3167"/>
                  </a:cubicBezTo>
                  <a:lnTo>
                    <a:pt x="3126" y="2487"/>
                  </a:lnTo>
                  <a:cubicBezTo>
                    <a:pt x="3106" y="2374"/>
                    <a:pt x="3147" y="2263"/>
                    <a:pt x="3229" y="2181"/>
                  </a:cubicBezTo>
                  <a:lnTo>
                    <a:pt x="3720" y="1699"/>
                  </a:lnTo>
                  <a:cubicBezTo>
                    <a:pt x="3928" y="1501"/>
                    <a:pt x="3812" y="1147"/>
                    <a:pt x="3525" y="1102"/>
                  </a:cubicBezTo>
                  <a:lnTo>
                    <a:pt x="2845" y="1005"/>
                  </a:lnTo>
                  <a:cubicBezTo>
                    <a:pt x="2732" y="989"/>
                    <a:pt x="2635" y="918"/>
                    <a:pt x="2585" y="816"/>
                  </a:cubicBezTo>
                  <a:lnTo>
                    <a:pt x="2278" y="196"/>
                  </a:lnTo>
                  <a:cubicBezTo>
                    <a:pt x="2213" y="66"/>
                    <a:pt x="2089" y="1"/>
                    <a:pt x="19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2260757" y="2606681"/>
              <a:ext cx="144099" cy="131347"/>
            </a:xfrm>
            <a:custGeom>
              <a:avLst/>
              <a:gdLst/>
              <a:ahLst/>
              <a:cxnLst/>
              <a:rect l="l" t="t" r="r" b="b"/>
              <a:pathLst>
                <a:path w="3924" h="3577" extrusionOk="0">
                  <a:moveTo>
                    <a:pt x="1960" y="1"/>
                  </a:moveTo>
                  <a:cubicBezTo>
                    <a:pt x="1835" y="1"/>
                    <a:pt x="1711" y="66"/>
                    <a:pt x="1647" y="196"/>
                  </a:cubicBezTo>
                  <a:lnTo>
                    <a:pt x="1340" y="816"/>
                  </a:lnTo>
                  <a:cubicBezTo>
                    <a:pt x="1290" y="918"/>
                    <a:pt x="1193" y="989"/>
                    <a:pt x="1080" y="1005"/>
                  </a:cubicBezTo>
                  <a:lnTo>
                    <a:pt x="400" y="1102"/>
                  </a:lnTo>
                  <a:cubicBezTo>
                    <a:pt x="113" y="1147"/>
                    <a:pt x="1" y="1501"/>
                    <a:pt x="205" y="1699"/>
                  </a:cubicBezTo>
                  <a:lnTo>
                    <a:pt x="696" y="2181"/>
                  </a:lnTo>
                  <a:cubicBezTo>
                    <a:pt x="778" y="2263"/>
                    <a:pt x="818" y="2374"/>
                    <a:pt x="799" y="2487"/>
                  </a:cubicBezTo>
                  <a:lnTo>
                    <a:pt x="681" y="3167"/>
                  </a:lnTo>
                  <a:cubicBezTo>
                    <a:pt x="644" y="3394"/>
                    <a:pt x="822" y="3576"/>
                    <a:pt x="1027" y="3576"/>
                  </a:cubicBezTo>
                  <a:cubicBezTo>
                    <a:pt x="1082" y="3576"/>
                    <a:pt x="1138" y="3563"/>
                    <a:pt x="1193" y="3535"/>
                  </a:cubicBezTo>
                  <a:lnTo>
                    <a:pt x="1795" y="3214"/>
                  </a:lnTo>
                  <a:cubicBezTo>
                    <a:pt x="1847" y="3188"/>
                    <a:pt x="1903" y="3175"/>
                    <a:pt x="1960" y="3175"/>
                  </a:cubicBezTo>
                  <a:cubicBezTo>
                    <a:pt x="2016" y="3175"/>
                    <a:pt x="2072" y="3188"/>
                    <a:pt x="2123" y="3214"/>
                  </a:cubicBezTo>
                  <a:lnTo>
                    <a:pt x="2732" y="3535"/>
                  </a:lnTo>
                  <a:cubicBezTo>
                    <a:pt x="2785" y="3563"/>
                    <a:pt x="2841" y="3576"/>
                    <a:pt x="2894" y="3576"/>
                  </a:cubicBezTo>
                  <a:cubicBezTo>
                    <a:pt x="3098" y="3576"/>
                    <a:pt x="3278" y="3394"/>
                    <a:pt x="3237" y="3167"/>
                  </a:cubicBezTo>
                  <a:lnTo>
                    <a:pt x="3119" y="2487"/>
                  </a:lnTo>
                  <a:cubicBezTo>
                    <a:pt x="3105" y="2374"/>
                    <a:pt x="3140" y="2263"/>
                    <a:pt x="3223" y="2181"/>
                  </a:cubicBezTo>
                  <a:lnTo>
                    <a:pt x="3714" y="1699"/>
                  </a:lnTo>
                  <a:cubicBezTo>
                    <a:pt x="3923" y="1501"/>
                    <a:pt x="3806" y="1147"/>
                    <a:pt x="3518" y="1102"/>
                  </a:cubicBezTo>
                  <a:lnTo>
                    <a:pt x="2838" y="1005"/>
                  </a:lnTo>
                  <a:cubicBezTo>
                    <a:pt x="2727" y="989"/>
                    <a:pt x="2629" y="918"/>
                    <a:pt x="2578" y="816"/>
                  </a:cubicBezTo>
                  <a:lnTo>
                    <a:pt x="2276" y="196"/>
                  </a:lnTo>
                  <a:cubicBezTo>
                    <a:pt x="2210" y="66"/>
                    <a:pt x="2085" y="1"/>
                    <a:pt x="1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40"/>
          <p:cNvSpPr/>
          <p:nvPr/>
        </p:nvSpPr>
        <p:spPr>
          <a:xfrm>
            <a:off x="1646325" y="1726150"/>
            <a:ext cx="576015" cy="38928"/>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1646325" y="1814558"/>
            <a:ext cx="576015" cy="38868"/>
          </a:xfrm>
          <a:custGeom>
            <a:avLst/>
            <a:gdLst/>
            <a:ahLst/>
            <a:cxnLst/>
            <a:rect l="l" t="t" r="r" b="b"/>
            <a:pathLst>
              <a:path w="21856" h="1293" extrusionOk="0">
                <a:moveTo>
                  <a:pt x="647" y="0"/>
                </a:moveTo>
                <a:cubicBezTo>
                  <a:pt x="286" y="0"/>
                  <a:pt x="0" y="291"/>
                  <a:pt x="0" y="646"/>
                </a:cubicBezTo>
                <a:cubicBezTo>
                  <a:pt x="0" y="1007"/>
                  <a:pt x="286" y="1292"/>
                  <a:pt x="647" y="1292"/>
                </a:cubicBezTo>
                <a:lnTo>
                  <a:pt x="21209" y="1292"/>
                </a:lnTo>
                <a:cubicBezTo>
                  <a:pt x="21570" y="1292"/>
                  <a:pt x="21855" y="1007"/>
                  <a:pt x="21855" y="646"/>
                </a:cubicBezTo>
                <a:cubicBezTo>
                  <a:pt x="21855" y="291"/>
                  <a:pt x="21570" y="0"/>
                  <a:pt x="21209" y="0"/>
                </a:cubicBez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1646325" y="1902726"/>
            <a:ext cx="481479" cy="38898"/>
          </a:xfrm>
          <a:custGeom>
            <a:avLst/>
            <a:gdLst/>
            <a:ahLst/>
            <a:cxnLst/>
            <a:rect l="l" t="t" r="r" b="b"/>
            <a:pathLst>
              <a:path w="18269" h="1294" extrusionOk="0">
                <a:moveTo>
                  <a:pt x="647" y="1"/>
                </a:moveTo>
                <a:cubicBezTo>
                  <a:pt x="286" y="1"/>
                  <a:pt x="0" y="293"/>
                  <a:pt x="0" y="647"/>
                </a:cubicBezTo>
                <a:cubicBezTo>
                  <a:pt x="0" y="1007"/>
                  <a:pt x="286" y="1294"/>
                  <a:pt x="647" y="1294"/>
                </a:cubicBezTo>
                <a:lnTo>
                  <a:pt x="17623" y="1294"/>
                </a:lnTo>
                <a:cubicBezTo>
                  <a:pt x="17978" y="1294"/>
                  <a:pt x="18269" y="1007"/>
                  <a:pt x="18269" y="647"/>
                </a:cubicBezTo>
                <a:cubicBezTo>
                  <a:pt x="18269" y="293"/>
                  <a:pt x="17978" y="1"/>
                  <a:pt x="17623" y="1"/>
                </a:cubicBez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40"/>
          <p:cNvGrpSpPr/>
          <p:nvPr/>
        </p:nvGrpSpPr>
        <p:grpSpPr>
          <a:xfrm>
            <a:off x="1884725" y="2724775"/>
            <a:ext cx="1355700" cy="262500"/>
            <a:chOff x="1884725" y="2724775"/>
            <a:chExt cx="1355700" cy="262500"/>
          </a:xfrm>
        </p:grpSpPr>
        <p:sp>
          <p:nvSpPr>
            <p:cNvPr id="705" name="Google Shape;705;p40"/>
            <p:cNvSpPr/>
            <p:nvPr/>
          </p:nvSpPr>
          <p:spPr>
            <a:xfrm>
              <a:off x="1884725" y="2724775"/>
              <a:ext cx="1355700" cy="262500"/>
            </a:xfrm>
            <a:prstGeom prst="roundRect">
              <a:avLst>
                <a:gd name="adj" fmla="val 23686"/>
              </a:avLst>
            </a:prstGeom>
            <a:gradFill>
              <a:gsLst>
                <a:gs pos="0">
                  <a:schemeClr val="lt1"/>
                </a:gs>
                <a:gs pos="100000">
                  <a:schemeClr val="dk2"/>
                </a:gs>
              </a:gsLst>
              <a:lin ang="2698631" scaled="0"/>
            </a:gra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2176700" y="2836550"/>
              <a:ext cx="964615" cy="38924"/>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solidFill>
              <a:srgbClr val="29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2176700" y="2836550"/>
              <a:ext cx="463839" cy="38924"/>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gradFill>
              <a:gsLst>
                <a:gs pos="0">
                  <a:srgbClr val="E9A984"/>
                </a:gs>
                <a:gs pos="100000">
                  <a:srgbClr val="E57C85"/>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1983825" y="2792040"/>
              <a:ext cx="133214" cy="127937"/>
            </a:xfrm>
            <a:custGeom>
              <a:avLst/>
              <a:gdLst/>
              <a:ahLst/>
              <a:cxnLst/>
              <a:rect l="l" t="t" r="r" b="b"/>
              <a:pathLst>
                <a:path w="9517" h="9140" extrusionOk="0">
                  <a:moveTo>
                    <a:pt x="2167" y="1"/>
                  </a:moveTo>
                  <a:lnTo>
                    <a:pt x="2167" y="4844"/>
                  </a:lnTo>
                  <a:lnTo>
                    <a:pt x="0" y="4844"/>
                  </a:lnTo>
                  <a:lnTo>
                    <a:pt x="2167" y="6803"/>
                  </a:lnTo>
                  <a:lnTo>
                    <a:pt x="4761" y="9139"/>
                  </a:lnTo>
                  <a:lnTo>
                    <a:pt x="9517" y="4844"/>
                  </a:lnTo>
                  <a:lnTo>
                    <a:pt x="7348" y="4844"/>
                  </a:lnTo>
                  <a:lnTo>
                    <a:pt x="7348" y="1"/>
                  </a:lnTo>
                  <a:close/>
                </a:path>
              </a:pathLst>
            </a:custGeom>
            <a:gradFill>
              <a:gsLst>
                <a:gs pos="0">
                  <a:srgbClr val="E9A984"/>
                </a:gs>
                <a:gs pos="100000">
                  <a:srgbClr val="E57C85"/>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0"/>
          <p:cNvGrpSpPr/>
          <p:nvPr/>
        </p:nvGrpSpPr>
        <p:grpSpPr>
          <a:xfrm>
            <a:off x="1251920" y="3452543"/>
            <a:ext cx="694832" cy="494692"/>
            <a:chOff x="3336290" y="764021"/>
            <a:chExt cx="810300" cy="576900"/>
          </a:xfrm>
        </p:grpSpPr>
        <p:sp>
          <p:nvSpPr>
            <p:cNvPr id="710" name="Google Shape;710;p40"/>
            <p:cNvSpPr/>
            <p:nvPr/>
          </p:nvSpPr>
          <p:spPr>
            <a:xfrm rot="-5401788">
              <a:off x="3452990" y="647471"/>
              <a:ext cx="576900" cy="810000"/>
            </a:xfrm>
            <a:prstGeom prst="roundRect">
              <a:avLst>
                <a:gd name="adj" fmla="val 7267"/>
              </a:avLst>
            </a:prstGeom>
            <a:gradFill>
              <a:gsLst>
                <a:gs pos="0">
                  <a:srgbClr val="FFFFFF"/>
                </a:gs>
                <a:gs pos="100000">
                  <a:srgbClr val="C5C7F4"/>
                </a:gs>
              </a:gsLst>
              <a:lin ang="5400012"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3414726" y="1013671"/>
              <a:ext cx="653730" cy="281110"/>
            </a:xfrm>
            <a:custGeom>
              <a:avLst/>
              <a:gdLst/>
              <a:ahLst/>
              <a:cxnLst/>
              <a:rect l="l" t="t" r="r" b="b"/>
              <a:pathLst>
                <a:path w="28015" h="14176" extrusionOk="0">
                  <a:moveTo>
                    <a:pt x="7411" y="1"/>
                  </a:moveTo>
                  <a:cubicBezTo>
                    <a:pt x="6941" y="1"/>
                    <a:pt x="6471" y="194"/>
                    <a:pt x="6132" y="580"/>
                  </a:cubicBezTo>
                  <a:lnTo>
                    <a:pt x="429" y="7037"/>
                  </a:lnTo>
                  <a:cubicBezTo>
                    <a:pt x="154" y="7353"/>
                    <a:pt x="0" y="7752"/>
                    <a:pt x="0" y="8170"/>
                  </a:cubicBezTo>
                  <a:lnTo>
                    <a:pt x="0" y="12472"/>
                  </a:lnTo>
                  <a:cubicBezTo>
                    <a:pt x="0" y="13409"/>
                    <a:pt x="766" y="14175"/>
                    <a:pt x="1711" y="14175"/>
                  </a:cubicBezTo>
                  <a:lnTo>
                    <a:pt x="26304" y="14175"/>
                  </a:lnTo>
                  <a:cubicBezTo>
                    <a:pt x="27249" y="14175"/>
                    <a:pt x="28015" y="13409"/>
                    <a:pt x="28015" y="12472"/>
                  </a:cubicBezTo>
                  <a:lnTo>
                    <a:pt x="28015" y="8742"/>
                  </a:lnTo>
                  <a:cubicBezTo>
                    <a:pt x="28015" y="8245"/>
                    <a:pt x="27798" y="7776"/>
                    <a:pt x="27420" y="7449"/>
                  </a:cubicBezTo>
                  <a:lnTo>
                    <a:pt x="22816" y="3486"/>
                  </a:lnTo>
                  <a:cubicBezTo>
                    <a:pt x="22496" y="3210"/>
                    <a:pt x="22100" y="3072"/>
                    <a:pt x="21705" y="3072"/>
                  </a:cubicBezTo>
                  <a:cubicBezTo>
                    <a:pt x="21289" y="3072"/>
                    <a:pt x="20874" y="3224"/>
                    <a:pt x="20546" y="3526"/>
                  </a:cubicBezTo>
                  <a:lnTo>
                    <a:pt x="16959" y="6826"/>
                  </a:lnTo>
                  <a:cubicBezTo>
                    <a:pt x="16631" y="7127"/>
                    <a:pt x="16216" y="7277"/>
                    <a:pt x="15803" y="7277"/>
                  </a:cubicBezTo>
                  <a:cubicBezTo>
                    <a:pt x="15352" y="7277"/>
                    <a:pt x="14902" y="7099"/>
                    <a:pt x="14568" y="6746"/>
                  </a:cubicBezTo>
                  <a:lnTo>
                    <a:pt x="8648" y="529"/>
                  </a:lnTo>
                  <a:cubicBezTo>
                    <a:pt x="8310" y="177"/>
                    <a:pt x="7860" y="1"/>
                    <a:pt x="7411" y="1"/>
                  </a:cubicBezTo>
                  <a:close/>
                </a:path>
              </a:pathLst>
            </a:custGeom>
            <a:gradFill>
              <a:gsLst>
                <a:gs pos="0">
                  <a:srgbClr val="80DFFF"/>
                </a:gs>
                <a:gs pos="100000">
                  <a:srgbClr val="318FFA">
                    <a:alpha val="71764"/>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3848871" y="832785"/>
              <a:ext cx="144823" cy="144867"/>
            </a:xfrm>
            <a:custGeom>
              <a:avLst/>
              <a:gdLst/>
              <a:ahLst/>
              <a:cxnLst/>
              <a:rect l="l" t="t" r="r" b="b"/>
              <a:pathLst>
                <a:path w="4416" h="4417" extrusionOk="0">
                  <a:moveTo>
                    <a:pt x="2208" y="1"/>
                  </a:moveTo>
                  <a:cubicBezTo>
                    <a:pt x="991" y="1"/>
                    <a:pt x="1" y="990"/>
                    <a:pt x="1" y="2209"/>
                  </a:cubicBezTo>
                  <a:cubicBezTo>
                    <a:pt x="1" y="3427"/>
                    <a:pt x="991" y="4417"/>
                    <a:pt x="2208" y="4417"/>
                  </a:cubicBezTo>
                  <a:cubicBezTo>
                    <a:pt x="3427" y="4417"/>
                    <a:pt x="4416" y="3427"/>
                    <a:pt x="4416" y="2209"/>
                  </a:cubicBezTo>
                  <a:cubicBezTo>
                    <a:pt x="4416" y="990"/>
                    <a:pt x="3427" y="1"/>
                    <a:pt x="2208" y="1"/>
                  </a:cubicBezTo>
                  <a:close/>
                </a:path>
              </a:pathLst>
            </a:custGeom>
            <a:gradFill>
              <a:gsLst>
                <a:gs pos="0">
                  <a:srgbClr val="FFF68E"/>
                </a:gs>
                <a:gs pos="100000">
                  <a:srgbClr val="FFD966"/>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40"/>
          <p:cNvGrpSpPr/>
          <p:nvPr/>
        </p:nvGrpSpPr>
        <p:grpSpPr>
          <a:xfrm>
            <a:off x="2895002" y="3452544"/>
            <a:ext cx="767672" cy="251306"/>
            <a:chOff x="6394925" y="2541508"/>
            <a:chExt cx="736800" cy="241200"/>
          </a:xfrm>
        </p:grpSpPr>
        <p:sp>
          <p:nvSpPr>
            <p:cNvPr id="714" name="Google Shape;714;p40"/>
            <p:cNvSpPr/>
            <p:nvPr/>
          </p:nvSpPr>
          <p:spPr>
            <a:xfrm rot="-5400000">
              <a:off x="6642725" y="2293708"/>
              <a:ext cx="241200" cy="736800"/>
            </a:xfrm>
            <a:prstGeom prst="roundRect">
              <a:avLst>
                <a:gd name="adj" fmla="val 7267"/>
              </a:avLst>
            </a:pr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rot="-5400000">
              <a:off x="6465199" y="2584700"/>
              <a:ext cx="152700" cy="154800"/>
            </a:xfrm>
            <a:prstGeom prst="roundRect">
              <a:avLst>
                <a:gd name="adj" fmla="val 7267"/>
              </a:avLst>
            </a:prstGeom>
            <a:solidFill>
              <a:srgbClr val="29283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rot="-5400000">
              <a:off x="6686966" y="2584700"/>
              <a:ext cx="152700" cy="154800"/>
            </a:xfrm>
            <a:prstGeom prst="roundRect">
              <a:avLst>
                <a:gd name="adj" fmla="val 7267"/>
              </a:avLst>
            </a:prstGeom>
            <a:solidFill>
              <a:srgbClr val="29283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rot="-5400000">
              <a:off x="6908732" y="2584700"/>
              <a:ext cx="152700" cy="154800"/>
            </a:xfrm>
            <a:prstGeom prst="roundRect">
              <a:avLst>
                <a:gd name="adj" fmla="val 7267"/>
              </a:avLst>
            </a:prstGeom>
            <a:solidFill>
              <a:srgbClr val="29283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8" name="Google Shape;718;p40"/>
          <p:cNvSpPr/>
          <p:nvPr/>
        </p:nvSpPr>
        <p:spPr>
          <a:xfrm>
            <a:off x="3333299" y="1699552"/>
            <a:ext cx="440861" cy="441047"/>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3435392" y="1812376"/>
            <a:ext cx="236675" cy="215400"/>
          </a:xfrm>
          <a:custGeom>
            <a:avLst/>
            <a:gdLst/>
            <a:ahLst/>
            <a:cxnLst/>
            <a:rect l="l" t="t" r="r" b="b"/>
            <a:pathLst>
              <a:path w="9467" h="8616" extrusionOk="0">
                <a:moveTo>
                  <a:pt x="4733" y="1"/>
                </a:moveTo>
                <a:cubicBezTo>
                  <a:pt x="4606" y="1"/>
                  <a:pt x="4480" y="48"/>
                  <a:pt x="4383" y="142"/>
                </a:cubicBezTo>
                <a:lnTo>
                  <a:pt x="210" y="4131"/>
                </a:lnTo>
                <a:cubicBezTo>
                  <a:pt x="10" y="4325"/>
                  <a:pt x="0" y="4648"/>
                  <a:pt x="194" y="4847"/>
                </a:cubicBezTo>
                <a:cubicBezTo>
                  <a:pt x="295" y="4952"/>
                  <a:pt x="429" y="5005"/>
                  <a:pt x="564" y="5005"/>
                </a:cubicBezTo>
                <a:cubicBezTo>
                  <a:pt x="690" y="5005"/>
                  <a:pt x="817" y="4959"/>
                  <a:pt x="916" y="4867"/>
                </a:cubicBezTo>
                <a:lnTo>
                  <a:pt x="4730" y="1211"/>
                </a:lnTo>
                <a:lnTo>
                  <a:pt x="8551" y="4867"/>
                </a:lnTo>
                <a:cubicBezTo>
                  <a:pt x="8648" y="4959"/>
                  <a:pt x="8776" y="5005"/>
                  <a:pt x="8903" y="5005"/>
                </a:cubicBezTo>
                <a:cubicBezTo>
                  <a:pt x="9037" y="5005"/>
                  <a:pt x="9170" y="4955"/>
                  <a:pt x="9271" y="4847"/>
                </a:cubicBezTo>
                <a:cubicBezTo>
                  <a:pt x="9467" y="4648"/>
                  <a:pt x="9456" y="4325"/>
                  <a:pt x="9257" y="4131"/>
                </a:cubicBezTo>
                <a:lnTo>
                  <a:pt x="5084" y="142"/>
                </a:lnTo>
                <a:cubicBezTo>
                  <a:pt x="4986" y="48"/>
                  <a:pt x="4860" y="1"/>
                  <a:pt x="4733" y="1"/>
                </a:cubicBezTo>
                <a:close/>
                <a:moveTo>
                  <a:pt x="4730" y="2203"/>
                </a:moveTo>
                <a:lnTo>
                  <a:pt x="1355" y="5434"/>
                </a:lnTo>
                <a:lnTo>
                  <a:pt x="1355" y="8616"/>
                </a:lnTo>
                <a:lnTo>
                  <a:pt x="3928" y="8616"/>
                </a:lnTo>
                <a:lnTo>
                  <a:pt x="3928" y="6529"/>
                </a:lnTo>
                <a:lnTo>
                  <a:pt x="5539" y="6529"/>
                </a:lnTo>
                <a:lnTo>
                  <a:pt x="5539" y="8616"/>
                </a:lnTo>
                <a:lnTo>
                  <a:pt x="8106" y="8616"/>
                </a:lnTo>
                <a:lnTo>
                  <a:pt x="8106" y="5434"/>
                </a:lnTo>
                <a:lnTo>
                  <a:pt x="4730" y="2203"/>
                </a:ln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3118883" y="1853125"/>
            <a:ext cx="133828" cy="133884"/>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2904474" y="1853125"/>
            <a:ext cx="133828" cy="133884"/>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5"/>
        <p:cNvGrpSpPr/>
        <p:nvPr/>
      </p:nvGrpSpPr>
      <p:grpSpPr>
        <a:xfrm>
          <a:off x="0" y="0"/>
          <a:ext cx="0" cy="0"/>
          <a:chOff x="0" y="0"/>
          <a:chExt cx="0" cy="0"/>
        </a:xfrm>
      </p:grpSpPr>
      <p:grpSp>
        <p:nvGrpSpPr>
          <p:cNvPr id="837" name="Google Shape;837;p45"/>
          <p:cNvGrpSpPr/>
          <p:nvPr/>
        </p:nvGrpSpPr>
        <p:grpSpPr>
          <a:xfrm>
            <a:off x="299286" y="189025"/>
            <a:ext cx="133205" cy="119344"/>
            <a:chOff x="222150" y="185025"/>
            <a:chExt cx="170100" cy="152400"/>
          </a:xfrm>
        </p:grpSpPr>
        <p:cxnSp>
          <p:nvCxnSpPr>
            <p:cNvPr id="838" name="Google Shape;838;p45"/>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839" name="Google Shape;839;p45"/>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840" name="Google Shape;840;p45"/>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841" name="Google Shape;841;p45"/>
          <p:cNvGrpSpPr/>
          <p:nvPr/>
        </p:nvGrpSpPr>
        <p:grpSpPr>
          <a:xfrm>
            <a:off x="286625" y="3999999"/>
            <a:ext cx="145867" cy="958251"/>
            <a:chOff x="286625" y="3923799"/>
            <a:chExt cx="145867" cy="958251"/>
          </a:xfrm>
        </p:grpSpPr>
        <p:sp>
          <p:nvSpPr>
            <p:cNvPr id="842" name="Google Shape;842;p45"/>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3" name="Google Shape;843;p45"/>
            <p:cNvGrpSpPr/>
            <p:nvPr/>
          </p:nvGrpSpPr>
          <p:grpSpPr>
            <a:xfrm>
              <a:off x="298112" y="4342643"/>
              <a:ext cx="110182" cy="126862"/>
              <a:chOff x="281100" y="2027800"/>
              <a:chExt cx="140700" cy="162000"/>
            </a:xfrm>
          </p:grpSpPr>
          <p:sp>
            <p:nvSpPr>
              <p:cNvPr id="844" name="Google Shape;844;p45"/>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 name="Google Shape;845;p45"/>
              <p:cNvGrpSpPr/>
              <p:nvPr/>
            </p:nvGrpSpPr>
            <p:grpSpPr>
              <a:xfrm>
                <a:off x="308875" y="2088450"/>
                <a:ext cx="85200" cy="40700"/>
                <a:chOff x="308875" y="2087000"/>
                <a:chExt cx="85200" cy="40700"/>
              </a:xfrm>
            </p:grpSpPr>
            <p:cxnSp>
              <p:nvCxnSpPr>
                <p:cNvPr id="846" name="Google Shape;846;p45"/>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847" name="Google Shape;847;p45"/>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848" name="Google Shape;848;p45"/>
            <p:cNvGrpSpPr/>
            <p:nvPr/>
          </p:nvGrpSpPr>
          <p:grpSpPr>
            <a:xfrm>
              <a:off x="286625" y="3923799"/>
              <a:ext cx="133200" cy="133200"/>
              <a:chOff x="286625" y="3648899"/>
              <a:chExt cx="133200" cy="133200"/>
            </a:xfrm>
          </p:grpSpPr>
          <p:sp>
            <p:nvSpPr>
              <p:cNvPr id="849" name="Google Shape;849;p45"/>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5"/>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2" name="Google Shape;852;p45"/>
          <p:cNvSpPr txBox="1">
            <a:spLocks noGrp="1"/>
          </p:cNvSpPr>
          <p:nvPr>
            <p:ph type="title"/>
          </p:nvPr>
        </p:nvSpPr>
        <p:spPr>
          <a:xfrm>
            <a:off x="545123" y="2202337"/>
            <a:ext cx="1827782" cy="744701"/>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dirty="0" smtClean="0">
                <a:latin typeface="Sakkal Majalla" panose="02000000000000000000" pitchFamily="2" charset="-78"/>
                <a:cs typeface="Sakkal Majalla" panose="02000000000000000000" pitchFamily="2" charset="-78"/>
              </a:rPr>
              <a:t>لنطبق معا </a:t>
            </a:r>
            <a:endParaRPr dirty="0">
              <a:latin typeface="Sakkal Majalla" panose="02000000000000000000" pitchFamily="2" charset="-78"/>
              <a:cs typeface="Sakkal Majalla" panose="02000000000000000000" pitchFamily="2" charset="-78"/>
            </a:endParaRPr>
          </a:p>
        </p:txBody>
      </p:sp>
      <p:cxnSp>
        <p:nvCxnSpPr>
          <p:cNvPr id="853" name="Google Shape;853;p45"/>
          <p:cNvCxnSpPr/>
          <p:nvPr/>
        </p:nvCxnSpPr>
        <p:spPr>
          <a:xfrm flipH="1" flipV="1">
            <a:off x="668215" y="2857500"/>
            <a:ext cx="1600358" cy="17072"/>
          </a:xfrm>
          <a:prstGeom prst="straightConnector1">
            <a:avLst/>
          </a:prstGeom>
          <a:noFill/>
          <a:ln w="9525" cap="flat" cmpd="sng">
            <a:solidFill>
              <a:schemeClr val="dk2"/>
            </a:solidFill>
            <a:prstDash val="solid"/>
            <a:round/>
            <a:headEnd type="none" w="med" len="med"/>
            <a:tailEnd type="stealth" w="med" len="med"/>
          </a:ln>
        </p:spPr>
      </p:cxnSp>
      <p:sp>
        <p:nvSpPr>
          <p:cNvPr id="854" name="Google Shape;854;p45">
            <a:hlinkClick r:id="rId4"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5">
            <a:hlinkClick r:id="rId4"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5">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5">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57"/>
          <p:cNvSpPr/>
          <p:nvPr/>
        </p:nvSpPr>
        <p:spPr>
          <a:xfrm>
            <a:off x="6979655" y="247943"/>
            <a:ext cx="1066200" cy="1507800"/>
          </a:xfrm>
          <a:prstGeom prst="roundRect">
            <a:avLst>
              <a:gd name="adj" fmla="val 10753"/>
            </a:avLst>
          </a:prstGeom>
          <a:gradFill>
            <a:gsLst>
              <a:gs pos="0">
                <a:srgbClr val="80DFFF"/>
              </a:gs>
              <a:gs pos="100000">
                <a:srgbClr val="318FFA">
                  <a:alpha val="71764"/>
                </a:srgbClr>
              </a:gs>
            </a:gsLst>
            <a:lin ang="2698631" scaled="0"/>
          </a:gradFill>
          <a:ln>
            <a:noFill/>
          </a:ln>
          <a:effectLst>
            <a:outerShdw blurRad="57150" dist="19050"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 name="Google Shape;1163;p57"/>
          <p:cNvGrpSpPr/>
          <p:nvPr/>
        </p:nvGrpSpPr>
        <p:grpSpPr>
          <a:xfrm>
            <a:off x="299286" y="189025"/>
            <a:ext cx="133205" cy="119344"/>
            <a:chOff x="222150" y="185025"/>
            <a:chExt cx="170100" cy="152400"/>
          </a:xfrm>
        </p:grpSpPr>
        <p:cxnSp>
          <p:nvCxnSpPr>
            <p:cNvPr id="1164" name="Google Shape;1164;p57"/>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165" name="Google Shape;1165;p57"/>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166" name="Google Shape;1166;p57"/>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1167" name="Google Shape;1167;p57"/>
          <p:cNvGrpSpPr/>
          <p:nvPr/>
        </p:nvGrpSpPr>
        <p:grpSpPr>
          <a:xfrm>
            <a:off x="286625" y="3999999"/>
            <a:ext cx="145867" cy="958251"/>
            <a:chOff x="286625" y="3923799"/>
            <a:chExt cx="145867" cy="958251"/>
          </a:xfrm>
        </p:grpSpPr>
        <p:sp>
          <p:nvSpPr>
            <p:cNvPr id="1168" name="Google Shape;1168;p57"/>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9" name="Google Shape;1169;p57"/>
            <p:cNvGrpSpPr/>
            <p:nvPr/>
          </p:nvGrpSpPr>
          <p:grpSpPr>
            <a:xfrm>
              <a:off x="298112" y="4342643"/>
              <a:ext cx="110182" cy="126862"/>
              <a:chOff x="281100" y="2027800"/>
              <a:chExt cx="140700" cy="162000"/>
            </a:xfrm>
          </p:grpSpPr>
          <p:sp>
            <p:nvSpPr>
              <p:cNvPr id="1170" name="Google Shape;1170;p57"/>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57"/>
              <p:cNvGrpSpPr/>
              <p:nvPr/>
            </p:nvGrpSpPr>
            <p:grpSpPr>
              <a:xfrm>
                <a:off x="308875" y="2088450"/>
                <a:ext cx="85200" cy="40700"/>
                <a:chOff x="308875" y="2087000"/>
                <a:chExt cx="85200" cy="40700"/>
              </a:xfrm>
            </p:grpSpPr>
            <p:cxnSp>
              <p:nvCxnSpPr>
                <p:cNvPr id="1172" name="Google Shape;1172;p57"/>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1173" name="Google Shape;1173;p57"/>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174" name="Google Shape;1174;p57"/>
            <p:cNvGrpSpPr/>
            <p:nvPr/>
          </p:nvGrpSpPr>
          <p:grpSpPr>
            <a:xfrm>
              <a:off x="286625" y="3923799"/>
              <a:ext cx="133200" cy="133200"/>
              <a:chOff x="286625" y="3648899"/>
              <a:chExt cx="133200" cy="133200"/>
            </a:xfrm>
          </p:grpSpPr>
          <p:sp>
            <p:nvSpPr>
              <p:cNvPr id="1175" name="Google Shape;1175;p57"/>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7"/>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78" name="Google Shape;1178;p57"/>
          <p:cNvSpPr txBox="1">
            <a:spLocks noGrp="1"/>
          </p:cNvSpPr>
          <p:nvPr>
            <p:ph type="title"/>
          </p:nvPr>
        </p:nvSpPr>
        <p:spPr>
          <a:xfrm>
            <a:off x="892500" y="859550"/>
            <a:ext cx="5883600" cy="1983667"/>
          </a:xfrm>
          <a:prstGeom prst="rect">
            <a:avLst/>
          </a:prstGeom>
        </p:spPr>
        <p:txBody>
          <a:bodyPr spcFirstLastPara="1" wrap="square" lIns="91425" tIns="91425" rIns="91425" bIns="91425" anchor="ctr" anchorCtr="0">
            <a:noAutofit/>
          </a:bodyPr>
          <a:lstStyle/>
          <a:p>
            <a:pPr algn="r" rtl="1"/>
            <a:r>
              <a:rPr lang="ar-SA" sz="1800" dirty="0">
                <a:solidFill>
                  <a:schemeClr val="bg1"/>
                </a:solidFill>
                <a:latin typeface="Sakkal Majalla" panose="02000000000000000000" pitchFamily="2" charset="-78"/>
                <a:cs typeface="Sakkal Majalla" panose="02000000000000000000" pitchFamily="2" charset="-78"/>
              </a:rPr>
              <a:t>استخدام البرامج المختلفة لإنشاء الملفات، وذلك حسب طبيعة الملف المطلوب.</a:t>
            </a:r>
            <a:br>
              <a:rPr lang="ar-SA" sz="1800" dirty="0">
                <a:solidFill>
                  <a:schemeClr val="bg1"/>
                </a:solidFill>
                <a:latin typeface="Sakkal Majalla" panose="02000000000000000000" pitchFamily="2" charset="-78"/>
                <a:cs typeface="Sakkal Majalla" panose="02000000000000000000" pitchFamily="2" charset="-78"/>
              </a:rPr>
            </a:br>
            <a:r>
              <a:rPr lang="ar-SA" sz="1800" dirty="0">
                <a:solidFill>
                  <a:schemeClr val="bg1"/>
                </a:solidFill>
                <a:latin typeface="Sakkal Majalla" panose="02000000000000000000" pitchFamily="2" charset="-78"/>
                <a:cs typeface="Sakkal Majalla" panose="02000000000000000000" pitchFamily="2" charset="-78"/>
              </a:rPr>
              <a:t>فمثلًا يمكنك إنشاء </a:t>
            </a:r>
            <a:r>
              <a:rPr lang="ar-SA" sz="1800" dirty="0">
                <a:solidFill>
                  <a:schemeClr val="tx2">
                    <a:lumMod val="75000"/>
                  </a:schemeClr>
                </a:solidFill>
                <a:latin typeface="Sakkal Majalla" panose="02000000000000000000" pitchFamily="2" charset="-78"/>
                <a:cs typeface="Sakkal Majalla" panose="02000000000000000000" pitchFamily="2" charset="-78"/>
              </a:rPr>
              <a:t>مستند باستخدام برنامج مايكروسوفت وورد</a:t>
            </a:r>
            <a:r>
              <a:rPr lang="ar-SA" sz="1800" dirty="0">
                <a:solidFill>
                  <a:schemeClr val="bg1"/>
                </a:solidFill>
                <a:latin typeface="Sakkal Majalla" panose="02000000000000000000" pitchFamily="2" charset="-78"/>
                <a:cs typeface="Sakkal Majalla" panose="02000000000000000000" pitchFamily="2" charset="-78"/>
              </a:rPr>
              <a:t>، </a:t>
            </a:r>
            <a:r>
              <a:rPr lang="ar-SA" sz="1800" dirty="0" smtClean="0">
                <a:solidFill>
                  <a:schemeClr val="bg1"/>
                </a:solidFill>
                <a:latin typeface="Sakkal Majalla" panose="02000000000000000000" pitchFamily="2" charset="-78"/>
                <a:cs typeface="Sakkal Majalla" panose="02000000000000000000" pitchFamily="2" charset="-78"/>
              </a:rPr>
              <a:t/>
            </a:r>
            <a:br>
              <a:rPr lang="ar-SA" sz="1800" dirty="0" smtClean="0">
                <a:solidFill>
                  <a:schemeClr val="bg1"/>
                </a:solidFill>
                <a:latin typeface="Sakkal Majalla" panose="02000000000000000000" pitchFamily="2" charset="-78"/>
                <a:cs typeface="Sakkal Majalla" panose="02000000000000000000" pitchFamily="2" charset="-78"/>
              </a:rPr>
            </a:br>
            <a:r>
              <a:rPr lang="ar-SA" sz="1800" dirty="0" smtClean="0">
                <a:solidFill>
                  <a:schemeClr val="bg1"/>
                </a:solidFill>
                <a:latin typeface="Sakkal Majalla" panose="02000000000000000000" pitchFamily="2" charset="-78"/>
                <a:cs typeface="Sakkal Majalla" panose="02000000000000000000" pitchFamily="2" charset="-78"/>
              </a:rPr>
              <a:t>كما  يمكنك </a:t>
            </a:r>
            <a:r>
              <a:rPr lang="ar-SA" sz="1800" dirty="0">
                <a:solidFill>
                  <a:schemeClr val="bg1"/>
                </a:solidFill>
                <a:latin typeface="Sakkal Majalla" panose="02000000000000000000" pitchFamily="2" charset="-78"/>
                <a:cs typeface="Sakkal Majalla" panose="02000000000000000000" pitchFamily="2" charset="-78"/>
              </a:rPr>
              <a:t>إنشاء </a:t>
            </a:r>
            <a:r>
              <a:rPr lang="ar-SA" sz="1800" dirty="0">
                <a:solidFill>
                  <a:schemeClr val="tx2">
                    <a:lumMod val="75000"/>
                  </a:schemeClr>
                </a:solidFill>
                <a:latin typeface="Sakkal Majalla" panose="02000000000000000000" pitchFamily="2" charset="-78"/>
                <a:cs typeface="Sakkal Majalla" panose="02000000000000000000" pitchFamily="2" charset="-78"/>
              </a:rPr>
              <a:t>صورة باستخدام برنامج الرسام (</a:t>
            </a:r>
            <a:r>
              <a:rPr lang="en-GB" sz="1800" dirty="0">
                <a:solidFill>
                  <a:schemeClr val="tx2">
                    <a:lumMod val="75000"/>
                  </a:schemeClr>
                </a:solidFill>
                <a:latin typeface="Sakkal Majalla" panose="02000000000000000000" pitchFamily="2" charset="-78"/>
                <a:cs typeface="Sakkal Majalla" panose="02000000000000000000" pitchFamily="2" charset="-78"/>
              </a:rPr>
              <a:t>Paint</a:t>
            </a:r>
            <a:r>
              <a:rPr lang="ar-SA" sz="1800" dirty="0" smtClean="0">
                <a:solidFill>
                  <a:schemeClr val="tx2">
                    <a:lumMod val="75000"/>
                  </a:schemeClr>
                </a:solidFill>
                <a:latin typeface="Sakkal Majalla" panose="02000000000000000000" pitchFamily="2" charset="-78"/>
                <a:cs typeface="Sakkal Majalla" panose="02000000000000000000" pitchFamily="2" charset="-78"/>
              </a:rPr>
              <a:t>).</a:t>
            </a:r>
            <a:r>
              <a:rPr lang="en-GB" sz="1800" dirty="0">
                <a:solidFill>
                  <a:schemeClr val="bg1"/>
                </a:solidFill>
                <a:latin typeface="Sakkal Majalla" panose="02000000000000000000" pitchFamily="2" charset="-78"/>
                <a:cs typeface="Sakkal Majalla" panose="02000000000000000000" pitchFamily="2" charset="-78"/>
              </a:rPr>
              <a:t/>
            </a:r>
            <a:br>
              <a:rPr lang="en-GB" sz="1800" dirty="0">
                <a:solidFill>
                  <a:schemeClr val="bg1"/>
                </a:solidFill>
                <a:latin typeface="Sakkal Majalla" panose="02000000000000000000" pitchFamily="2" charset="-78"/>
                <a:cs typeface="Sakkal Majalla" panose="02000000000000000000" pitchFamily="2" charset="-78"/>
              </a:rPr>
            </a:br>
            <a:r>
              <a:rPr lang="ar-SA" sz="1800" dirty="0" smtClean="0">
                <a:solidFill>
                  <a:schemeClr val="bg1"/>
                </a:solidFill>
                <a:latin typeface="Sakkal Majalla" panose="02000000000000000000" pitchFamily="2" charset="-78"/>
                <a:cs typeface="Sakkal Majalla" panose="02000000000000000000" pitchFamily="2" charset="-78"/>
              </a:rPr>
              <a:t/>
            </a:r>
            <a:br>
              <a:rPr lang="ar-SA" sz="1800" dirty="0" smtClean="0">
                <a:solidFill>
                  <a:schemeClr val="bg1"/>
                </a:solidFill>
                <a:latin typeface="Sakkal Majalla" panose="02000000000000000000" pitchFamily="2" charset="-78"/>
                <a:cs typeface="Sakkal Majalla" panose="02000000000000000000" pitchFamily="2" charset="-78"/>
              </a:rPr>
            </a:br>
            <a:r>
              <a:rPr lang="ar-EG" sz="1800" dirty="0" smtClean="0">
                <a:solidFill>
                  <a:schemeClr val="bg1"/>
                </a:solidFill>
                <a:latin typeface="Sakkal Majalla" panose="02000000000000000000" pitchFamily="2" charset="-78"/>
                <a:cs typeface="Sakkal Majalla" panose="02000000000000000000" pitchFamily="2" charset="-78"/>
              </a:rPr>
              <a:t>لنقم </a:t>
            </a:r>
            <a:r>
              <a:rPr lang="ar-EG" sz="1800" dirty="0">
                <a:solidFill>
                  <a:schemeClr val="bg1"/>
                </a:solidFill>
                <a:latin typeface="Sakkal Majalla" panose="02000000000000000000" pitchFamily="2" charset="-78"/>
                <a:cs typeface="Sakkal Majalla" panose="02000000000000000000" pitchFamily="2" charset="-78"/>
              </a:rPr>
              <a:t>بإنشاء</a:t>
            </a:r>
            <a:r>
              <a:rPr lang="ar-SA" sz="1800" dirty="0">
                <a:solidFill>
                  <a:schemeClr val="bg1"/>
                </a:solidFill>
                <a:latin typeface="Sakkal Majalla" panose="02000000000000000000" pitchFamily="2" charset="-78"/>
                <a:cs typeface="Sakkal Majalla" panose="02000000000000000000" pitchFamily="2" charset="-78"/>
              </a:rPr>
              <a:t> </a:t>
            </a:r>
            <a:r>
              <a:rPr lang="ar-SA" sz="1800" dirty="0" smtClean="0">
                <a:solidFill>
                  <a:schemeClr val="bg1"/>
                </a:solidFill>
                <a:latin typeface="Sakkal Majalla" panose="02000000000000000000" pitchFamily="2" charset="-78"/>
                <a:cs typeface="Sakkal Majalla" panose="02000000000000000000" pitchFamily="2" charset="-78"/>
              </a:rPr>
              <a:t>ملف </a:t>
            </a:r>
            <a:r>
              <a:rPr lang="ar-SA" sz="1800" dirty="0">
                <a:solidFill>
                  <a:schemeClr val="bg1"/>
                </a:solidFill>
                <a:latin typeface="Sakkal Majalla" panose="02000000000000000000" pitchFamily="2" charset="-78"/>
                <a:cs typeface="Sakkal Majalla" panose="02000000000000000000" pitchFamily="2" charset="-78"/>
              </a:rPr>
              <a:t>صورة </a:t>
            </a:r>
            <a:r>
              <a:rPr lang="ar-SA" sz="1800" dirty="0" smtClean="0">
                <a:solidFill>
                  <a:schemeClr val="bg1"/>
                </a:solidFill>
                <a:latin typeface="Sakkal Majalla" panose="02000000000000000000" pitchFamily="2" charset="-78"/>
                <a:cs typeface="Sakkal Majalla" panose="02000000000000000000" pitchFamily="2" charset="-78"/>
              </a:rPr>
              <a:t>باستخدام الرسام </a:t>
            </a:r>
            <a:r>
              <a:rPr lang="en-US" sz="1800" dirty="0" smtClean="0">
                <a:solidFill>
                  <a:schemeClr val="bg1"/>
                </a:solidFill>
                <a:latin typeface="Sakkal Majalla" panose="02000000000000000000" pitchFamily="2" charset="-78"/>
                <a:cs typeface="Sakkal Majalla" panose="02000000000000000000" pitchFamily="2" charset="-78"/>
              </a:rPr>
              <a:t>Print</a:t>
            </a:r>
            <a:r>
              <a:rPr lang="ar-SA" sz="1800" dirty="0" smtClean="0">
                <a:solidFill>
                  <a:schemeClr val="bg1"/>
                </a:solidFill>
                <a:latin typeface="Sakkal Majalla" panose="02000000000000000000" pitchFamily="2" charset="-78"/>
                <a:cs typeface="Sakkal Majalla" panose="02000000000000000000" pitchFamily="2" charset="-78"/>
              </a:rPr>
              <a:t> </a:t>
            </a:r>
            <a:endParaRPr sz="1800" dirty="0">
              <a:latin typeface="Sakkal Majalla" panose="02000000000000000000" pitchFamily="2" charset="-78"/>
              <a:cs typeface="Sakkal Majalla" panose="02000000000000000000" pitchFamily="2" charset="-78"/>
            </a:endParaRPr>
          </a:p>
        </p:txBody>
      </p:sp>
      <p:grpSp>
        <p:nvGrpSpPr>
          <p:cNvPr id="1179" name="Google Shape;1179;p57"/>
          <p:cNvGrpSpPr/>
          <p:nvPr/>
        </p:nvGrpSpPr>
        <p:grpSpPr>
          <a:xfrm>
            <a:off x="7128905" y="361518"/>
            <a:ext cx="767700" cy="935100"/>
            <a:chOff x="869200" y="3314325"/>
            <a:chExt cx="767700" cy="935100"/>
          </a:xfrm>
        </p:grpSpPr>
        <p:grpSp>
          <p:nvGrpSpPr>
            <p:cNvPr id="1180" name="Google Shape;1180;p57"/>
            <p:cNvGrpSpPr/>
            <p:nvPr/>
          </p:nvGrpSpPr>
          <p:grpSpPr>
            <a:xfrm>
              <a:off x="869200" y="3314325"/>
              <a:ext cx="767700" cy="935100"/>
              <a:chOff x="686162" y="3668500"/>
              <a:chExt cx="767700" cy="935100"/>
            </a:xfrm>
          </p:grpSpPr>
          <p:sp>
            <p:nvSpPr>
              <p:cNvPr id="1181" name="Google Shape;1181;p57"/>
              <p:cNvSpPr/>
              <p:nvPr/>
            </p:nvSpPr>
            <p:spPr>
              <a:xfrm>
                <a:off x="686162" y="3668500"/>
                <a:ext cx="767700" cy="935100"/>
              </a:xfrm>
              <a:prstGeom prst="roundRect">
                <a:avLst>
                  <a:gd name="adj" fmla="val 8004"/>
                </a:avLst>
              </a:prstGeom>
              <a:gradFill>
                <a:gsLst>
                  <a:gs pos="0">
                    <a:srgbClr val="FFFFFF"/>
                  </a:gs>
                  <a:gs pos="100000">
                    <a:srgbClr val="C5C7F4"/>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2" name="Google Shape;1182;p57"/>
              <p:cNvGrpSpPr/>
              <p:nvPr/>
            </p:nvGrpSpPr>
            <p:grpSpPr>
              <a:xfrm>
                <a:off x="829632" y="4243824"/>
                <a:ext cx="480900" cy="187251"/>
                <a:chOff x="829632" y="4243824"/>
                <a:chExt cx="480900" cy="187251"/>
              </a:xfrm>
            </p:grpSpPr>
            <p:sp>
              <p:nvSpPr>
                <p:cNvPr id="1183" name="Google Shape;1183;p57"/>
                <p:cNvSpPr/>
                <p:nvPr/>
              </p:nvSpPr>
              <p:spPr>
                <a:xfrm>
                  <a:off x="829632" y="4243824"/>
                  <a:ext cx="480900" cy="408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7"/>
                <p:cNvSpPr/>
                <p:nvPr/>
              </p:nvSpPr>
              <p:spPr>
                <a:xfrm>
                  <a:off x="829632" y="4317049"/>
                  <a:ext cx="480900" cy="408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7"/>
                <p:cNvSpPr/>
                <p:nvPr/>
              </p:nvSpPr>
              <p:spPr>
                <a:xfrm>
                  <a:off x="911649" y="4390275"/>
                  <a:ext cx="316800" cy="408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6" name="Google Shape;1186;p57"/>
            <p:cNvSpPr/>
            <p:nvPr/>
          </p:nvSpPr>
          <p:spPr>
            <a:xfrm>
              <a:off x="1084816" y="3429248"/>
              <a:ext cx="336576" cy="336718"/>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solidFill>
              <a:srgbClr val="29283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7" name="Google Shape;1187;p57"/>
            <p:cNvGrpSpPr/>
            <p:nvPr/>
          </p:nvGrpSpPr>
          <p:grpSpPr>
            <a:xfrm>
              <a:off x="1138484" y="3491175"/>
              <a:ext cx="229200" cy="229200"/>
              <a:chOff x="955447" y="3949400"/>
              <a:chExt cx="229200" cy="229200"/>
            </a:xfrm>
          </p:grpSpPr>
          <p:sp>
            <p:nvSpPr>
              <p:cNvPr id="1188" name="Google Shape;1188;p57"/>
              <p:cNvSpPr/>
              <p:nvPr/>
            </p:nvSpPr>
            <p:spPr>
              <a:xfrm>
                <a:off x="955447" y="4043600"/>
                <a:ext cx="229200" cy="408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7"/>
              <p:cNvSpPr/>
              <p:nvPr/>
            </p:nvSpPr>
            <p:spPr>
              <a:xfrm rot="5400000">
                <a:off x="955447" y="4043600"/>
                <a:ext cx="229200" cy="408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0" name="Google Shape;1190;p57"/>
          <p:cNvGrpSpPr/>
          <p:nvPr/>
        </p:nvGrpSpPr>
        <p:grpSpPr>
          <a:xfrm>
            <a:off x="7128920" y="1390862"/>
            <a:ext cx="767672" cy="251306"/>
            <a:chOff x="6394925" y="2541508"/>
            <a:chExt cx="736800" cy="241200"/>
          </a:xfrm>
        </p:grpSpPr>
        <p:sp>
          <p:nvSpPr>
            <p:cNvPr id="1191" name="Google Shape;1191;p57"/>
            <p:cNvSpPr/>
            <p:nvPr/>
          </p:nvSpPr>
          <p:spPr>
            <a:xfrm rot="-5400000">
              <a:off x="6642725" y="2293708"/>
              <a:ext cx="241200" cy="736800"/>
            </a:xfrm>
            <a:prstGeom prst="roundRect">
              <a:avLst>
                <a:gd name="adj" fmla="val 19767"/>
              </a:avLst>
            </a:prstGeom>
            <a:gradFill>
              <a:gsLst>
                <a:gs pos="0">
                  <a:schemeClr val="lt1"/>
                </a:gs>
                <a:gs pos="100000">
                  <a:schemeClr val="dk2"/>
                </a:gs>
              </a:gsLst>
              <a:lin ang="2698631"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7"/>
            <p:cNvSpPr/>
            <p:nvPr/>
          </p:nvSpPr>
          <p:spPr>
            <a:xfrm rot="-5400000">
              <a:off x="6465199" y="2584700"/>
              <a:ext cx="152700" cy="154800"/>
            </a:xfrm>
            <a:prstGeom prst="roundRect">
              <a:avLst>
                <a:gd name="adj" fmla="val 7267"/>
              </a:avLst>
            </a:pr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7"/>
            <p:cNvSpPr/>
            <p:nvPr/>
          </p:nvSpPr>
          <p:spPr>
            <a:xfrm rot="-5400000">
              <a:off x="6686966" y="2584700"/>
              <a:ext cx="152700" cy="154800"/>
            </a:xfrm>
            <a:prstGeom prst="roundRect">
              <a:avLst>
                <a:gd name="adj" fmla="val 7267"/>
              </a:avLst>
            </a:prstGeom>
            <a:gradFill>
              <a:gsLst>
                <a:gs pos="0">
                  <a:srgbClr val="E57C85"/>
                </a:gs>
                <a:gs pos="100000">
                  <a:schemeClr val="accent6"/>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7"/>
            <p:cNvSpPr/>
            <p:nvPr/>
          </p:nvSpPr>
          <p:spPr>
            <a:xfrm rot="-5400000">
              <a:off x="6908732" y="2584700"/>
              <a:ext cx="152700" cy="154800"/>
            </a:xfrm>
            <a:prstGeom prst="roundRect">
              <a:avLst>
                <a:gd name="adj" fmla="val 7267"/>
              </a:avLst>
            </a:prstGeom>
            <a:gradFill>
              <a:gsLst>
                <a:gs pos="0">
                  <a:srgbClr val="80DFFF"/>
                </a:gs>
                <a:gs pos="100000">
                  <a:srgbClr val="318FFA">
                    <a:alpha val="71764"/>
                  </a:srgbClr>
                </a:gs>
              </a:gsLst>
              <a:lin ang="2698631"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95" name="Google Shape;1195;p57"/>
          <p:cNvCxnSpPr/>
          <p:nvPr/>
        </p:nvCxnSpPr>
        <p:spPr>
          <a:xfrm flipH="1" flipV="1">
            <a:off x="4070838" y="3305908"/>
            <a:ext cx="747347" cy="1"/>
          </a:xfrm>
          <a:prstGeom prst="straightConnector1">
            <a:avLst/>
          </a:prstGeom>
          <a:noFill/>
          <a:ln w="9525" cap="flat" cmpd="sng">
            <a:solidFill>
              <a:schemeClr val="dk2"/>
            </a:solidFill>
            <a:prstDash val="solid"/>
            <a:round/>
            <a:headEnd type="none" w="med" len="med"/>
            <a:tailEnd type="stealth" w="med" len="med"/>
          </a:ln>
        </p:spPr>
      </p:cxnSp>
      <p:sp>
        <p:nvSpPr>
          <p:cNvPr id="1196" name="Google Shape;1196;p57">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7">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7">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7">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مستطيل 1"/>
          <p:cNvSpPr/>
          <p:nvPr/>
        </p:nvSpPr>
        <p:spPr>
          <a:xfrm>
            <a:off x="3550796" y="247943"/>
            <a:ext cx="1952779" cy="646331"/>
          </a:xfrm>
          <a:prstGeom prst="rect">
            <a:avLst/>
          </a:prstGeom>
        </p:spPr>
        <p:txBody>
          <a:bodyPr wrap="none">
            <a:spAutoFit/>
          </a:bodyPr>
          <a:lstStyle/>
          <a:p>
            <a:pPr algn="ctr" defTabSz="584200" rtl="1" hangingPunct="0">
              <a:buClrTx/>
            </a:pPr>
            <a:r>
              <a:rPr lang="ar-SA" sz="3600" b="1" dirty="0">
                <a:solidFill>
                  <a:schemeClr val="bg1"/>
                </a:solidFill>
                <a:latin typeface="Sakkal Majalla" panose="02000000000000000000" pitchFamily="2" charset="-78"/>
                <a:ea typeface="Oswald"/>
                <a:cs typeface="Sakkal Majalla" panose="02000000000000000000" pitchFamily="2" charset="-78"/>
                <a:sym typeface="Helvetica Neue"/>
              </a:rPr>
              <a:t>إنشاء الملفات</a:t>
            </a:r>
          </a:p>
        </p:txBody>
      </p:sp>
      <p:pic>
        <p:nvPicPr>
          <p:cNvPr id="3" name="صورة 2" descr="لقطة الشاشة"/>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07" y="2599716"/>
            <a:ext cx="2968593" cy="2038203"/>
          </a:xfrm>
          <a:prstGeom prst="rect">
            <a:avLst/>
          </a:prstGeom>
        </p:spPr>
      </p:pic>
      <p:cxnSp>
        <p:nvCxnSpPr>
          <p:cNvPr id="9" name="رابط مستقيم 8"/>
          <p:cNvCxnSpPr/>
          <p:nvPr/>
        </p:nvCxnSpPr>
        <p:spPr>
          <a:xfrm>
            <a:off x="4811835" y="2599716"/>
            <a:ext cx="8793" cy="706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78"/>
                                        </p:tgtEl>
                                        <p:attrNameLst>
                                          <p:attrName>style.visibility</p:attrName>
                                        </p:attrNameLst>
                                      </p:cBhvr>
                                      <p:to>
                                        <p:strVal val="visible"/>
                                      </p:to>
                                    </p:set>
                                    <p:animEffect transition="in" filter="fade">
                                      <p:cBhvr>
                                        <p:cTn id="7" dur="1000"/>
                                        <p:tgtEl>
                                          <p:spTgt spid="1178"/>
                                        </p:tgtEl>
                                      </p:cBhvr>
                                    </p:animEffect>
                                    <p:anim calcmode="lin" valueType="num">
                                      <p:cBhvr>
                                        <p:cTn id="8" dur="1000" fill="hold"/>
                                        <p:tgtEl>
                                          <p:spTgt spid="1178"/>
                                        </p:tgtEl>
                                        <p:attrNameLst>
                                          <p:attrName>ppt_x</p:attrName>
                                        </p:attrNameLst>
                                      </p:cBhvr>
                                      <p:tavLst>
                                        <p:tav tm="0">
                                          <p:val>
                                            <p:strVal val="#ppt_x"/>
                                          </p:val>
                                        </p:tav>
                                        <p:tav tm="100000">
                                          <p:val>
                                            <p:strVal val="#ppt_x"/>
                                          </p:val>
                                        </p:tav>
                                      </p:tavLst>
                                    </p:anim>
                                    <p:anim calcmode="lin" valueType="num">
                                      <p:cBhvr>
                                        <p:cTn id="9" dur="1000" fill="hold"/>
                                        <p:tgtEl>
                                          <p:spTgt spid="117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95"/>
                                        </p:tgtEl>
                                        <p:attrNameLst>
                                          <p:attrName>style.visibility</p:attrName>
                                        </p:attrNameLst>
                                      </p:cBhvr>
                                      <p:to>
                                        <p:strVal val="visible"/>
                                      </p:to>
                                    </p:set>
                                    <p:animEffect transition="in" filter="fade">
                                      <p:cBhvr>
                                        <p:cTn id="12" dur="1000"/>
                                        <p:tgtEl>
                                          <p:spTgt spid="1195"/>
                                        </p:tgtEl>
                                      </p:cBhvr>
                                    </p:animEffect>
                                    <p:anim calcmode="lin" valueType="num">
                                      <p:cBhvr>
                                        <p:cTn id="13" dur="1000" fill="hold"/>
                                        <p:tgtEl>
                                          <p:spTgt spid="1195"/>
                                        </p:tgtEl>
                                        <p:attrNameLst>
                                          <p:attrName>ppt_x</p:attrName>
                                        </p:attrNameLst>
                                      </p:cBhvr>
                                      <p:tavLst>
                                        <p:tav tm="0">
                                          <p:val>
                                            <p:strVal val="#ppt_x"/>
                                          </p:val>
                                        </p:tav>
                                        <p:tav tm="100000">
                                          <p:val>
                                            <p:strVal val="#ppt_x"/>
                                          </p:val>
                                        </p:tav>
                                      </p:tavLst>
                                    </p:anim>
                                    <p:anim calcmode="lin" valueType="num">
                                      <p:cBhvr>
                                        <p:cTn id="14" dur="1000" fill="hold"/>
                                        <p:tgtEl>
                                          <p:spTgt spid="119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57"/>
          <p:cNvSpPr/>
          <p:nvPr/>
        </p:nvSpPr>
        <p:spPr>
          <a:xfrm>
            <a:off x="6979655" y="247943"/>
            <a:ext cx="1066200" cy="1507800"/>
          </a:xfrm>
          <a:prstGeom prst="roundRect">
            <a:avLst>
              <a:gd name="adj" fmla="val 10753"/>
            </a:avLst>
          </a:prstGeom>
          <a:gradFill>
            <a:gsLst>
              <a:gs pos="0">
                <a:srgbClr val="80DFFF"/>
              </a:gs>
              <a:gs pos="100000">
                <a:srgbClr val="318FFA">
                  <a:alpha val="71764"/>
                </a:srgbClr>
              </a:gs>
            </a:gsLst>
            <a:lin ang="2698631" scaled="0"/>
          </a:gradFill>
          <a:ln>
            <a:noFill/>
          </a:ln>
          <a:effectLst>
            <a:outerShdw blurRad="57150" dist="19050"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 name="Google Shape;1163;p57"/>
          <p:cNvGrpSpPr/>
          <p:nvPr/>
        </p:nvGrpSpPr>
        <p:grpSpPr>
          <a:xfrm>
            <a:off x="299286" y="189025"/>
            <a:ext cx="133205" cy="119344"/>
            <a:chOff x="222150" y="185025"/>
            <a:chExt cx="170100" cy="152400"/>
          </a:xfrm>
        </p:grpSpPr>
        <p:cxnSp>
          <p:nvCxnSpPr>
            <p:cNvPr id="1164" name="Google Shape;1164;p57"/>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165" name="Google Shape;1165;p57"/>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166" name="Google Shape;1166;p57"/>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1167" name="Google Shape;1167;p57"/>
          <p:cNvGrpSpPr/>
          <p:nvPr/>
        </p:nvGrpSpPr>
        <p:grpSpPr>
          <a:xfrm>
            <a:off x="286625" y="3999999"/>
            <a:ext cx="145867" cy="958251"/>
            <a:chOff x="286625" y="3923799"/>
            <a:chExt cx="145867" cy="958251"/>
          </a:xfrm>
        </p:grpSpPr>
        <p:sp>
          <p:nvSpPr>
            <p:cNvPr id="1168" name="Google Shape;1168;p57"/>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9" name="Google Shape;1169;p57"/>
            <p:cNvGrpSpPr/>
            <p:nvPr/>
          </p:nvGrpSpPr>
          <p:grpSpPr>
            <a:xfrm>
              <a:off x="298112" y="4342643"/>
              <a:ext cx="110182" cy="126862"/>
              <a:chOff x="281100" y="2027800"/>
              <a:chExt cx="140700" cy="162000"/>
            </a:xfrm>
          </p:grpSpPr>
          <p:sp>
            <p:nvSpPr>
              <p:cNvPr id="1170" name="Google Shape;1170;p57"/>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57"/>
              <p:cNvGrpSpPr/>
              <p:nvPr/>
            </p:nvGrpSpPr>
            <p:grpSpPr>
              <a:xfrm>
                <a:off x="308875" y="2088450"/>
                <a:ext cx="85200" cy="40700"/>
                <a:chOff x="308875" y="2087000"/>
                <a:chExt cx="85200" cy="40700"/>
              </a:xfrm>
            </p:grpSpPr>
            <p:cxnSp>
              <p:nvCxnSpPr>
                <p:cNvPr id="1172" name="Google Shape;1172;p57"/>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1173" name="Google Shape;1173;p57"/>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174" name="Google Shape;1174;p57"/>
            <p:cNvGrpSpPr/>
            <p:nvPr/>
          </p:nvGrpSpPr>
          <p:grpSpPr>
            <a:xfrm>
              <a:off x="286625" y="3923799"/>
              <a:ext cx="133200" cy="133200"/>
              <a:chOff x="286625" y="3648899"/>
              <a:chExt cx="133200" cy="133200"/>
            </a:xfrm>
          </p:grpSpPr>
          <p:sp>
            <p:nvSpPr>
              <p:cNvPr id="1175" name="Google Shape;1175;p57"/>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7"/>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9" name="Google Shape;1179;p57"/>
          <p:cNvGrpSpPr/>
          <p:nvPr/>
        </p:nvGrpSpPr>
        <p:grpSpPr>
          <a:xfrm>
            <a:off x="7128905" y="361518"/>
            <a:ext cx="767700" cy="935100"/>
            <a:chOff x="869200" y="3314325"/>
            <a:chExt cx="767700" cy="935100"/>
          </a:xfrm>
        </p:grpSpPr>
        <p:grpSp>
          <p:nvGrpSpPr>
            <p:cNvPr id="1180" name="Google Shape;1180;p57"/>
            <p:cNvGrpSpPr/>
            <p:nvPr/>
          </p:nvGrpSpPr>
          <p:grpSpPr>
            <a:xfrm>
              <a:off x="869200" y="3314325"/>
              <a:ext cx="767700" cy="935100"/>
              <a:chOff x="686162" y="3668500"/>
              <a:chExt cx="767700" cy="935100"/>
            </a:xfrm>
          </p:grpSpPr>
          <p:sp>
            <p:nvSpPr>
              <p:cNvPr id="1181" name="Google Shape;1181;p57"/>
              <p:cNvSpPr/>
              <p:nvPr/>
            </p:nvSpPr>
            <p:spPr>
              <a:xfrm>
                <a:off x="686162" y="3668500"/>
                <a:ext cx="767700" cy="935100"/>
              </a:xfrm>
              <a:prstGeom prst="roundRect">
                <a:avLst>
                  <a:gd name="adj" fmla="val 8004"/>
                </a:avLst>
              </a:prstGeom>
              <a:gradFill>
                <a:gsLst>
                  <a:gs pos="0">
                    <a:srgbClr val="FFFFFF"/>
                  </a:gs>
                  <a:gs pos="100000">
                    <a:srgbClr val="C5C7F4"/>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2" name="Google Shape;1182;p57"/>
              <p:cNvGrpSpPr/>
              <p:nvPr/>
            </p:nvGrpSpPr>
            <p:grpSpPr>
              <a:xfrm>
                <a:off x="829632" y="4243824"/>
                <a:ext cx="480900" cy="187251"/>
                <a:chOff x="829632" y="4243824"/>
                <a:chExt cx="480900" cy="187251"/>
              </a:xfrm>
            </p:grpSpPr>
            <p:sp>
              <p:nvSpPr>
                <p:cNvPr id="1183" name="Google Shape;1183;p57"/>
                <p:cNvSpPr/>
                <p:nvPr/>
              </p:nvSpPr>
              <p:spPr>
                <a:xfrm>
                  <a:off x="829632" y="4243824"/>
                  <a:ext cx="480900" cy="408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7"/>
                <p:cNvSpPr/>
                <p:nvPr/>
              </p:nvSpPr>
              <p:spPr>
                <a:xfrm>
                  <a:off x="829632" y="4317049"/>
                  <a:ext cx="480900" cy="408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7"/>
                <p:cNvSpPr/>
                <p:nvPr/>
              </p:nvSpPr>
              <p:spPr>
                <a:xfrm>
                  <a:off x="911649" y="4390275"/>
                  <a:ext cx="316800" cy="408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6" name="Google Shape;1186;p57"/>
            <p:cNvSpPr/>
            <p:nvPr/>
          </p:nvSpPr>
          <p:spPr>
            <a:xfrm>
              <a:off x="1084816" y="3429248"/>
              <a:ext cx="336576" cy="336718"/>
            </a:xfrm>
            <a:custGeom>
              <a:avLst/>
              <a:gdLst/>
              <a:ahLst/>
              <a:cxnLst/>
              <a:rect l="l" t="t" r="r" b="b"/>
              <a:pathLst>
                <a:path w="14203" h="14209" extrusionOk="0">
                  <a:moveTo>
                    <a:pt x="7104" y="0"/>
                  </a:moveTo>
                  <a:cubicBezTo>
                    <a:pt x="3186" y="0"/>
                    <a:pt x="0" y="3181"/>
                    <a:pt x="0" y="7099"/>
                  </a:cubicBezTo>
                  <a:cubicBezTo>
                    <a:pt x="0" y="9129"/>
                    <a:pt x="847" y="10953"/>
                    <a:pt x="2209" y="12247"/>
                  </a:cubicBezTo>
                  <a:cubicBezTo>
                    <a:pt x="3484" y="13466"/>
                    <a:pt x="5211" y="14208"/>
                    <a:pt x="7104" y="14208"/>
                  </a:cubicBezTo>
                  <a:cubicBezTo>
                    <a:pt x="8998" y="14208"/>
                    <a:pt x="10725" y="13466"/>
                    <a:pt x="12000" y="12247"/>
                  </a:cubicBezTo>
                  <a:cubicBezTo>
                    <a:pt x="13357" y="10948"/>
                    <a:pt x="14202" y="9129"/>
                    <a:pt x="14202" y="7099"/>
                  </a:cubicBezTo>
                  <a:cubicBezTo>
                    <a:pt x="14202" y="3181"/>
                    <a:pt x="11029" y="0"/>
                    <a:pt x="7104" y="0"/>
                  </a:cubicBezTo>
                  <a:close/>
                </a:path>
              </a:pathLst>
            </a:custGeom>
            <a:solidFill>
              <a:srgbClr val="29283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7" name="Google Shape;1187;p57"/>
            <p:cNvGrpSpPr/>
            <p:nvPr/>
          </p:nvGrpSpPr>
          <p:grpSpPr>
            <a:xfrm>
              <a:off x="1138484" y="3491175"/>
              <a:ext cx="229200" cy="229200"/>
              <a:chOff x="955447" y="3949400"/>
              <a:chExt cx="229200" cy="229200"/>
            </a:xfrm>
          </p:grpSpPr>
          <p:sp>
            <p:nvSpPr>
              <p:cNvPr id="1188" name="Google Shape;1188;p57"/>
              <p:cNvSpPr/>
              <p:nvPr/>
            </p:nvSpPr>
            <p:spPr>
              <a:xfrm>
                <a:off x="955447" y="4043600"/>
                <a:ext cx="229200" cy="408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7"/>
              <p:cNvSpPr/>
              <p:nvPr/>
            </p:nvSpPr>
            <p:spPr>
              <a:xfrm rot="5400000">
                <a:off x="955447" y="4043600"/>
                <a:ext cx="229200" cy="408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0" name="Google Shape;1190;p57"/>
          <p:cNvGrpSpPr/>
          <p:nvPr/>
        </p:nvGrpSpPr>
        <p:grpSpPr>
          <a:xfrm>
            <a:off x="7128920" y="1390862"/>
            <a:ext cx="767672" cy="251306"/>
            <a:chOff x="6394925" y="2541508"/>
            <a:chExt cx="736800" cy="241200"/>
          </a:xfrm>
        </p:grpSpPr>
        <p:sp>
          <p:nvSpPr>
            <p:cNvPr id="1191" name="Google Shape;1191;p57"/>
            <p:cNvSpPr/>
            <p:nvPr/>
          </p:nvSpPr>
          <p:spPr>
            <a:xfrm rot="-5400000">
              <a:off x="6642725" y="2293708"/>
              <a:ext cx="241200" cy="736800"/>
            </a:xfrm>
            <a:prstGeom prst="roundRect">
              <a:avLst>
                <a:gd name="adj" fmla="val 19767"/>
              </a:avLst>
            </a:prstGeom>
            <a:gradFill>
              <a:gsLst>
                <a:gs pos="0">
                  <a:schemeClr val="lt1"/>
                </a:gs>
                <a:gs pos="100000">
                  <a:schemeClr val="dk2"/>
                </a:gs>
              </a:gsLst>
              <a:lin ang="2698631"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7"/>
            <p:cNvSpPr/>
            <p:nvPr/>
          </p:nvSpPr>
          <p:spPr>
            <a:xfrm rot="-5400000">
              <a:off x="6465199" y="2584700"/>
              <a:ext cx="152700" cy="154800"/>
            </a:xfrm>
            <a:prstGeom prst="roundRect">
              <a:avLst>
                <a:gd name="adj" fmla="val 7267"/>
              </a:avLst>
            </a:prstGeom>
            <a:gradFill>
              <a:gsLst>
                <a:gs pos="0">
                  <a:schemeClr val="lt2"/>
                </a:gs>
                <a:gs pos="100000">
                  <a:srgbClr val="E57C85"/>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7"/>
            <p:cNvSpPr/>
            <p:nvPr/>
          </p:nvSpPr>
          <p:spPr>
            <a:xfrm rot="-5400000">
              <a:off x="6686966" y="2584700"/>
              <a:ext cx="152700" cy="154800"/>
            </a:xfrm>
            <a:prstGeom prst="roundRect">
              <a:avLst>
                <a:gd name="adj" fmla="val 7267"/>
              </a:avLst>
            </a:prstGeom>
            <a:gradFill>
              <a:gsLst>
                <a:gs pos="0">
                  <a:srgbClr val="E57C85"/>
                </a:gs>
                <a:gs pos="100000">
                  <a:schemeClr val="accent6"/>
                </a:gs>
              </a:gsLst>
              <a:lin ang="5400700"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7"/>
            <p:cNvSpPr/>
            <p:nvPr/>
          </p:nvSpPr>
          <p:spPr>
            <a:xfrm rot="-5400000">
              <a:off x="6908732" y="2584700"/>
              <a:ext cx="152700" cy="154800"/>
            </a:xfrm>
            <a:prstGeom prst="roundRect">
              <a:avLst>
                <a:gd name="adj" fmla="val 7267"/>
              </a:avLst>
            </a:prstGeom>
            <a:gradFill>
              <a:gsLst>
                <a:gs pos="0">
                  <a:srgbClr val="80DFFF"/>
                </a:gs>
                <a:gs pos="100000">
                  <a:srgbClr val="318FFA">
                    <a:alpha val="71764"/>
                  </a:srgbClr>
                </a:gs>
              </a:gsLst>
              <a:lin ang="2698631" scaled="0"/>
            </a:gra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6" name="Google Shape;1196;p57">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7">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7">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7">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مستطيل 1"/>
          <p:cNvSpPr/>
          <p:nvPr/>
        </p:nvSpPr>
        <p:spPr>
          <a:xfrm>
            <a:off x="785078" y="215202"/>
            <a:ext cx="1952779" cy="646331"/>
          </a:xfrm>
          <a:prstGeom prst="rect">
            <a:avLst/>
          </a:prstGeom>
        </p:spPr>
        <p:txBody>
          <a:bodyPr wrap="none">
            <a:spAutoFit/>
          </a:bodyPr>
          <a:lstStyle/>
          <a:p>
            <a:pPr algn="ctr" defTabSz="584200" rtl="1" hangingPunct="0">
              <a:buClrTx/>
            </a:pPr>
            <a:r>
              <a:rPr lang="ar-SA" sz="3600" b="1" dirty="0">
                <a:solidFill>
                  <a:schemeClr val="bg1"/>
                </a:solidFill>
                <a:latin typeface="Sakkal Majalla" panose="02000000000000000000" pitchFamily="2" charset="-78"/>
                <a:ea typeface="Oswald"/>
                <a:cs typeface="Sakkal Majalla" panose="02000000000000000000" pitchFamily="2" charset="-78"/>
                <a:sym typeface="Helvetica Neue"/>
              </a:rPr>
              <a:t>إنشاء الملفات</a:t>
            </a:r>
          </a:p>
        </p:txBody>
      </p:sp>
      <p:pic>
        <p:nvPicPr>
          <p:cNvPr id="6" name="صورة 5" descr="لقطة الشاشة"/>
          <p:cNvPicPr>
            <a:picLocks noChangeAspect="1"/>
          </p:cNvPicPr>
          <p:nvPr/>
        </p:nvPicPr>
        <p:blipFill>
          <a:blip r:embed="rId4">
            <a:extLst>
              <a:ext uri="{BEBA8EAE-BF5A-486C-A8C5-ECC9F3942E4B}">
                <a14:imgProps xmlns:a14="http://schemas.microsoft.com/office/drawing/2010/main">
                  <a14:imgLayer r:embed="rId5">
                    <a14:imgEffect>
                      <a14:backgroundRemoval t="0" b="99301" l="0" r="100000"/>
                    </a14:imgEffect>
                  </a14:imgLayer>
                </a14:imgProps>
              </a:ext>
              <a:ext uri="{28A0092B-C50C-407E-A947-70E740481C1C}">
                <a14:useLocalDpi xmlns:a14="http://schemas.microsoft.com/office/drawing/2010/main" val="0"/>
              </a:ext>
            </a:extLst>
          </a:blip>
          <a:stretch>
            <a:fillRect/>
          </a:stretch>
        </p:blipFill>
        <p:spPr>
          <a:xfrm>
            <a:off x="2832057" y="476441"/>
            <a:ext cx="3139530" cy="4255477"/>
          </a:xfrm>
          <a:prstGeom prst="rect">
            <a:avLst/>
          </a:prstGeom>
        </p:spPr>
      </p:pic>
    </p:spTree>
    <p:extLst>
      <p:ext uri="{BB962C8B-B14F-4D97-AF65-F5344CB8AC3E}">
        <p14:creationId xmlns:p14="http://schemas.microsoft.com/office/powerpoint/2010/main" val="207392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grpSp>
        <p:nvGrpSpPr>
          <p:cNvPr id="1321" name="Google Shape;1321;p65"/>
          <p:cNvGrpSpPr/>
          <p:nvPr/>
        </p:nvGrpSpPr>
        <p:grpSpPr>
          <a:xfrm>
            <a:off x="299286" y="189025"/>
            <a:ext cx="133205" cy="119344"/>
            <a:chOff x="222150" y="185025"/>
            <a:chExt cx="170100" cy="152400"/>
          </a:xfrm>
        </p:grpSpPr>
        <p:cxnSp>
          <p:nvCxnSpPr>
            <p:cNvPr id="1322" name="Google Shape;1322;p65"/>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323" name="Google Shape;1323;p65"/>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1324" name="Google Shape;1324;p65"/>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1325" name="Google Shape;1325;p65"/>
          <p:cNvGrpSpPr/>
          <p:nvPr/>
        </p:nvGrpSpPr>
        <p:grpSpPr>
          <a:xfrm>
            <a:off x="286625" y="3999999"/>
            <a:ext cx="145867" cy="958251"/>
            <a:chOff x="286625" y="3923799"/>
            <a:chExt cx="145867" cy="958251"/>
          </a:xfrm>
        </p:grpSpPr>
        <p:sp>
          <p:nvSpPr>
            <p:cNvPr id="1326" name="Google Shape;1326;p65"/>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7" name="Google Shape;1327;p65"/>
            <p:cNvGrpSpPr/>
            <p:nvPr/>
          </p:nvGrpSpPr>
          <p:grpSpPr>
            <a:xfrm>
              <a:off x="298112" y="4342643"/>
              <a:ext cx="110182" cy="126862"/>
              <a:chOff x="281100" y="2027800"/>
              <a:chExt cx="140700" cy="162000"/>
            </a:xfrm>
          </p:grpSpPr>
          <p:sp>
            <p:nvSpPr>
              <p:cNvPr id="1328" name="Google Shape;1328;p65"/>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65"/>
              <p:cNvGrpSpPr/>
              <p:nvPr/>
            </p:nvGrpSpPr>
            <p:grpSpPr>
              <a:xfrm>
                <a:off x="308875" y="2088450"/>
                <a:ext cx="85200" cy="40700"/>
                <a:chOff x="308875" y="2087000"/>
                <a:chExt cx="85200" cy="40700"/>
              </a:xfrm>
            </p:grpSpPr>
            <p:cxnSp>
              <p:nvCxnSpPr>
                <p:cNvPr id="1330" name="Google Shape;1330;p65"/>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1331" name="Google Shape;1331;p65"/>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332" name="Google Shape;1332;p65"/>
            <p:cNvGrpSpPr/>
            <p:nvPr/>
          </p:nvGrpSpPr>
          <p:grpSpPr>
            <a:xfrm>
              <a:off x="286625" y="3923799"/>
              <a:ext cx="133200" cy="133200"/>
              <a:chOff x="286625" y="3648899"/>
              <a:chExt cx="133200" cy="133200"/>
            </a:xfrm>
          </p:grpSpPr>
          <p:sp>
            <p:nvSpPr>
              <p:cNvPr id="1333" name="Google Shape;1333;p65"/>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9" name="Google Shape;1339;p65"/>
          <p:cNvGrpSpPr/>
          <p:nvPr/>
        </p:nvGrpSpPr>
        <p:grpSpPr>
          <a:xfrm>
            <a:off x="964874" y="527538"/>
            <a:ext cx="7080087" cy="4967653"/>
            <a:chOff x="964875" y="1173312"/>
            <a:chExt cx="3028620" cy="2694948"/>
          </a:xfrm>
        </p:grpSpPr>
        <p:sp>
          <p:nvSpPr>
            <p:cNvPr id="1340" name="Google Shape;1340;p65"/>
            <p:cNvSpPr/>
            <p:nvPr/>
          </p:nvSpPr>
          <p:spPr>
            <a:xfrm>
              <a:off x="964875" y="1173312"/>
              <a:ext cx="3028374" cy="1857205"/>
            </a:xfrm>
            <a:custGeom>
              <a:avLst/>
              <a:gdLst/>
              <a:ahLst/>
              <a:cxnLst/>
              <a:rect l="l" t="t" r="r" b="b"/>
              <a:pathLst>
                <a:path w="145893" h="86765" extrusionOk="0">
                  <a:moveTo>
                    <a:pt x="139847" y="5536"/>
                  </a:moveTo>
                  <a:cubicBezTo>
                    <a:pt x="140015" y="5536"/>
                    <a:pt x="140153" y="5674"/>
                    <a:pt x="140153" y="5841"/>
                  </a:cubicBezTo>
                  <a:lnTo>
                    <a:pt x="140153" y="80515"/>
                  </a:lnTo>
                  <a:cubicBezTo>
                    <a:pt x="140153" y="80682"/>
                    <a:pt x="140015" y="80820"/>
                    <a:pt x="139847" y="80820"/>
                  </a:cubicBezTo>
                  <a:lnTo>
                    <a:pt x="6045" y="80820"/>
                  </a:lnTo>
                  <a:cubicBezTo>
                    <a:pt x="5878" y="80820"/>
                    <a:pt x="5740" y="80682"/>
                    <a:pt x="5740" y="80515"/>
                  </a:cubicBezTo>
                  <a:lnTo>
                    <a:pt x="5740" y="5841"/>
                  </a:lnTo>
                  <a:cubicBezTo>
                    <a:pt x="5740" y="5674"/>
                    <a:pt x="5878" y="5536"/>
                    <a:pt x="6045" y="5536"/>
                  </a:cubicBezTo>
                  <a:close/>
                  <a:moveTo>
                    <a:pt x="2438" y="0"/>
                  </a:moveTo>
                  <a:cubicBezTo>
                    <a:pt x="1094" y="0"/>
                    <a:pt x="0" y="1094"/>
                    <a:pt x="0" y="2438"/>
                  </a:cubicBezTo>
                  <a:lnTo>
                    <a:pt x="0" y="86764"/>
                  </a:lnTo>
                  <a:lnTo>
                    <a:pt x="145893" y="86764"/>
                  </a:lnTo>
                  <a:lnTo>
                    <a:pt x="145893" y="2438"/>
                  </a:lnTo>
                  <a:cubicBezTo>
                    <a:pt x="145893" y="1094"/>
                    <a:pt x="144798" y="0"/>
                    <a:pt x="143450" y="0"/>
                  </a:cubicBezTo>
                  <a:close/>
                </a:path>
              </a:pathLst>
            </a:custGeom>
            <a:gradFill>
              <a:gsLst>
                <a:gs pos="0">
                  <a:srgbClr val="FFFFFF"/>
                </a:gs>
                <a:gs pos="100000">
                  <a:srgbClr val="C5C7F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65"/>
            <p:cNvGrpSpPr/>
            <p:nvPr/>
          </p:nvGrpSpPr>
          <p:grpSpPr>
            <a:xfrm>
              <a:off x="965005" y="3030390"/>
              <a:ext cx="3028490" cy="837871"/>
              <a:chOff x="5830225" y="3141424"/>
              <a:chExt cx="2593773" cy="717601"/>
            </a:xfrm>
          </p:grpSpPr>
          <p:sp>
            <p:nvSpPr>
              <p:cNvPr id="1342" name="Google Shape;1342;p65"/>
              <p:cNvSpPr/>
              <p:nvPr/>
            </p:nvSpPr>
            <p:spPr>
              <a:xfrm>
                <a:off x="5830225" y="3141424"/>
                <a:ext cx="2593773" cy="254790"/>
              </a:xfrm>
              <a:custGeom>
                <a:avLst/>
                <a:gdLst/>
                <a:ahLst/>
                <a:cxnLst/>
                <a:rect l="l" t="t" r="r" b="b"/>
                <a:pathLst>
                  <a:path w="89564" h="8798" extrusionOk="0">
                    <a:moveTo>
                      <a:pt x="0" y="1"/>
                    </a:moveTo>
                    <a:lnTo>
                      <a:pt x="0" y="6435"/>
                    </a:lnTo>
                    <a:cubicBezTo>
                      <a:pt x="0" y="7739"/>
                      <a:pt x="1057" y="8797"/>
                      <a:pt x="2361" y="8797"/>
                    </a:cubicBezTo>
                    <a:lnTo>
                      <a:pt x="87208" y="8797"/>
                    </a:lnTo>
                    <a:cubicBezTo>
                      <a:pt x="88507" y="8797"/>
                      <a:pt x="89564" y="7739"/>
                      <a:pt x="89564" y="6435"/>
                    </a:cubicBezTo>
                    <a:lnTo>
                      <a:pt x="89564" y="1"/>
                    </a:lnTo>
                    <a:close/>
                  </a:path>
                </a:pathLst>
              </a:custGeom>
              <a:gradFill>
                <a:gsLst>
                  <a:gs pos="0">
                    <a:srgbClr val="E9A984"/>
                  </a:gs>
                  <a:gs pos="100000">
                    <a:srgbClr val="E57C8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6878530" y="3396186"/>
                <a:ext cx="497156" cy="462839"/>
              </a:xfrm>
              <a:custGeom>
                <a:avLst/>
                <a:gdLst/>
                <a:ahLst/>
                <a:cxnLst/>
                <a:rect l="l" t="t" r="r" b="b"/>
                <a:pathLst>
                  <a:path w="17167" h="15982" extrusionOk="0">
                    <a:moveTo>
                      <a:pt x="1" y="0"/>
                    </a:moveTo>
                    <a:lnTo>
                      <a:pt x="1" y="15982"/>
                    </a:lnTo>
                    <a:lnTo>
                      <a:pt x="17167" y="15982"/>
                    </a:lnTo>
                    <a:lnTo>
                      <a:pt x="17167" y="0"/>
                    </a:lnTo>
                    <a:close/>
                  </a:path>
                </a:pathLst>
              </a:custGeom>
              <a:gradFill>
                <a:gsLst>
                  <a:gs pos="0">
                    <a:srgbClr val="E9A984"/>
                  </a:gs>
                  <a:gs pos="100000">
                    <a:srgbClr val="E57C8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6738767" y="3815585"/>
                <a:ext cx="776707" cy="43440"/>
              </a:xfrm>
              <a:custGeom>
                <a:avLst/>
                <a:gdLst/>
                <a:ahLst/>
                <a:cxnLst/>
                <a:rect l="l" t="t" r="r" b="b"/>
                <a:pathLst>
                  <a:path w="26820" h="1500" extrusionOk="0">
                    <a:moveTo>
                      <a:pt x="938" y="1"/>
                    </a:moveTo>
                    <a:cubicBezTo>
                      <a:pt x="423" y="1"/>
                      <a:pt x="0" y="418"/>
                      <a:pt x="0" y="938"/>
                    </a:cubicBezTo>
                    <a:lnTo>
                      <a:pt x="0" y="1500"/>
                    </a:lnTo>
                    <a:lnTo>
                      <a:pt x="26819" y="1500"/>
                    </a:lnTo>
                    <a:lnTo>
                      <a:pt x="26819" y="938"/>
                    </a:lnTo>
                    <a:cubicBezTo>
                      <a:pt x="26819" y="418"/>
                      <a:pt x="26397" y="1"/>
                      <a:pt x="25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6878530" y="3396186"/>
                <a:ext cx="497156" cy="147638"/>
              </a:xfrm>
              <a:custGeom>
                <a:avLst/>
                <a:gdLst/>
                <a:ahLst/>
                <a:cxnLst/>
                <a:rect l="l" t="t" r="r" b="b"/>
                <a:pathLst>
                  <a:path w="17167" h="5098" extrusionOk="0">
                    <a:moveTo>
                      <a:pt x="1" y="0"/>
                    </a:moveTo>
                    <a:lnTo>
                      <a:pt x="1" y="1156"/>
                    </a:lnTo>
                    <a:lnTo>
                      <a:pt x="17167" y="5097"/>
                    </a:lnTo>
                    <a:lnTo>
                      <a:pt x="17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3" name="Google Shape;1363;p65"/>
          <p:cNvGrpSpPr/>
          <p:nvPr/>
        </p:nvGrpSpPr>
        <p:grpSpPr>
          <a:xfrm>
            <a:off x="609122" y="116847"/>
            <a:ext cx="1710600" cy="263700"/>
            <a:chOff x="2282900" y="800475"/>
            <a:chExt cx="1710600" cy="263700"/>
          </a:xfrm>
        </p:grpSpPr>
        <p:sp>
          <p:nvSpPr>
            <p:cNvPr id="1364" name="Google Shape;1364;p65"/>
            <p:cNvSpPr/>
            <p:nvPr/>
          </p:nvSpPr>
          <p:spPr>
            <a:xfrm>
              <a:off x="2282900" y="800475"/>
              <a:ext cx="1710600" cy="263700"/>
            </a:xfrm>
            <a:prstGeom prst="roundRect">
              <a:avLst>
                <a:gd name="adj" fmla="val 28586"/>
              </a:avLst>
            </a:pr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65"/>
            <p:cNvSpPr/>
            <p:nvPr/>
          </p:nvSpPr>
          <p:spPr>
            <a:xfrm>
              <a:off x="2375150" y="844350"/>
              <a:ext cx="177653" cy="175796"/>
            </a:xfrm>
            <a:custGeom>
              <a:avLst/>
              <a:gdLst/>
              <a:ahLst/>
              <a:cxnLst/>
              <a:rect l="l" t="t" r="r" b="b"/>
              <a:pathLst>
                <a:path w="8321" h="8234" extrusionOk="0">
                  <a:moveTo>
                    <a:pt x="3359" y="1750"/>
                  </a:moveTo>
                  <a:cubicBezTo>
                    <a:pt x="3774" y="1750"/>
                    <a:pt x="4188" y="1908"/>
                    <a:pt x="4501" y="2220"/>
                  </a:cubicBezTo>
                  <a:cubicBezTo>
                    <a:pt x="4808" y="2527"/>
                    <a:pt x="4976" y="2931"/>
                    <a:pt x="4976" y="3360"/>
                  </a:cubicBezTo>
                  <a:cubicBezTo>
                    <a:pt x="4976" y="3795"/>
                    <a:pt x="4808" y="4199"/>
                    <a:pt x="4501" y="4500"/>
                  </a:cubicBezTo>
                  <a:cubicBezTo>
                    <a:pt x="4188" y="4815"/>
                    <a:pt x="3775" y="4973"/>
                    <a:pt x="3362" y="4973"/>
                  </a:cubicBezTo>
                  <a:cubicBezTo>
                    <a:pt x="2948" y="4973"/>
                    <a:pt x="2534" y="4815"/>
                    <a:pt x="2219" y="4500"/>
                  </a:cubicBezTo>
                  <a:cubicBezTo>
                    <a:pt x="1917" y="4199"/>
                    <a:pt x="1749" y="3795"/>
                    <a:pt x="1749" y="3360"/>
                  </a:cubicBezTo>
                  <a:cubicBezTo>
                    <a:pt x="1749" y="2931"/>
                    <a:pt x="1917" y="2527"/>
                    <a:pt x="2219" y="2220"/>
                  </a:cubicBezTo>
                  <a:cubicBezTo>
                    <a:pt x="2537" y="1908"/>
                    <a:pt x="2946" y="1750"/>
                    <a:pt x="3359" y="1750"/>
                  </a:cubicBezTo>
                  <a:close/>
                  <a:moveTo>
                    <a:pt x="3362" y="1"/>
                  </a:moveTo>
                  <a:cubicBezTo>
                    <a:pt x="2501" y="1"/>
                    <a:pt x="1639" y="328"/>
                    <a:pt x="982" y="983"/>
                  </a:cubicBezTo>
                  <a:cubicBezTo>
                    <a:pt x="347" y="1621"/>
                    <a:pt x="0" y="2466"/>
                    <a:pt x="0" y="3360"/>
                  </a:cubicBezTo>
                  <a:cubicBezTo>
                    <a:pt x="0" y="4260"/>
                    <a:pt x="347" y="5104"/>
                    <a:pt x="982" y="5739"/>
                  </a:cubicBezTo>
                  <a:cubicBezTo>
                    <a:pt x="1641" y="6398"/>
                    <a:pt x="2500" y="6726"/>
                    <a:pt x="3359" y="6726"/>
                  </a:cubicBezTo>
                  <a:cubicBezTo>
                    <a:pt x="3937" y="6726"/>
                    <a:pt x="4510" y="6561"/>
                    <a:pt x="5027" y="6265"/>
                  </a:cubicBezTo>
                  <a:lnTo>
                    <a:pt x="6741" y="7979"/>
                  </a:lnTo>
                  <a:cubicBezTo>
                    <a:pt x="6914" y="8152"/>
                    <a:pt x="7139" y="8234"/>
                    <a:pt x="7359" y="8234"/>
                  </a:cubicBezTo>
                  <a:cubicBezTo>
                    <a:pt x="7584" y="8234"/>
                    <a:pt x="7808" y="8152"/>
                    <a:pt x="7978" y="7979"/>
                  </a:cubicBezTo>
                  <a:cubicBezTo>
                    <a:pt x="8320" y="7635"/>
                    <a:pt x="8320" y="7083"/>
                    <a:pt x="7978" y="6740"/>
                  </a:cubicBezTo>
                  <a:lnTo>
                    <a:pt x="6264" y="5033"/>
                  </a:lnTo>
                  <a:cubicBezTo>
                    <a:pt x="6556" y="4526"/>
                    <a:pt x="6725" y="3959"/>
                    <a:pt x="6725" y="3360"/>
                  </a:cubicBezTo>
                  <a:cubicBezTo>
                    <a:pt x="6725" y="2466"/>
                    <a:pt x="6377" y="1621"/>
                    <a:pt x="5738" y="983"/>
                  </a:cubicBezTo>
                  <a:cubicBezTo>
                    <a:pt x="5083" y="328"/>
                    <a:pt x="4223" y="1"/>
                    <a:pt x="3362" y="1"/>
                  </a:cubicBezTo>
                  <a:close/>
                </a:path>
              </a:pathLst>
            </a:custGeom>
            <a:gradFill>
              <a:gsLst>
                <a:gs pos="0">
                  <a:srgbClr val="E57C8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65"/>
            <p:cNvSpPr/>
            <p:nvPr/>
          </p:nvSpPr>
          <p:spPr>
            <a:xfrm>
              <a:off x="2663000" y="865783"/>
              <a:ext cx="1257000" cy="132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8" name="Google Shape;1368;p65">
            <a:hlinkClick r:id="rId5"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5">
            <a:hlinkClick r:id="rId5"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65">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65">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trim.A848F587-7A60-40AB-9209-1BB02C1A9410.MOV">
            <a:hlinkClick r:id="" action="ppaction://media"/>
            <a:extLst>
              <a:ext uri="{FF2B5EF4-FFF2-40B4-BE49-F238E27FC236}">
                <a16:creationId xmlns:a16="http://schemas.microsoft.com/office/drawing/2014/main" id="{EDC678CE-687F-734E-94C5-6E2D5703987E}"/>
              </a:ext>
            </a:extLst>
          </p:cNvPr>
          <p:cNvPicPr>
            <a:picLocks noChangeAspect="1"/>
          </p:cNvPicPr>
          <p:nvPr>
            <a:videoFile r:link="rId1"/>
            <p:extLst>
              <p:ext uri="{DAA4B4D4-6D71-4841-9C94-3DE7FCFB9230}">
                <p14:media xmlns:p14="http://schemas.microsoft.com/office/powerpoint/2010/main" r:embed="rId2">
                  <p14:trim st="54178" end="0.9869"/>
                </p14:media>
              </p:ext>
            </p:extLst>
          </p:nvPr>
        </p:nvPicPr>
        <p:blipFill>
          <a:blip r:embed="rId6"/>
          <a:stretch>
            <a:fillRect/>
          </a:stretch>
        </p:blipFill>
        <p:spPr>
          <a:xfrm>
            <a:off x="1301683" y="832315"/>
            <a:ext cx="6400379" cy="2990645"/>
          </a:xfrm>
          <a:prstGeom prst="rect">
            <a:avLst/>
          </a:prstGeom>
        </p:spPr>
      </p:pic>
      <p:grpSp>
        <p:nvGrpSpPr>
          <p:cNvPr id="1346" name="Google Shape;1346;p65"/>
          <p:cNvGrpSpPr/>
          <p:nvPr/>
        </p:nvGrpSpPr>
        <p:grpSpPr>
          <a:xfrm>
            <a:off x="964875" y="3679525"/>
            <a:ext cx="1355700" cy="678900"/>
            <a:chOff x="1040525" y="3679525"/>
            <a:chExt cx="1355700" cy="678900"/>
          </a:xfrm>
        </p:grpSpPr>
        <p:sp>
          <p:nvSpPr>
            <p:cNvPr id="1347" name="Google Shape;1347;p65"/>
            <p:cNvSpPr/>
            <p:nvPr/>
          </p:nvSpPr>
          <p:spPr>
            <a:xfrm>
              <a:off x="1040525" y="3679525"/>
              <a:ext cx="1355700" cy="678900"/>
            </a:xfrm>
            <a:prstGeom prst="roundRect">
              <a:avLst>
                <a:gd name="adj" fmla="val 8585"/>
              </a:avLst>
            </a:prstGeom>
            <a:gradFill>
              <a:gsLst>
                <a:gs pos="0">
                  <a:srgbClr val="8D90E1"/>
                </a:gs>
                <a:gs pos="100000">
                  <a:schemeClr val="accent6"/>
                </a:gs>
              </a:gsLst>
              <a:lin ang="5400700" scaled="0"/>
            </a:gra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65"/>
            <p:cNvSpPr/>
            <p:nvPr/>
          </p:nvSpPr>
          <p:spPr>
            <a:xfrm>
              <a:off x="1214637" y="3769845"/>
              <a:ext cx="325435" cy="325864"/>
            </a:xfrm>
            <a:custGeom>
              <a:avLst/>
              <a:gdLst/>
              <a:ahLst/>
              <a:cxnLst/>
              <a:rect l="l" t="t" r="r" b="b"/>
              <a:pathLst>
                <a:path w="7589" h="7599" extrusionOk="0">
                  <a:moveTo>
                    <a:pt x="3794" y="0"/>
                  </a:moveTo>
                  <a:cubicBezTo>
                    <a:pt x="1697" y="0"/>
                    <a:pt x="0" y="1703"/>
                    <a:pt x="0" y="3800"/>
                  </a:cubicBezTo>
                  <a:cubicBezTo>
                    <a:pt x="0" y="4884"/>
                    <a:pt x="449" y="5861"/>
                    <a:pt x="1176" y="6550"/>
                  </a:cubicBezTo>
                  <a:cubicBezTo>
                    <a:pt x="1861" y="7200"/>
                    <a:pt x="2781" y="7599"/>
                    <a:pt x="3794" y="7599"/>
                  </a:cubicBezTo>
                  <a:cubicBezTo>
                    <a:pt x="4812" y="7599"/>
                    <a:pt x="5733" y="7200"/>
                    <a:pt x="6413" y="6550"/>
                  </a:cubicBezTo>
                  <a:cubicBezTo>
                    <a:pt x="7138" y="5856"/>
                    <a:pt x="7589" y="4884"/>
                    <a:pt x="7589" y="3800"/>
                  </a:cubicBezTo>
                  <a:cubicBezTo>
                    <a:pt x="7589" y="1703"/>
                    <a:pt x="5896" y="0"/>
                    <a:pt x="3794"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65"/>
            <p:cNvSpPr/>
            <p:nvPr/>
          </p:nvSpPr>
          <p:spPr>
            <a:xfrm>
              <a:off x="1324030" y="3817402"/>
              <a:ext cx="106649" cy="106820"/>
            </a:xfrm>
            <a:custGeom>
              <a:avLst/>
              <a:gdLst/>
              <a:ahLst/>
              <a:cxnLst/>
              <a:rect l="l" t="t" r="r" b="b"/>
              <a:pathLst>
                <a:path w="2487" h="2491" extrusionOk="0">
                  <a:moveTo>
                    <a:pt x="1243" y="1"/>
                  </a:moveTo>
                  <a:cubicBezTo>
                    <a:pt x="558" y="1"/>
                    <a:pt x="1" y="558"/>
                    <a:pt x="1" y="1243"/>
                  </a:cubicBezTo>
                  <a:cubicBezTo>
                    <a:pt x="1" y="1934"/>
                    <a:pt x="558" y="2491"/>
                    <a:pt x="1243" y="2491"/>
                  </a:cubicBezTo>
                  <a:cubicBezTo>
                    <a:pt x="1934" y="2491"/>
                    <a:pt x="2486" y="1934"/>
                    <a:pt x="2486" y="1243"/>
                  </a:cubicBezTo>
                  <a:cubicBezTo>
                    <a:pt x="2486" y="558"/>
                    <a:pt x="1934" y="1"/>
                    <a:pt x="1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65"/>
            <p:cNvSpPr/>
            <p:nvPr/>
          </p:nvSpPr>
          <p:spPr>
            <a:xfrm>
              <a:off x="1265024" y="3964363"/>
              <a:ext cx="224619" cy="131349"/>
            </a:xfrm>
            <a:custGeom>
              <a:avLst/>
              <a:gdLst/>
              <a:ahLst/>
              <a:cxnLst/>
              <a:rect l="l" t="t" r="r" b="b"/>
              <a:pathLst>
                <a:path w="5238" h="3063" extrusionOk="0">
                  <a:moveTo>
                    <a:pt x="2619" y="0"/>
                  </a:moveTo>
                  <a:cubicBezTo>
                    <a:pt x="1367" y="0"/>
                    <a:pt x="308" y="853"/>
                    <a:pt x="1" y="2014"/>
                  </a:cubicBezTo>
                  <a:cubicBezTo>
                    <a:pt x="686" y="2664"/>
                    <a:pt x="1606" y="3063"/>
                    <a:pt x="2619" y="3063"/>
                  </a:cubicBezTo>
                  <a:cubicBezTo>
                    <a:pt x="3637" y="3063"/>
                    <a:pt x="4558" y="2664"/>
                    <a:pt x="5238" y="2014"/>
                  </a:cubicBezTo>
                  <a:cubicBezTo>
                    <a:pt x="4931" y="853"/>
                    <a:pt x="3872" y="0"/>
                    <a:pt x="2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1" name="Google Shape;1351;p65"/>
            <p:cNvGrpSpPr/>
            <p:nvPr/>
          </p:nvGrpSpPr>
          <p:grpSpPr>
            <a:xfrm>
              <a:off x="1214633" y="4136581"/>
              <a:ext cx="1007698" cy="131347"/>
              <a:chOff x="1397158" y="2606681"/>
              <a:chExt cx="1007698" cy="131347"/>
            </a:xfrm>
          </p:grpSpPr>
          <p:sp>
            <p:nvSpPr>
              <p:cNvPr id="1352" name="Google Shape;1352;p65"/>
              <p:cNvSpPr/>
              <p:nvPr/>
            </p:nvSpPr>
            <p:spPr>
              <a:xfrm>
                <a:off x="1397158" y="2606681"/>
                <a:ext cx="144062" cy="131347"/>
              </a:xfrm>
              <a:custGeom>
                <a:avLst/>
                <a:gdLst/>
                <a:ahLst/>
                <a:cxnLst/>
                <a:rect l="l" t="t" r="r" b="b"/>
                <a:pathLst>
                  <a:path w="3923" h="3577" extrusionOk="0">
                    <a:moveTo>
                      <a:pt x="1962" y="1"/>
                    </a:moveTo>
                    <a:cubicBezTo>
                      <a:pt x="1836" y="1"/>
                      <a:pt x="1711" y="66"/>
                      <a:pt x="1647" y="196"/>
                    </a:cubicBezTo>
                    <a:lnTo>
                      <a:pt x="1345" y="816"/>
                    </a:lnTo>
                    <a:cubicBezTo>
                      <a:pt x="1295" y="918"/>
                      <a:pt x="1192" y="989"/>
                      <a:pt x="1080" y="1005"/>
                    </a:cubicBezTo>
                    <a:lnTo>
                      <a:pt x="399" y="1102"/>
                    </a:lnTo>
                    <a:cubicBezTo>
                      <a:pt x="113" y="1147"/>
                      <a:pt x="0" y="1501"/>
                      <a:pt x="205" y="1699"/>
                    </a:cubicBezTo>
                    <a:lnTo>
                      <a:pt x="696" y="2181"/>
                    </a:lnTo>
                    <a:cubicBezTo>
                      <a:pt x="783" y="2263"/>
                      <a:pt x="819" y="2374"/>
                      <a:pt x="798" y="2487"/>
                    </a:cubicBezTo>
                    <a:lnTo>
                      <a:pt x="681" y="3167"/>
                    </a:lnTo>
                    <a:cubicBezTo>
                      <a:pt x="644" y="3394"/>
                      <a:pt x="822" y="3576"/>
                      <a:pt x="1027" y="3576"/>
                    </a:cubicBezTo>
                    <a:cubicBezTo>
                      <a:pt x="1081" y="3576"/>
                      <a:pt x="1137" y="3563"/>
                      <a:pt x="1192" y="3535"/>
                    </a:cubicBezTo>
                    <a:lnTo>
                      <a:pt x="1801" y="3214"/>
                    </a:lnTo>
                    <a:cubicBezTo>
                      <a:pt x="1849" y="3188"/>
                      <a:pt x="1904" y="3175"/>
                      <a:pt x="1960" y="3175"/>
                    </a:cubicBezTo>
                    <a:cubicBezTo>
                      <a:pt x="2015" y="3175"/>
                      <a:pt x="2072" y="3188"/>
                      <a:pt x="2123" y="3214"/>
                    </a:cubicBezTo>
                    <a:lnTo>
                      <a:pt x="2731" y="3535"/>
                    </a:lnTo>
                    <a:cubicBezTo>
                      <a:pt x="2785" y="3563"/>
                      <a:pt x="2840" y="3576"/>
                      <a:pt x="2894" y="3576"/>
                    </a:cubicBezTo>
                    <a:cubicBezTo>
                      <a:pt x="3098" y="3576"/>
                      <a:pt x="3279" y="3394"/>
                      <a:pt x="3238" y="3167"/>
                    </a:cubicBezTo>
                    <a:lnTo>
                      <a:pt x="3125" y="2487"/>
                    </a:lnTo>
                    <a:cubicBezTo>
                      <a:pt x="3105" y="2374"/>
                      <a:pt x="3141" y="2263"/>
                      <a:pt x="3222" y="2181"/>
                    </a:cubicBezTo>
                    <a:lnTo>
                      <a:pt x="3713" y="1699"/>
                    </a:lnTo>
                    <a:cubicBezTo>
                      <a:pt x="3923" y="1501"/>
                      <a:pt x="3811" y="1147"/>
                      <a:pt x="3519" y="1102"/>
                    </a:cubicBezTo>
                    <a:lnTo>
                      <a:pt x="2844" y="1005"/>
                    </a:lnTo>
                    <a:cubicBezTo>
                      <a:pt x="2726" y="989"/>
                      <a:pt x="2629" y="918"/>
                      <a:pt x="2578" y="816"/>
                    </a:cubicBezTo>
                    <a:lnTo>
                      <a:pt x="2277" y="196"/>
                    </a:lnTo>
                    <a:cubicBezTo>
                      <a:pt x="2212" y="66"/>
                      <a:pt x="2087" y="1"/>
                      <a:pt x="19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65"/>
              <p:cNvSpPr/>
              <p:nvPr/>
            </p:nvSpPr>
            <p:spPr>
              <a:xfrm>
                <a:off x="1613003" y="2606681"/>
                <a:ext cx="144062" cy="131347"/>
              </a:xfrm>
              <a:custGeom>
                <a:avLst/>
                <a:gdLst/>
                <a:ahLst/>
                <a:cxnLst/>
                <a:rect l="l" t="t" r="r" b="b"/>
                <a:pathLst>
                  <a:path w="3923" h="3577" extrusionOk="0">
                    <a:moveTo>
                      <a:pt x="1961" y="1"/>
                    </a:moveTo>
                    <a:cubicBezTo>
                      <a:pt x="1836" y="1"/>
                      <a:pt x="1711" y="66"/>
                      <a:pt x="1646" y="196"/>
                    </a:cubicBezTo>
                    <a:lnTo>
                      <a:pt x="1345" y="816"/>
                    </a:lnTo>
                    <a:cubicBezTo>
                      <a:pt x="1294" y="918"/>
                      <a:pt x="1192" y="989"/>
                      <a:pt x="1079" y="1005"/>
                    </a:cubicBezTo>
                    <a:lnTo>
                      <a:pt x="399" y="1102"/>
                    </a:lnTo>
                    <a:cubicBezTo>
                      <a:pt x="112" y="1147"/>
                      <a:pt x="0" y="1501"/>
                      <a:pt x="204" y="1699"/>
                    </a:cubicBezTo>
                    <a:lnTo>
                      <a:pt x="701" y="2181"/>
                    </a:lnTo>
                    <a:cubicBezTo>
                      <a:pt x="782" y="2263"/>
                      <a:pt x="818" y="2374"/>
                      <a:pt x="798" y="2487"/>
                    </a:cubicBezTo>
                    <a:lnTo>
                      <a:pt x="685" y="3167"/>
                    </a:lnTo>
                    <a:cubicBezTo>
                      <a:pt x="644" y="3394"/>
                      <a:pt x="825" y="3576"/>
                      <a:pt x="1029" y="3576"/>
                    </a:cubicBezTo>
                    <a:cubicBezTo>
                      <a:pt x="1083" y="3576"/>
                      <a:pt x="1138" y="3563"/>
                      <a:pt x="1192" y="3535"/>
                    </a:cubicBezTo>
                    <a:lnTo>
                      <a:pt x="1800" y="3214"/>
                    </a:lnTo>
                    <a:cubicBezTo>
                      <a:pt x="1851" y="3188"/>
                      <a:pt x="1906" y="3175"/>
                      <a:pt x="1961" y="3175"/>
                    </a:cubicBezTo>
                    <a:cubicBezTo>
                      <a:pt x="2016" y="3175"/>
                      <a:pt x="2071" y="3188"/>
                      <a:pt x="2122" y="3214"/>
                    </a:cubicBezTo>
                    <a:lnTo>
                      <a:pt x="2731" y="3535"/>
                    </a:lnTo>
                    <a:cubicBezTo>
                      <a:pt x="2784" y="3563"/>
                      <a:pt x="2840" y="3576"/>
                      <a:pt x="2894" y="3576"/>
                    </a:cubicBezTo>
                    <a:cubicBezTo>
                      <a:pt x="3097" y="3576"/>
                      <a:pt x="3277" y="3394"/>
                      <a:pt x="3237" y="3167"/>
                    </a:cubicBezTo>
                    <a:lnTo>
                      <a:pt x="3125" y="2487"/>
                    </a:lnTo>
                    <a:cubicBezTo>
                      <a:pt x="3104" y="2374"/>
                      <a:pt x="3140" y="2263"/>
                      <a:pt x="3222" y="2181"/>
                    </a:cubicBezTo>
                    <a:lnTo>
                      <a:pt x="3718" y="1699"/>
                    </a:lnTo>
                    <a:cubicBezTo>
                      <a:pt x="3923" y="1501"/>
                      <a:pt x="3810" y="1147"/>
                      <a:pt x="3524" y="1102"/>
                    </a:cubicBezTo>
                    <a:lnTo>
                      <a:pt x="2843" y="1005"/>
                    </a:lnTo>
                    <a:cubicBezTo>
                      <a:pt x="2726" y="989"/>
                      <a:pt x="2628" y="918"/>
                      <a:pt x="2578" y="816"/>
                    </a:cubicBezTo>
                    <a:lnTo>
                      <a:pt x="2276" y="196"/>
                    </a:lnTo>
                    <a:cubicBezTo>
                      <a:pt x="2212" y="66"/>
                      <a:pt x="2087" y="1"/>
                      <a:pt x="19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65"/>
              <p:cNvSpPr/>
              <p:nvPr/>
            </p:nvSpPr>
            <p:spPr>
              <a:xfrm>
                <a:off x="1828847" y="2606681"/>
                <a:ext cx="144062" cy="131347"/>
              </a:xfrm>
              <a:custGeom>
                <a:avLst/>
                <a:gdLst/>
                <a:ahLst/>
                <a:cxnLst/>
                <a:rect l="l" t="t" r="r" b="b"/>
                <a:pathLst>
                  <a:path w="3923" h="3577" extrusionOk="0">
                    <a:moveTo>
                      <a:pt x="1963" y="1"/>
                    </a:moveTo>
                    <a:cubicBezTo>
                      <a:pt x="1839" y="1"/>
                      <a:pt x="1713" y="66"/>
                      <a:pt x="1647" y="196"/>
                    </a:cubicBezTo>
                    <a:lnTo>
                      <a:pt x="1345" y="816"/>
                    </a:lnTo>
                    <a:cubicBezTo>
                      <a:pt x="1294" y="918"/>
                      <a:pt x="1197" y="989"/>
                      <a:pt x="1084" y="1005"/>
                    </a:cubicBezTo>
                    <a:lnTo>
                      <a:pt x="404" y="1102"/>
                    </a:lnTo>
                    <a:cubicBezTo>
                      <a:pt x="118" y="1147"/>
                      <a:pt x="0" y="1501"/>
                      <a:pt x="210" y="1699"/>
                    </a:cubicBezTo>
                    <a:lnTo>
                      <a:pt x="701" y="2181"/>
                    </a:lnTo>
                    <a:cubicBezTo>
                      <a:pt x="783" y="2263"/>
                      <a:pt x="819" y="2374"/>
                      <a:pt x="803" y="2487"/>
                    </a:cubicBezTo>
                    <a:lnTo>
                      <a:pt x="685" y="3167"/>
                    </a:lnTo>
                    <a:cubicBezTo>
                      <a:pt x="645" y="3394"/>
                      <a:pt x="826" y="3576"/>
                      <a:pt x="1029" y="3576"/>
                    </a:cubicBezTo>
                    <a:cubicBezTo>
                      <a:pt x="1083" y="3576"/>
                      <a:pt x="1138" y="3563"/>
                      <a:pt x="1192" y="3535"/>
                    </a:cubicBezTo>
                    <a:lnTo>
                      <a:pt x="1801" y="3214"/>
                    </a:lnTo>
                    <a:cubicBezTo>
                      <a:pt x="1852" y="3188"/>
                      <a:pt x="1908" y="3175"/>
                      <a:pt x="1964" y="3175"/>
                    </a:cubicBezTo>
                    <a:cubicBezTo>
                      <a:pt x="2020" y="3175"/>
                      <a:pt x="2076" y="3188"/>
                      <a:pt x="2127" y="3214"/>
                    </a:cubicBezTo>
                    <a:lnTo>
                      <a:pt x="2731" y="3535"/>
                    </a:lnTo>
                    <a:cubicBezTo>
                      <a:pt x="2786" y="3563"/>
                      <a:pt x="2842" y="3576"/>
                      <a:pt x="2896" y="3576"/>
                    </a:cubicBezTo>
                    <a:cubicBezTo>
                      <a:pt x="3101" y="3576"/>
                      <a:pt x="3279" y="3394"/>
                      <a:pt x="3243" y="3167"/>
                    </a:cubicBezTo>
                    <a:lnTo>
                      <a:pt x="3125" y="2487"/>
                    </a:lnTo>
                    <a:cubicBezTo>
                      <a:pt x="3104" y="2374"/>
                      <a:pt x="3146" y="2263"/>
                      <a:pt x="3227" y="2181"/>
                    </a:cubicBezTo>
                    <a:lnTo>
                      <a:pt x="3718" y="1699"/>
                    </a:lnTo>
                    <a:cubicBezTo>
                      <a:pt x="3923" y="1501"/>
                      <a:pt x="3810" y="1147"/>
                      <a:pt x="3524" y="1102"/>
                    </a:cubicBezTo>
                    <a:lnTo>
                      <a:pt x="2844" y="1005"/>
                    </a:lnTo>
                    <a:cubicBezTo>
                      <a:pt x="2731" y="989"/>
                      <a:pt x="2634" y="918"/>
                      <a:pt x="2582" y="816"/>
                    </a:cubicBezTo>
                    <a:lnTo>
                      <a:pt x="2276" y="196"/>
                    </a:lnTo>
                    <a:cubicBezTo>
                      <a:pt x="2212" y="66"/>
                      <a:pt x="2088" y="1"/>
                      <a:pt x="1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2044692" y="2606681"/>
                <a:ext cx="144283" cy="131347"/>
              </a:xfrm>
              <a:custGeom>
                <a:avLst/>
                <a:gdLst/>
                <a:ahLst/>
                <a:cxnLst/>
                <a:rect l="l" t="t" r="r" b="b"/>
                <a:pathLst>
                  <a:path w="3929" h="3577" extrusionOk="0">
                    <a:moveTo>
                      <a:pt x="1965" y="1"/>
                    </a:moveTo>
                    <a:cubicBezTo>
                      <a:pt x="1841" y="1"/>
                      <a:pt x="1717" y="66"/>
                      <a:pt x="1653" y="196"/>
                    </a:cubicBezTo>
                    <a:lnTo>
                      <a:pt x="1346" y="816"/>
                    </a:lnTo>
                    <a:cubicBezTo>
                      <a:pt x="1296" y="918"/>
                      <a:pt x="1198" y="989"/>
                      <a:pt x="1086" y="1005"/>
                    </a:cubicBezTo>
                    <a:lnTo>
                      <a:pt x="406" y="1102"/>
                    </a:lnTo>
                    <a:cubicBezTo>
                      <a:pt x="119" y="1147"/>
                      <a:pt x="1" y="1501"/>
                      <a:pt x="211" y="1699"/>
                    </a:cubicBezTo>
                    <a:lnTo>
                      <a:pt x="702" y="2181"/>
                    </a:lnTo>
                    <a:cubicBezTo>
                      <a:pt x="784" y="2263"/>
                      <a:pt x="820" y="2374"/>
                      <a:pt x="805" y="2487"/>
                    </a:cubicBezTo>
                    <a:lnTo>
                      <a:pt x="687" y="3167"/>
                    </a:lnTo>
                    <a:cubicBezTo>
                      <a:pt x="646" y="3394"/>
                      <a:pt x="827" y="3576"/>
                      <a:pt x="1030" y="3576"/>
                    </a:cubicBezTo>
                    <a:cubicBezTo>
                      <a:pt x="1084" y="3576"/>
                      <a:pt x="1139" y="3563"/>
                      <a:pt x="1193" y="3535"/>
                    </a:cubicBezTo>
                    <a:lnTo>
                      <a:pt x="1801" y="3214"/>
                    </a:lnTo>
                    <a:cubicBezTo>
                      <a:pt x="1852" y="3188"/>
                      <a:pt x="1909" y="3175"/>
                      <a:pt x="1965" y="3175"/>
                    </a:cubicBezTo>
                    <a:cubicBezTo>
                      <a:pt x="2021" y="3175"/>
                      <a:pt x="2078" y="3188"/>
                      <a:pt x="2129" y="3214"/>
                    </a:cubicBezTo>
                    <a:lnTo>
                      <a:pt x="2738" y="3535"/>
                    </a:lnTo>
                    <a:cubicBezTo>
                      <a:pt x="2791" y="3563"/>
                      <a:pt x="2847" y="3576"/>
                      <a:pt x="2900" y="3576"/>
                    </a:cubicBezTo>
                    <a:cubicBezTo>
                      <a:pt x="3102" y="3576"/>
                      <a:pt x="3280" y="3394"/>
                      <a:pt x="3244" y="3167"/>
                    </a:cubicBezTo>
                    <a:lnTo>
                      <a:pt x="3126" y="2487"/>
                    </a:lnTo>
                    <a:cubicBezTo>
                      <a:pt x="3106" y="2374"/>
                      <a:pt x="3147" y="2263"/>
                      <a:pt x="3229" y="2181"/>
                    </a:cubicBezTo>
                    <a:lnTo>
                      <a:pt x="3720" y="1699"/>
                    </a:lnTo>
                    <a:cubicBezTo>
                      <a:pt x="3928" y="1501"/>
                      <a:pt x="3812" y="1147"/>
                      <a:pt x="3525" y="1102"/>
                    </a:cubicBezTo>
                    <a:lnTo>
                      <a:pt x="2845" y="1005"/>
                    </a:lnTo>
                    <a:cubicBezTo>
                      <a:pt x="2732" y="989"/>
                      <a:pt x="2635" y="918"/>
                      <a:pt x="2585" y="816"/>
                    </a:cubicBezTo>
                    <a:lnTo>
                      <a:pt x="2278" y="196"/>
                    </a:lnTo>
                    <a:cubicBezTo>
                      <a:pt x="2213" y="66"/>
                      <a:pt x="2089" y="1"/>
                      <a:pt x="19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65"/>
              <p:cNvSpPr/>
              <p:nvPr/>
            </p:nvSpPr>
            <p:spPr>
              <a:xfrm>
                <a:off x="2260757" y="2606681"/>
                <a:ext cx="144099" cy="131347"/>
              </a:xfrm>
              <a:custGeom>
                <a:avLst/>
                <a:gdLst/>
                <a:ahLst/>
                <a:cxnLst/>
                <a:rect l="l" t="t" r="r" b="b"/>
                <a:pathLst>
                  <a:path w="3924" h="3577" extrusionOk="0">
                    <a:moveTo>
                      <a:pt x="1960" y="1"/>
                    </a:moveTo>
                    <a:cubicBezTo>
                      <a:pt x="1835" y="1"/>
                      <a:pt x="1711" y="66"/>
                      <a:pt x="1647" y="196"/>
                    </a:cubicBezTo>
                    <a:lnTo>
                      <a:pt x="1340" y="816"/>
                    </a:lnTo>
                    <a:cubicBezTo>
                      <a:pt x="1290" y="918"/>
                      <a:pt x="1193" y="989"/>
                      <a:pt x="1080" y="1005"/>
                    </a:cubicBezTo>
                    <a:lnTo>
                      <a:pt x="400" y="1102"/>
                    </a:lnTo>
                    <a:cubicBezTo>
                      <a:pt x="113" y="1147"/>
                      <a:pt x="1" y="1501"/>
                      <a:pt x="205" y="1699"/>
                    </a:cubicBezTo>
                    <a:lnTo>
                      <a:pt x="696" y="2181"/>
                    </a:lnTo>
                    <a:cubicBezTo>
                      <a:pt x="778" y="2263"/>
                      <a:pt x="818" y="2374"/>
                      <a:pt x="799" y="2487"/>
                    </a:cubicBezTo>
                    <a:lnTo>
                      <a:pt x="681" y="3167"/>
                    </a:lnTo>
                    <a:cubicBezTo>
                      <a:pt x="644" y="3394"/>
                      <a:pt x="822" y="3576"/>
                      <a:pt x="1027" y="3576"/>
                    </a:cubicBezTo>
                    <a:cubicBezTo>
                      <a:pt x="1082" y="3576"/>
                      <a:pt x="1138" y="3563"/>
                      <a:pt x="1193" y="3535"/>
                    </a:cubicBezTo>
                    <a:lnTo>
                      <a:pt x="1795" y="3214"/>
                    </a:lnTo>
                    <a:cubicBezTo>
                      <a:pt x="1847" y="3188"/>
                      <a:pt x="1903" y="3175"/>
                      <a:pt x="1960" y="3175"/>
                    </a:cubicBezTo>
                    <a:cubicBezTo>
                      <a:pt x="2016" y="3175"/>
                      <a:pt x="2072" y="3188"/>
                      <a:pt x="2123" y="3214"/>
                    </a:cubicBezTo>
                    <a:lnTo>
                      <a:pt x="2732" y="3535"/>
                    </a:lnTo>
                    <a:cubicBezTo>
                      <a:pt x="2785" y="3563"/>
                      <a:pt x="2841" y="3576"/>
                      <a:pt x="2894" y="3576"/>
                    </a:cubicBezTo>
                    <a:cubicBezTo>
                      <a:pt x="3098" y="3576"/>
                      <a:pt x="3278" y="3394"/>
                      <a:pt x="3237" y="3167"/>
                    </a:cubicBezTo>
                    <a:lnTo>
                      <a:pt x="3119" y="2487"/>
                    </a:lnTo>
                    <a:cubicBezTo>
                      <a:pt x="3105" y="2374"/>
                      <a:pt x="3140" y="2263"/>
                      <a:pt x="3223" y="2181"/>
                    </a:cubicBezTo>
                    <a:lnTo>
                      <a:pt x="3714" y="1699"/>
                    </a:lnTo>
                    <a:cubicBezTo>
                      <a:pt x="3923" y="1501"/>
                      <a:pt x="3806" y="1147"/>
                      <a:pt x="3518" y="1102"/>
                    </a:cubicBezTo>
                    <a:lnTo>
                      <a:pt x="2838" y="1005"/>
                    </a:lnTo>
                    <a:cubicBezTo>
                      <a:pt x="2727" y="989"/>
                      <a:pt x="2629" y="918"/>
                      <a:pt x="2578" y="816"/>
                    </a:cubicBezTo>
                    <a:lnTo>
                      <a:pt x="2276" y="196"/>
                    </a:lnTo>
                    <a:cubicBezTo>
                      <a:pt x="2210" y="66"/>
                      <a:pt x="2085" y="1"/>
                      <a:pt x="1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7" name="Google Shape;1357;p65"/>
            <p:cNvSpPr/>
            <p:nvPr/>
          </p:nvSpPr>
          <p:spPr>
            <a:xfrm>
              <a:off x="1646325" y="3825050"/>
              <a:ext cx="576015" cy="38928"/>
            </a:xfrm>
            <a:custGeom>
              <a:avLst/>
              <a:gdLst/>
              <a:ahLst/>
              <a:cxnLst/>
              <a:rect l="l" t="t" r="r" b="b"/>
              <a:pathLst>
                <a:path w="21856" h="1295" extrusionOk="0">
                  <a:moveTo>
                    <a:pt x="647" y="1"/>
                  </a:moveTo>
                  <a:cubicBezTo>
                    <a:pt x="286" y="1"/>
                    <a:pt x="0" y="286"/>
                    <a:pt x="0" y="648"/>
                  </a:cubicBezTo>
                  <a:cubicBezTo>
                    <a:pt x="0" y="1002"/>
                    <a:pt x="286" y="1294"/>
                    <a:pt x="647" y="1294"/>
                  </a:cubicBezTo>
                  <a:lnTo>
                    <a:pt x="21209" y="1294"/>
                  </a:lnTo>
                  <a:cubicBezTo>
                    <a:pt x="21570" y="1294"/>
                    <a:pt x="21855" y="1002"/>
                    <a:pt x="21855" y="648"/>
                  </a:cubicBezTo>
                  <a:cubicBezTo>
                    <a:pt x="21855" y="286"/>
                    <a:pt x="21570" y="1"/>
                    <a:pt x="21209" y="1"/>
                  </a:cubicBez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5"/>
            <p:cNvSpPr/>
            <p:nvPr/>
          </p:nvSpPr>
          <p:spPr>
            <a:xfrm>
              <a:off x="1646325" y="3913458"/>
              <a:ext cx="576015" cy="38868"/>
            </a:xfrm>
            <a:custGeom>
              <a:avLst/>
              <a:gdLst/>
              <a:ahLst/>
              <a:cxnLst/>
              <a:rect l="l" t="t" r="r" b="b"/>
              <a:pathLst>
                <a:path w="21856" h="1293" extrusionOk="0">
                  <a:moveTo>
                    <a:pt x="647" y="0"/>
                  </a:moveTo>
                  <a:cubicBezTo>
                    <a:pt x="286" y="0"/>
                    <a:pt x="0" y="291"/>
                    <a:pt x="0" y="646"/>
                  </a:cubicBezTo>
                  <a:cubicBezTo>
                    <a:pt x="0" y="1007"/>
                    <a:pt x="286" y="1292"/>
                    <a:pt x="647" y="1292"/>
                  </a:cubicBezTo>
                  <a:lnTo>
                    <a:pt x="21209" y="1292"/>
                  </a:lnTo>
                  <a:cubicBezTo>
                    <a:pt x="21570" y="1292"/>
                    <a:pt x="21855" y="1007"/>
                    <a:pt x="21855" y="646"/>
                  </a:cubicBezTo>
                  <a:cubicBezTo>
                    <a:pt x="21855" y="291"/>
                    <a:pt x="21570" y="0"/>
                    <a:pt x="21209" y="0"/>
                  </a:cubicBez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65"/>
            <p:cNvSpPr/>
            <p:nvPr/>
          </p:nvSpPr>
          <p:spPr>
            <a:xfrm>
              <a:off x="1646325" y="4001626"/>
              <a:ext cx="481479" cy="38898"/>
            </a:xfrm>
            <a:custGeom>
              <a:avLst/>
              <a:gdLst/>
              <a:ahLst/>
              <a:cxnLst/>
              <a:rect l="l" t="t" r="r" b="b"/>
              <a:pathLst>
                <a:path w="18269" h="1294" extrusionOk="0">
                  <a:moveTo>
                    <a:pt x="647" y="1"/>
                  </a:moveTo>
                  <a:cubicBezTo>
                    <a:pt x="286" y="1"/>
                    <a:pt x="0" y="293"/>
                    <a:pt x="0" y="647"/>
                  </a:cubicBezTo>
                  <a:cubicBezTo>
                    <a:pt x="0" y="1007"/>
                    <a:pt x="286" y="1294"/>
                    <a:pt x="647" y="1294"/>
                  </a:cubicBezTo>
                  <a:lnTo>
                    <a:pt x="17623" y="1294"/>
                  </a:lnTo>
                  <a:cubicBezTo>
                    <a:pt x="17978" y="1294"/>
                    <a:pt x="18269" y="1007"/>
                    <a:pt x="18269" y="647"/>
                  </a:cubicBezTo>
                  <a:cubicBezTo>
                    <a:pt x="18269" y="293"/>
                    <a:pt x="17978" y="1"/>
                    <a:pt x="17623" y="1"/>
                  </a:cubicBezTo>
                  <a:close/>
                </a:path>
              </a:pathLst>
            </a:custGeom>
            <a:gradFill>
              <a:gsLst>
                <a:gs pos="0">
                  <a:schemeClr val="lt1"/>
                </a:gs>
                <a:gs pos="100000">
                  <a:schemeClr val="dk2"/>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16"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7"/>
                                        </p:tgtEl>
                                      </p:cBhvr>
                                    </p:cmd>
                                  </p:childTnLst>
                                </p:cTn>
                              </p:par>
                            </p:childTnLst>
                          </p:cTn>
                        </p:par>
                      </p:childTnLst>
                    </p:cTn>
                  </p:par>
                </p:childTnLst>
              </p:cTn>
              <p:nextCondLst>
                <p:cond evt="onClick" delay="0">
                  <p:tgtEl>
                    <p:spTgt spid="57"/>
                  </p:tgtEl>
                </p:cond>
              </p:nextCondLst>
            </p:seq>
            <p:video>
              <p:cMediaNode>
                <p:cTn id="12" fill="hold" display="0">
                  <p:stCondLst>
                    <p:cond delay="indefinite"/>
                  </p:stCondLst>
                </p:cTn>
                <p:tgtEl>
                  <p:spTgt spid="5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6" name="Google Shape;536;p35"/>
          <p:cNvSpPr txBox="1">
            <a:spLocks noGrp="1"/>
          </p:cNvSpPr>
          <p:nvPr>
            <p:ph type="title" idx="2"/>
          </p:nvPr>
        </p:nvSpPr>
        <p:spPr>
          <a:xfrm>
            <a:off x="7152794" y="1523263"/>
            <a:ext cx="836400" cy="51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39" name="Google Shape;539;p35"/>
          <p:cNvSpPr txBox="1">
            <a:spLocks noGrp="1"/>
          </p:cNvSpPr>
          <p:nvPr>
            <p:ph type="title" idx="4"/>
          </p:nvPr>
        </p:nvSpPr>
        <p:spPr>
          <a:xfrm>
            <a:off x="2862813" y="1543388"/>
            <a:ext cx="836400" cy="51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542" name="Google Shape;542;p35"/>
          <p:cNvSpPr txBox="1">
            <a:spLocks noGrp="1"/>
          </p:cNvSpPr>
          <p:nvPr>
            <p:ph type="title" idx="7"/>
          </p:nvPr>
        </p:nvSpPr>
        <p:spPr>
          <a:xfrm>
            <a:off x="7130399" y="2814825"/>
            <a:ext cx="836400" cy="51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545" name="Google Shape;545;p35"/>
          <p:cNvSpPr txBox="1">
            <a:spLocks noGrp="1"/>
          </p:cNvSpPr>
          <p:nvPr>
            <p:ph type="title" idx="13"/>
          </p:nvPr>
        </p:nvSpPr>
        <p:spPr>
          <a:xfrm>
            <a:off x="2862813" y="2825077"/>
            <a:ext cx="836400" cy="51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grpSp>
        <p:nvGrpSpPr>
          <p:cNvPr id="549" name="Google Shape;549;p35"/>
          <p:cNvGrpSpPr/>
          <p:nvPr/>
        </p:nvGrpSpPr>
        <p:grpSpPr>
          <a:xfrm>
            <a:off x="299286" y="189025"/>
            <a:ext cx="133205" cy="119344"/>
            <a:chOff x="222150" y="185025"/>
            <a:chExt cx="170100" cy="152400"/>
          </a:xfrm>
        </p:grpSpPr>
        <p:cxnSp>
          <p:nvCxnSpPr>
            <p:cNvPr id="550" name="Google Shape;550;p35"/>
            <p:cNvCxnSpPr/>
            <p:nvPr/>
          </p:nvCxnSpPr>
          <p:spPr>
            <a:xfrm>
              <a:off x="222150" y="1850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51" name="Google Shape;551;p35"/>
            <p:cNvCxnSpPr/>
            <p:nvPr/>
          </p:nvCxnSpPr>
          <p:spPr>
            <a:xfrm>
              <a:off x="222150" y="337425"/>
              <a:ext cx="170100" cy="0"/>
            </a:xfrm>
            <a:prstGeom prst="straightConnector1">
              <a:avLst/>
            </a:prstGeom>
            <a:noFill/>
            <a:ln w="9525" cap="rnd" cmpd="sng">
              <a:solidFill>
                <a:schemeClr val="dk2"/>
              </a:solidFill>
              <a:prstDash val="solid"/>
              <a:round/>
              <a:headEnd type="none" w="med" len="med"/>
              <a:tailEnd type="none" w="med" len="med"/>
            </a:ln>
          </p:spPr>
        </p:cxnSp>
        <p:cxnSp>
          <p:nvCxnSpPr>
            <p:cNvPr id="552" name="Google Shape;552;p35"/>
            <p:cNvCxnSpPr/>
            <p:nvPr/>
          </p:nvCxnSpPr>
          <p:spPr>
            <a:xfrm>
              <a:off x="222150" y="261225"/>
              <a:ext cx="170100" cy="0"/>
            </a:xfrm>
            <a:prstGeom prst="straightConnector1">
              <a:avLst/>
            </a:prstGeom>
            <a:noFill/>
            <a:ln w="9525" cap="rnd" cmpd="sng">
              <a:solidFill>
                <a:schemeClr val="dk2"/>
              </a:solidFill>
              <a:prstDash val="solid"/>
              <a:round/>
              <a:headEnd type="none" w="med" len="med"/>
              <a:tailEnd type="none" w="med" len="med"/>
            </a:ln>
          </p:spPr>
        </p:cxnSp>
      </p:grpSp>
      <p:grpSp>
        <p:nvGrpSpPr>
          <p:cNvPr id="553" name="Google Shape;553;p35"/>
          <p:cNvGrpSpPr/>
          <p:nvPr/>
        </p:nvGrpSpPr>
        <p:grpSpPr>
          <a:xfrm>
            <a:off x="286625" y="3999999"/>
            <a:ext cx="145867" cy="958251"/>
            <a:chOff x="286625" y="3923799"/>
            <a:chExt cx="145867" cy="958251"/>
          </a:xfrm>
        </p:grpSpPr>
        <p:sp>
          <p:nvSpPr>
            <p:cNvPr id="554" name="Google Shape;554;p35"/>
            <p:cNvSpPr/>
            <p:nvPr/>
          </p:nvSpPr>
          <p:spPr>
            <a:xfrm>
              <a:off x="299292" y="4755150"/>
              <a:ext cx="133200" cy="126900"/>
            </a:xfrm>
            <a:prstGeom prst="star5">
              <a:avLst>
                <a:gd name="adj" fmla="val 25435"/>
                <a:gd name="hf" fmla="val 105146"/>
                <a:gd name="vf" fmla="val 11055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5"/>
            <p:cNvGrpSpPr/>
            <p:nvPr/>
          </p:nvGrpSpPr>
          <p:grpSpPr>
            <a:xfrm>
              <a:off x="298112" y="4342643"/>
              <a:ext cx="110182" cy="126862"/>
              <a:chOff x="281100" y="2027800"/>
              <a:chExt cx="140700" cy="162000"/>
            </a:xfrm>
          </p:grpSpPr>
          <p:sp>
            <p:nvSpPr>
              <p:cNvPr id="556" name="Google Shape;556;p35"/>
              <p:cNvSpPr/>
              <p:nvPr/>
            </p:nvSpPr>
            <p:spPr>
              <a:xfrm>
                <a:off x="281100" y="2027800"/>
                <a:ext cx="140700" cy="162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35"/>
              <p:cNvGrpSpPr/>
              <p:nvPr/>
            </p:nvGrpSpPr>
            <p:grpSpPr>
              <a:xfrm>
                <a:off x="308875" y="2088450"/>
                <a:ext cx="85200" cy="40700"/>
                <a:chOff x="308875" y="2087000"/>
                <a:chExt cx="85200" cy="40700"/>
              </a:xfrm>
            </p:grpSpPr>
            <p:cxnSp>
              <p:nvCxnSpPr>
                <p:cNvPr id="558" name="Google Shape;558;p35"/>
                <p:cNvCxnSpPr/>
                <p:nvPr/>
              </p:nvCxnSpPr>
              <p:spPr>
                <a:xfrm>
                  <a:off x="308875" y="2087000"/>
                  <a:ext cx="85200" cy="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35"/>
                <p:cNvCxnSpPr/>
                <p:nvPr/>
              </p:nvCxnSpPr>
              <p:spPr>
                <a:xfrm>
                  <a:off x="308875" y="2127700"/>
                  <a:ext cx="85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560" name="Google Shape;560;p35"/>
            <p:cNvGrpSpPr/>
            <p:nvPr/>
          </p:nvGrpSpPr>
          <p:grpSpPr>
            <a:xfrm>
              <a:off x="286625" y="3923799"/>
              <a:ext cx="133200" cy="133200"/>
              <a:chOff x="286625" y="3648899"/>
              <a:chExt cx="133200" cy="133200"/>
            </a:xfrm>
          </p:grpSpPr>
          <p:sp>
            <p:nvSpPr>
              <p:cNvPr id="561" name="Google Shape;561;p35"/>
              <p:cNvSpPr/>
              <p:nvPr/>
            </p:nvSpPr>
            <p:spPr>
              <a:xfrm>
                <a:off x="286625" y="3648899"/>
                <a:ext cx="133200" cy="133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319164" y="3681436"/>
                <a:ext cx="68100" cy="68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7" name="Google Shape;567;p35"/>
          <p:cNvSpPr/>
          <p:nvPr/>
        </p:nvSpPr>
        <p:spPr>
          <a:xfrm flipH="1">
            <a:off x="7635229" y="2178983"/>
            <a:ext cx="108108" cy="151849"/>
          </a:xfrm>
          <a:custGeom>
            <a:avLst/>
            <a:gdLst/>
            <a:ahLst/>
            <a:cxnLst/>
            <a:rect l="l" t="t" r="r" b="b"/>
            <a:pathLst>
              <a:path w="5478" h="10895" extrusionOk="0">
                <a:moveTo>
                  <a:pt x="74" y="0"/>
                </a:moveTo>
                <a:lnTo>
                  <a:pt x="5478" y="5404"/>
                </a:lnTo>
                <a:lnTo>
                  <a:pt x="0" y="10895"/>
                </a:lnTo>
              </a:path>
            </a:pathLst>
          </a:custGeom>
          <a:noFill/>
          <a:ln w="9525" cap="flat" cmpd="sng">
            <a:solidFill>
              <a:schemeClr val="dk2"/>
            </a:solidFill>
            <a:prstDash val="solid"/>
            <a:round/>
            <a:headEnd type="none" w="med" len="med"/>
            <a:tailEnd type="none" w="med" len="med"/>
          </a:ln>
        </p:spPr>
      </p:sp>
      <p:sp>
        <p:nvSpPr>
          <p:cNvPr id="569" name="Google Shape;569;p35">
            <a:hlinkClick r:id="rId3" action="ppaction://hlinksldjump"/>
          </p:cNvPr>
          <p:cNvSpPr/>
          <p:nvPr/>
        </p:nvSpPr>
        <p:spPr>
          <a:xfrm>
            <a:off x="282938" y="169500"/>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5">
            <a:hlinkClick r:id="rId3" action="ppaction://hlinksldjump"/>
          </p:cNvPr>
          <p:cNvSpPr/>
          <p:nvPr/>
        </p:nvSpPr>
        <p:spPr>
          <a:xfrm>
            <a:off x="276600" y="439992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5">
            <a:hlinkClick r:id="" action="ppaction://noaction"/>
          </p:cNvPr>
          <p:cNvSpPr/>
          <p:nvPr/>
        </p:nvSpPr>
        <p:spPr>
          <a:xfrm>
            <a:off x="276600" y="39926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5">
            <a:hlinkClick r:id="" action="ppaction://noaction"/>
          </p:cNvPr>
          <p:cNvSpPr/>
          <p:nvPr/>
        </p:nvSpPr>
        <p:spPr>
          <a:xfrm>
            <a:off x="276600" y="4821475"/>
            <a:ext cx="165900" cy="15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35"/>
          <p:cNvGrpSpPr/>
          <p:nvPr/>
        </p:nvGrpSpPr>
        <p:grpSpPr>
          <a:xfrm>
            <a:off x="7819199" y="752550"/>
            <a:ext cx="604800" cy="147600"/>
            <a:chOff x="7688649" y="828750"/>
            <a:chExt cx="604800" cy="147600"/>
          </a:xfrm>
        </p:grpSpPr>
        <p:sp>
          <p:nvSpPr>
            <p:cNvPr id="574" name="Google Shape;574;p35"/>
            <p:cNvSpPr/>
            <p:nvPr/>
          </p:nvSpPr>
          <p:spPr>
            <a:xfrm>
              <a:off x="8145849" y="828750"/>
              <a:ext cx="147600" cy="147600"/>
            </a:xfrm>
            <a:prstGeom prst="ellipse">
              <a:avLst/>
            </a:prstGeom>
            <a:solidFill>
              <a:srgbClr val="29283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5"/>
            <p:cNvSpPr/>
            <p:nvPr/>
          </p:nvSpPr>
          <p:spPr>
            <a:xfrm>
              <a:off x="7917249" y="828750"/>
              <a:ext cx="147600" cy="147600"/>
            </a:xfrm>
            <a:prstGeom prst="ellipse">
              <a:avLst/>
            </a:prstGeom>
            <a:solidFill>
              <a:srgbClr val="29283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5"/>
            <p:cNvSpPr/>
            <p:nvPr/>
          </p:nvSpPr>
          <p:spPr>
            <a:xfrm>
              <a:off x="7688649" y="828750"/>
              <a:ext cx="147600" cy="147600"/>
            </a:xfrm>
            <a:prstGeom prst="ellipse">
              <a:avLst/>
            </a:prstGeom>
            <a:solidFill>
              <a:srgbClr val="29283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67;p35"/>
          <p:cNvSpPr/>
          <p:nvPr/>
        </p:nvSpPr>
        <p:spPr>
          <a:xfrm flipH="1">
            <a:off x="7683328" y="3504350"/>
            <a:ext cx="108108" cy="151849"/>
          </a:xfrm>
          <a:custGeom>
            <a:avLst/>
            <a:gdLst/>
            <a:ahLst/>
            <a:cxnLst/>
            <a:rect l="l" t="t" r="r" b="b"/>
            <a:pathLst>
              <a:path w="5478" h="10895" extrusionOk="0">
                <a:moveTo>
                  <a:pt x="74" y="0"/>
                </a:moveTo>
                <a:lnTo>
                  <a:pt x="5478" y="5404"/>
                </a:lnTo>
                <a:lnTo>
                  <a:pt x="0" y="10895"/>
                </a:lnTo>
              </a:path>
            </a:pathLst>
          </a:custGeom>
          <a:noFill/>
          <a:ln w="9525" cap="flat" cmpd="sng">
            <a:solidFill>
              <a:schemeClr val="dk2"/>
            </a:solidFill>
            <a:prstDash val="solid"/>
            <a:round/>
            <a:headEnd type="none" w="med" len="med"/>
            <a:tailEnd type="none" w="med" len="med"/>
          </a:ln>
        </p:spPr>
      </p:sp>
      <p:sp>
        <p:nvSpPr>
          <p:cNvPr id="56" name="Google Shape;567;p35"/>
          <p:cNvSpPr/>
          <p:nvPr/>
        </p:nvSpPr>
        <p:spPr>
          <a:xfrm flipH="1">
            <a:off x="3259591" y="2178983"/>
            <a:ext cx="108108" cy="151849"/>
          </a:xfrm>
          <a:custGeom>
            <a:avLst/>
            <a:gdLst/>
            <a:ahLst/>
            <a:cxnLst/>
            <a:rect l="l" t="t" r="r" b="b"/>
            <a:pathLst>
              <a:path w="5478" h="10895" extrusionOk="0">
                <a:moveTo>
                  <a:pt x="74" y="0"/>
                </a:moveTo>
                <a:lnTo>
                  <a:pt x="5478" y="5404"/>
                </a:lnTo>
                <a:lnTo>
                  <a:pt x="0" y="10895"/>
                </a:lnTo>
              </a:path>
            </a:pathLst>
          </a:custGeom>
          <a:noFill/>
          <a:ln w="9525" cap="flat" cmpd="sng">
            <a:solidFill>
              <a:schemeClr val="dk2"/>
            </a:solidFill>
            <a:prstDash val="solid"/>
            <a:round/>
            <a:headEnd type="none" w="med" len="med"/>
            <a:tailEnd type="none" w="med" len="med"/>
          </a:ln>
        </p:spPr>
      </p:sp>
      <p:sp>
        <p:nvSpPr>
          <p:cNvPr id="57" name="Google Shape;567;p35"/>
          <p:cNvSpPr/>
          <p:nvPr/>
        </p:nvSpPr>
        <p:spPr>
          <a:xfrm flipH="1">
            <a:off x="3307690" y="3504350"/>
            <a:ext cx="108108" cy="151849"/>
          </a:xfrm>
          <a:custGeom>
            <a:avLst/>
            <a:gdLst/>
            <a:ahLst/>
            <a:cxnLst/>
            <a:rect l="l" t="t" r="r" b="b"/>
            <a:pathLst>
              <a:path w="5478" h="10895" extrusionOk="0">
                <a:moveTo>
                  <a:pt x="74" y="0"/>
                </a:moveTo>
                <a:lnTo>
                  <a:pt x="5478" y="5404"/>
                </a:lnTo>
                <a:lnTo>
                  <a:pt x="0" y="10895"/>
                </a:lnTo>
              </a:path>
            </a:pathLst>
          </a:custGeom>
          <a:noFill/>
          <a:ln w="9525" cap="flat" cmpd="sng">
            <a:solidFill>
              <a:schemeClr val="dk2"/>
            </a:solidFill>
            <a:prstDash val="solid"/>
            <a:round/>
            <a:headEnd type="none" w="med" len="med"/>
            <a:tailEnd type="none" w="med" len="med"/>
          </a:ln>
        </p:spPr>
      </p:sp>
      <p:sp>
        <p:nvSpPr>
          <p:cNvPr id="58" name="Google Shape;1178;p57"/>
          <p:cNvSpPr txBox="1">
            <a:spLocks noGrp="1"/>
          </p:cNvSpPr>
          <p:nvPr>
            <p:ph type="title"/>
          </p:nvPr>
        </p:nvSpPr>
        <p:spPr>
          <a:xfrm>
            <a:off x="1822673" y="2919457"/>
            <a:ext cx="1102396" cy="301035"/>
          </a:xfrm>
          <a:prstGeom prst="rect">
            <a:avLst/>
          </a:prstGeom>
        </p:spPr>
        <p:txBody>
          <a:bodyPr spcFirstLastPara="1" wrap="square" lIns="91425" tIns="91425" rIns="91425" bIns="91425" anchor="ctr" anchorCtr="0">
            <a:noAutofit/>
          </a:bodyPr>
          <a:lstStyle/>
          <a:p>
            <a:pPr algn="r" rtl="1"/>
            <a:r>
              <a:rPr lang="ar-SA" sz="1800" dirty="0">
                <a:solidFill>
                  <a:schemeClr val="bg1"/>
                </a:solidFill>
                <a:latin typeface="Sakkal Majalla" panose="02000000000000000000" pitchFamily="2" charset="-78"/>
                <a:cs typeface="Sakkal Majalla" panose="02000000000000000000" pitchFamily="2" charset="-78"/>
              </a:rPr>
              <a:t>ملف صورة</a:t>
            </a:r>
          </a:p>
        </p:txBody>
      </p:sp>
      <p:sp>
        <p:nvSpPr>
          <p:cNvPr id="59" name="مستطيل 58"/>
          <p:cNvSpPr/>
          <p:nvPr/>
        </p:nvSpPr>
        <p:spPr>
          <a:xfrm>
            <a:off x="3541179" y="247943"/>
            <a:ext cx="1972015" cy="646331"/>
          </a:xfrm>
          <a:prstGeom prst="rect">
            <a:avLst/>
          </a:prstGeom>
        </p:spPr>
        <p:txBody>
          <a:bodyPr wrap="none">
            <a:spAutoFit/>
          </a:bodyPr>
          <a:lstStyle/>
          <a:p>
            <a:pPr algn="ctr" defTabSz="584200" rtl="1" hangingPunct="0">
              <a:buClrTx/>
            </a:pPr>
            <a:r>
              <a:rPr lang="ar-SA" sz="3600" b="1" dirty="0" smtClean="0">
                <a:solidFill>
                  <a:schemeClr val="bg1"/>
                </a:solidFill>
                <a:latin typeface="Sakkal Majalla" panose="02000000000000000000" pitchFamily="2" charset="-78"/>
                <a:ea typeface="Oswald"/>
                <a:cs typeface="Sakkal Majalla" panose="02000000000000000000" pitchFamily="2" charset="-78"/>
                <a:sym typeface="Helvetica Neue"/>
              </a:rPr>
              <a:t>أنواع  </a:t>
            </a:r>
            <a:r>
              <a:rPr lang="ar-SA" sz="3600" b="1" dirty="0">
                <a:solidFill>
                  <a:schemeClr val="bg1"/>
                </a:solidFill>
                <a:latin typeface="Sakkal Majalla" panose="02000000000000000000" pitchFamily="2" charset="-78"/>
                <a:ea typeface="Oswald"/>
                <a:cs typeface="Sakkal Majalla" panose="02000000000000000000" pitchFamily="2" charset="-78"/>
                <a:sym typeface="Helvetica Neue"/>
              </a:rPr>
              <a:t>الملفات</a:t>
            </a:r>
          </a:p>
        </p:txBody>
      </p:sp>
      <p:sp>
        <p:nvSpPr>
          <p:cNvPr id="60" name="Google Shape;1178;p57"/>
          <p:cNvSpPr txBox="1">
            <a:spLocks noGrp="1"/>
          </p:cNvSpPr>
          <p:nvPr>
            <p:ph type="title"/>
          </p:nvPr>
        </p:nvSpPr>
        <p:spPr>
          <a:xfrm>
            <a:off x="6166073" y="1569693"/>
            <a:ext cx="1102396" cy="301035"/>
          </a:xfrm>
          <a:prstGeom prst="rect">
            <a:avLst/>
          </a:prstGeom>
        </p:spPr>
        <p:txBody>
          <a:bodyPr spcFirstLastPara="1" wrap="square" lIns="91425" tIns="91425" rIns="91425" bIns="91425" anchor="ctr" anchorCtr="0">
            <a:noAutofit/>
          </a:bodyPr>
          <a:lstStyle/>
          <a:p>
            <a:pPr algn="r" rtl="1" eaLnBrk="1" latinLnBrk="0" hangingPunct="1"/>
            <a:r>
              <a:rPr lang="ar-EG" sz="1800" dirty="0">
                <a:solidFill>
                  <a:schemeClr val="bg1"/>
                </a:solidFill>
                <a:latin typeface="Sakkal Majalla" panose="02000000000000000000" pitchFamily="2" charset="-78"/>
                <a:cs typeface="Sakkal Majalla" panose="02000000000000000000" pitchFamily="2" charset="-78"/>
              </a:rPr>
              <a:t>ملف نصي</a:t>
            </a:r>
            <a:endParaRPr lang="ar-SA" sz="1800" dirty="0">
              <a:solidFill>
                <a:schemeClr val="bg1"/>
              </a:solidFill>
              <a:latin typeface="Sakkal Majalla" panose="02000000000000000000" pitchFamily="2" charset="-78"/>
              <a:cs typeface="Sakkal Majalla" panose="02000000000000000000" pitchFamily="2" charset="-78"/>
            </a:endParaRPr>
          </a:p>
        </p:txBody>
      </p:sp>
      <p:sp>
        <p:nvSpPr>
          <p:cNvPr id="13" name="مستطيل 12"/>
          <p:cNvSpPr/>
          <p:nvPr/>
        </p:nvSpPr>
        <p:spPr>
          <a:xfrm>
            <a:off x="1929283" y="1644649"/>
            <a:ext cx="995786" cy="369332"/>
          </a:xfrm>
          <a:prstGeom prst="rect">
            <a:avLst/>
          </a:prstGeom>
        </p:spPr>
        <p:txBody>
          <a:bodyPr wrap="none">
            <a:spAutoFit/>
          </a:bodyPr>
          <a:lstStyle/>
          <a:p>
            <a:pPr algn="r" rtl="1"/>
            <a:r>
              <a:rPr lang="ar-EG" sz="1800" b="1" dirty="0">
                <a:solidFill>
                  <a:schemeClr val="bg1"/>
                </a:solidFill>
                <a:latin typeface="Sakkal Majalla" panose="02000000000000000000" pitchFamily="2" charset="-78"/>
                <a:ea typeface="Oswald"/>
                <a:cs typeface="Sakkal Majalla" panose="02000000000000000000" pitchFamily="2" charset="-78"/>
                <a:sym typeface="Oswald"/>
              </a:rPr>
              <a:t>ملف مستند</a:t>
            </a:r>
            <a:endParaRPr lang="ar-SA" sz="1800" b="1" dirty="0">
              <a:solidFill>
                <a:schemeClr val="bg1"/>
              </a:solidFill>
              <a:latin typeface="Sakkal Majalla" panose="02000000000000000000" pitchFamily="2" charset="-78"/>
              <a:ea typeface="Oswald"/>
              <a:cs typeface="Sakkal Majalla" panose="02000000000000000000" pitchFamily="2" charset="-78"/>
              <a:sym typeface="Oswald"/>
            </a:endParaRPr>
          </a:p>
        </p:txBody>
      </p:sp>
      <p:sp>
        <p:nvSpPr>
          <p:cNvPr id="14" name="مستطيل 13"/>
          <p:cNvSpPr/>
          <p:nvPr/>
        </p:nvSpPr>
        <p:spPr>
          <a:xfrm>
            <a:off x="5610643" y="2912715"/>
            <a:ext cx="1657826" cy="369332"/>
          </a:xfrm>
          <a:prstGeom prst="rect">
            <a:avLst/>
          </a:prstGeom>
        </p:spPr>
        <p:txBody>
          <a:bodyPr wrap="none">
            <a:spAutoFit/>
          </a:bodyPr>
          <a:lstStyle/>
          <a:p>
            <a:pPr algn="r" rtl="1"/>
            <a:r>
              <a:rPr lang="ar-EG" sz="1800" b="1" dirty="0">
                <a:solidFill>
                  <a:schemeClr val="bg1"/>
                </a:solidFill>
                <a:latin typeface="Sakkal Majalla" panose="02000000000000000000" pitchFamily="2" charset="-78"/>
                <a:ea typeface="Oswald"/>
                <a:cs typeface="Sakkal Majalla" panose="02000000000000000000" pitchFamily="2" charset="-78"/>
                <a:sym typeface="Oswald"/>
              </a:rPr>
              <a:t>ملف العرض </a:t>
            </a:r>
            <a:r>
              <a:rPr lang="ar-EG" sz="1800" b="1" dirty="0" err="1">
                <a:solidFill>
                  <a:schemeClr val="bg1"/>
                </a:solidFill>
                <a:latin typeface="Sakkal Majalla" panose="02000000000000000000" pitchFamily="2" charset="-78"/>
                <a:ea typeface="Oswald"/>
                <a:cs typeface="Sakkal Majalla" panose="02000000000000000000" pitchFamily="2" charset="-78"/>
                <a:sym typeface="Oswald"/>
              </a:rPr>
              <a:t>التقديمي</a:t>
            </a:r>
            <a:endParaRPr lang="ar-SA" sz="1800" b="1" dirty="0">
              <a:solidFill>
                <a:schemeClr val="bg1"/>
              </a:solidFill>
              <a:latin typeface="Sakkal Majalla" panose="02000000000000000000" pitchFamily="2" charset="-78"/>
              <a:ea typeface="Oswald"/>
              <a:cs typeface="Sakkal Majalla" panose="02000000000000000000" pitchFamily="2" charset="-78"/>
              <a:sym typeface="Oswald"/>
            </a:endParaRPr>
          </a:p>
        </p:txBody>
      </p:sp>
      <p:pic>
        <p:nvPicPr>
          <p:cNvPr id="15" name="صورة 14" descr="لقطة الشاشة"/>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53382" r="100000">
                        <a14:foregroundMark x1="87386" y1="39695" x2="88848" y2="82443"/>
                        <a14:foregroundMark x1="65631" y1="36641" x2="65448" y2="66412"/>
                        <a14:foregroundMark x1="61243" y1="44275" x2="61243" y2="77099"/>
                        <a14:foregroundMark x1="63437" y1="22901" x2="68190" y2="23664"/>
                        <a14:foregroundMark x1="67642" y1="34351" x2="68739" y2="70229"/>
                        <a14:foregroundMark x1="61060" y1="25191" x2="60695" y2="41221"/>
                        <a14:foregroundMark x1="69104" y1="33588" x2="69653" y2="75573"/>
                        <a14:foregroundMark x1="69653" y1="78626" x2="59598" y2="79389"/>
                        <a14:foregroundMark x1="60146" y1="61069" x2="59598" y2="52672"/>
                        <a14:foregroundMark x1="91225" y1="29008" x2="91042" y2="59542"/>
                        <a14:foregroundMark x1="86289" y1="25191" x2="85558" y2="74046"/>
                        <a14:foregroundMark x1="92870" y1="19847" x2="87203" y2="17557"/>
                        <a14:foregroundMark x1="44059" y1="35878" x2="32176" y2="42748"/>
                        <a14:foregroundMark x1="48080" y1="25954" x2="48263" y2="76336"/>
                        <a14:foregroundMark x1="48263" y1="76336" x2="29799" y2="78626"/>
                        <a14:foregroundMark x1="29250" y1="77863" x2="28336" y2="23664"/>
                        <a14:foregroundMark x1="28519" y1="23664" x2="44424" y2="20611"/>
                        <a14:foregroundMark x1="43510" y1="29008" x2="25960" y2="35115"/>
                        <a14:foregroundMark x1="26508" y1="30534" x2="26325" y2="77099"/>
                        <a14:foregroundMark x1="26325" y1="27481" x2="31993" y2="18321"/>
                        <a14:foregroundMark x1="31810" y1="18321" x2="26508" y2="22137"/>
                        <a14:foregroundMark x1="44790" y1="22901" x2="48629" y2="21374"/>
                        <a14:foregroundMark x1="17002" y1="35115" x2="5484" y2="56489"/>
                        <a14:foregroundMark x1="4205" y1="36641" x2="17367" y2="70229"/>
                        <a14:foregroundMark x1="3108" y1="41985" x2="2559" y2="74809"/>
                        <a14:foregroundMark x1="16271" y1="31298" x2="2377" y2="25191"/>
                        <a14:foregroundMark x1="9872" y1="35878" x2="8958" y2="43511"/>
                        <a14:foregroundMark x1="7495" y1="45038" x2="18830" y2="25954"/>
                        <a14:foregroundMark x1="63437" y1="24427" x2="63437" y2="40458"/>
                      </a14:backgroundRemoval>
                    </a14:imgEffect>
                  </a14:imgLayer>
                </a14:imgProps>
              </a:ext>
              <a:ext uri="{28A0092B-C50C-407E-A947-70E740481C1C}">
                <a14:useLocalDpi xmlns:a14="http://schemas.microsoft.com/office/drawing/2010/main" val="0"/>
              </a:ext>
            </a:extLst>
          </a:blip>
          <a:srcRect l="80709"/>
          <a:stretch/>
        </p:blipFill>
        <p:spPr>
          <a:xfrm>
            <a:off x="6656268" y="1888738"/>
            <a:ext cx="536331" cy="665818"/>
          </a:xfrm>
          <a:prstGeom prst="rect">
            <a:avLst/>
          </a:prstGeom>
        </p:spPr>
      </p:pic>
      <p:pic>
        <p:nvPicPr>
          <p:cNvPr id="65" name="صورة 64" descr="لقطة الشاشة"/>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53382" r="100000">
                        <a14:foregroundMark x1="87386" y1="39695" x2="88848" y2="82443"/>
                        <a14:foregroundMark x1="65631" y1="36641" x2="65448" y2="66412"/>
                        <a14:foregroundMark x1="61243" y1="44275" x2="61243" y2="77099"/>
                        <a14:foregroundMark x1="63437" y1="22901" x2="68190" y2="23664"/>
                        <a14:foregroundMark x1="67642" y1="34351" x2="68739" y2="70229"/>
                        <a14:foregroundMark x1="61060" y1="25191" x2="60695" y2="41221"/>
                        <a14:foregroundMark x1="69104" y1="33588" x2="69653" y2="75573"/>
                        <a14:foregroundMark x1="69653" y1="78626" x2="59598" y2="79389"/>
                        <a14:foregroundMark x1="60146" y1="61069" x2="59598" y2="52672"/>
                        <a14:foregroundMark x1="91225" y1="29008" x2="91042" y2="59542"/>
                        <a14:foregroundMark x1="86289" y1="25191" x2="85558" y2="74046"/>
                        <a14:foregroundMark x1="92870" y1="19847" x2="87203" y2="17557"/>
                        <a14:foregroundMark x1="44059" y1="35878" x2="32176" y2="42748"/>
                        <a14:foregroundMark x1="48080" y1="25954" x2="48263" y2="76336"/>
                        <a14:foregroundMark x1="48263" y1="76336" x2="29799" y2="78626"/>
                        <a14:foregroundMark x1="29250" y1="77863" x2="28336" y2="23664"/>
                        <a14:foregroundMark x1="28519" y1="23664" x2="44424" y2="20611"/>
                        <a14:foregroundMark x1="43510" y1="29008" x2="25960" y2="35115"/>
                        <a14:foregroundMark x1="26508" y1="30534" x2="26325" y2="77099"/>
                        <a14:foregroundMark x1="26325" y1="27481" x2="31993" y2="18321"/>
                        <a14:foregroundMark x1="31810" y1="18321" x2="26508" y2="22137"/>
                        <a14:foregroundMark x1="44790" y1="22901" x2="48629" y2="21374"/>
                        <a14:foregroundMark x1="17002" y1="35115" x2="5484" y2="56489"/>
                        <a14:foregroundMark x1="4205" y1="36641" x2="17367" y2="70229"/>
                        <a14:foregroundMark x1="3108" y1="41985" x2="2559" y2="74809"/>
                        <a14:foregroundMark x1="16271" y1="31298" x2="2377" y2="25191"/>
                        <a14:foregroundMark x1="9872" y1="35878" x2="8958" y2="43511"/>
                        <a14:foregroundMark x1="7495" y1="45038" x2="18830" y2="25954"/>
                        <a14:foregroundMark x1="63437" y1="24427" x2="63437" y2="40458"/>
                      </a14:backgroundRemoval>
                    </a14:imgEffect>
                  </a14:imgLayer>
                </a14:imgProps>
              </a:ext>
              <a:ext uri="{28A0092B-C50C-407E-A947-70E740481C1C}">
                <a14:useLocalDpi xmlns:a14="http://schemas.microsoft.com/office/drawing/2010/main" val="0"/>
              </a:ext>
            </a:extLst>
          </a:blip>
          <a:srcRect l="52868" r="26430"/>
          <a:stretch/>
        </p:blipFill>
        <p:spPr>
          <a:xfrm>
            <a:off x="2251019" y="1834358"/>
            <a:ext cx="727063" cy="841097"/>
          </a:xfrm>
          <a:prstGeom prst="rect">
            <a:avLst/>
          </a:prstGeom>
        </p:spPr>
      </p:pic>
      <p:pic>
        <p:nvPicPr>
          <p:cNvPr id="16" name="صورة 15" descr="لقطة الشاشة"/>
          <p:cNvPicPr>
            <a:picLocks noChangeAspect="1"/>
          </p:cNvPicPr>
          <p:nvPr/>
        </p:nvPicPr>
        <p:blipFill rotWithShape="1">
          <a:blip r:embed="rId6">
            <a:extLst>
              <a:ext uri="{28A0092B-C50C-407E-A947-70E740481C1C}">
                <a14:useLocalDpi xmlns:a14="http://schemas.microsoft.com/office/drawing/2010/main" val="0"/>
              </a:ext>
            </a:extLst>
          </a:blip>
          <a:srcRect l="2659" t="18769" r="57295" b="11807"/>
          <a:stretch/>
        </p:blipFill>
        <p:spPr>
          <a:xfrm>
            <a:off x="1799654" y="3507311"/>
            <a:ext cx="1125415" cy="747347"/>
          </a:xfrm>
          <a:prstGeom prst="rect">
            <a:avLst/>
          </a:prstGeom>
        </p:spPr>
      </p:pic>
      <p:pic>
        <p:nvPicPr>
          <p:cNvPr id="68" name="صورة 67" descr="لقطة الشاشة"/>
          <p:cNvPicPr>
            <a:picLocks noChangeAspect="1"/>
          </p:cNvPicPr>
          <p:nvPr/>
        </p:nvPicPr>
        <p:blipFill rotWithShape="1">
          <a:blip r:embed="rId6">
            <a:extLst>
              <a:ext uri="{28A0092B-C50C-407E-A947-70E740481C1C}">
                <a14:useLocalDpi xmlns:a14="http://schemas.microsoft.com/office/drawing/2010/main" val="0"/>
              </a:ext>
            </a:extLst>
          </a:blip>
          <a:srcRect l="53239" t="10601" b="11807"/>
          <a:stretch/>
        </p:blipFill>
        <p:spPr>
          <a:xfrm>
            <a:off x="5782488" y="3488764"/>
            <a:ext cx="1314135" cy="8352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500" fill="hold"/>
                                        <p:tgtEl>
                                          <p:spTgt spid="58"/>
                                        </p:tgtEl>
                                        <p:attrNameLst>
                                          <p:attrName>ppt_x</p:attrName>
                                        </p:attrNameLst>
                                      </p:cBhvr>
                                      <p:tavLst>
                                        <p:tav tm="0">
                                          <p:val>
                                            <p:strVal val="#ppt_x"/>
                                          </p:val>
                                        </p:tav>
                                        <p:tav tm="100000">
                                          <p:val>
                                            <p:strVal val="#ppt_x"/>
                                          </p:val>
                                        </p:tav>
                                      </p:tavLst>
                                    </p:anim>
                                    <p:anim calcmode="lin" valueType="num">
                                      <p:cBhvr additive="base">
                                        <p:cTn id="28" dur="500" fill="hold"/>
                                        <p:tgtEl>
                                          <p:spTgt spid="5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fill="hold"/>
                                        <p:tgtEl>
                                          <p:spTgt spid="68"/>
                                        </p:tgtEl>
                                        <p:attrNameLst>
                                          <p:attrName>ppt_x</p:attrName>
                                        </p:attrNameLst>
                                      </p:cBhvr>
                                      <p:tavLst>
                                        <p:tav tm="0">
                                          <p:val>
                                            <p:strVal val="#ppt_x"/>
                                          </p:val>
                                        </p:tav>
                                        <p:tav tm="100000">
                                          <p:val>
                                            <p:strVal val="#ppt_x"/>
                                          </p:val>
                                        </p:tav>
                                      </p:tavLst>
                                    </p:anim>
                                    <p:anim calcmode="lin" valueType="num">
                                      <p:cBhvr additive="base">
                                        <p:cTn id="32" dur="500" fill="hold"/>
                                        <p:tgtEl>
                                          <p:spTgt spid="6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13" grpId="0"/>
      <p:bldP spid="14" grpId="0"/>
    </p:bldLst>
  </p:timing>
</p:sld>
</file>

<file path=ppt/theme/theme1.xml><?xml version="1.0" encoding="utf-8"?>
<a:theme xmlns:a="http://schemas.openxmlformats.org/drawingml/2006/main" name="How to Code Workshop by Slidesgo">
  <a:themeElements>
    <a:clrScheme name="Simple Light">
      <a:dk1>
        <a:srgbClr val="1E1E2C"/>
      </a:dk1>
      <a:lt1>
        <a:srgbClr val="FFFFFF"/>
      </a:lt1>
      <a:dk2>
        <a:srgbClr val="E2E2E2"/>
      </a:dk2>
      <a:lt2>
        <a:srgbClr val="FFEA7D"/>
      </a:lt2>
      <a:accent1>
        <a:srgbClr val="E5A083"/>
      </a:accent1>
      <a:accent2>
        <a:srgbClr val="E07A88"/>
      </a:accent2>
      <a:accent3>
        <a:srgbClr val="24BFEB"/>
      </a:accent3>
      <a:accent4>
        <a:srgbClr val="0887F2"/>
      </a:accent4>
      <a:accent5>
        <a:srgbClr val="2B218D"/>
      </a:accent5>
      <a:accent6>
        <a:srgbClr val="7E3BBE"/>
      </a:accent6>
      <a:hlink>
        <a:srgbClr val="E2E2E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352</Words>
  <Application>Microsoft Office PowerPoint</Application>
  <PresentationFormat>عرض على الشاشة (16:9)</PresentationFormat>
  <Paragraphs>63</Paragraphs>
  <Slides>19</Slides>
  <Notes>19</Notes>
  <HiddenSlides>0</HiddenSlides>
  <MMClips>2</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19</vt:i4>
      </vt:variant>
    </vt:vector>
  </HeadingPairs>
  <TitlesOfParts>
    <vt:vector size="26" baseType="lpstr">
      <vt:lpstr>Helvetica Neue</vt:lpstr>
      <vt:lpstr>Fira Code Light</vt:lpstr>
      <vt:lpstr>Oswald</vt:lpstr>
      <vt:lpstr>Sakkal Majalla</vt:lpstr>
      <vt:lpstr>Arial</vt:lpstr>
      <vt:lpstr>Fira Code</vt:lpstr>
      <vt:lpstr>How to Code Workshop by Slidesgo</vt:lpstr>
      <vt:lpstr>المهارات الرقمية </vt:lpstr>
      <vt:lpstr>سطح المكتب</vt:lpstr>
      <vt:lpstr>سطح المكتب</vt:lpstr>
      <vt:lpstr>الملفات(Files)</vt:lpstr>
      <vt:lpstr>لنطبق معا </vt:lpstr>
      <vt:lpstr>استخدام البرامج المختلفة لإنشاء الملفات، وذلك حسب طبيعة الملف المطلوب. فمثلًا يمكنك إنشاء مستند باستخدام برنامج مايكروسوفت وورد،  كما  يمكنك إنشاء صورة باستخدام برنامج الرسام (Paint).  لنقم بإنشاء ملف صورة باستخدام الرسام Print </vt:lpstr>
      <vt:lpstr>عرض تقديمي في PowerPoint</vt:lpstr>
      <vt:lpstr>عرض تقديمي في PowerPoint</vt:lpstr>
      <vt:lpstr>/01</vt:lpstr>
      <vt:lpstr>من المهم حفظ الملفات بأسماء فريدة لتمييزها. من المهم أن تقوم بتسمية الملفات بشكل يتناسب مع محتواها،  وذلك لتسهيل العثور عليها والتعرف على محتواها  وعليك أن تتجنب أسماء الملفات العامة مثل ملف 1، وملفي.</vt:lpstr>
      <vt:lpstr>نقل الملفات </vt:lpstr>
      <vt:lpstr>عرض تقديمي في PowerPoint</vt:lpstr>
      <vt:lpstr>وضع ملفاتك في مجلدات</vt:lpstr>
      <vt:lpstr>اسم المجلد</vt:lpstr>
      <vt:lpstr>المجلدات والمجلدات الفرعية</vt:lpstr>
      <vt:lpstr>نقل أو نسخ المجلد</vt:lpstr>
      <vt:lpstr>يحتوي الحاسب على الملفات والمجلدات، إضافة إلى الكثير من البرامج التي يمكن استخدامها للعمل أو للترفيه.                                               لنفتح الحاسبه </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المهارات الرقمية</dc:title>
  <dc:creator>user</dc:creator>
  <cp:lastModifiedBy>user</cp:lastModifiedBy>
  <cp:revision>9</cp:revision>
  <dcterms:modified xsi:type="dcterms:W3CDTF">2022-09-09T08:35:29Z</dcterms:modified>
</cp:coreProperties>
</file>