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53DB-8CE7-44F5-ADC1-286897DAC4AF}" type="datetimeFigureOut">
              <a:rPr lang="ar-AE" smtClean="0"/>
              <a:t>10/01/1444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735-E6A6-424E-B86B-20E55FF74529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9371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53DB-8CE7-44F5-ADC1-286897DAC4AF}" type="datetimeFigureOut">
              <a:rPr lang="ar-AE" smtClean="0"/>
              <a:t>10/01/1444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735-E6A6-424E-B86B-20E55FF74529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62984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53DB-8CE7-44F5-ADC1-286897DAC4AF}" type="datetimeFigureOut">
              <a:rPr lang="ar-AE" smtClean="0"/>
              <a:t>10/01/1444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735-E6A6-424E-B86B-20E55FF74529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76923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53DB-8CE7-44F5-ADC1-286897DAC4AF}" type="datetimeFigureOut">
              <a:rPr lang="ar-AE" smtClean="0"/>
              <a:t>10/01/1444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735-E6A6-424E-B86B-20E55FF74529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128843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53DB-8CE7-44F5-ADC1-286897DAC4AF}" type="datetimeFigureOut">
              <a:rPr lang="ar-AE" smtClean="0"/>
              <a:t>10/01/1444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735-E6A6-424E-B86B-20E55FF74529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943837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53DB-8CE7-44F5-ADC1-286897DAC4AF}" type="datetimeFigureOut">
              <a:rPr lang="ar-AE" smtClean="0"/>
              <a:t>10/01/1444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735-E6A6-424E-B86B-20E55FF74529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4448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53DB-8CE7-44F5-ADC1-286897DAC4AF}" type="datetimeFigureOut">
              <a:rPr lang="ar-AE" smtClean="0"/>
              <a:t>10/01/1444</a:t>
            </a:fld>
            <a:endParaRPr lang="ar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735-E6A6-424E-B86B-20E55FF74529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70433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53DB-8CE7-44F5-ADC1-286897DAC4AF}" type="datetimeFigureOut">
              <a:rPr lang="ar-AE" smtClean="0"/>
              <a:t>10/01/1444</a:t>
            </a:fld>
            <a:endParaRPr lang="ar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735-E6A6-424E-B86B-20E55FF74529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6088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53DB-8CE7-44F5-ADC1-286897DAC4AF}" type="datetimeFigureOut">
              <a:rPr lang="ar-AE" smtClean="0"/>
              <a:t>10/01/1444</a:t>
            </a:fld>
            <a:endParaRPr lang="ar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735-E6A6-424E-B86B-20E55FF74529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745667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53DB-8CE7-44F5-ADC1-286897DAC4AF}" type="datetimeFigureOut">
              <a:rPr lang="ar-AE" smtClean="0"/>
              <a:t>10/01/1444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735-E6A6-424E-B86B-20E55FF74529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282040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53DB-8CE7-44F5-ADC1-286897DAC4AF}" type="datetimeFigureOut">
              <a:rPr lang="ar-AE" smtClean="0"/>
              <a:t>10/01/1444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AB735-E6A6-424E-B86B-20E55FF74529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030460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253DB-8CE7-44F5-ADC1-286897DAC4AF}" type="datetimeFigureOut">
              <a:rPr lang="ar-AE" smtClean="0"/>
              <a:t>10/01/1444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AB735-E6A6-424E-B86B-20E55FF74529}" type="slidenum">
              <a:rPr lang="ar-AE" smtClean="0"/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785409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zaina_almarzooqi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circle&#10;&#10;Description automatically generated">
            <a:extLst>
              <a:ext uri="{FF2B5EF4-FFF2-40B4-BE49-F238E27FC236}">
                <a16:creationId xmlns:a16="http://schemas.microsoft.com/office/drawing/2014/main" id="{8458CF4F-AB77-2A00-01D0-532BEA7A3F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CA8EFA7-E37B-B17B-5A91-892ACDF1A7AE}"/>
              </a:ext>
            </a:extLst>
          </p:cNvPr>
          <p:cNvSpPr/>
          <p:nvPr/>
        </p:nvSpPr>
        <p:spPr>
          <a:xfrm>
            <a:off x="1172093" y="2468372"/>
            <a:ext cx="498726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4000" dirty="0">
                <a:ln w="0"/>
                <a:latin typeface="Janna LT" panose="01000000000000000000" pitchFamily="2" charset="-78"/>
                <a:cs typeface="Janna LT" panose="01000000000000000000" pitchFamily="2" charset="-78"/>
              </a:rPr>
              <a:t>بطاقات لأسماء الطلاب</a:t>
            </a:r>
            <a:endParaRPr lang="en-US" sz="4000" b="0" cap="none" spc="0" dirty="0">
              <a:ln w="0"/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598CA183-6D56-B931-F4CA-8ABDECF6CDBF}"/>
              </a:ext>
            </a:extLst>
          </p:cNvPr>
          <p:cNvSpPr txBox="1"/>
          <p:nvPr/>
        </p:nvSpPr>
        <p:spPr>
          <a:xfrm>
            <a:off x="2087296" y="8560005"/>
            <a:ext cx="31568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AE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https://t.me/zaina_almarzooqi</a:t>
            </a:r>
            <a:endParaRPr lang="ar-AE" dirty="0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1213F8CD-8BAD-E306-3490-F8E223455654}"/>
              </a:ext>
            </a:extLst>
          </p:cNvPr>
          <p:cNvSpPr txBox="1"/>
          <p:nvPr/>
        </p:nvSpPr>
        <p:spPr>
          <a:xfrm>
            <a:off x="1675554" y="7947441"/>
            <a:ext cx="39803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400" b="0" cap="none" spc="0" dirty="0">
                <a:ln w="0"/>
                <a:cs typeface="Sultan bold" pitchFamily="2" charset="-78"/>
              </a:rPr>
              <a:t>للمزيد من الملفات يرجى الإنضمام للقناة</a:t>
            </a:r>
            <a:endParaRPr lang="en-US" sz="2400" b="0" cap="none" spc="0" dirty="0">
              <a:ln w="0"/>
              <a:cs typeface="Sultan bold" pitchFamily="2" charset="-7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FF14A8F-431B-25EF-7881-F05CA294F65D}"/>
              </a:ext>
            </a:extLst>
          </p:cNvPr>
          <p:cNvSpPr/>
          <p:nvPr/>
        </p:nvSpPr>
        <p:spPr>
          <a:xfrm>
            <a:off x="1202104" y="7150212"/>
            <a:ext cx="453726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endParaRPr lang="ar-SA" sz="300" b="0" cap="none" spc="0" dirty="0">
              <a:ln w="0"/>
              <a:cs typeface="Sultan bold" pitchFamily="2" charset="-78"/>
            </a:endParaRPr>
          </a:p>
          <a:p>
            <a:pPr algn="ctr" rtl="1"/>
            <a:r>
              <a:rPr lang="ar-SA" sz="2400" dirty="0">
                <a:ln w="0"/>
                <a:cs typeface="Sultan bold" pitchFamily="2" charset="-78"/>
              </a:rPr>
              <a:t>كن كالغيث وأروِ قبر أبي بدعائك</a:t>
            </a:r>
          </a:p>
          <a:p>
            <a:pPr algn="ctr" rtl="1"/>
            <a:endParaRPr lang="ar-SA" sz="900" dirty="0">
              <a:ln w="0"/>
              <a:cs typeface="Sultan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263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93" descr="A picture containing text&#10;&#10;Description automatically generated">
            <a:extLst>
              <a:ext uri="{FF2B5EF4-FFF2-40B4-BE49-F238E27FC236}">
                <a16:creationId xmlns:a16="http://schemas.microsoft.com/office/drawing/2014/main" id="{D86FFA05-3AE4-0099-280B-AF3BD88C8B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24" y="569379"/>
            <a:ext cx="6220751" cy="8767241"/>
          </a:xfrm>
          <a:prstGeom prst="rect">
            <a:avLst/>
          </a:prstGeom>
        </p:spPr>
      </p:pic>
      <p:sp>
        <p:nvSpPr>
          <p:cNvPr id="95" name="Rectangle 94">
            <a:extLst>
              <a:ext uri="{FF2B5EF4-FFF2-40B4-BE49-F238E27FC236}">
                <a16:creationId xmlns:a16="http://schemas.microsoft.com/office/drawing/2014/main" id="{4E568A28-52BD-8D60-141D-477DBAECA169}"/>
              </a:ext>
            </a:extLst>
          </p:cNvPr>
          <p:cNvSpPr/>
          <p:nvPr/>
        </p:nvSpPr>
        <p:spPr>
          <a:xfrm>
            <a:off x="2854365" y="1671935"/>
            <a:ext cx="27494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tx1"/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نكتب هنا</a:t>
            </a:r>
            <a:endParaRPr lang="en-US" sz="5400" b="0" cap="none" spc="0" dirty="0">
              <a:ln w="0"/>
              <a:solidFill>
                <a:schemeClr val="tx1"/>
              </a:solidFill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EAABBF77-E96B-8303-2E65-2C058E8C39B4}"/>
              </a:ext>
            </a:extLst>
          </p:cNvPr>
          <p:cNvSpPr/>
          <p:nvPr/>
        </p:nvSpPr>
        <p:spPr>
          <a:xfrm>
            <a:off x="2968665" y="4580947"/>
            <a:ext cx="27494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tx1"/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نكتب هنا</a:t>
            </a:r>
            <a:endParaRPr lang="en-US" sz="5400" b="0" cap="none" spc="0" dirty="0">
              <a:ln w="0"/>
              <a:solidFill>
                <a:schemeClr val="tx1"/>
              </a:solidFill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7B9349F0-2572-E516-AD69-E93040058C29}"/>
              </a:ext>
            </a:extLst>
          </p:cNvPr>
          <p:cNvSpPr/>
          <p:nvPr/>
        </p:nvSpPr>
        <p:spPr>
          <a:xfrm>
            <a:off x="2968665" y="7772400"/>
            <a:ext cx="27494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tx1"/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نكتب هنا</a:t>
            </a:r>
            <a:endParaRPr lang="en-US" sz="5400" b="0" cap="none" spc="0" dirty="0">
              <a:ln w="0"/>
              <a:solidFill>
                <a:schemeClr val="tx1"/>
              </a:solidFill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66124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F8DCFEA1-28E0-3A3E-41C8-A5661DE5EA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24" y="555524"/>
            <a:ext cx="6220751" cy="8794951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2105F62-6F5E-47B8-BC64-2E54CF575089}"/>
              </a:ext>
            </a:extLst>
          </p:cNvPr>
          <p:cNvSpPr/>
          <p:nvPr/>
        </p:nvSpPr>
        <p:spPr>
          <a:xfrm>
            <a:off x="2854365" y="1671935"/>
            <a:ext cx="27494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tx1"/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نكتب هنا</a:t>
            </a:r>
            <a:endParaRPr lang="en-US" sz="5400" b="0" cap="none" spc="0" dirty="0">
              <a:ln w="0"/>
              <a:solidFill>
                <a:schemeClr val="tx1"/>
              </a:solidFill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700795-6EC9-4A6A-FAB3-D4589F65DBDF}"/>
              </a:ext>
            </a:extLst>
          </p:cNvPr>
          <p:cNvSpPr/>
          <p:nvPr/>
        </p:nvSpPr>
        <p:spPr>
          <a:xfrm>
            <a:off x="2854365" y="4626917"/>
            <a:ext cx="27494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tx1"/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نكتب هنا</a:t>
            </a:r>
            <a:endParaRPr lang="en-US" sz="5400" b="0" cap="none" spc="0" dirty="0">
              <a:ln w="0"/>
              <a:solidFill>
                <a:schemeClr val="tx1"/>
              </a:solidFill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09E989-1770-F73D-0A24-1A265DECB64A}"/>
              </a:ext>
            </a:extLst>
          </p:cNvPr>
          <p:cNvSpPr/>
          <p:nvPr/>
        </p:nvSpPr>
        <p:spPr>
          <a:xfrm>
            <a:off x="2854365" y="7581900"/>
            <a:ext cx="27494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tx1"/>
                </a:solidFill>
                <a:latin typeface="Janna LT" panose="01000000000000000000" pitchFamily="2" charset="-78"/>
                <a:cs typeface="Janna LT" panose="01000000000000000000" pitchFamily="2" charset="-78"/>
              </a:rPr>
              <a:t>نكتب هنا</a:t>
            </a:r>
            <a:endParaRPr lang="en-US" sz="5400" b="0" cap="none" spc="0" dirty="0">
              <a:ln w="0"/>
              <a:solidFill>
                <a:schemeClr val="tx1"/>
              </a:solidFill>
              <a:latin typeface="Janna LT" panose="01000000000000000000" pitchFamily="2" charset="-78"/>
              <a:cs typeface="Janna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93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36</Words>
  <Application>Microsoft Office PowerPoint</Application>
  <PresentationFormat>A4 Paper (210x297 mm)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Janna LT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زينة سلطان محمد المرزوقي</dc:creator>
  <cp:lastModifiedBy>زينة سلطان محمد المرزوقي</cp:lastModifiedBy>
  <cp:revision>3</cp:revision>
  <dcterms:created xsi:type="dcterms:W3CDTF">2022-08-07T04:49:08Z</dcterms:created>
  <dcterms:modified xsi:type="dcterms:W3CDTF">2022-08-07T05:56:42Z</dcterms:modified>
</cp:coreProperties>
</file>