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63" r:id="rId6"/>
    <p:sldId id="280" r:id="rId7"/>
    <p:sldId id="315" r:id="rId8"/>
    <p:sldId id="348" r:id="rId9"/>
    <p:sldId id="316" r:id="rId10"/>
    <p:sldId id="317" r:id="rId11"/>
    <p:sldId id="322" r:id="rId12"/>
    <p:sldId id="341" r:id="rId13"/>
    <p:sldId id="319" r:id="rId14"/>
    <p:sldId id="320" r:id="rId15"/>
    <p:sldId id="321" r:id="rId16"/>
    <p:sldId id="323" r:id="rId17"/>
    <p:sldId id="325" r:id="rId18"/>
    <p:sldId id="343" r:id="rId19"/>
    <p:sldId id="291" r:id="rId20"/>
    <p:sldId id="344" r:id="rId21"/>
    <p:sldId id="328" r:id="rId22"/>
    <p:sldId id="345" r:id="rId23"/>
    <p:sldId id="330" r:id="rId24"/>
    <p:sldId id="346" r:id="rId25"/>
    <p:sldId id="332" r:id="rId26"/>
    <p:sldId id="340" r:id="rId27"/>
    <p:sldId id="334" r:id="rId28"/>
    <p:sldId id="342" r:id="rId29"/>
    <p:sldId id="349" r:id="rId30"/>
    <p:sldId id="350" r:id="rId31"/>
    <p:sldId id="337" r:id="rId32"/>
    <p:sldId id="338" r:id="rId33"/>
    <p:sldId id="33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66"/>
    <a:srgbClr val="0000CC"/>
    <a:srgbClr val="FF99FF"/>
    <a:srgbClr val="DDDDDD"/>
    <a:srgbClr val="FFCCFF"/>
    <a:srgbClr val="FF00FF"/>
    <a:srgbClr val="FFFF99"/>
    <a:srgbClr val="CC99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D0E77A-99D2-4B67-A529-E6B982035E8E}" v="580" dt="2020-03-16T06:59:31.066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4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3DD0E77A-99D2-4B67-A529-E6B982035E8E}"/>
    <pc:docChg chg="undo custSel addSld delSld modSld">
      <pc:chgData name="Abdulhameed Hamed Mohammed" userId="72b6c4c3-b8a4-4ddf-b0f7-c9d8b1a2987e" providerId="ADAL" clId="{3DD0E77A-99D2-4B67-A529-E6B982035E8E}" dt="2020-03-16T06:59:31.066" v="972"/>
      <pc:docMkLst>
        <pc:docMk/>
      </pc:docMkLst>
      <pc:sldChg chg="modSp del modAnim">
        <pc:chgData name="Abdulhameed Hamed Mohammed" userId="72b6c4c3-b8a4-4ddf-b0f7-c9d8b1a2987e" providerId="ADAL" clId="{3DD0E77A-99D2-4B67-A529-E6B982035E8E}" dt="2020-03-11T05:26:33.626" v="508" actId="2696"/>
        <pc:sldMkLst>
          <pc:docMk/>
          <pc:sldMk cId="3947870565" sldId="262"/>
        </pc:sldMkLst>
        <pc:spChg chg="mod">
          <ac:chgData name="Abdulhameed Hamed Mohammed" userId="72b6c4c3-b8a4-4ddf-b0f7-c9d8b1a2987e" providerId="ADAL" clId="{3DD0E77A-99D2-4B67-A529-E6B982035E8E}" dt="2020-03-11T04:57:24.838" v="72" actId="14100"/>
          <ac:spMkLst>
            <pc:docMk/>
            <pc:sldMk cId="3947870565" sldId="262"/>
            <ac:spMk id="5" creationId="{FD249582-6F6E-41C0-A079-719AEC5218AD}"/>
          </ac:spMkLst>
        </pc:spChg>
      </pc:sldChg>
      <pc:sldChg chg="modAnim">
        <pc:chgData name="Abdulhameed Hamed Mohammed" userId="72b6c4c3-b8a4-4ddf-b0f7-c9d8b1a2987e" providerId="ADAL" clId="{3DD0E77A-99D2-4B67-A529-E6B982035E8E}" dt="2020-03-11T04:54:07.946" v="49"/>
        <pc:sldMkLst>
          <pc:docMk/>
          <pc:sldMk cId="589107923" sldId="263"/>
        </pc:sldMkLst>
      </pc:sldChg>
      <pc:sldChg chg="modSp modAnim">
        <pc:chgData name="Abdulhameed Hamed Mohammed" userId="72b6c4c3-b8a4-4ddf-b0f7-c9d8b1a2987e" providerId="ADAL" clId="{3DD0E77A-99D2-4B67-A529-E6B982035E8E}" dt="2020-03-11T04:54:03.509" v="48"/>
        <pc:sldMkLst>
          <pc:docMk/>
          <pc:sldMk cId="421722658" sldId="264"/>
        </pc:sldMkLst>
        <pc:graphicFrameChg chg="modGraphic">
          <ac:chgData name="Abdulhameed Hamed Mohammed" userId="72b6c4c3-b8a4-4ddf-b0f7-c9d8b1a2987e" providerId="ADAL" clId="{3DD0E77A-99D2-4B67-A529-E6B982035E8E}" dt="2020-03-11T04:53:49.229" v="47" actId="20577"/>
          <ac:graphicFrameMkLst>
            <pc:docMk/>
            <pc:sldMk cId="421722658" sldId="264"/>
            <ac:graphicFrameMk id="3" creationId="{E5C70DB6-253B-4D33-BA57-ACAE90D5C2AD}"/>
          </ac:graphicFrameMkLst>
        </pc:graphicFrameChg>
      </pc:sldChg>
      <pc:sldChg chg="modSp modAnim">
        <pc:chgData name="Abdulhameed Hamed Mohammed" userId="72b6c4c3-b8a4-4ddf-b0f7-c9d8b1a2987e" providerId="ADAL" clId="{3DD0E77A-99D2-4B67-A529-E6B982035E8E}" dt="2020-03-16T05:43:21.038" v="956" actId="1076"/>
        <pc:sldMkLst>
          <pc:docMk/>
          <pc:sldMk cId="761034365" sldId="280"/>
        </pc:sldMkLst>
        <pc:spChg chg="mod">
          <ac:chgData name="Abdulhameed Hamed Mohammed" userId="72b6c4c3-b8a4-4ddf-b0f7-c9d8b1a2987e" providerId="ADAL" clId="{3DD0E77A-99D2-4B67-A529-E6B982035E8E}" dt="2020-03-16T05:43:21.038" v="956" actId="1076"/>
          <ac:spMkLst>
            <pc:docMk/>
            <pc:sldMk cId="761034365" sldId="280"/>
            <ac:spMk id="2" creationId="{E6CCE063-E854-484E-B23F-3C09CB5484D1}"/>
          </ac:spMkLst>
        </pc:spChg>
      </pc:sldChg>
      <pc:sldChg chg="modSp modAnim">
        <pc:chgData name="Abdulhameed Hamed Mohammed" userId="72b6c4c3-b8a4-4ddf-b0f7-c9d8b1a2987e" providerId="ADAL" clId="{3DD0E77A-99D2-4B67-A529-E6B982035E8E}" dt="2020-03-11T05:36:51.881" v="665" actId="207"/>
        <pc:sldMkLst>
          <pc:docMk/>
          <pc:sldMk cId="3910483898" sldId="291"/>
        </pc:sldMkLst>
        <pc:spChg chg="mod">
          <ac:chgData name="Abdulhameed Hamed Mohammed" userId="72b6c4c3-b8a4-4ddf-b0f7-c9d8b1a2987e" providerId="ADAL" clId="{3DD0E77A-99D2-4B67-A529-E6B982035E8E}" dt="2020-03-11T05:31:19.952" v="642" actId="207"/>
          <ac:spMkLst>
            <pc:docMk/>
            <pc:sldMk cId="3910483898" sldId="291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6:51.881" v="665" actId="207"/>
          <ac:spMkLst>
            <pc:docMk/>
            <pc:sldMk cId="3910483898" sldId="291"/>
            <ac:spMk id="16" creationId="{5F02C6C9-83EB-4E87-A271-16DB036AECFE}"/>
          </ac:spMkLst>
        </pc:spChg>
      </pc:sldChg>
      <pc:sldChg chg="addSp modSp modAnim">
        <pc:chgData name="Abdulhameed Hamed Mohammed" userId="72b6c4c3-b8a4-4ddf-b0f7-c9d8b1a2987e" providerId="ADAL" clId="{3DD0E77A-99D2-4B67-A529-E6B982035E8E}" dt="2020-03-16T06:57:07.389" v="958" actId="1076"/>
        <pc:sldMkLst>
          <pc:docMk/>
          <pc:sldMk cId="3693059592" sldId="315"/>
        </pc:sldMkLst>
        <pc:spChg chg="mod">
          <ac:chgData name="Abdulhameed Hamed Mohammed" userId="72b6c4c3-b8a4-4ddf-b0f7-c9d8b1a2987e" providerId="ADAL" clId="{3DD0E77A-99D2-4B67-A529-E6B982035E8E}" dt="2020-03-11T05:27:00.824" v="629" actId="20577"/>
          <ac:spMkLst>
            <pc:docMk/>
            <pc:sldMk cId="3693059592" sldId="315"/>
            <ac:spMk id="7" creationId="{3DC50EBC-7D22-44F2-8ADA-F8A674B9637E}"/>
          </ac:spMkLst>
        </pc:spChg>
        <pc:picChg chg="add mod">
          <ac:chgData name="Abdulhameed Hamed Mohammed" userId="72b6c4c3-b8a4-4ddf-b0f7-c9d8b1a2987e" providerId="ADAL" clId="{3DD0E77A-99D2-4B67-A529-E6B982035E8E}" dt="2020-03-16T06:57:07.389" v="958" actId="1076"/>
          <ac:picMkLst>
            <pc:docMk/>
            <pc:sldMk cId="3693059592" sldId="315"/>
            <ac:picMk id="3" creationId="{4A31649B-F63C-4836-8F12-FF34266960DF}"/>
          </ac:picMkLst>
        </pc:picChg>
      </pc:sldChg>
      <pc:sldChg chg="addSp modSp modAnim">
        <pc:chgData name="Abdulhameed Hamed Mohammed" userId="72b6c4c3-b8a4-4ddf-b0f7-c9d8b1a2987e" providerId="ADAL" clId="{3DD0E77A-99D2-4B67-A529-E6B982035E8E}" dt="2020-03-16T06:57:40.924" v="962"/>
        <pc:sldMkLst>
          <pc:docMk/>
          <pc:sldMk cId="696103965" sldId="316"/>
        </pc:sldMkLst>
        <pc:spChg chg="mod">
          <ac:chgData name="Abdulhameed Hamed Mohammed" userId="72b6c4c3-b8a4-4ddf-b0f7-c9d8b1a2987e" providerId="ADAL" clId="{3DD0E77A-99D2-4B67-A529-E6B982035E8E}" dt="2020-03-16T04:59:17.831" v="827" actId="20577"/>
          <ac:spMkLst>
            <pc:docMk/>
            <pc:sldMk cId="696103965" sldId="316"/>
            <ac:spMk id="3" creationId="{DF9EC4FA-A6B6-4098-8DB1-15719D164083}"/>
          </ac:spMkLst>
        </pc:spChg>
        <pc:picChg chg="add mod">
          <ac:chgData name="Abdulhameed Hamed Mohammed" userId="72b6c4c3-b8a4-4ddf-b0f7-c9d8b1a2987e" providerId="ADAL" clId="{3DD0E77A-99D2-4B67-A529-E6B982035E8E}" dt="2020-03-16T06:57:40.924" v="962"/>
          <ac:picMkLst>
            <pc:docMk/>
            <pc:sldMk cId="696103965" sldId="316"/>
            <ac:picMk id="6" creationId="{A8436A5F-3ECE-433C-B477-BD036847F145}"/>
          </ac:picMkLst>
        </pc:picChg>
      </pc:sldChg>
      <pc:sldChg chg="addSp delSp modSp delAnim modAnim">
        <pc:chgData name="Abdulhameed Hamed Mohammed" userId="72b6c4c3-b8a4-4ddf-b0f7-c9d8b1a2987e" providerId="ADAL" clId="{3DD0E77A-99D2-4B67-A529-E6B982035E8E}" dt="2020-03-16T06:57:48.779" v="963"/>
        <pc:sldMkLst>
          <pc:docMk/>
          <pc:sldMk cId="3954632639" sldId="317"/>
        </pc:sldMkLst>
        <pc:spChg chg="mod">
          <ac:chgData name="Abdulhameed Hamed Mohammed" userId="72b6c4c3-b8a4-4ddf-b0f7-c9d8b1a2987e" providerId="ADAL" clId="{3DD0E77A-99D2-4B67-A529-E6B982035E8E}" dt="2020-03-11T05:35:43.577" v="662" actId="207"/>
          <ac:spMkLst>
            <pc:docMk/>
            <pc:sldMk cId="3954632639" sldId="317"/>
            <ac:spMk id="7" creationId="{3DC50EBC-7D22-44F2-8ADA-F8A674B9637E}"/>
          </ac:spMkLst>
        </pc:spChg>
        <pc:spChg chg="del mod">
          <ac:chgData name="Abdulhameed Hamed Mohammed" userId="72b6c4c3-b8a4-4ddf-b0f7-c9d8b1a2987e" providerId="ADAL" clId="{3DD0E77A-99D2-4B67-A529-E6B982035E8E}" dt="2020-03-11T05:43:29.594" v="705" actId="478"/>
          <ac:spMkLst>
            <pc:docMk/>
            <pc:sldMk cId="3954632639" sldId="317"/>
            <ac:spMk id="9" creationId="{B3C90DD2-3799-4F9E-8256-CA6AE93366AA}"/>
          </ac:spMkLst>
        </pc:spChg>
        <pc:picChg chg="add mod">
          <ac:chgData name="Abdulhameed Hamed Mohammed" userId="72b6c4c3-b8a4-4ddf-b0f7-c9d8b1a2987e" providerId="ADAL" clId="{3DD0E77A-99D2-4B67-A529-E6B982035E8E}" dt="2020-03-11T05:44:10.077" v="714" actId="1440"/>
          <ac:picMkLst>
            <pc:docMk/>
            <pc:sldMk cId="3954632639" sldId="317"/>
            <ac:picMk id="3" creationId="{C14501A1-56FE-40D6-A85B-06D178E471BF}"/>
          </ac:picMkLst>
        </pc:picChg>
        <pc:picChg chg="add mod">
          <ac:chgData name="Abdulhameed Hamed Mohammed" userId="72b6c4c3-b8a4-4ddf-b0f7-c9d8b1a2987e" providerId="ADAL" clId="{3DD0E77A-99D2-4B67-A529-E6B982035E8E}" dt="2020-03-16T06:57:48.779" v="963"/>
          <ac:picMkLst>
            <pc:docMk/>
            <pc:sldMk cId="3954632639" sldId="317"/>
            <ac:picMk id="6" creationId="{082E30DB-7AFE-4431-93CF-DA6A189F2EAD}"/>
          </ac:picMkLst>
        </pc:picChg>
        <pc:picChg chg="del mod">
          <ac:chgData name="Abdulhameed Hamed Mohammed" userId="72b6c4c3-b8a4-4ddf-b0f7-c9d8b1a2987e" providerId="ADAL" clId="{3DD0E77A-99D2-4B67-A529-E6B982035E8E}" dt="2020-03-11T05:42:38.960" v="696" actId="478"/>
          <ac:picMkLst>
            <pc:docMk/>
            <pc:sldMk cId="3954632639" sldId="317"/>
            <ac:picMk id="8" creationId="{03F3155C-894B-401D-ACCC-22772D8B5140}"/>
          </ac:picMkLst>
        </pc:picChg>
        <pc:picChg chg="add del mod">
          <ac:chgData name="Abdulhameed Hamed Mohammed" userId="72b6c4c3-b8a4-4ddf-b0f7-c9d8b1a2987e" providerId="ADAL" clId="{3DD0E77A-99D2-4B67-A529-E6B982035E8E}" dt="2020-03-11T05:42:40.915" v="697" actId="478"/>
          <ac:picMkLst>
            <pc:docMk/>
            <pc:sldMk cId="3954632639" sldId="317"/>
            <ac:picMk id="10" creationId="{86D17071-23EF-4FED-9A08-F53C2CA173E8}"/>
          </ac:picMkLst>
        </pc:picChg>
      </pc:sldChg>
      <pc:sldChg chg="addSp delSp modSp delAnim modAnim">
        <pc:chgData name="Abdulhameed Hamed Mohammed" userId="72b6c4c3-b8a4-4ddf-b0f7-c9d8b1a2987e" providerId="ADAL" clId="{3DD0E77A-99D2-4B67-A529-E6B982035E8E}" dt="2020-03-16T06:58:16.620" v="966"/>
        <pc:sldMkLst>
          <pc:docMk/>
          <pc:sldMk cId="801188757" sldId="319"/>
        </pc:sldMkLst>
        <pc:spChg chg="mod">
          <ac:chgData name="Abdulhameed Hamed Mohammed" userId="72b6c4c3-b8a4-4ddf-b0f7-c9d8b1a2987e" providerId="ADAL" clId="{3DD0E77A-99D2-4B67-A529-E6B982035E8E}" dt="2020-03-11T05:32:47.767" v="650" actId="207"/>
          <ac:spMkLst>
            <pc:docMk/>
            <pc:sldMk cId="801188757" sldId="319"/>
            <ac:spMk id="3" creationId="{E8EFC60D-F77F-440F-9F48-EABF8783DB16}"/>
          </ac:spMkLst>
        </pc:spChg>
        <pc:spChg chg="add del mod">
          <ac:chgData name="Abdulhameed Hamed Mohammed" userId="72b6c4c3-b8a4-4ddf-b0f7-c9d8b1a2987e" providerId="ADAL" clId="{3DD0E77A-99D2-4B67-A529-E6B982035E8E}" dt="2020-03-16T05:04:37.549" v="836" actId="478"/>
          <ac:spMkLst>
            <pc:docMk/>
            <pc:sldMk cId="801188757" sldId="319"/>
            <ac:spMk id="6" creationId="{1E7678C0-729A-4A56-8BCB-D73F46A29712}"/>
          </ac:spMkLst>
        </pc:spChg>
        <pc:picChg chg="del mod">
          <ac:chgData name="Abdulhameed Hamed Mohammed" userId="72b6c4c3-b8a4-4ddf-b0f7-c9d8b1a2987e" providerId="ADAL" clId="{3DD0E77A-99D2-4B67-A529-E6B982035E8E}" dt="2020-03-11T05:43:35.954" v="706" actId="478"/>
          <ac:picMkLst>
            <pc:docMk/>
            <pc:sldMk cId="801188757" sldId="319"/>
            <ac:picMk id="8" creationId="{03F3155C-894B-401D-ACCC-22772D8B5140}"/>
          </ac:picMkLst>
        </pc:picChg>
        <pc:picChg chg="add mod">
          <ac:chgData name="Abdulhameed Hamed Mohammed" userId="72b6c4c3-b8a4-4ddf-b0f7-c9d8b1a2987e" providerId="ADAL" clId="{3DD0E77A-99D2-4B67-A529-E6B982035E8E}" dt="2020-03-16T06:58:16.620" v="966"/>
          <ac:picMkLst>
            <pc:docMk/>
            <pc:sldMk cId="801188757" sldId="319"/>
            <ac:picMk id="8" creationId="{38B9DC9E-89D3-4C6E-A266-84AF1A3411C7}"/>
          </ac:picMkLst>
        </pc:picChg>
        <pc:picChg chg="add del mod">
          <ac:chgData name="Abdulhameed Hamed Mohammed" userId="72b6c4c3-b8a4-4ddf-b0f7-c9d8b1a2987e" providerId="ADAL" clId="{3DD0E77A-99D2-4B67-A529-E6B982035E8E}" dt="2020-03-11T05:43:55.003" v="713" actId="478"/>
          <ac:picMkLst>
            <pc:docMk/>
            <pc:sldMk cId="801188757" sldId="319"/>
            <ac:picMk id="11" creationId="{5A2F7DB9-3A23-4071-B0B2-16C5BAAC54B0}"/>
          </ac:picMkLst>
        </pc:picChg>
      </pc:sldChg>
      <pc:sldChg chg="addSp delSp modSp delAnim modAnim">
        <pc:chgData name="Abdulhameed Hamed Mohammed" userId="72b6c4c3-b8a4-4ddf-b0f7-c9d8b1a2987e" providerId="ADAL" clId="{3DD0E77A-99D2-4B67-A529-E6B982035E8E}" dt="2020-03-16T06:58:23.282" v="967"/>
        <pc:sldMkLst>
          <pc:docMk/>
          <pc:sldMk cId="2510466956" sldId="320"/>
        </pc:sldMkLst>
        <pc:picChg chg="add mod">
          <ac:chgData name="Abdulhameed Hamed Mohammed" userId="72b6c4c3-b8a4-4ddf-b0f7-c9d8b1a2987e" providerId="ADAL" clId="{3DD0E77A-99D2-4B67-A529-E6B982035E8E}" dt="2020-03-16T06:58:23.282" v="967"/>
          <ac:picMkLst>
            <pc:docMk/>
            <pc:sldMk cId="2510466956" sldId="320"/>
            <ac:picMk id="6" creationId="{B27524D1-ADBD-4616-AE72-D477B8906746}"/>
          </ac:picMkLst>
        </pc:picChg>
        <pc:picChg chg="del mod">
          <ac:chgData name="Abdulhameed Hamed Mohammed" userId="72b6c4c3-b8a4-4ddf-b0f7-c9d8b1a2987e" providerId="ADAL" clId="{3DD0E77A-99D2-4B67-A529-E6B982035E8E}" dt="2020-03-11T05:43:46.105" v="710" actId="478"/>
          <ac:picMkLst>
            <pc:docMk/>
            <pc:sldMk cId="2510466956" sldId="320"/>
            <ac:picMk id="8" creationId="{03F3155C-894B-401D-ACCC-22772D8B5140}"/>
          </ac:picMkLst>
        </pc:picChg>
        <pc:picChg chg="add del">
          <ac:chgData name="Abdulhameed Hamed Mohammed" userId="72b6c4c3-b8a4-4ddf-b0f7-c9d8b1a2987e" providerId="ADAL" clId="{3DD0E77A-99D2-4B67-A529-E6B982035E8E}" dt="2020-03-11T05:43:51.344" v="712" actId="478"/>
          <ac:picMkLst>
            <pc:docMk/>
            <pc:sldMk cId="2510466956" sldId="320"/>
            <ac:picMk id="11" creationId="{B8D636BF-B71C-45FF-9AF8-9BB58BEED956}"/>
          </ac:picMkLst>
        </pc:picChg>
      </pc:sldChg>
      <pc:sldChg chg="addSp delSp modSp modAnim">
        <pc:chgData name="Abdulhameed Hamed Mohammed" userId="72b6c4c3-b8a4-4ddf-b0f7-c9d8b1a2987e" providerId="ADAL" clId="{3DD0E77A-99D2-4B67-A529-E6B982035E8E}" dt="2020-03-16T05:08:34.691" v="845" actId="20577"/>
        <pc:sldMkLst>
          <pc:docMk/>
          <pc:sldMk cId="1201709566" sldId="321"/>
        </pc:sldMkLst>
        <pc:spChg chg="mod">
          <ac:chgData name="Abdulhameed Hamed Mohammed" userId="72b6c4c3-b8a4-4ddf-b0f7-c9d8b1a2987e" providerId="ADAL" clId="{3DD0E77A-99D2-4B67-A529-E6B982035E8E}" dt="2020-03-16T05:08:34.691" v="845" actId="20577"/>
          <ac:spMkLst>
            <pc:docMk/>
            <pc:sldMk cId="1201709566" sldId="321"/>
            <ac:spMk id="3" creationId="{E8EFC60D-F77F-440F-9F48-EABF8783DB16}"/>
          </ac:spMkLst>
        </pc:spChg>
        <pc:spChg chg="add del mod">
          <ac:chgData name="Abdulhameed Hamed Mohammed" userId="72b6c4c3-b8a4-4ddf-b0f7-c9d8b1a2987e" providerId="ADAL" clId="{3DD0E77A-99D2-4B67-A529-E6B982035E8E}" dt="2020-03-16T05:08:11.563" v="840"/>
          <ac:spMkLst>
            <pc:docMk/>
            <pc:sldMk cId="1201709566" sldId="321"/>
            <ac:spMk id="6" creationId="{A6C94AC4-94BD-4644-9451-695F2AFECED7}"/>
          </ac:spMkLst>
        </pc:spChg>
      </pc:sldChg>
      <pc:sldChg chg="addSp delSp modSp delAnim modAnim">
        <pc:chgData name="Abdulhameed Hamed Mohammed" userId="72b6c4c3-b8a4-4ddf-b0f7-c9d8b1a2987e" providerId="ADAL" clId="{3DD0E77A-99D2-4B67-A529-E6B982035E8E}" dt="2020-03-16T06:57:58.278" v="964"/>
        <pc:sldMkLst>
          <pc:docMk/>
          <pc:sldMk cId="2246564117" sldId="322"/>
        </pc:sldMkLst>
        <pc:spChg chg="mod">
          <ac:chgData name="Abdulhameed Hamed Mohammed" userId="72b6c4c3-b8a4-4ddf-b0f7-c9d8b1a2987e" providerId="ADAL" clId="{3DD0E77A-99D2-4B67-A529-E6B982035E8E}" dt="2020-03-16T05:01:18.595" v="829" actId="207"/>
          <ac:spMkLst>
            <pc:docMk/>
            <pc:sldMk cId="2246564117" sldId="322"/>
            <ac:spMk id="7" creationId="{3DC50EBC-7D22-44F2-8ADA-F8A674B9637E}"/>
          </ac:spMkLst>
        </pc:spChg>
        <pc:spChg chg="del">
          <ac:chgData name="Abdulhameed Hamed Mohammed" userId="72b6c4c3-b8a4-4ddf-b0f7-c9d8b1a2987e" providerId="ADAL" clId="{3DD0E77A-99D2-4B67-A529-E6B982035E8E}" dt="2020-03-11T05:43:21.027" v="703" actId="478"/>
          <ac:spMkLst>
            <pc:docMk/>
            <pc:sldMk cId="2246564117" sldId="322"/>
            <ac:spMk id="9" creationId="{B3C90DD2-3799-4F9E-8256-CA6AE93366AA}"/>
          </ac:spMkLst>
        </pc:spChg>
        <pc:picChg chg="add mod">
          <ac:chgData name="Abdulhameed Hamed Mohammed" userId="72b6c4c3-b8a4-4ddf-b0f7-c9d8b1a2987e" providerId="ADAL" clId="{3DD0E77A-99D2-4B67-A529-E6B982035E8E}" dt="2020-03-16T06:57:58.278" v="964"/>
          <ac:picMkLst>
            <pc:docMk/>
            <pc:sldMk cId="2246564117" sldId="322"/>
            <ac:picMk id="3" creationId="{26FEC523-1E4D-4C96-A7FE-AD0D949D9E26}"/>
          </ac:picMkLst>
        </pc:picChg>
        <pc:picChg chg="del mod">
          <ac:chgData name="Abdulhameed Hamed Mohammed" userId="72b6c4c3-b8a4-4ddf-b0f7-c9d8b1a2987e" providerId="ADAL" clId="{3DD0E77A-99D2-4B67-A529-E6B982035E8E}" dt="2020-03-11T05:43:19.117" v="702" actId="478"/>
          <ac:picMkLst>
            <pc:docMk/>
            <pc:sldMk cId="2246564117" sldId="322"/>
            <ac:picMk id="8" creationId="{03F3155C-894B-401D-ACCC-22772D8B5140}"/>
          </ac:picMkLst>
        </pc:picChg>
        <pc:picChg chg="add mod">
          <ac:chgData name="Abdulhameed Hamed Mohammed" userId="72b6c4c3-b8a4-4ddf-b0f7-c9d8b1a2987e" providerId="ADAL" clId="{3DD0E77A-99D2-4B67-A529-E6B982035E8E}" dt="2020-03-11T05:44:13.464" v="715" actId="1440"/>
          <ac:picMkLst>
            <pc:docMk/>
            <pc:sldMk cId="2246564117" sldId="322"/>
            <ac:picMk id="10" creationId="{A59AD617-C2B3-43E4-B201-FA1F20A60988}"/>
          </ac:picMkLst>
        </pc:picChg>
      </pc:sldChg>
      <pc:sldChg chg="modSp modAnim">
        <pc:chgData name="Abdulhameed Hamed Mohammed" userId="72b6c4c3-b8a4-4ddf-b0f7-c9d8b1a2987e" providerId="ADAL" clId="{3DD0E77A-99D2-4B67-A529-E6B982035E8E}" dt="2020-03-16T05:09:01.703" v="847" actId="20577"/>
        <pc:sldMkLst>
          <pc:docMk/>
          <pc:sldMk cId="2005475097" sldId="323"/>
        </pc:sldMkLst>
        <pc:spChg chg="mod">
          <ac:chgData name="Abdulhameed Hamed Mohammed" userId="72b6c4c3-b8a4-4ddf-b0f7-c9d8b1a2987e" providerId="ADAL" clId="{3DD0E77A-99D2-4B67-A529-E6B982035E8E}" dt="2020-03-16T05:09:01.703" v="847" actId="20577"/>
          <ac:spMkLst>
            <pc:docMk/>
            <pc:sldMk cId="2005475097" sldId="323"/>
            <ac:spMk id="3" creationId="{E8EFC60D-F77F-440F-9F48-EABF8783DB16}"/>
          </ac:spMkLst>
        </pc:spChg>
      </pc:sldChg>
      <pc:sldChg chg="addSp modSp modAnim">
        <pc:chgData name="Abdulhameed Hamed Mohammed" userId="72b6c4c3-b8a4-4ddf-b0f7-c9d8b1a2987e" providerId="ADAL" clId="{3DD0E77A-99D2-4B67-A529-E6B982035E8E}" dt="2020-03-11T05:13:24.037" v="426"/>
        <pc:sldMkLst>
          <pc:docMk/>
          <pc:sldMk cId="2485959881" sldId="325"/>
        </pc:sldMkLst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3" creationId="{FBFC6F7E-A20E-42D2-9281-C040EE8A4EE3}"/>
          </ac:spMkLst>
        </pc:spChg>
        <pc:spChg chg="add mod">
          <ac:chgData name="Abdulhameed Hamed Mohammed" userId="72b6c4c3-b8a4-4ddf-b0f7-c9d8b1a2987e" providerId="ADAL" clId="{3DD0E77A-99D2-4B67-A529-E6B982035E8E}" dt="2020-03-11T05:11:21.996" v="410" actId="1076"/>
          <ac:spMkLst>
            <pc:docMk/>
            <pc:sldMk cId="2485959881" sldId="325"/>
            <ac:spMk id="6" creationId="{8E1F04EF-E24A-449F-9C15-A89A634E5161}"/>
          </ac:spMkLst>
        </pc:spChg>
        <pc:spChg chg="mod">
          <ac:chgData name="Abdulhameed Hamed Mohammed" userId="72b6c4c3-b8a4-4ddf-b0f7-c9d8b1a2987e" providerId="ADAL" clId="{3DD0E77A-99D2-4B67-A529-E6B982035E8E}" dt="2020-03-11T05:13:09.874" v="424" actId="1076"/>
          <ac:spMkLst>
            <pc:docMk/>
            <pc:sldMk cId="2485959881" sldId="325"/>
            <ac:spMk id="10" creationId="{04D1C13C-6E99-4B2B-9111-C552E454DCAA}"/>
          </ac:spMkLst>
        </pc:spChg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12" creationId="{EE6BC4EA-E582-4E9A-AB9E-120B1A4D8EEF}"/>
          </ac:spMkLst>
        </pc:spChg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13" creationId="{4C30F328-AB01-4F97-AF81-724DEF10CE89}"/>
          </ac:spMkLst>
        </pc:spChg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14" creationId="{F9B4C929-7E02-4F30-882A-A9CCEB762534}"/>
          </ac:spMkLst>
        </pc:spChg>
        <pc:picChg chg="mod">
          <ac:chgData name="Abdulhameed Hamed Mohammed" userId="72b6c4c3-b8a4-4ddf-b0f7-c9d8b1a2987e" providerId="ADAL" clId="{3DD0E77A-99D2-4B67-A529-E6B982035E8E}" dt="2020-03-11T05:10:58.937" v="406" actId="1076"/>
          <ac:picMkLst>
            <pc:docMk/>
            <pc:sldMk cId="2485959881" sldId="325"/>
            <ac:picMk id="16" creationId="{5F5AEE2E-CA20-4C3A-A41F-74676BF85D6F}"/>
          </ac:picMkLst>
        </pc:picChg>
        <pc:picChg chg="mod">
          <ac:chgData name="Abdulhameed Hamed Mohammed" userId="72b6c4c3-b8a4-4ddf-b0f7-c9d8b1a2987e" providerId="ADAL" clId="{3DD0E77A-99D2-4B67-A529-E6B982035E8E}" dt="2020-03-11T05:11:07.581" v="409" actId="1076"/>
          <ac:picMkLst>
            <pc:docMk/>
            <pc:sldMk cId="2485959881" sldId="325"/>
            <ac:picMk id="18" creationId="{D005FD2D-DAC2-4C93-878B-10B17A89513E}"/>
          </ac:picMkLst>
        </pc:picChg>
      </pc:sldChg>
      <pc:sldChg chg="addSp modSp del">
        <pc:chgData name="Abdulhameed Hamed Mohammed" userId="72b6c4c3-b8a4-4ddf-b0f7-c9d8b1a2987e" providerId="ADAL" clId="{3DD0E77A-99D2-4B67-A529-E6B982035E8E}" dt="2020-03-11T05:13:50.395" v="429" actId="2696"/>
        <pc:sldMkLst>
          <pc:docMk/>
          <pc:sldMk cId="1513685844" sldId="326"/>
        </pc:sldMkLst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3" creationId="{FBFC6F7E-A20E-42D2-9281-C040EE8A4EE3}"/>
          </ac:spMkLst>
        </pc:spChg>
        <pc:spChg chg="mod">
          <ac:chgData name="Abdulhameed Hamed Mohammed" userId="72b6c4c3-b8a4-4ddf-b0f7-c9d8b1a2987e" providerId="ADAL" clId="{3DD0E77A-99D2-4B67-A529-E6B982035E8E}" dt="2020-03-11T05:11:59.308" v="415" actId="1076"/>
          <ac:spMkLst>
            <pc:docMk/>
            <pc:sldMk cId="1513685844" sldId="326"/>
            <ac:spMk id="10" creationId="{04D1C13C-6E99-4B2B-9111-C552E454DCAA}"/>
          </ac:spMkLst>
        </pc:spChg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12" creationId="{EE6BC4EA-E582-4E9A-AB9E-120B1A4D8EEF}"/>
          </ac:spMkLst>
        </pc:spChg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13" creationId="{4C30F328-AB01-4F97-AF81-724DEF10CE89}"/>
          </ac:spMkLst>
        </pc:spChg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14" creationId="{F9B4C929-7E02-4F30-882A-A9CCEB762534}"/>
          </ac:spMkLst>
        </pc:spChg>
        <pc:spChg chg="add mod">
          <ac:chgData name="Abdulhameed Hamed Mohammed" userId="72b6c4c3-b8a4-4ddf-b0f7-c9d8b1a2987e" providerId="ADAL" clId="{3DD0E77A-99D2-4B67-A529-E6B982035E8E}" dt="2020-03-11T05:12:03.046" v="416" actId="1076"/>
          <ac:spMkLst>
            <pc:docMk/>
            <pc:sldMk cId="1513685844" sldId="326"/>
            <ac:spMk id="23" creationId="{64C4E3D5-6095-4FDC-A2C3-82CB89FA941A}"/>
          </ac:spMkLst>
        </pc:spChg>
        <pc:picChg chg="mod">
          <ac:chgData name="Abdulhameed Hamed Mohammed" userId="72b6c4c3-b8a4-4ddf-b0f7-c9d8b1a2987e" providerId="ADAL" clId="{3DD0E77A-99D2-4B67-A529-E6B982035E8E}" dt="2020-03-11T05:11:54.731" v="414" actId="1076"/>
          <ac:picMkLst>
            <pc:docMk/>
            <pc:sldMk cId="1513685844" sldId="326"/>
            <ac:picMk id="16" creationId="{5F5AEE2E-CA20-4C3A-A41F-74676BF85D6F}"/>
          </ac:picMkLst>
        </pc:picChg>
        <pc:picChg chg="mod">
          <ac:chgData name="Abdulhameed Hamed Mohammed" userId="72b6c4c3-b8a4-4ddf-b0f7-c9d8b1a2987e" providerId="ADAL" clId="{3DD0E77A-99D2-4B67-A529-E6B982035E8E}" dt="2020-03-11T05:11:53.257" v="413" actId="1076"/>
          <ac:picMkLst>
            <pc:docMk/>
            <pc:sldMk cId="1513685844" sldId="326"/>
            <ac:picMk id="18" creationId="{D005FD2D-DAC2-4C93-878B-10B17A89513E}"/>
          </ac:picMkLst>
        </pc:picChg>
        <pc:cxnChg chg="mod">
          <ac:chgData name="Abdulhameed Hamed Mohammed" userId="72b6c4c3-b8a4-4ddf-b0f7-c9d8b1a2987e" providerId="ADAL" clId="{3DD0E77A-99D2-4B67-A529-E6B982035E8E}" dt="2020-03-11T05:12:34.430" v="420" actId="14100"/>
          <ac:cxnSpMkLst>
            <pc:docMk/>
            <pc:sldMk cId="1513685844" sldId="326"/>
            <ac:cxnSpMk id="7" creationId="{C084DA0F-EC94-474E-8037-933EDC1F6CF8}"/>
          </ac:cxnSpMkLst>
        </pc:cxnChg>
        <pc:cxnChg chg="mod">
          <ac:chgData name="Abdulhameed Hamed Mohammed" userId="72b6c4c3-b8a4-4ddf-b0f7-c9d8b1a2987e" providerId="ADAL" clId="{3DD0E77A-99D2-4B67-A529-E6B982035E8E}" dt="2020-03-11T05:12:38.817" v="422" actId="14100"/>
          <ac:cxnSpMkLst>
            <pc:docMk/>
            <pc:sldMk cId="1513685844" sldId="326"/>
            <ac:cxnSpMk id="20" creationId="{C9A1E3BC-F3E8-472C-A4AE-6E0C09646093}"/>
          </ac:cxnSpMkLst>
        </pc:cxnChg>
        <pc:cxnChg chg="mod">
          <ac:chgData name="Abdulhameed Hamed Mohammed" userId="72b6c4c3-b8a4-4ddf-b0f7-c9d8b1a2987e" providerId="ADAL" clId="{3DD0E77A-99D2-4B67-A529-E6B982035E8E}" dt="2020-03-11T05:12:28.349" v="418" actId="14100"/>
          <ac:cxnSpMkLst>
            <pc:docMk/>
            <pc:sldMk cId="1513685844" sldId="326"/>
            <ac:cxnSpMk id="21" creationId="{7F771590-0F9C-4ED0-843B-0B566451FDE2}"/>
          </ac:cxnSpMkLst>
        </pc:cxnChg>
        <pc:cxnChg chg="mod">
          <ac:chgData name="Abdulhameed Hamed Mohammed" userId="72b6c4c3-b8a4-4ddf-b0f7-c9d8b1a2987e" providerId="ADAL" clId="{3DD0E77A-99D2-4B67-A529-E6B982035E8E}" dt="2020-03-11T05:12:21.733" v="417" actId="1076"/>
          <ac:cxnSpMkLst>
            <pc:docMk/>
            <pc:sldMk cId="1513685844" sldId="326"/>
            <ac:cxnSpMk id="22" creationId="{15FA3F1E-BBB7-4092-AFDF-79521DED5271}"/>
          </ac:cxnSpMkLst>
        </pc:cxnChg>
      </pc:sldChg>
      <pc:sldChg chg="del">
        <pc:chgData name="Abdulhameed Hamed Mohammed" userId="72b6c4c3-b8a4-4ddf-b0f7-c9d8b1a2987e" providerId="ADAL" clId="{3DD0E77A-99D2-4B67-A529-E6B982035E8E}" dt="2020-03-11T05:15:08.147" v="437" actId="2696"/>
        <pc:sldMkLst>
          <pc:docMk/>
          <pc:sldMk cId="633280008" sldId="327"/>
        </pc:sldMkLst>
      </pc:sldChg>
      <pc:sldChg chg="modSp modAnim">
        <pc:chgData name="Abdulhameed Hamed Mohammed" userId="72b6c4c3-b8a4-4ddf-b0f7-c9d8b1a2987e" providerId="ADAL" clId="{3DD0E77A-99D2-4B67-A529-E6B982035E8E}" dt="2020-03-11T05:37:13.446" v="668" actId="207"/>
        <pc:sldMkLst>
          <pc:docMk/>
          <pc:sldMk cId="2250578469" sldId="328"/>
        </pc:sldMkLst>
        <pc:spChg chg="mod">
          <ac:chgData name="Abdulhameed Hamed Mohammed" userId="72b6c4c3-b8a4-4ddf-b0f7-c9d8b1a2987e" providerId="ADAL" clId="{3DD0E77A-99D2-4B67-A529-E6B982035E8E}" dt="2020-03-11T05:37:13.446" v="668" actId="207"/>
          <ac:spMkLst>
            <pc:docMk/>
            <pc:sldMk cId="2250578469" sldId="328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7:08.275" v="667" actId="207"/>
          <ac:spMkLst>
            <pc:docMk/>
            <pc:sldMk cId="2250578469" sldId="328"/>
            <ac:spMk id="10" creationId="{E9C1EE42-89D0-454F-A1FA-B099A30624FD}"/>
          </ac:spMkLst>
        </pc:spChg>
      </pc:sldChg>
      <pc:sldChg chg="del">
        <pc:chgData name="Abdulhameed Hamed Mohammed" userId="72b6c4c3-b8a4-4ddf-b0f7-c9d8b1a2987e" providerId="ADAL" clId="{3DD0E77A-99D2-4B67-A529-E6B982035E8E}" dt="2020-03-11T05:16:31.188" v="447" actId="2696"/>
        <pc:sldMkLst>
          <pc:docMk/>
          <pc:sldMk cId="662548948" sldId="329"/>
        </pc:sldMkLst>
      </pc:sldChg>
      <pc:sldChg chg="delSp modSp delAnim modAnim">
        <pc:chgData name="Abdulhameed Hamed Mohammed" userId="72b6c4c3-b8a4-4ddf-b0f7-c9d8b1a2987e" providerId="ADAL" clId="{3DD0E77A-99D2-4B67-A529-E6B982035E8E}" dt="2020-03-11T05:45:56.934" v="718"/>
        <pc:sldMkLst>
          <pc:docMk/>
          <pc:sldMk cId="739227911" sldId="330"/>
        </pc:sldMkLst>
        <pc:spChg chg="mod">
          <ac:chgData name="Abdulhameed Hamed Mohammed" userId="72b6c4c3-b8a4-4ddf-b0f7-c9d8b1a2987e" providerId="ADAL" clId="{3DD0E77A-99D2-4B67-A529-E6B982035E8E}" dt="2020-03-11T05:37:47.258" v="673" actId="207"/>
          <ac:spMkLst>
            <pc:docMk/>
            <pc:sldMk cId="739227911" sldId="330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7:50.972" v="674" actId="207"/>
          <ac:spMkLst>
            <pc:docMk/>
            <pc:sldMk cId="739227911" sldId="330"/>
            <ac:spMk id="10" creationId="{E9C1EE42-89D0-454F-A1FA-B099A30624FD}"/>
          </ac:spMkLst>
        </pc:spChg>
        <pc:picChg chg="del">
          <ac:chgData name="Abdulhameed Hamed Mohammed" userId="72b6c4c3-b8a4-4ddf-b0f7-c9d8b1a2987e" providerId="ADAL" clId="{3DD0E77A-99D2-4B67-A529-E6B982035E8E}" dt="2020-03-11T05:19:00.484" v="463" actId="478"/>
          <ac:picMkLst>
            <pc:docMk/>
            <pc:sldMk cId="739227911" sldId="330"/>
            <ac:picMk id="9" creationId="{DBB42F7E-F59D-47AB-AA28-9F91F03E8DB1}"/>
          </ac:picMkLst>
        </pc:picChg>
      </pc:sldChg>
      <pc:sldChg chg="delSp del modAnim">
        <pc:chgData name="Abdulhameed Hamed Mohammed" userId="72b6c4c3-b8a4-4ddf-b0f7-c9d8b1a2987e" providerId="ADAL" clId="{3DD0E77A-99D2-4B67-A529-E6B982035E8E}" dt="2020-03-11T05:20:16.693" v="470" actId="2696"/>
        <pc:sldMkLst>
          <pc:docMk/>
          <pc:sldMk cId="3017846290" sldId="331"/>
        </pc:sldMkLst>
        <pc:picChg chg="del">
          <ac:chgData name="Abdulhameed Hamed Mohammed" userId="72b6c4c3-b8a4-4ddf-b0f7-c9d8b1a2987e" providerId="ADAL" clId="{3DD0E77A-99D2-4B67-A529-E6B982035E8E}" dt="2020-03-11T05:19:03.170" v="464" actId="478"/>
          <ac:picMkLst>
            <pc:docMk/>
            <pc:sldMk cId="3017846290" sldId="331"/>
            <ac:picMk id="9" creationId="{DBB42F7E-F59D-47AB-AA28-9F91F03E8DB1}"/>
          </ac:picMkLst>
        </pc:picChg>
      </pc:sldChg>
      <pc:sldChg chg="addSp modSp modAnim">
        <pc:chgData name="Abdulhameed Hamed Mohammed" userId="72b6c4c3-b8a4-4ddf-b0f7-c9d8b1a2987e" providerId="ADAL" clId="{3DD0E77A-99D2-4B67-A529-E6B982035E8E}" dt="2020-03-16T06:59:01.217" v="970"/>
        <pc:sldMkLst>
          <pc:docMk/>
          <pc:sldMk cId="634105779" sldId="332"/>
        </pc:sldMkLst>
        <pc:picChg chg="add mod">
          <ac:chgData name="Abdulhameed Hamed Mohammed" userId="72b6c4c3-b8a4-4ddf-b0f7-c9d8b1a2987e" providerId="ADAL" clId="{3DD0E77A-99D2-4B67-A529-E6B982035E8E}" dt="2020-03-16T06:59:01.217" v="970"/>
          <ac:picMkLst>
            <pc:docMk/>
            <pc:sldMk cId="634105779" sldId="332"/>
            <ac:picMk id="3" creationId="{09FD6248-36F4-4685-B70F-C6BCFC3B7108}"/>
          </ac:picMkLst>
        </pc:picChg>
      </pc:sldChg>
      <pc:sldChg chg="addSp modSp modAnim">
        <pc:chgData name="Abdulhameed Hamed Mohammed" userId="72b6c4c3-b8a4-4ddf-b0f7-c9d8b1a2987e" providerId="ADAL" clId="{3DD0E77A-99D2-4B67-A529-E6B982035E8E}" dt="2020-03-16T06:59:19.319" v="971"/>
        <pc:sldMkLst>
          <pc:docMk/>
          <pc:sldMk cId="1985099983" sldId="334"/>
        </pc:sldMkLst>
        <pc:picChg chg="add mod">
          <ac:chgData name="Abdulhameed Hamed Mohammed" userId="72b6c4c3-b8a4-4ddf-b0f7-c9d8b1a2987e" providerId="ADAL" clId="{3DD0E77A-99D2-4B67-A529-E6B982035E8E}" dt="2020-03-16T06:59:19.319" v="971"/>
          <ac:picMkLst>
            <pc:docMk/>
            <pc:sldMk cId="1985099983" sldId="334"/>
            <ac:picMk id="3" creationId="{43BB3236-23EB-4E36-945B-24E40CC7D8D5}"/>
          </ac:picMkLst>
        </pc:picChg>
      </pc:sldChg>
      <pc:sldChg chg="modSp modAnim">
        <pc:chgData name="Abdulhameed Hamed Mohammed" userId="72b6c4c3-b8a4-4ddf-b0f7-c9d8b1a2987e" providerId="ADAL" clId="{3DD0E77A-99D2-4B67-A529-E6B982035E8E}" dt="2020-03-11T05:38:53.427" v="683" actId="207"/>
        <pc:sldMkLst>
          <pc:docMk/>
          <pc:sldMk cId="1001494561" sldId="335"/>
        </pc:sldMkLst>
        <pc:spChg chg="mod">
          <ac:chgData name="Abdulhameed Hamed Mohammed" userId="72b6c4c3-b8a4-4ddf-b0f7-c9d8b1a2987e" providerId="ADAL" clId="{3DD0E77A-99D2-4B67-A529-E6B982035E8E}" dt="2020-03-11T05:38:40.072" v="681" actId="113"/>
          <ac:spMkLst>
            <pc:docMk/>
            <pc:sldMk cId="1001494561" sldId="335"/>
            <ac:spMk id="13" creationId="{0CA7BFF3-80DD-4D0B-AF9B-61E6614A6B92}"/>
          </ac:spMkLst>
        </pc:spChg>
        <pc:spChg chg="mod">
          <ac:chgData name="Abdulhameed Hamed Mohammed" userId="72b6c4c3-b8a4-4ddf-b0f7-c9d8b1a2987e" providerId="ADAL" clId="{3DD0E77A-99D2-4B67-A529-E6B982035E8E}" dt="2020-03-11T05:38:36.253" v="680" actId="113"/>
          <ac:spMkLst>
            <pc:docMk/>
            <pc:sldMk cId="1001494561" sldId="335"/>
            <ac:spMk id="14" creationId="{9B91A990-93A8-4298-B9C2-71A73BA9FBF0}"/>
          </ac:spMkLst>
        </pc:spChg>
        <pc:spChg chg="mod">
          <ac:chgData name="Abdulhameed Hamed Mohammed" userId="72b6c4c3-b8a4-4ddf-b0f7-c9d8b1a2987e" providerId="ADAL" clId="{3DD0E77A-99D2-4B67-A529-E6B982035E8E}" dt="2020-03-11T05:38:53.427" v="683" actId="207"/>
          <ac:spMkLst>
            <pc:docMk/>
            <pc:sldMk cId="1001494561" sldId="335"/>
            <ac:spMk id="22" creationId="{3A7391B5-90E4-43EF-A33D-5BF6B9E71599}"/>
          </ac:spMkLst>
        </pc:spChg>
      </pc:sldChg>
      <pc:sldChg chg="del">
        <pc:chgData name="Abdulhameed Hamed Mohammed" userId="72b6c4c3-b8a4-4ddf-b0f7-c9d8b1a2987e" providerId="ADAL" clId="{3DD0E77A-99D2-4B67-A529-E6B982035E8E}" dt="2020-03-11T05:23:27.809" v="497" actId="2696"/>
        <pc:sldMkLst>
          <pc:docMk/>
          <pc:sldMk cId="1315105110" sldId="336"/>
        </pc:sldMkLst>
      </pc:sldChg>
      <pc:sldChg chg="addSp modSp modAnim">
        <pc:chgData name="Abdulhameed Hamed Mohammed" userId="72b6c4c3-b8a4-4ddf-b0f7-c9d8b1a2987e" providerId="ADAL" clId="{3DD0E77A-99D2-4B67-A529-E6B982035E8E}" dt="2020-03-16T06:59:31.066" v="972"/>
        <pc:sldMkLst>
          <pc:docMk/>
          <pc:sldMk cId="1659661486" sldId="337"/>
        </pc:sldMkLst>
        <pc:picChg chg="add mod">
          <ac:chgData name="Abdulhameed Hamed Mohammed" userId="72b6c4c3-b8a4-4ddf-b0f7-c9d8b1a2987e" providerId="ADAL" clId="{3DD0E77A-99D2-4B67-A529-E6B982035E8E}" dt="2020-03-16T06:59:31.066" v="972"/>
          <ac:picMkLst>
            <pc:docMk/>
            <pc:sldMk cId="1659661486" sldId="337"/>
            <ac:picMk id="3" creationId="{2484CD2F-8E38-41A9-BB56-E69EBAA3A669}"/>
          </ac:picMkLst>
        </pc:picChg>
      </pc:sldChg>
      <pc:sldChg chg="modAnim">
        <pc:chgData name="Abdulhameed Hamed Mohammed" userId="72b6c4c3-b8a4-4ddf-b0f7-c9d8b1a2987e" providerId="ADAL" clId="{3DD0E77A-99D2-4B67-A529-E6B982035E8E}" dt="2020-03-11T05:24:03.722" v="503"/>
        <pc:sldMkLst>
          <pc:docMk/>
          <pc:sldMk cId="461910159" sldId="338"/>
        </pc:sldMkLst>
      </pc:sldChg>
      <pc:sldChg chg="modAnim">
        <pc:chgData name="Abdulhameed Hamed Mohammed" userId="72b6c4c3-b8a4-4ddf-b0f7-c9d8b1a2987e" providerId="ADAL" clId="{3DD0E77A-99D2-4B67-A529-E6B982035E8E}" dt="2020-03-11T05:24:23.251" v="506"/>
        <pc:sldMkLst>
          <pc:docMk/>
          <pc:sldMk cId="387444380" sldId="339"/>
        </pc:sldMkLst>
      </pc:sldChg>
      <pc:sldChg chg="addSp delSp modSp add delAnim modAnim">
        <pc:chgData name="Abdulhameed Hamed Mohammed" userId="72b6c4c3-b8a4-4ddf-b0f7-c9d8b1a2987e" providerId="ADAL" clId="{3DD0E77A-99D2-4B67-A529-E6B982035E8E}" dt="2020-03-11T05:34:10.862" v="658" actId="1076"/>
        <pc:sldMkLst>
          <pc:docMk/>
          <pc:sldMk cId="3987377319" sldId="340"/>
        </pc:sldMkLst>
        <pc:spChg chg="mod">
          <ac:chgData name="Abdulhameed Hamed Mohammed" userId="72b6c4c3-b8a4-4ddf-b0f7-c9d8b1a2987e" providerId="ADAL" clId="{3DD0E77A-99D2-4B67-A529-E6B982035E8E}" dt="2020-03-11T04:46:39.204" v="4" actId="1076"/>
          <ac:spMkLst>
            <pc:docMk/>
            <pc:sldMk cId="3987377319" sldId="340"/>
            <ac:spMk id="2" creationId="{30410546-A8D3-4CE8-B84C-67BC92BC3D96}"/>
          </ac:spMkLst>
        </pc:spChg>
        <pc:spChg chg="mod ord">
          <ac:chgData name="Abdulhameed Hamed Mohammed" userId="72b6c4c3-b8a4-4ddf-b0f7-c9d8b1a2987e" providerId="ADAL" clId="{3DD0E77A-99D2-4B67-A529-E6B982035E8E}" dt="2020-03-11T04:46:53.095" v="6" actId="1076"/>
          <ac:spMkLst>
            <pc:docMk/>
            <pc:sldMk cId="3987377319" sldId="340"/>
            <ac:spMk id="4" creationId="{DB743E41-F5F0-4C59-AB1C-080F6B88B1DC}"/>
          </ac:spMkLst>
        </pc:spChg>
        <pc:spChg chg="mod ord">
          <ac:chgData name="Abdulhameed Hamed Mohammed" userId="72b6c4c3-b8a4-4ddf-b0f7-c9d8b1a2987e" providerId="ADAL" clId="{3DD0E77A-99D2-4B67-A529-E6B982035E8E}" dt="2020-03-11T04:46:53.095" v="6" actId="1076"/>
          <ac:spMkLst>
            <pc:docMk/>
            <pc:sldMk cId="3987377319" sldId="340"/>
            <ac:spMk id="5" creationId="{FD249582-6F6E-41C0-A079-719AEC5218AD}"/>
          </ac:spMkLst>
        </pc:spChg>
        <pc:spChg chg="del">
          <ac:chgData name="Abdulhameed Hamed Mohammed" userId="72b6c4c3-b8a4-4ddf-b0f7-c9d8b1a2987e" providerId="ADAL" clId="{3DD0E77A-99D2-4B67-A529-E6B982035E8E}" dt="2020-03-11T04:46:57.439" v="7" actId="478"/>
          <ac:spMkLst>
            <pc:docMk/>
            <pc:sldMk cId="3987377319" sldId="340"/>
            <ac:spMk id="6" creationId="{85585161-E49A-435D-AA48-B4F40A7DDF0A}"/>
          </ac:spMkLst>
        </pc:spChg>
        <pc:spChg chg="del">
          <ac:chgData name="Abdulhameed Hamed Mohammed" userId="72b6c4c3-b8a4-4ddf-b0f7-c9d8b1a2987e" providerId="ADAL" clId="{3DD0E77A-99D2-4B67-A529-E6B982035E8E}" dt="2020-03-11T04:47:02.756" v="8" actId="478"/>
          <ac:spMkLst>
            <pc:docMk/>
            <pc:sldMk cId="3987377319" sldId="340"/>
            <ac:spMk id="11" creationId="{2D35DB85-CBFC-423C-B51A-91B41F43A9FF}"/>
          </ac:spMkLst>
        </pc:spChg>
        <pc:spChg chg="del">
          <ac:chgData name="Abdulhameed Hamed Mohammed" userId="72b6c4c3-b8a4-4ddf-b0f7-c9d8b1a2987e" providerId="ADAL" clId="{3DD0E77A-99D2-4B67-A529-E6B982035E8E}" dt="2020-03-11T04:47:02.756" v="8" actId="478"/>
          <ac:spMkLst>
            <pc:docMk/>
            <pc:sldMk cId="3987377319" sldId="340"/>
            <ac:spMk id="12" creationId="{EF38A8EC-E223-44A0-A217-5557D852EAF1}"/>
          </ac:spMkLst>
        </pc:spChg>
        <pc:spChg chg="del">
          <ac:chgData name="Abdulhameed Hamed Mohammed" userId="72b6c4c3-b8a4-4ddf-b0f7-c9d8b1a2987e" providerId="ADAL" clId="{3DD0E77A-99D2-4B67-A529-E6B982035E8E}" dt="2020-03-11T04:47:10.986" v="10" actId="478"/>
          <ac:spMkLst>
            <pc:docMk/>
            <pc:sldMk cId="3987377319" sldId="340"/>
            <ac:spMk id="20" creationId="{1DFEB745-E3D0-4839-BB21-0C3E0F55BC0D}"/>
          </ac:spMkLst>
        </pc:spChg>
        <pc:spChg chg="del">
          <ac:chgData name="Abdulhameed Hamed Mohammed" userId="72b6c4c3-b8a4-4ddf-b0f7-c9d8b1a2987e" providerId="ADAL" clId="{3DD0E77A-99D2-4B67-A529-E6B982035E8E}" dt="2020-03-11T04:47:10.986" v="10" actId="478"/>
          <ac:spMkLst>
            <pc:docMk/>
            <pc:sldMk cId="3987377319" sldId="340"/>
            <ac:spMk id="21" creationId="{94D10EE0-7F7F-42E2-A7E7-1BFAB6DB34B4}"/>
          </ac:spMkLst>
        </pc:spChg>
        <pc:spChg chg="del">
          <ac:chgData name="Abdulhameed Hamed Mohammed" userId="72b6c4c3-b8a4-4ddf-b0f7-c9d8b1a2987e" providerId="ADAL" clId="{3DD0E77A-99D2-4B67-A529-E6B982035E8E}" dt="2020-03-11T04:47:14.603" v="11" actId="478"/>
          <ac:spMkLst>
            <pc:docMk/>
            <pc:sldMk cId="3987377319" sldId="340"/>
            <ac:spMk id="22" creationId="{3A7391B5-90E4-43EF-A33D-5BF6B9E71599}"/>
          </ac:spMkLst>
        </pc:spChg>
        <pc:picChg chg="add mod modCrop">
          <ac:chgData name="Abdulhameed Hamed Mohammed" userId="72b6c4c3-b8a4-4ddf-b0f7-c9d8b1a2987e" providerId="ADAL" clId="{3DD0E77A-99D2-4B67-A529-E6B982035E8E}" dt="2020-03-11T05:34:10.862" v="658" actId="1076"/>
          <ac:picMkLst>
            <pc:docMk/>
            <pc:sldMk cId="3987377319" sldId="340"/>
            <ac:picMk id="3" creationId="{0CC04CFB-3576-4002-9F40-5ECE75AD8347}"/>
          </ac:picMkLst>
        </pc:picChg>
      </pc:sldChg>
      <pc:sldChg chg="addSp delSp modSp add delAnim modAnim">
        <pc:chgData name="Abdulhameed Hamed Mohammed" userId="72b6c4c3-b8a4-4ddf-b0f7-c9d8b1a2987e" providerId="ADAL" clId="{3DD0E77A-99D2-4B67-A529-E6B982035E8E}" dt="2020-03-16T06:58:08.019" v="965"/>
        <pc:sldMkLst>
          <pc:docMk/>
          <pc:sldMk cId="1201389839" sldId="341"/>
        </pc:sldMkLst>
        <pc:spChg chg="mod">
          <ac:chgData name="Abdulhameed Hamed Mohammed" userId="72b6c4c3-b8a4-4ddf-b0f7-c9d8b1a2987e" providerId="ADAL" clId="{3DD0E77A-99D2-4B67-A529-E6B982035E8E}" dt="2020-03-11T04:49:06.211" v="19" actId="1076"/>
          <ac:spMkLst>
            <pc:docMk/>
            <pc:sldMk cId="1201389839" sldId="341"/>
            <ac:spMk id="2" creationId="{30410546-A8D3-4CE8-B84C-67BC92BC3D96}"/>
          </ac:spMkLst>
        </pc:spChg>
        <pc:spChg chg="mod ord">
          <ac:chgData name="Abdulhameed Hamed Mohammed" userId="72b6c4c3-b8a4-4ddf-b0f7-c9d8b1a2987e" providerId="ADAL" clId="{3DD0E77A-99D2-4B67-A529-E6B982035E8E}" dt="2020-03-11T04:49:22.742" v="23" actId="1076"/>
          <ac:spMkLst>
            <pc:docMk/>
            <pc:sldMk cId="1201389839" sldId="341"/>
            <ac:spMk id="5" creationId="{FD249582-6F6E-41C0-A079-719AEC5218AD}"/>
          </ac:spMkLst>
        </pc:spChg>
        <pc:spChg chg="del">
          <ac:chgData name="Abdulhameed Hamed Mohammed" userId="72b6c4c3-b8a4-4ddf-b0f7-c9d8b1a2987e" providerId="ADAL" clId="{3DD0E77A-99D2-4B67-A529-E6B982035E8E}" dt="2020-03-11T04:48:43.694" v="16" actId="478"/>
          <ac:spMkLst>
            <pc:docMk/>
            <pc:sldMk cId="1201389839" sldId="341"/>
            <ac:spMk id="7" creationId="{3DC50EBC-7D22-44F2-8ADA-F8A674B9637E}"/>
          </ac:spMkLst>
        </pc:spChg>
        <pc:picChg chg="add mod modCrop">
          <ac:chgData name="Abdulhameed Hamed Mohammed" userId="72b6c4c3-b8a4-4ddf-b0f7-c9d8b1a2987e" providerId="ADAL" clId="{3DD0E77A-99D2-4B67-A529-E6B982035E8E}" dt="2020-03-11T05:29:04.681" v="637" actId="1076"/>
          <ac:picMkLst>
            <pc:docMk/>
            <pc:sldMk cId="1201389839" sldId="341"/>
            <ac:picMk id="3" creationId="{CF842D2E-654C-405C-B55F-0A0486089374}"/>
          </ac:picMkLst>
        </pc:picChg>
        <pc:picChg chg="add mod">
          <ac:chgData name="Abdulhameed Hamed Mohammed" userId="72b6c4c3-b8a4-4ddf-b0f7-c9d8b1a2987e" providerId="ADAL" clId="{3DD0E77A-99D2-4B67-A529-E6B982035E8E}" dt="2020-03-16T06:58:08.019" v="965"/>
          <ac:picMkLst>
            <pc:docMk/>
            <pc:sldMk cId="1201389839" sldId="341"/>
            <ac:picMk id="6" creationId="{A04B23AC-A6CF-4087-847F-DF9BA8A0D6E0}"/>
          </ac:picMkLst>
        </pc:picChg>
        <pc:picChg chg="del">
          <ac:chgData name="Abdulhameed Hamed Mohammed" userId="72b6c4c3-b8a4-4ddf-b0f7-c9d8b1a2987e" providerId="ADAL" clId="{3DD0E77A-99D2-4B67-A529-E6B982035E8E}" dt="2020-03-11T04:48:52.152" v="17" actId="478"/>
          <ac:picMkLst>
            <pc:docMk/>
            <pc:sldMk cId="1201389839" sldId="341"/>
            <ac:picMk id="8" creationId="{03F3155C-894B-401D-ACCC-22772D8B5140}"/>
          </ac:picMkLst>
        </pc:picChg>
      </pc:sldChg>
      <pc:sldChg chg="addSp delSp modSp add delAnim modAnim">
        <pc:chgData name="Abdulhameed Hamed Mohammed" userId="72b6c4c3-b8a4-4ddf-b0f7-c9d8b1a2987e" providerId="ADAL" clId="{3DD0E77A-99D2-4B67-A529-E6B982035E8E}" dt="2020-03-11T05:34:33.980" v="660" actId="1076"/>
        <pc:sldMkLst>
          <pc:docMk/>
          <pc:sldMk cId="1208500936" sldId="342"/>
        </pc:sldMkLst>
        <pc:spChg chg="mod">
          <ac:chgData name="Abdulhameed Hamed Mohammed" userId="72b6c4c3-b8a4-4ddf-b0f7-c9d8b1a2987e" providerId="ADAL" clId="{3DD0E77A-99D2-4B67-A529-E6B982035E8E}" dt="2020-03-11T04:52:27.861" v="36" actId="1076"/>
          <ac:spMkLst>
            <pc:docMk/>
            <pc:sldMk cId="1208500936" sldId="342"/>
            <ac:spMk id="5" creationId="{FD249582-6F6E-41C0-A079-719AEC5218AD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6" creationId="{85585161-E49A-435D-AA48-B4F40A7DDF0A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11" creationId="{2D35DB85-CBFC-423C-B51A-91B41F43A9FF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12" creationId="{EF38A8EC-E223-44A0-A217-5557D852EAF1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20" creationId="{1DFEB745-E3D0-4839-BB21-0C3E0F55BC0D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21" creationId="{94D10EE0-7F7F-42E2-A7E7-1BFAB6DB34B4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22" creationId="{3A7391B5-90E4-43EF-A33D-5BF6B9E71599}"/>
          </ac:spMkLst>
        </pc:spChg>
        <pc:picChg chg="add mod ord modCrop">
          <ac:chgData name="Abdulhameed Hamed Mohammed" userId="72b6c4c3-b8a4-4ddf-b0f7-c9d8b1a2987e" providerId="ADAL" clId="{3DD0E77A-99D2-4B67-A529-E6B982035E8E}" dt="2020-03-11T05:34:33.980" v="660" actId="1076"/>
          <ac:picMkLst>
            <pc:docMk/>
            <pc:sldMk cId="1208500936" sldId="342"/>
            <ac:picMk id="3" creationId="{A4AB750B-0A10-4190-9DE4-FFB64EFBA53F}"/>
          </ac:picMkLst>
        </pc:picChg>
      </pc:sldChg>
      <pc:sldChg chg="addSp modSp add modAnim">
        <pc:chgData name="Abdulhameed Hamed Mohammed" userId="72b6c4c3-b8a4-4ddf-b0f7-c9d8b1a2987e" providerId="ADAL" clId="{3DD0E77A-99D2-4B67-A529-E6B982035E8E}" dt="2020-03-11T05:36:35.766" v="664" actId="208"/>
        <pc:sldMkLst>
          <pc:docMk/>
          <pc:sldMk cId="4134100635" sldId="343"/>
        </pc:sldMkLst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0" creationId="{D9C49D00-FD29-4789-9D66-02EE2FC6CCC4}"/>
          </ac:cxnSpMkLst>
        </pc:cxnChg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1" creationId="{E491DEA6-28BA-4F11-86F6-EAD8254C41FD}"/>
          </ac:cxnSpMkLst>
        </pc:cxnChg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2" creationId="{008FEEE2-665D-4AEA-8A42-9533E4B34592}"/>
          </ac:cxnSpMkLst>
        </pc:cxnChg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3" creationId="{158A9A03-9E3F-4578-A5C8-C61DEFFE1102}"/>
          </ac:cxnSpMkLst>
        </pc:cxnChg>
      </pc:sldChg>
      <pc:sldChg chg="modSp add">
        <pc:chgData name="Abdulhameed Hamed Mohammed" userId="72b6c4c3-b8a4-4ddf-b0f7-c9d8b1a2987e" providerId="ADAL" clId="{3DD0E77A-99D2-4B67-A529-E6B982035E8E}" dt="2020-03-11T05:36:59.930" v="666" actId="207"/>
        <pc:sldMkLst>
          <pc:docMk/>
          <pc:sldMk cId="2901739143" sldId="344"/>
        </pc:sldMkLst>
        <pc:spChg chg="mod">
          <ac:chgData name="Abdulhameed Hamed Mohammed" userId="72b6c4c3-b8a4-4ddf-b0f7-c9d8b1a2987e" providerId="ADAL" clId="{3DD0E77A-99D2-4B67-A529-E6B982035E8E}" dt="2020-03-11T05:30:28.496" v="638" actId="207"/>
          <ac:spMkLst>
            <pc:docMk/>
            <pc:sldMk cId="2901739143" sldId="344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6:59.930" v="666" actId="207"/>
          <ac:spMkLst>
            <pc:docMk/>
            <pc:sldMk cId="2901739143" sldId="344"/>
            <ac:spMk id="16" creationId="{5F02C6C9-83EB-4E87-A271-16DB036AECFE}"/>
          </ac:spMkLst>
        </pc:spChg>
      </pc:sldChg>
      <pc:sldChg chg="addSp modSp add modAnim">
        <pc:chgData name="Abdulhameed Hamed Mohammed" userId="72b6c4c3-b8a4-4ddf-b0f7-c9d8b1a2987e" providerId="ADAL" clId="{3DD0E77A-99D2-4B67-A529-E6B982035E8E}" dt="2020-03-16T06:58:38.571" v="968"/>
        <pc:sldMkLst>
          <pc:docMk/>
          <pc:sldMk cId="3885975580" sldId="345"/>
        </pc:sldMkLst>
        <pc:spChg chg="mod">
          <ac:chgData name="Abdulhameed Hamed Mohammed" userId="72b6c4c3-b8a4-4ddf-b0f7-c9d8b1a2987e" providerId="ADAL" clId="{3DD0E77A-99D2-4B67-A529-E6B982035E8E}" dt="2020-03-11T05:37:20.951" v="669" actId="207"/>
          <ac:spMkLst>
            <pc:docMk/>
            <pc:sldMk cId="3885975580" sldId="345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7:27.241" v="671" actId="207"/>
          <ac:spMkLst>
            <pc:docMk/>
            <pc:sldMk cId="3885975580" sldId="345"/>
            <ac:spMk id="10" creationId="{E9C1EE42-89D0-454F-A1FA-B099A30624FD}"/>
          </ac:spMkLst>
        </pc:spChg>
        <pc:picChg chg="add mod">
          <ac:chgData name="Abdulhameed Hamed Mohammed" userId="72b6c4c3-b8a4-4ddf-b0f7-c9d8b1a2987e" providerId="ADAL" clId="{3DD0E77A-99D2-4B67-A529-E6B982035E8E}" dt="2020-03-16T06:58:38.571" v="968"/>
          <ac:picMkLst>
            <pc:docMk/>
            <pc:sldMk cId="3885975580" sldId="345"/>
            <ac:picMk id="6" creationId="{AF312878-3DF8-4470-87AE-4F3F2DABC7A8}"/>
          </ac:picMkLst>
        </pc:picChg>
      </pc:sldChg>
      <pc:sldChg chg="addSp modSp add modAnim">
        <pc:chgData name="Abdulhameed Hamed Mohammed" userId="72b6c4c3-b8a4-4ddf-b0f7-c9d8b1a2987e" providerId="ADAL" clId="{3DD0E77A-99D2-4B67-A529-E6B982035E8E}" dt="2020-03-16T06:58:52.726" v="969"/>
        <pc:sldMkLst>
          <pc:docMk/>
          <pc:sldMk cId="1505704246" sldId="346"/>
        </pc:sldMkLst>
        <pc:spChg chg="mod">
          <ac:chgData name="Abdulhameed Hamed Mohammed" userId="72b6c4c3-b8a4-4ddf-b0f7-c9d8b1a2987e" providerId="ADAL" clId="{3DD0E77A-99D2-4B67-A529-E6B982035E8E}" dt="2020-03-16T05:14:37.686" v="955" actId="20577"/>
          <ac:spMkLst>
            <pc:docMk/>
            <pc:sldMk cId="1505704246" sldId="346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8:05.417" v="676" actId="207"/>
          <ac:spMkLst>
            <pc:docMk/>
            <pc:sldMk cId="1505704246" sldId="346"/>
            <ac:spMk id="10" creationId="{E9C1EE42-89D0-454F-A1FA-B099A30624FD}"/>
          </ac:spMkLst>
        </pc:spChg>
        <pc:picChg chg="add mod">
          <ac:chgData name="Abdulhameed Hamed Mohammed" userId="72b6c4c3-b8a4-4ddf-b0f7-c9d8b1a2987e" providerId="ADAL" clId="{3DD0E77A-99D2-4B67-A529-E6B982035E8E}" dt="2020-03-16T06:58:52.726" v="969"/>
          <ac:picMkLst>
            <pc:docMk/>
            <pc:sldMk cId="1505704246" sldId="346"/>
            <ac:picMk id="6" creationId="{C9249D4F-1819-42A5-96C9-48A209294DA0}"/>
          </ac:picMkLst>
        </pc:picChg>
      </pc:sldChg>
      <pc:sldChg chg="addSp add del modAnim">
        <pc:chgData name="Abdulhameed Hamed Mohammed" userId="72b6c4c3-b8a4-4ddf-b0f7-c9d8b1a2987e" providerId="ADAL" clId="{3DD0E77A-99D2-4B67-A529-E6B982035E8E}" dt="2020-03-11T05:39:08.728" v="686" actId="2696"/>
        <pc:sldMkLst>
          <pc:docMk/>
          <pc:sldMk cId="43773675" sldId="347"/>
        </pc:sldMkLst>
        <pc:spChg chg="add">
          <ac:chgData name="Abdulhameed Hamed Mohammed" userId="72b6c4c3-b8a4-4ddf-b0f7-c9d8b1a2987e" providerId="ADAL" clId="{3DD0E77A-99D2-4B67-A529-E6B982035E8E}" dt="2020-03-11T05:23:20.970" v="495"/>
          <ac:spMkLst>
            <pc:docMk/>
            <pc:sldMk cId="43773675" sldId="347"/>
            <ac:spMk id="9" creationId="{EDE87256-577C-4004-ABDB-42769106CD8B}"/>
          </ac:spMkLst>
        </pc:spChg>
      </pc:sldChg>
      <pc:sldChg chg="add del">
        <pc:chgData name="Abdulhameed Hamed Mohammed" userId="72b6c4c3-b8a4-4ddf-b0f7-c9d8b1a2987e" providerId="ADAL" clId="{3DD0E77A-99D2-4B67-A529-E6B982035E8E}" dt="2020-03-11T05:23:09.325" v="493" actId="2696"/>
        <pc:sldMkLst>
          <pc:docMk/>
          <pc:sldMk cId="2338806356" sldId="347"/>
        </pc:sldMkLst>
      </pc:sldChg>
      <pc:sldChg chg="addSp modSp add modAnim">
        <pc:chgData name="Abdulhameed Hamed Mohammed" userId="72b6c4c3-b8a4-4ddf-b0f7-c9d8b1a2987e" providerId="ADAL" clId="{3DD0E77A-99D2-4B67-A529-E6B982035E8E}" dt="2020-03-16T06:57:32.691" v="961" actId="1076"/>
        <pc:sldMkLst>
          <pc:docMk/>
          <pc:sldMk cId="2786192574" sldId="348"/>
        </pc:sldMkLst>
        <pc:spChg chg="mod">
          <ac:chgData name="Abdulhameed Hamed Mohammed" userId="72b6c4c3-b8a4-4ddf-b0f7-c9d8b1a2987e" providerId="ADAL" clId="{3DD0E77A-99D2-4B67-A529-E6B982035E8E}" dt="2020-03-16T04:58:49.641" v="822" actId="1076"/>
          <ac:spMkLst>
            <pc:docMk/>
            <pc:sldMk cId="2786192574" sldId="348"/>
            <ac:spMk id="7" creationId="{3DC50EBC-7D22-44F2-8ADA-F8A674B9637E}"/>
          </ac:spMkLst>
        </pc:spChg>
        <pc:spChg chg="mod">
          <ac:chgData name="Abdulhameed Hamed Mohammed" userId="72b6c4c3-b8a4-4ddf-b0f7-c9d8b1a2987e" providerId="ADAL" clId="{3DD0E77A-99D2-4B67-A529-E6B982035E8E}" dt="2020-03-16T06:57:30.202" v="960" actId="1076"/>
          <ac:spMkLst>
            <pc:docMk/>
            <pc:sldMk cId="2786192574" sldId="348"/>
            <ac:spMk id="8" creationId="{9D79EED4-2AF4-4063-A52A-3427D1AB786E}"/>
          </ac:spMkLst>
        </pc:spChg>
        <pc:picChg chg="add mod">
          <ac:chgData name="Abdulhameed Hamed Mohammed" userId="72b6c4c3-b8a4-4ddf-b0f7-c9d8b1a2987e" providerId="ADAL" clId="{3DD0E77A-99D2-4B67-A529-E6B982035E8E}" dt="2020-03-16T06:57:32.691" v="961" actId="1076"/>
          <ac:picMkLst>
            <pc:docMk/>
            <pc:sldMk cId="2786192574" sldId="348"/>
            <ac:picMk id="3" creationId="{976D1AC6-AC0A-4E71-863A-029A898569B4}"/>
          </ac:picMkLst>
        </pc:picChg>
      </pc:sldChg>
      <pc:sldChg chg="addSp add modAnim">
        <pc:chgData name="Abdulhameed Hamed Mohammed" userId="72b6c4c3-b8a4-4ddf-b0f7-c9d8b1a2987e" providerId="ADAL" clId="{3DD0E77A-99D2-4B67-A529-E6B982035E8E}" dt="2020-03-11T05:39:06.006" v="685"/>
        <pc:sldMkLst>
          <pc:docMk/>
          <pc:sldMk cId="2583400778" sldId="349"/>
        </pc:sldMkLst>
        <pc:spChg chg="add">
          <ac:chgData name="Abdulhameed Hamed Mohammed" userId="72b6c4c3-b8a4-4ddf-b0f7-c9d8b1a2987e" providerId="ADAL" clId="{3DD0E77A-99D2-4B67-A529-E6B982035E8E}" dt="2020-03-11T05:39:06.006" v="685"/>
          <ac:spMkLst>
            <pc:docMk/>
            <pc:sldMk cId="2583400778" sldId="349"/>
            <ac:spMk id="9" creationId="{8858DC45-7508-4580-AD7C-0983268A831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E5C70DB6-253B-4D33-BA57-ACAE90D5C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174275"/>
              </p:ext>
            </p:extLst>
          </p:nvPr>
        </p:nvGraphicFramePr>
        <p:xfrm>
          <a:off x="1491638" y="1613746"/>
          <a:ext cx="9208724" cy="45720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623198">
                  <a:extLst>
                    <a:ext uri="{9D8B030D-6E8A-4147-A177-3AD203B41FA5}">
                      <a16:colId xmlns:a16="http://schemas.microsoft.com/office/drawing/2014/main" val="1016024147"/>
                    </a:ext>
                  </a:extLst>
                </a:gridCol>
                <a:gridCol w="2585526">
                  <a:extLst>
                    <a:ext uri="{9D8B030D-6E8A-4147-A177-3AD203B41FA5}">
                      <a16:colId xmlns:a16="http://schemas.microsoft.com/office/drawing/2014/main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400" dirty="0">
                          <a:solidFill>
                            <a:schemeClr val="tx1"/>
                          </a:solidFill>
                        </a:rPr>
                        <a:t>العلوم</a:t>
                      </a:r>
                      <a:endParaRPr lang="en-US" sz="440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>
                          <a:solidFill>
                            <a:schemeClr val="tx1"/>
                          </a:solidFill>
                        </a:rPr>
                        <a:t>المادة</a:t>
                      </a:r>
                      <a:endParaRPr lang="en-US" sz="440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الثالث الابتدائي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الصف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الخامسة (المادة)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الوحدة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العاشر (تغيّرات المادة)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الفصل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الت</a:t>
                      </a:r>
                      <a:r>
                        <a:rPr lang="ar-EG" sz="4400" dirty="0"/>
                        <a:t>َّ</a:t>
                      </a:r>
                      <a:r>
                        <a:rPr lang="ar-BH" sz="4400" dirty="0"/>
                        <a:t>غير</a:t>
                      </a:r>
                      <a:r>
                        <a:rPr lang="ar-EG" sz="4400" dirty="0"/>
                        <a:t>ّ</a:t>
                      </a:r>
                      <a:r>
                        <a:rPr lang="ar-BH" sz="4400" dirty="0"/>
                        <a:t>ات الفيزيائيَّة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الدرس الأول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403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72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رقم الصفحة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499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0129421" y="2138209"/>
            <a:ext cx="1909574" cy="40140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bg2">
                    <a:lumMod val="10000"/>
                  </a:schemeClr>
                </a:solidFill>
                <a:cs typeface="+mj-cs"/>
              </a:rPr>
              <a:t>أمْثلةٌ على التَّغيراتِ </a:t>
            </a:r>
            <a:r>
              <a:rPr lang="ar-BH" sz="3200" b="1" dirty="0" smtClean="0">
                <a:solidFill>
                  <a:schemeClr val="bg2">
                    <a:lumMod val="10000"/>
                  </a:schemeClr>
                </a:solidFill>
                <a:cs typeface="+mj-cs"/>
              </a:rPr>
              <a:t>الفيزيائيَّة</a:t>
            </a:r>
            <a:endParaRPr lang="en-US" sz="3200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90DD2-3799-4F9E-8256-CA6AE93366AA}"/>
              </a:ext>
            </a:extLst>
          </p:cNvPr>
          <p:cNvSpPr/>
          <p:nvPr/>
        </p:nvSpPr>
        <p:spPr>
          <a:xfrm>
            <a:off x="2618911" y="3012859"/>
            <a:ext cx="1127466" cy="307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EFC60D-F77F-440F-9F48-EABF8783DB16}"/>
              </a:ext>
            </a:extLst>
          </p:cNvPr>
          <p:cNvSpPr/>
          <p:nvPr/>
        </p:nvSpPr>
        <p:spPr>
          <a:xfrm>
            <a:off x="2321510" y="4626799"/>
            <a:ext cx="7182037" cy="13982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</a:rPr>
              <a:t>عنْدما يتجمَّدُ الماءُ تتغيَّر حالتهُ منَ الحالةِ ..........  إلى الحالةِ ........... ويتغيَّر ...........، ولكنَّه يبْقى ..............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8" name="الشريحة ١٠">
            <a:hlinkClick r:id="" action="ppaction://media"/>
            <a:extLst>
              <a:ext uri="{FF2B5EF4-FFF2-40B4-BE49-F238E27FC236}">
                <a16:creationId xmlns:a16="http://schemas.microsoft.com/office/drawing/2014/main" id="{38B9DC9E-89D3-4C6E-A266-84AF1A341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801" y="2403259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1257" y="366319"/>
            <a:ext cx="11790801" cy="1311699"/>
            <a:chOff x="261257" y="366319"/>
            <a:chExt cx="11790801" cy="1311699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7"/>
              <a:ext cx="2033985" cy="811581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770383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F9C2C87-11AF-48D0-ABD5-C6B73708E734}"/>
              </a:ext>
            </a:extLst>
          </p:cNvPr>
          <p:cNvPicPr/>
          <p:nvPr/>
        </p:nvPicPr>
        <p:blipFill rotWithShape="1">
          <a:blip r:embed="rId5"/>
          <a:srcRect l="37427" t="22383" r="57016" b="64187"/>
          <a:stretch/>
        </p:blipFill>
        <p:spPr bwMode="auto">
          <a:xfrm>
            <a:off x="2124881" y="2232792"/>
            <a:ext cx="2555641" cy="209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11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0129421" y="2138209"/>
            <a:ext cx="1909574" cy="40140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bg2">
                    <a:lumMod val="10000"/>
                  </a:schemeClr>
                </a:solidFill>
                <a:cs typeface="+mj-cs"/>
              </a:rPr>
              <a:t>أمْثلةٌ على التَّغيراتِ </a:t>
            </a:r>
            <a:r>
              <a:rPr lang="ar-BH" sz="3200" b="1" dirty="0" smtClean="0">
                <a:solidFill>
                  <a:schemeClr val="bg2">
                    <a:lumMod val="10000"/>
                  </a:schemeClr>
                </a:solidFill>
                <a:cs typeface="+mj-cs"/>
              </a:rPr>
              <a:t>الفيزيائيَّة</a:t>
            </a:r>
            <a:endParaRPr lang="en-US" sz="3200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90DD2-3799-4F9E-8256-CA6AE93366AA}"/>
              </a:ext>
            </a:extLst>
          </p:cNvPr>
          <p:cNvSpPr/>
          <p:nvPr/>
        </p:nvSpPr>
        <p:spPr>
          <a:xfrm>
            <a:off x="2618911" y="3012859"/>
            <a:ext cx="1127466" cy="307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9C2C87-11AF-48D0-ABD5-C6B73708E734}"/>
              </a:ext>
            </a:extLst>
          </p:cNvPr>
          <p:cNvPicPr/>
          <p:nvPr/>
        </p:nvPicPr>
        <p:blipFill rotWithShape="1">
          <a:blip r:embed="rId4"/>
          <a:srcRect l="37427" t="22383" r="57016" b="64187"/>
          <a:stretch/>
        </p:blipFill>
        <p:spPr bwMode="auto">
          <a:xfrm>
            <a:off x="441877" y="2151427"/>
            <a:ext cx="2555641" cy="209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EFC60D-F77F-440F-9F48-EABF8783DB16}"/>
              </a:ext>
            </a:extLst>
          </p:cNvPr>
          <p:cNvSpPr/>
          <p:nvPr/>
        </p:nvSpPr>
        <p:spPr>
          <a:xfrm>
            <a:off x="2468879" y="4696287"/>
            <a:ext cx="7332069" cy="13982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</a:rPr>
              <a:t>عندما يتجمد الماء تتغيَّر حالته من الحالة </a:t>
            </a:r>
            <a:r>
              <a:rPr lang="ar-BH" sz="3600" b="1" dirty="0">
                <a:solidFill>
                  <a:srgbClr val="00B050"/>
                </a:solidFill>
              </a:rPr>
              <a:t>السَّائلة</a:t>
            </a:r>
            <a:r>
              <a:rPr lang="ar-BH" sz="2800" b="1" dirty="0">
                <a:solidFill>
                  <a:schemeClr val="tx1"/>
                </a:solidFill>
              </a:rPr>
              <a:t>  إلى الحالة </a:t>
            </a:r>
            <a:r>
              <a:rPr lang="ar-BH" sz="3600" b="1" dirty="0">
                <a:solidFill>
                  <a:srgbClr val="00B050"/>
                </a:solidFill>
              </a:rPr>
              <a:t>الصُّلبة</a:t>
            </a:r>
            <a:r>
              <a:rPr lang="ar-BH" sz="2800" b="1" dirty="0">
                <a:solidFill>
                  <a:schemeClr val="tx1"/>
                </a:solidFill>
              </a:rPr>
              <a:t> ويتغيَّر </a:t>
            </a:r>
            <a:r>
              <a:rPr lang="ar-BH" sz="3600" b="1" dirty="0">
                <a:solidFill>
                  <a:srgbClr val="00B050"/>
                </a:solidFill>
              </a:rPr>
              <a:t>مظهره</a:t>
            </a:r>
            <a:r>
              <a:rPr lang="ar-BH" sz="2800" b="1" dirty="0">
                <a:solidFill>
                  <a:schemeClr val="tx1"/>
                </a:solidFill>
              </a:rPr>
              <a:t> ولكنه يبقى </a:t>
            </a:r>
            <a:r>
              <a:rPr lang="ar-BH" sz="3600" b="1" dirty="0" smtClean="0">
                <a:solidFill>
                  <a:srgbClr val="00B050"/>
                </a:solidFill>
              </a:rPr>
              <a:t>ماءً.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6" name="الشريحة ١١">
            <a:hlinkClick r:id="" action="ppaction://media"/>
            <a:extLst>
              <a:ext uri="{FF2B5EF4-FFF2-40B4-BE49-F238E27FC236}">
                <a16:creationId xmlns:a16="http://schemas.microsoft.com/office/drawing/2014/main" id="{B27524D1-ADBD-4616-AE72-D477B8906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3499" y="2649718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1257" y="366319"/>
            <a:ext cx="11790801" cy="1237399"/>
            <a:chOff x="261257" y="366319"/>
            <a:chExt cx="11790801" cy="1237399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8"/>
              <a:ext cx="2033985" cy="73728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737280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4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0129421" y="2138209"/>
            <a:ext cx="1909574" cy="40140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bg2">
                    <a:lumMod val="10000"/>
                  </a:schemeClr>
                </a:solidFill>
                <a:cs typeface="+mj-cs"/>
              </a:rPr>
              <a:t>أمْثلةٌ على التَّغيراتِ </a:t>
            </a:r>
            <a:r>
              <a:rPr lang="ar-BH" sz="3200" b="1" dirty="0" smtClean="0">
                <a:solidFill>
                  <a:schemeClr val="bg2">
                    <a:lumMod val="10000"/>
                  </a:schemeClr>
                </a:solidFill>
                <a:cs typeface="+mj-cs"/>
              </a:rPr>
              <a:t>الفيزيائيَّة</a:t>
            </a:r>
            <a:endParaRPr lang="en-US" sz="3200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90DD2-3799-4F9E-8256-CA6AE93366AA}"/>
              </a:ext>
            </a:extLst>
          </p:cNvPr>
          <p:cNvSpPr/>
          <p:nvPr/>
        </p:nvSpPr>
        <p:spPr>
          <a:xfrm>
            <a:off x="2618911" y="3012859"/>
            <a:ext cx="1127466" cy="307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EFC60D-F77F-440F-9F48-EABF8783DB16}"/>
              </a:ext>
            </a:extLst>
          </p:cNvPr>
          <p:cNvSpPr/>
          <p:nvPr/>
        </p:nvSpPr>
        <p:spPr>
          <a:xfrm>
            <a:off x="521284" y="4433287"/>
            <a:ext cx="9454719" cy="1398233"/>
          </a:xfrm>
          <a:prstGeom prst="round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</a:rPr>
              <a:t>الاستنْتاج:</a:t>
            </a:r>
            <a:r>
              <a:rPr lang="ar-BH" sz="4400" b="1" dirty="0">
                <a:solidFill>
                  <a:srgbClr val="FF0000"/>
                </a:solidFill>
              </a:rPr>
              <a:t> </a:t>
            </a:r>
            <a:r>
              <a:rPr lang="ar-BH" sz="3200" b="1" dirty="0" smtClean="0">
                <a:solidFill>
                  <a:schemeClr val="tx1"/>
                </a:solidFill>
              </a:rPr>
              <a:t>التحوُّل</a:t>
            </a:r>
            <a:r>
              <a:rPr lang="ar-EG" sz="3200" b="1" dirty="0">
                <a:solidFill>
                  <a:schemeClr val="tx1"/>
                </a:solidFill>
              </a:rPr>
              <a:t>ُ</a:t>
            </a:r>
            <a:r>
              <a:rPr lang="ar-BH" sz="3200" b="1" dirty="0">
                <a:solidFill>
                  <a:schemeClr val="tx1"/>
                </a:solidFill>
              </a:rPr>
              <a:t> في حالة المادة هو تغيَّر فيزيائي.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1257" y="366319"/>
            <a:ext cx="11790801" cy="1181127"/>
            <a:chOff x="261257" y="366319"/>
            <a:chExt cx="11790801" cy="1181127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7"/>
              <a:ext cx="2033985" cy="681009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681008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F9C2C87-11AF-48D0-ABD5-C6B73708E734}"/>
              </a:ext>
            </a:extLst>
          </p:cNvPr>
          <p:cNvPicPr/>
          <p:nvPr/>
        </p:nvPicPr>
        <p:blipFill rotWithShape="1">
          <a:blip r:embed="rId2"/>
          <a:srcRect l="37427" t="22383" r="57016" b="64187"/>
          <a:stretch/>
        </p:blipFill>
        <p:spPr bwMode="auto">
          <a:xfrm>
            <a:off x="792470" y="2121158"/>
            <a:ext cx="2555641" cy="209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17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0129421" y="2138209"/>
            <a:ext cx="1909574" cy="40140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bg2">
                    <a:lumMod val="10000"/>
                  </a:schemeClr>
                </a:solidFill>
                <a:cs typeface="+mj-cs"/>
              </a:rPr>
              <a:t>أمْثلةٌ على التَّغيراتِ </a:t>
            </a:r>
            <a:r>
              <a:rPr lang="ar-BH" sz="3200" b="1" dirty="0" smtClean="0">
                <a:solidFill>
                  <a:schemeClr val="bg2">
                    <a:lumMod val="10000"/>
                  </a:schemeClr>
                </a:solidFill>
                <a:cs typeface="+mj-cs"/>
              </a:rPr>
              <a:t>الفيزيائيَّة</a:t>
            </a:r>
            <a:endParaRPr lang="en-US" sz="3200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90DD2-3799-4F9E-8256-CA6AE93366AA}"/>
              </a:ext>
            </a:extLst>
          </p:cNvPr>
          <p:cNvSpPr/>
          <p:nvPr/>
        </p:nvSpPr>
        <p:spPr>
          <a:xfrm>
            <a:off x="2618911" y="3012859"/>
            <a:ext cx="1127466" cy="307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EFC60D-F77F-440F-9F48-EABF8783DB16}"/>
              </a:ext>
            </a:extLst>
          </p:cNvPr>
          <p:cNvSpPr/>
          <p:nvPr/>
        </p:nvSpPr>
        <p:spPr>
          <a:xfrm>
            <a:off x="346229" y="4696287"/>
            <a:ext cx="9454719" cy="13982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إن</a:t>
            </a:r>
            <a:r>
              <a:rPr lang="ar-EG" sz="3200" b="1" dirty="0">
                <a:solidFill>
                  <a:schemeClr val="tx1"/>
                </a:solidFill>
              </a:rPr>
              <a:t>َّ</a:t>
            </a:r>
            <a:r>
              <a:rPr lang="ar-BH" sz="3200" b="1" dirty="0">
                <a:solidFill>
                  <a:schemeClr val="tx1"/>
                </a:solidFill>
              </a:rPr>
              <a:t> تلوين المادة لا يغيَّرُ من تركيبها، فهي تبقى على حالتها.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0E9674-173B-4B10-BE74-A5A6FFA5756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9" t="54955" r="33397" b="9077"/>
          <a:stretch/>
        </p:blipFill>
        <p:spPr bwMode="auto">
          <a:xfrm>
            <a:off x="2910345" y="2110666"/>
            <a:ext cx="3588929" cy="237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61257" y="366319"/>
            <a:ext cx="11790801" cy="1270502"/>
            <a:chOff x="261257" y="366319"/>
            <a:chExt cx="11790801" cy="127050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8"/>
              <a:ext cx="2033985" cy="723212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770383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4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90DD2-3799-4F9E-8256-CA6AE93366AA}"/>
              </a:ext>
            </a:extLst>
          </p:cNvPr>
          <p:cNvSpPr/>
          <p:nvPr/>
        </p:nvSpPr>
        <p:spPr>
          <a:xfrm>
            <a:off x="2618911" y="3012859"/>
            <a:ext cx="1127466" cy="307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1C13C-6E99-4B2B-9111-C552E454DCAA}"/>
              </a:ext>
            </a:extLst>
          </p:cNvPr>
          <p:cNvSpPr/>
          <p:nvPr/>
        </p:nvSpPr>
        <p:spPr>
          <a:xfrm>
            <a:off x="10790823" y="2072839"/>
            <a:ext cx="1393795" cy="692274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5AEE2E-CA20-4C3A-A41F-74676BF85D6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8" t="28250" r="37479" b="62642"/>
          <a:stretch/>
        </p:blipFill>
        <p:spPr bwMode="auto">
          <a:xfrm>
            <a:off x="9825476" y="2837177"/>
            <a:ext cx="2128386" cy="1778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5B69C-65CA-4AE9-9868-CCAE1A05399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2" t="38594" r="37218" b="51373"/>
          <a:stretch/>
        </p:blipFill>
        <p:spPr bwMode="auto">
          <a:xfrm>
            <a:off x="9825476" y="4680985"/>
            <a:ext cx="2128386" cy="1698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05FD2D-DAC2-4C93-878B-10B17A89513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1" t="50943" r="37219" b="40413"/>
          <a:stretch/>
        </p:blipFill>
        <p:spPr bwMode="auto">
          <a:xfrm>
            <a:off x="535284" y="2832400"/>
            <a:ext cx="2109442" cy="1437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33B283-3C92-4D4F-8A9A-0A9C2376B8B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1" t="61285" r="37305" b="28681"/>
          <a:stretch/>
        </p:blipFill>
        <p:spPr bwMode="auto">
          <a:xfrm>
            <a:off x="549283" y="4615185"/>
            <a:ext cx="2069627" cy="17646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FC6F7E-A20E-42D2-9281-C040EE8A4EE3}"/>
              </a:ext>
            </a:extLst>
          </p:cNvPr>
          <p:cNvSpPr/>
          <p:nvPr/>
        </p:nvSpPr>
        <p:spPr>
          <a:xfrm>
            <a:off x="3605596" y="5741333"/>
            <a:ext cx="4888636" cy="6620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/>
              <a:t>الفولاذ جزءٌ من السَّيارة وهي جاهزةٌ للسير على الطريق.</a:t>
            </a:r>
            <a:endParaRPr lang="en-US" sz="2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6BC4EA-E582-4E9A-AB9E-120B1A4D8EEF}"/>
              </a:ext>
            </a:extLst>
          </p:cNvPr>
          <p:cNvSpPr/>
          <p:nvPr/>
        </p:nvSpPr>
        <p:spPr>
          <a:xfrm>
            <a:off x="3605596" y="4680985"/>
            <a:ext cx="4888636" cy="6620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/>
              <a:t>يُصهر الفولاذ فيتحوًّل إلى سائل يُصنع منه هيكل السَّيارة.</a:t>
            </a:r>
            <a:endParaRPr lang="en-US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30F328-AB01-4F97-AF81-724DEF10CE89}"/>
              </a:ext>
            </a:extLst>
          </p:cNvPr>
          <p:cNvSpPr/>
          <p:nvPr/>
        </p:nvSpPr>
        <p:spPr>
          <a:xfrm>
            <a:off x="3605596" y="3608078"/>
            <a:ext cx="4888636" cy="6620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/>
              <a:t>تُسحق السَّياراتُ القديمة، ويمكن من جديد صهر الفولاذ واستعماله في صناعات أخرى.</a:t>
            </a:r>
            <a:endParaRPr lang="en-US" sz="2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B4C929-7E02-4F30-882A-A9CCEB762534}"/>
              </a:ext>
            </a:extLst>
          </p:cNvPr>
          <p:cNvSpPr/>
          <p:nvPr/>
        </p:nvSpPr>
        <p:spPr>
          <a:xfrm>
            <a:off x="3605596" y="2600132"/>
            <a:ext cx="4888636" cy="6620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/>
              <a:t>يتصلَّب الفولاذ ويستعمل مع مواد أخرى لصنع السَّيارة.</a:t>
            </a:r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F04EF-E24A-449F-9C15-A89A634E5161}"/>
              </a:ext>
            </a:extLst>
          </p:cNvPr>
          <p:cNvSpPr txBox="1"/>
          <p:nvPr/>
        </p:nvSpPr>
        <p:spPr>
          <a:xfrm>
            <a:off x="770131" y="2029491"/>
            <a:ext cx="100206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2200" b="1" dirty="0">
                <a:solidFill>
                  <a:srgbClr val="0070C0"/>
                </a:solidFill>
              </a:rPr>
              <a:t>اقْرأ الصُّور المدرجة في الكتاب (صفحة 75) لتتعرف كيف يتغيَّر الفولاذُ، ثُمَّ صِلْ كلَّ عبارةٍ بالصُّورةِ المناسبةِ:</a:t>
            </a:r>
            <a:endParaRPr lang="en-US" sz="2200" b="1" dirty="0">
              <a:solidFill>
                <a:srgbClr val="0070C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61257" y="366319"/>
            <a:ext cx="11790801" cy="1375343"/>
            <a:chOff x="261257" y="366319"/>
            <a:chExt cx="11790801" cy="1375343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7"/>
              <a:ext cx="2033985" cy="858319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875224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595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 animBg="1"/>
      <p:bldP spid="12" grpId="0" animBg="1"/>
      <p:bldP spid="13" grpId="0" animBg="1"/>
      <p:bldP spid="1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04D1C13C-6E99-4B2B-9111-C552E454DCAA}"/>
              </a:ext>
            </a:extLst>
          </p:cNvPr>
          <p:cNvSpPr/>
          <p:nvPr/>
        </p:nvSpPr>
        <p:spPr>
          <a:xfrm>
            <a:off x="10780030" y="1927957"/>
            <a:ext cx="1393795" cy="630315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5AEE2E-CA20-4C3A-A41F-74676BF85D6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8" t="28250" r="37479" b="62642"/>
          <a:stretch/>
        </p:blipFill>
        <p:spPr bwMode="auto">
          <a:xfrm>
            <a:off x="9755881" y="2600132"/>
            <a:ext cx="2124041" cy="1790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5B69C-65CA-4AE9-9868-CCAE1A05399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2" t="38594" r="37218" b="51373"/>
          <a:stretch/>
        </p:blipFill>
        <p:spPr bwMode="auto">
          <a:xfrm>
            <a:off x="9755881" y="4462275"/>
            <a:ext cx="2124041" cy="1939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05FD2D-DAC2-4C93-878B-10B17A89513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1" t="50943" r="37219" b="40413"/>
          <a:stretch/>
        </p:blipFill>
        <p:spPr bwMode="auto">
          <a:xfrm>
            <a:off x="463887" y="2500177"/>
            <a:ext cx="2155023" cy="1890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33B283-3C92-4D4F-8A9A-0A9C2376B8B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1" t="61285" r="37305" b="28681"/>
          <a:stretch/>
        </p:blipFill>
        <p:spPr bwMode="auto">
          <a:xfrm>
            <a:off x="463887" y="4475007"/>
            <a:ext cx="2155023" cy="1894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FC6F7E-A20E-42D2-9281-C040EE8A4EE3}"/>
              </a:ext>
            </a:extLst>
          </p:cNvPr>
          <p:cNvSpPr/>
          <p:nvPr/>
        </p:nvSpPr>
        <p:spPr>
          <a:xfrm>
            <a:off x="3605596" y="5741333"/>
            <a:ext cx="4888636" cy="6620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/>
              <a:t>الفولاذ جزءٌ من السَّيارة وهي جاهزةٌ للسير على الطريق.</a:t>
            </a:r>
            <a:endParaRPr lang="en-US" sz="2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6BC4EA-E582-4E9A-AB9E-120B1A4D8EEF}"/>
              </a:ext>
            </a:extLst>
          </p:cNvPr>
          <p:cNvSpPr/>
          <p:nvPr/>
        </p:nvSpPr>
        <p:spPr>
          <a:xfrm>
            <a:off x="3605596" y="4680985"/>
            <a:ext cx="4888636" cy="6620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/>
              <a:t>يُصهر الفولاذ فيتحوًّل إلى سائل يُصنع منه هيكل السَّيارة.</a:t>
            </a:r>
            <a:endParaRPr lang="en-US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30F328-AB01-4F97-AF81-724DEF10CE89}"/>
              </a:ext>
            </a:extLst>
          </p:cNvPr>
          <p:cNvSpPr/>
          <p:nvPr/>
        </p:nvSpPr>
        <p:spPr>
          <a:xfrm>
            <a:off x="3605596" y="3608078"/>
            <a:ext cx="4888636" cy="6620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/>
              <a:t>تُسحق السَّياراتُ القديمة، ويمكن من جديد صهر الفولاذ واستعماله في صناعات أخرى.</a:t>
            </a:r>
            <a:endParaRPr lang="en-US" sz="2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B4C929-7E02-4F30-882A-A9CCEB762534}"/>
              </a:ext>
            </a:extLst>
          </p:cNvPr>
          <p:cNvSpPr/>
          <p:nvPr/>
        </p:nvSpPr>
        <p:spPr>
          <a:xfrm>
            <a:off x="3605596" y="2600132"/>
            <a:ext cx="4888636" cy="6620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/>
              <a:t>يتصلَّب الفولاذ ويستعمل مع مواد أخرى لصنع السَّيارة.</a:t>
            </a:r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F04EF-E24A-449F-9C15-A89A634E5161}"/>
              </a:ext>
            </a:extLst>
          </p:cNvPr>
          <p:cNvSpPr txBox="1"/>
          <p:nvPr/>
        </p:nvSpPr>
        <p:spPr>
          <a:xfrm>
            <a:off x="770131" y="2029491"/>
            <a:ext cx="100206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2200" b="1" dirty="0">
                <a:solidFill>
                  <a:srgbClr val="0070C0"/>
                </a:solidFill>
              </a:rPr>
              <a:t>اقْرأ الصُّور المدرجة في الكتاب (صفحة 75) لتتعرف كيف يتغيَّر الفولاذُ، ثُمَّ صِلْ كلَّ عبارةٍ بالصُّورةِ المناسبةِ:</a:t>
            </a:r>
            <a:endParaRPr lang="en-US" sz="2200" b="1" dirty="0">
              <a:solidFill>
                <a:srgbClr val="0070C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C49D00-FD29-4789-9D66-02EE2FC6CCC4}"/>
              </a:ext>
            </a:extLst>
          </p:cNvPr>
          <p:cNvCxnSpPr>
            <a:cxnSpLocks/>
          </p:cNvCxnSpPr>
          <p:nvPr/>
        </p:nvCxnSpPr>
        <p:spPr>
          <a:xfrm flipH="1">
            <a:off x="8425714" y="3903201"/>
            <a:ext cx="1715140" cy="13965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91DEA6-28BA-4F11-86F6-EAD8254C41FD}"/>
              </a:ext>
            </a:extLst>
          </p:cNvPr>
          <p:cNvCxnSpPr>
            <a:cxnSpLocks/>
          </p:cNvCxnSpPr>
          <p:nvPr/>
        </p:nvCxnSpPr>
        <p:spPr>
          <a:xfrm flipH="1" flipV="1">
            <a:off x="8391327" y="2979588"/>
            <a:ext cx="1700422" cy="200290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8FEEE2-665D-4AEA-8A42-9533E4B34592}"/>
              </a:ext>
            </a:extLst>
          </p:cNvPr>
          <p:cNvCxnSpPr>
            <a:cxnSpLocks/>
          </p:cNvCxnSpPr>
          <p:nvPr/>
        </p:nvCxnSpPr>
        <p:spPr>
          <a:xfrm flipH="1">
            <a:off x="2136154" y="3987534"/>
            <a:ext cx="1366537" cy="15310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58A9A03-9E3F-4578-A5C8-C61DEFFE1102}"/>
              </a:ext>
            </a:extLst>
          </p:cNvPr>
          <p:cNvCxnSpPr>
            <a:cxnSpLocks/>
          </p:cNvCxnSpPr>
          <p:nvPr/>
        </p:nvCxnSpPr>
        <p:spPr>
          <a:xfrm>
            <a:off x="2252060" y="3903201"/>
            <a:ext cx="1386846" cy="209832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261257" y="366319"/>
            <a:ext cx="11790801" cy="1252312"/>
            <a:chOff x="261257" y="366319"/>
            <a:chExt cx="11790801" cy="1252312"/>
          </a:xfrm>
        </p:grpSpPr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7"/>
              <a:ext cx="2033985" cy="74344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752193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10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2" grpId="0" animBg="1"/>
      <p:bldP spid="13" grpId="0" animBg="1"/>
      <p:bldP spid="1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5929D0-54EE-44DB-9B20-8A4D9F0AD8AC}"/>
              </a:ext>
            </a:extLst>
          </p:cNvPr>
          <p:cNvSpPr/>
          <p:nvPr/>
        </p:nvSpPr>
        <p:spPr>
          <a:xfrm>
            <a:off x="9950482" y="3969723"/>
            <a:ext cx="2003860" cy="11228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</a:rPr>
              <a:t>التفكير </a:t>
            </a:r>
            <a:r>
              <a:rPr lang="ar-BH" sz="3200" b="1" dirty="0" smtClean="0">
                <a:solidFill>
                  <a:srgbClr val="FF0000"/>
                </a:solidFill>
              </a:rPr>
              <a:t>الناقد</a:t>
            </a:r>
            <a:endParaRPr lang="ar-BH" sz="32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02C6C9-83EB-4E87-A271-16DB036AECFE}"/>
              </a:ext>
            </a:extLst>
          </p:cNvPr>
          <p:cNvSpPr/>
          <p:nvPr/>
        </p:nvSpPr>
        <p:spPr>
          <a:xfrm>
            <a:off x="663098" y="2196845"/>
            <a:ext cx="8769382" cy="11202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</a:rPr>
              <a:t>اكتب ثلاثة تغيُّرات فيزيائيَّة يمكن إحداثها في قطعةٍ من القماش؟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F93A8F-92BF-4FB9-9D8C-5BD1B7C19D55}"/>
              </a:ext>
            </a:extLst>
          </p:cNvPr>
          <p:cNvSpPr/>
          <p:nvPr/>
        </p:nvSpPr>
        <p:spPr>
          <a:xfrm>
            <a:off x="663098" y="3845941"/>
            <a:ext cx="8769382" cy="140247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dirty="0">
                <a:solidFill>
                  <a:srgbClr val="00B050"/>
                </a:solidFill>
              </a:rPr>
              <a:t>1 -----------------------------------------</a:t>
            </a:r>
          </a:p>
          <a:p>
            <a:pPr algn="ctr"/>
            <a:r>
              <a:rPr lang="ar-BH" sz="2800" dirty="0">
                <a:solidFill>
                  <a:srgbClr val="00B050"/>
                </a:solidFill>
              </a:rPr>
              <a:t>2 ------------------------------------------</a:t>
            </a:r>
          </a:p>
          <a:p>
            <a:pPr algn="ctr"/>
            <a:r>
              <a:rPr lang="ar-BH" sz="2800" dirty="0">
                <a:solidFill>
                  <a:srgbClr val="00B050"/>
                </a:solidFill>
              </a:rPr>
              <a:t>3 ------------------------------------------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2619E-CA66-4E2D-8225-19B3D8FD228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 r="66261" b="38750"/>
          <a:stretch/>
        </p:blipFill>
        <p:spPr bwMode="auto">
          <a:xfrm>
            <a:off x="10115788" y="2287310"/>
            <a:ext cx="1838554" cy="1029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47189" y="366319"/>
            <a:ext cx="11636053" cy="1392143"/>
            <a:chOff x="416005" y="366319"/>
            <a:chExt cx="11636053" cy="1392143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8"/>
              <a:ext cx="2033985" cy="892024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416005" y="866438"/>
              <a:ext cx="9601200" cy="892024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048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5929D0-54EE-44DB-9B20-8A4D9F0AD8AC}"/>
              </a:ext>
            </a:extLst>
          </p:cNvPr>
          <p:cNvSpPr/>
          <p:nvPr/>
        </p:nvSpPr>
        <p:spPr>
          <a:xfrm>
            <a:off x="9692640" y="3855227"/>
            <a:ext cx="2337826" cy="11228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rgbClr val="FF0000"/>
                </a:solidFill>
              </a:rPr>
              <a:t>التفكير الناقد</a:t>
            </a:r>
            <a:endParaRPr lang="ar-BH" sz="32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02C6C9-83EB-4E87-A271-16DB036AECFE}"/>
              </a:ext>
            </a:extLst>
          </p:cNvPr>
          <p:cNvSpPr/>
          <p:nvPr/>
        </p:nvSpPr>
        <p:spPr>
          <a:xfrm>
            <a:off x="1093075" y="2253748"/>
            <a:ext cx="8769382" cy="11202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</a:rPr>
              <a:t>اكتب ثلاثة تغيُّرات فيزيائيَّة يمكن إحداثها في قطعةٍ من القماش؟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F93A8F-92BF-4FB9-9D8C-5BD1B7C19D55}"/>
              </a:ext>
            </a:extLst>
          </p:cNvPr>
          <p:cNvSpPr/>
          <p:nvPr/>
        </p:nvSpPr>
        <p:spPr>
          <a:xfrm>
            <a:off x="1701897" y="3644971"/>
            <a:ext cx="7727787" cy="1543343"/>
          </a:xfrm>
          <a:prstGeom prst="roundRect">
            <a:avLst/>
          </a:prstGeom>
        </p:spPr>
        <p:style>
          <a:lnRef idx="2">
            <a:schemeClr val="accent3"/>
          </a:lnRef>
          <a:fillRef idx="1003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2800" b="1" dirty="0" smtClean="0">
                <a:solidFill>
                  <a:srgbClr val="00B050"/>
                </a:solidFill>
              </a:rPr>
              <a:t>1- يمكننا تقطيعها.</a:t>
            </a:r>
          </a:p>
          <a:p>
            <a:pPr algn="ctr" rtl="1"/>
            <a:r>
              <a:rPr lang="ar-BH" sz="2800" b="1" dirty="0" smtClean="0">
                <a:solidFill>
                  <a:srgbClr val="00B050"/>
                </a:solidFill>
              </a:rPr>
              <a:t>2- يمكننا تمزيقها.</a:t>
            </a:r>
          </a:p>
          <a:p>
            <a:pPr algn="ctr" rtl="1"/>
            <a:r>
              <a:rPr lang="ar-BH" sz="2800" b="1" dirty="0" smtClean="0">
                <a:solidFill>
                  <a:srgbClr val="00B050"/>
                </a:solidFill>
              </a:rPr>
              <a:t>3- يمكننا شدُّها.</a:t>
            </a:r>
            <a:endParaRPr lang="ar-BH" sz="2800" b="1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2619E-CA66-4E2D-8225-19B3D8FD228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 r="66261" b="38750"/>
          <a:stretch/>
        </p:blipFill>
        <p:spPr bwMode="auto">
          <a:xfrm>
            <a:off x="10213504" y="2283493"/>
            <a:ext cx="1838554" cy="1029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61257" y="366319"/>
            <a:ext cx="11790801" cy="1322783"/>
            <a:chOff x="261257" y="366319"/>
            <a:chExt cx="11790801" cy="1378075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862457" y="866437"/>
              <a:ext cx="2189601" cy="877957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877956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7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447" y="349994"/>
            <a:ext cx="10885115" cy="1424711"/>
            <a:chOff x="990447" y="349994"/>
            <a:chExt cx="10885115" cy="1424711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2093105" y="349994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ماذا يحدث عند خلط المواد؟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252262" y="952535"/>
              <a:ext cx="2623300" cy="819994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990447" y="964712"/>
              <a:ext cx="8261815" cy="80999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003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التَّمييز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بيْن تكوين كلٍّ من المخلوط والمحلول.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F93A8F-92BF-4FB9-9D8C-5BD1B7C19D55}"/>
              </a:ext>
            </a:extLst>
          </p:cNvPr>
          <p:cNvSpPr/>
          <p:nvPr/>
        </p:nvSpPr>
        <p:spPr>
          <a:xfrm>
            <a:off x="1659988" y="2087640"/>
            <a:ext cx="7407509" cy="39433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Low" rtl="1"/>
            <a:r>
              <a:rPr lang="ar-BH" sz="3200" b="1" dirty="0">
                <a:solidFill>
                  <a:schemeClr val="tx1"/>
                </a:solidFill>
              </a:rPr>
              <a:t>عند مزْج الموادِّ بعضها مع بعض تتكوَّن المخاليط وهذا المزْج يُعد تغيُّرًا فيزيائيًّا.</a:t>
            </a:r>
          </a:p>
          <a:p>
            <a:pPr algn="justLow" rtl="1"/>
            <a:endParaRPr lang="ar-BH" sz="3200" b="1" dirty="0"/>
          </a:p>
          <a:p>
            <a:pPr algn="justLow" rtl="1"/>
            <a:endParaRPr lang="ar-BH" sz="3200" b="1" dirty="0"/>
          </a:p>
          <a:p>
            <a:pPr algn="justLow" rtl="1"/>
            <a:r>
              <a:rPr lang="ar-BH" sz="3200" b="1" dirty="0" smtClean="0">
                <a:solidFill>
                  <a:srgbClr val="00B050"/>
                </a:solidFill>
              </a:rPr>
              <a:t>----------------------------------------------------------------------------------------------------</a:t>
            </a:r>
            <a:endParaRPr lang="ar-BH" sz="3200" b="1" dirty="0">
              <a:solidFill>
                <a:srgbClr val="00B05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A1687F-0128-49A8-B95F-34700FF6DC2B}"/>
              </a:ext>
            </a:extLst>
          </p:cNvPr>
          <p:cNvSpPr/>
          <p:nvPr/>
        </p:nvSpPr>
        <p:spPr>
          <a:xfrm>
            <a:off x="9415696" y="2072233"/>
            <a:ext cx="2623299" cy="6303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0000CC"/>
                </a:solidFill>
              </a:rPr>
              <a:t>ما هو المخلوط؟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B42F7E-F59D-47AB-AA28-9F91F03E8DB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7" t="39519" r="53543" b="44272"/>
          <a:stretch/>
        </p:blipFill>
        <p:spPr bwMode="auto">
          <a:xfrm>
            <a:off x="9415696" y="2971765"/>
            <a:ext cx="2623299" cy="2181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C1EE42-89D0-454F-A1FA-B099A30624FD}"/>
              </a:ext>
            </a:extLst>
          </p:cNvPr>
          <p:cNvSpPr/>
          <p:nvPr/>
        </p:nvSpPr>
        <p:spPr>
          <a:xfrm>
            <a:off x="6282369" y="3744157"/>
            <a:ext cx="2623299" cy="6303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0000CC"/>
                </a:solidFill>
              </a:rPr>
              <a:t>ما هو المخلوط؟</a:t>
            </a:r>
          </a:p>
        </p:txBody>
      </p:sp>
    </p:spTree>
    <p:extLst>
      <p:ext uri="{BB962C8B-B14F-4D97-AF65-F5344CB8AC3E}">
        <p14:creationId xmlns:p14="http://schemas.microsoft.com/office/powerpoint/2010/main" val="225057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F93A8F-92BF-4FB9-9D8C-5BD1B7C19D55}"/>
              </a:ext>
            </a:extLst>
          </p:cNvPr>
          <p:cNvSpPr/>
          <p:nvPr/>
        </p:nvSpPr>
        <p:spPr>
          <a:xfrm>
            <a:off x="1913206" y="2971765"/>
            <a:ext cx="7339055" cy="34812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Low" rtl="1"/>
            <a:r>
              <a:rPr lang="ar-BH" sz="3200" b="1" dirty="0">
                <a:solidFill>
                  <a:schemeClr val="tx1"/>
                </a:solidFill>
              </a:rPr>
              <a:t>عند مزْج الموادِّ بعضها مع بعض تتكوَّن المخاليط وهذا المزْج يُعد تغيُّرًا فيزيائيًّا.</a:t>
            </a:r>
          </a:p>
          <a:p>
            <a:pPr algn="justLow" rtl="1"/>
            <a:endParaRPr lang="ar-BH" sz="3200" b="1" dirty="0"/>
          </a:p>
          <a:p>
            <a:pPr algn="justLow" rtl="1"/>
            <a:endParaRPr lang="ar-BH" sz="3200" b="1" dirty="0"/>
          </a:p>
          <a:p>
            <a:pPr algn="justLow" rtl="1"/>
            <a:r>
              <a:rPr lang="ar-BH" sz="3200" b="1" dirty="0">
                <a:solidFill>
                  <a:srgbClr val="FF0000"/>
                </a:solidFill>
              </a:rPr>
              <a:t>هو مزيجٌ مكوَّن من مادَّتين أو أكثر، مع احتفاظ كلِّ مادةٍ بخواصِّها الأصليَّة دون تغييرٍ.</a:t>
            </a:r>
          </a:p>
          <a:p>
            <a:pPr algn="justLow" rtl="1"/>
            <a:endParaRPr lang="ar-BH" sz="32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A1687F-0128-49A8-B95F-34700FF6DC2B}"/>
              </a:ext>
            </a:extLst>
          </p:cNvPr>
          <p:cNvSpPr/>
          <p:nvPr/>
        </p:nvSpPr>
        <p:spPr>
          <a:xfrm>
            <a:off x="9414773" y="2971765"/>
            <a:ext cx="2623299" cy="6303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0000CC"/>
                </a:solidFill>
              </a:rPr>
              <a:t>ما هو المخلوط؟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B42F7E-F59D-47AB-AA28-9F91F03E8DB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7" t="39519" r="53543" b="44272"/>
          <a:stretch/>
        </p:blipFill>
        <p:spPr bwMode="auto">
          <a:xfrm>
            <a:off x="9415696" y="4125316"/>
            <a:ext cx="2623299" cy="2181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C1EE42-89D0-454F-A1FA-B099A30624FD}"/>
              </a:ext>
            </a:extLst>
          </p:cNvPr>
          <p:cNvSpPr/>
          <p:nvPr/>
        </p:nvSpPr>
        <p:spPr>
          <a:xfrm>
            <a:off x="6792398" y="4272504"/>
            <a:ext cx="2459864" cy="6303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0000CC"/>
                </a:solidFill>
              </a:rPr>
              <a:t>ما هو المخلوط؟</a:t>
            </a:r>
          </a:p>
        </p:txBody>
      </p:sp>
      <p:pic>
        <p:nvPicPr>
          <p:cNvPr id="6" name="الشريحة ١٩">
            <a:hlinkClick r:id="" action="ppaction://media"/>
            <a:extLst>
              <a:ext uri="{FF2B5EF4-FFF2-40B4-BE49-F238E27FC236}">
                <a16:creationId xmlns:a16="http://schemas.microsoft.com/office/drawing/2014/main" id="{AF312878-3DF8-4470-87AE-4F3F2DABC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2295" y="1850885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90447" y="349994"/>
            <a:ext cx="10885115" cy="1424711"/>
            <a:chOff x="990447" y="349994"/>
            <a:chExt cx="10885115" cy="1424711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2093105" y="349994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ماذا يحدث عند خلط المواد؟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252262" y="952535"/>
              <a:ext cx="2623300" cy="82217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990447" y="964712"/>
              <a:ext cx="8261815" cy="80999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003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التَّمييز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بيْن تكوين كلٍّ من المخلوط والمحلول.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59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35834-CA77-4672-9DAA-78FB2C728CB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4" t="22693" r="37565" b="16486"/>
          <a:stretch/>
        </p:blipFill>
        <p:spPr bwMode="auto">
          <a:xfrm>
            <a:off x="3361678" y="1358283"/>
            <a:ext cx="5468643" cy="5273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4063" y="1924049"/>
            <a:ext cx="11031499" cy="3970313"/>
            <a:chOff x="844063" y="1924049"/>
            <a:chExt cx="11031499" cy="39703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5F93A8F-92BF-4FB9-9D8C-5BD1B7C19D55}"/>
                </a:ext>
              </a:extLst>
            </p:cNvPr>
            <p:cNvSpPr/>
            <p:nvPr/>
          </p:nvSpPr>
          <p:spPr>
            <a:xfrm>
              <a:off x="844063" y="1924049"/>
              <a:ext cx="8394136" cy="397031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Low" rtl="1"/>
              <a:r>
                <a:rPr lang="ar-BH" sz="3200" b="1" dirty="0">
                  <a:solidFill>
                    <a:schemeClr val="tx1"/>
                  </a:solidFill>
                </a:rPr>
                <a:t>هناك أنواعٌ مختلفةٌ من المخاليط، ومن هذه الأنواع المحلول.</a:t>
              </a:r>
            </a:p>
            <a:p>
              <a:pPr algn="justLow" rtl="1"/>
              <a:endParaRPr lang="ar-BH" sz="3200" b="1" dirty="0"/>
            </a:p>
            <a:p>
              <a:pPr algn="justLow" rtl="1"/>
              <a:endParaRPr lang="ar-BH" sz="3200" b="1" dirty="0"/>
            </a:p>
            <a:p>
              <a:pPr algn="justLow" rtl="1"/>
              <a:r>
                <a:rPr lang="ar-BH" sz="3200" dirty="0" smtClean="0">
                  <a:solidFill>
                    <a:schemeClr val="tx1"/>
                  </a:solidFill>
                </a:rPr>
                <a:t>------------------------------------------------------------------------------------------------------------------</a:t>
              </a:r>
              <a:endParaRPr lang="ar-BH" sz="32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BA1687F-0128-49A8-B95F-34700FF6DC2B}"/>
                </a:ext>
              </a:extLst>
            </p:cNvPr>
            <p:cNvSpPr/>
            <p:nvPr/>
          </p:nvSpPr>
          <p:spPr>
            <a:xfrm>
              <a:off x="9252263" y="2050659"/>
              <a:ext cx="2623299" cy="87551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800" b="1" dirty="0">
                  <a:solidFill>
                    <a:srgbClr val="0000CC"/>
                  </a:solidFill>
                </a:rPr>
                <a:t>ما هو المحلول؟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9C1EE42-89D0-454F-A1FA-B099A30624FD}"/>
                </a:ext>
              </a:extLst>
            </p:cNvPr>
            <p:cNvSpPr/>
            <p:nvPr/>
          </p:nvSpPr>
          <p:spPr>
            <a:xfrm>
              <a:off x="6282369" y="3354896"/>
              <a:ext cx="2623299" cy="75287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00CC"/>
                  </a:solidFill>
                </a:rPr>
                <a:t>ما هو المحلول؟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90447" y="349994"/>
            <a:ext cx="10885115" cy="1424711"/>
            <a:chOff x="990447" y="349994"/>
            <a:chExt cx="10885115" cy="1424711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2093105" y="349994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ماذا يحدث عند خلط المواد؟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252262" y="952534"/>
              <a:ext cx="2623300" cy="822171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990447" y="964712"/>
              <a:ext cx="8261815" cy="80999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003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التَّمييز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بيْن تكوين كلٍّ من المخلوط والمحلول.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22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F93A8F-92BF-4FB9-9D8C-5BD1B7C19D55}"/>
              </a:ext>
            </a:extLst>
          </p:cNvPr>
          <p:cNvSpPr/>
          <p:nvPr/>
        </p:nvSpPr>
        <p:spPr>
          <a:xfrm>
            <a:off x="1458860" y="2897945"/>
            <a:ext cx="7324988" cy="3501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Low" rtl="1"/>
            <a:r>
              <a:rPr lang="ar-BH" sz="3200" dirty="0">
                <a:solidFill>
                  <a:schemeClr val="tx1"/>
                </a:solidFill>
              </a:rPr>
              <a:t>هناك أنواعٌ مختلفةٌ من المخاليط، ومن هذه الأنواع المحلول.</a:t>
            </a:r>
          </a:p>
          <a:p>
            <a:pPr algn="justLow" rtl="1"/>
            <a:endParaRPr lang="ar-BH" sz="3200" b="1" dirty="0"/>
          </a:p>
          <a:p>
            <a:pPr algn="justLow" rtl="1"/>
            <a:endParaRPr lang="ar-BH" sz="3200" b="1" dirty="0"/>
          </a:p>
          <a:p>
            <a:pPr algn="justLow" rtl="1"/>
            <a:r>
              <a:rPr lang="ar-EG" sz="3200" dirty="0">
                <a:solidFill>
                  <a:schemeClr val="tx1"/>
                </a:solidFill>
              </a:rPr>
              <a:t>يَتكوَّنُ المحْلولُ منْ مزْج مادَّتين أو أكثر بِحيْث تتَوزَّعُ الموادُّ فيهِ بِشكْلٍ مُنْتَظَمٍ</a:t>
            </a:r>
            <a:r>
              <a:rPr lang="ar-EG" sz="3200" dirty="0" smtClean="0">
                <a:solidFill>
                  <a:schemeClr val="tx1"/>
                </a:solidFill>
              </a:rPr>
              <a:t>.</a:t>
            </a:r>
            <a:endParaRPr lang="ar-BH" sz="32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A1687F-0128-49A8-B95F-34700FF6DC2B}"/>
              </a:ext>
            </a:extLst>
          </p:cNvPr>
          <p:cNvSpPr/>
          <p:nvPr/>
        </p:nvSpPr>
        <p:spPr>
          <a:xfrm>
            <a:off x="9252263" y="2897945"/>
            <a:ext cx="2623299" cy="7287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0000CC"/>
                </a:solidFill>
              </a:rPr>
              <a:t>ما هو المحلول؟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C1EE42-89D0-454F-A1FA-B099A30624FD}"/>
              </a:ext>
            </a:extLst>
          </p:cNvPr>
          <p:cNvSpPr/>
          <p:nvPr/>
        </p:nvSpPr>
        <p:spPr>
          <a:xfrm>
            <a:off x="5979460" y="4230859"/>
            <a:ext cx="2623299" cy="6303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0000CC"/>
                </a:solidFill>
              </a:rPr>
              <a:t>ما هو المحلول؟</a:t>
            </a:r>
          </a:p>
        </p:txBody>
      </p:sp>
      <p:pic>
        <p:nvPicPr>
          <p:cNvPr id="6" name="الشريحة ٢١">
            <a:hlinkClick r:id="" action="ppaction://media"/>
            <a:extLst>
              <a:ext uri="{FF2B5EF4-FFF2-40B4-BE49-F238E27FC236}">
                <a16:creationId xmlns:a16="http://schemas.microsoft.com/office/drawing/2014/main" id="{C9249D4F-1819-42A5-96C9-48A209294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6554" y="1825805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90447" y="349994"/>
            <a:ext cx="10885115" cy="1424711"/>
            <a:chOff x="990447" y="349994"/>
            <a:chExt cx="10885115" cy="1424711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2093105" y="349994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ماذا يحدث عند خلط المواد؟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252262" y="952534"/>
              <a:ext cx="2623300" cy="822171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990447" y="964712"/>
              <a:ext cx="8261815" cy="80999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003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التَّمييز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بيْن تكوين كلٍّ من المخلوط والمحلول.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570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79432" y="460761"/>
            <a:ext cx="10885115" cy="1454884"/>
            <a:chOff x="779432" y="460761"/>
            <a:chExt cx="10885115" cy="1454884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905187" y="460761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أمثلة على المخاليط والمحاليل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041247" y="1125415"/>
              <a:ext cx="2623300" cy="79023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الثالث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779432" y="1121814"/>
              <a:ext cx="8261815" cy="7797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إعطاءُ أمثلة على كلٍّ من: المخاليط والمحاليل.</a:t>
              </a:r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A1687F-0128-49A8-B95F-34700FF6DC2B}"/>
              </a:ext>
            </a:extLst>
          </p:cNvPr>
          <p:cNvSpPr/>
          <p:nvPr/>
        </p:nvSpPr>
        <p:spPr>
          <a:xfrm>
            <a:off x="9041247" y="2024566"/>
            <a:ext cx="2623299" cy="7747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0000CC"/>
                </a:solidFill>
              </a:rPr>
              <a:t>أمثلة على </a:t>
            </a:r>
            <a:r>
              <a:rPr lang="ar-BH" sz="2800" b="1" dirty="0" smtClean="0">
                <a:solidFill>
                  <a:srgbClr val="0000CC"/>
                </a:solidFill>
              </a:rPr>
              <a:t>المخاليط</a:t>
            </a:r>
            <a:endParaRPr lang="ar-BH" sz="2800" b="1" dirty="0">
              <a:solidFill>
                <a:srgbClr val="0000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27370" y="3409379"/>
            <a:ext cx="2999227" cy="2962275"/>
            <a:chOff x="7939312" y="3287298"/>
            <a:chExt cx="2623308" cy="296227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5585161-E49A-435D-AA48-B4F40A7DDF0A}"/>
                </a:ext>
              </a:extLst>
            </p:cNvPr>
            <p:cNvSpPr/>
            <p:nvPr/>
          </p:nvSpPr>
          <p:spPr>
            <a:xfrm>
              <a:off x="7939319" y="3287298"/>
              <a:ext cx="2623301" cy="29622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35DB85-CBFC-423C-B51A-91B41F43A9FF}"/>
                </a:ext>
              </a:extLst>
            </p:cNvPr>
            <p:cNvSpPr/>
            <p:nvPr/>
          </p:nvSpPr>
          <p:spPr>
            <a:xfrm>
              <a:off x="7939312" y="3689535"/>
              <a:ext cx="2623299" cy="630315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800" b="1" dirty="0">
                  <a:solidFill>
                    <a:srgbClr val="FF0000"/>
                  </a:solidFill>
                </a:rPr>
                <a:t>حساءُ الخضار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F38A8EC-E223-44A0-A217-5557D852EAF1}"/>
                </a:ext>
              </a:extLst>
            </p:cNvPr>
            <p:cNvSpPr/>
            <p:nvPr/>
          </p:nvSpPr>
          <p:spPr>
            <a:xfrm>
              <a:off x="7939313" y="4722087"/>
              <a:ext cx="2623299" cy="143735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800" b="1" dirty="0">
                  <a:solidFill>
                    <a:schemeClr val="accent2">
                      <a:lumMod val="75000"/>
                    </a:schemeClr>
                  </a:solidFill>
                </a:rPr>
                <a:t>يتكوَّن الحساءُ من موادَّ صُلبةٍ وسائلةٍ.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19015" y="3409380"/>
            <a:ext cx="2997567" cy="2962275"/>
            <a:chOff x="1652810" y="2752725"/>
            <a:chExt cx="2623305" cy="29622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FEB745-E3D0-4839-BB21-0C3E0F55BC0D}"/>
                </a:ext>
              </a:extLst>
            </p:cNvPr>
            <p:cNvSpPr/>
            <p:nvPr/>
          </p:nvSpPr>
          <p:spPr>
            <a:xfrm>
              <a:off x="1652814" y="2752725"/>
              <a:ext cx="2623301" cy="29622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4D10EE0-7F7F-42E2-A7E7-1BFAB6DB34B4}"/>
                </a:ext>
              </a:extLst>
            </p:cNvPr>
            <p:cNvSpPr/>
            <p:nvPr/>
          </p:nvSpPr>
          <p:spPr>
            <a:xfrm>
              <a:off x="1652811" y="3055859"/>
              <a:ext cx="2623299" cy="630315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800" b="1" dirty="0">
                  <a:solidFill>
                    <a:srgbClr val="FF0000"/>
                  </a:solidFill>
                </a:rPr>
                <a:t>الغيوم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A7391B5-90E4-43EF-A33D-5BF6B9E71599}"/>
                </a:ext>
              </a:extLst>
            </p:cNvPr>
            <p:cNvSpPr/>
            <p:nvPr/>
          </p:nvSpPr>
          <p:spPr>
            <a:xfrm>
              <a:off x="1652810" y="3892092"/>
              <a:ext cx="2623299" cy="166294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800" b="1" dirty="0">
                  <a:solidFill>
                    <a:schemeClr val="accent2">
                      <a:lumMod val="75000"/>
                    </a:schemeClr>
                  </a:solidFill>
                </a:rPr>
                <a:t>تتكوَّن الغيوم من الهواء والغبار وقطراتٍ صغيرةٍ جدًا من الماء.</a:t>
              </a:r>
            </a:p>
          </p:txBody>
        </p:sp>
      </p:grpSp>
      <p:pic>
        <p:nvPicPr>
          <p:cNvPr id="3" name="الشريحة ٢٢">
            <a:hlinkClick r:id="" action="ppaction://media"/>
            <a:extLst>
              <a:ext uri="{FF2B5EF4-FFF2-40B4-BE49-F238E27FC236}">
                <a16:creationId xmlns:a16="http://schemas.microsoft.com/office/drawing/2014/main" id="{09FD6248-36F4-4685-B70F-C6BCFC3B7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9652" y="1991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0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A1687F-0128-49A8-B95F-34700FF6DC2B}"/>
              </a:ext>
            </a:extLst>
          </p:cNvPr>
          <p:cNvSpPr/>
          <p:nvPr/>
        </p:nvSpPr>
        <p:spPr>
          <a:xfrm>
            <a:off x="9027180" y="2025307"/>
            <a:ext cx="2623299" cy="703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0000CC"/>
                </a:solidFill>
              </a:rPr>
              <a:t>أمثلة على </a:t>
            </a:r>
            <a:r>
              <a:rPr lang="ar-BH" sz="2800" b="1" dirty="0" smtClean="0">
                <a:solidFill>
                  <a:srgbClr val="0000CC"/>
                </a:solidFill>
              </a:rPr>
              <a:t>المخاليط</a:t>
            </a:r>
            <a:endParaRPr lang="ar-BH" sz="2800" b="1" dirty="0">
              <a:solidFill>
                <a:srgbClr val="0000CC"/>
              </a:solidFill>
            </a:endParaRPr>
          </a:p>
        </p:txBody>
      </p:sp>
      <p:pic>
        <p:nvPicPr>
          <p:cNvPr id="3" name="C__Users_abdod_OneDrive - Ministry of Education_subjects_فلاشات Science_الغلافا الجوي للأرض_ITG - Internet Explorer 2020-03-10 08-11-45">
            <a:hlinkClick r:id="" action="ppaction://media"/>
            <a:extLst>
              <a:ext uri="{FF2B5EF4-FFF2-40B4-BE49-F238E27FC236}">
                <a16:creationId xmlns:a16="http://schemas.microsoft.com/office/drawing/2014/main" id="{0CC04CFB-3576-4002-9F40-5ECE75AD83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978" t="18033" r="11446" b="10066"/>
          <a:stretch/>
        </p:blipFill>
        <p:spPr>
          <a:xfrm>
            <a:off x="2292573" y="2067511"/>
            <a:ext cx="5472794" cy="35890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79432" y="460761"/>
            <a:ext cx="10885115" cy="1454884"/>
            <a:chOff x="779432" y="460761"/>
            <a:chExt cx="10885115" cy="1454884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905187" y="460761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أمثلة على المخاليط والمحاليل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041247" y="1125415"/>
              <a:ext cx="2623300" cy="79023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الثالث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779432" y="1121814"/>
              <a:ext cx="8261815" cy="7797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إعطاءُ أمثلة على كلٍّ من: المخاليط والمحاليل.</a:t>
              </a:r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37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A1687F-0128-49A8-B95F-34700FF6DC2B}"/>
              </a:ext>
            </a:extLst>
          </p:cNvPr>
          <p:cNvSpPr/>
          <p:nvPr/>
        </p:nvSpPr>
        <p:spPr>
          <a:xfrm>
            <a:off x="9041245" y="2199438"/>
            <a:ext cx="2623299" cy="6303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أمثلة على </a:t>
            </a:r>
            <a:r>
              <a:rPr lang="ar-BH" sz="2800" b="1" dirty="0" smtClean="0">
                <a:solidFill>
                  <a:srgbClr val="FF0000"/>
                </a:solidFill>
              </a:rPr>
              <a:t>المحاليل</a:t>
            </a:r>
            <a:endParaRPr lang="ar-BH" sz="2800" b="1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21805" y="3323199"/>
            <a:ext cx="3680802" cy="3044749"/>
            <a:chOff x="1125416" y="2670251"/>
            <a:chExt cx="3680802" cy="304474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FEB745-E3D0-4839-BB21-0C3E0F55BC0D}"/>
                </a:ext>
              </a:extLst>
            </p:cNvPr>
            <p:cNvSpPr/>
            <p:nvPr/>
          </p:nvSpPr>
          <p:spPr>
            <a:xfrm>
              <a:off x="1125416" y="2670251"/>
              <a:ext cx="3680802" cy="30447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4D10EE0-7F7F-42E2-A7E7-1BFAB6DB34B4}"/>
                </a:ext>
              </a:extLst>
            </p:cNvPr>
            <p:cNvSpPr/>
            <p:nvPr/>
          </p:nvSpPr>
          <p:spPr>
            <a:xfrm>
              <a:off x="1248200" y="2870656"/>
              <a:ext cx="3432517" cy="702538"/>
            </a:xfrm>
            <a:prstGeom prst="roundRect">
              <a:avLst/>
            </a:prstGeom>
            <a:solidFill>
              <a:srgbClr val="FF99FF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مسحوق الفاكهة في الماء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A7391B5-90E4-43EF-A33D-5BF6B9E71599}"/>
                </a:ext>
              </a:extLst>
            </p:cNvPr>
            <p:cNvSpPr/>
            <p:nvPr/>
          </p:nvSpPr>
          <p:spPr>
            <a:xfrm>
              <a:off x="1468633" y="3651516"/>
              <a:ext cx="2945317" cy="193357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400" b="1" dirty="0">
                  <a:solidFill>
                    <a:schemeClr val="accent2">
                      <a:lumMod val="75000"/>
                    </a:schemeClr>
                  </a:solidFill>
                </a:rPr>
                <a:t>عند إضافة مسحوق العصير إلى الماء تتوزَّع دقائق المسحوق بالتَّساوي في الماء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31429" y="3299683"/>
            <a:ext cx="3439289" cy="3044749"/>
            <a:chOff x="7195886" y="2670251"/>
            <a:chExt cx="3439289" cy="3044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5585161-E49A-435D-AA48-B4F40A7DDF0A}"/>
                </a:ext>
              </a:extLst>
            </p:cNvPr>
            <p:cNvSpPr/>
            <p:nvPr/>
          </p:nvSpPr>
          <p:spPr>
            <a:xfrm>
              <a:off x="7195886" y="2670251"/>
              <a:ext cx="3439289" cy="30447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F38A8EC-E223-44A0-A217-5557D852EAF1}"/>
                </a:ext>
              </a:extLst>
            </p:cNvPr>
            <p:cNvSpPr/>
            <p:nvPr/>
          </p:nvSpPr>
          <p:spPr>
            <a:xfrm>
              <a:off x="7476979" y="3614343"/>
              <a:ext cx="2853992" cy="202882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400" b="1" dirty="0">
                  <a:solidFill>
                    <a:schemeClr val="accent2">
                      <a:lumMod val="75000"/>
                    </a:schemeClr>
                  </a:solidFill>
                </a:rPr>
                <a:t>عند إضافة الملح إلى الماء تتوزَّع دقائق الملح بالتَّساوي في الماء.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35DB85-CBFC-423C-B51A-91B41F43A9FF}"/>
                </a:ext>
              </a:extLst>
            </p:cNvPr>
            <p:cNvSpPr/>
            <p:nvPr/>
          </p:nvSpPr>
          <p:spPr>
            <a:xfrm>
              <a:off x="7476978" y="2794542"/>
              <a:ext cx="2968283" cy="747971"/>
            </a:xfrm>
            <a:prstGeom prst="roundRect">
              <a:avLst/>
            </a:prstGeom>
            <a:solidFill>
              <a:srgbClr val="FF99FF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800" b="1" dirty="0">
                  <a:solidFill>
                    <a:srgbClr val="FF0000"/>
                  </a:solidFill>
                </a:rPr>
                <a:t>الملح والماء</a:t>
              </a:r>
            </a:p>
          </p:txBody>
        </p:sp>
      </p:grpSp>
      <p:pic>
        <p:nvPicPr>
          <p:cNvPr id="3" name="الشريحة ٢٤">
            <a:hlinkClick r:id="" action="ppaction://media"/>
            <a:extLst>
              <a:ext uri="{FF2B5EF4-FFF2-40B4-BE49-F238E27FC236}">
                <a16:creationId xmlns:a16="http://schemas.microsoft.com/office/drawing/2014/main" id="{43BB3236-23EB-4E36-945B-24E40CC7D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9651" y="1915645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79432" y="460761"/>
            <a:ext cx="10885115" cy="1454884"/>
            <a:chOff x="779432" y="460761"/>
            <a:chExt cx="10885115" cy="1454884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905187" y="460761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أمثلة على المخاليط والمحاليل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041247" y="1125415"/>
              <a:ext cx="2623300" cy="79023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الثالث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779432" y="1121814"/>
              <a:ext cx="8261815" cy="7797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إعطاءُ أمثلة على كلٍّ من: المخاليط والمحاليل.</a:t>
              </a:r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0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crosoft Edge 2020-03-10 10-10-13">
            <a:hlinkClick r:id="" action="ppaction://media"/>
            <a:extLst>
              <a:ext uri="{FF2B5EF4-FFF2-40B4-BE49-F238E27FC236}">
                <a16:creationId xmlns:a16="http://schemas.microsoft.com/office/drawing/2014/main" id="{A4AB750B-0A10-4190-9DE4-FFB64EFBA5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770" t="8799" r="18643" b="12818"/>
          <a:stretch/>
        </p:blipFill>
        <p:spPr>
          <a:xfrm>
            <a:off x="779432" y="2169244"/>
            <a:ext cx="5508685" cy="36720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A1687F-0128-49A8-B95F-34700FF6DC2B}"/>
              </a:ext>
            </a:extLst>
          </p:cNvPr>
          <p:cNvSpPr/>
          <p:nvPr/>
        </p:nvSpPr>
        <p:spPr>
          <a:xfrm>
            <a:off x="9041247" y="2169244"/>
            <a:ext cx="2560690" cy="7990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0000CC"/>
                </a:solidFill>
              </a:rPr>
              <a:t>أمثلة على </a:t>
            </a:r>
            <a:r>
              <a:rPr lang="ar-BH" sz="2800" b="1" dirty="0" smtClean="0">
                <a:solidFill>
                  <a:srgbClr val="0000CC"/>
                </a:solidFill>
              </a:rPr>
              <a:t>المحاليل</a:t>
            </a:r>
            <a:endParaRPr lang="ar-BH" sz="2800" b="1" dirty="0">
              <a:solidFill>
                <a:srgbClr val="0000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9432" y="460761"/>
            <a:ext cx="10885115" cy="1454884"/>
            <a:chOff x="779432" y="460761"/>
            <a:chExt cx="10885115" cy="1454884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905187" y="460761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أمثلة على المخاليط والمحاليل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041247" y="1125415"/>
              <a:ext cx="2623300" cy="79023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الثالث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779432" y="1121814"/>
              <a:ext cx="8261815" cy="7797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إعطاءُ أمثلة على كلٍّ من: المخاليط والمحاليل.</a:t>
              </a:r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5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45526" y="2560320"/>
            <a:ext cx="8261815" cy="2435577"/>
            <a:chOff x="2045526" y="2560320"/>
            <a:chExt cx="8261815" cy="2435577"/>
          </a:xfrm>
        </p:grpSpPr>
        <p:sp>
          <p:nvSpPr>
            <p:cNvPr id="10" name="Rectangle: Rounded Corners 21">
              <a:extLst>
                <a:ext uri="{FF2B5EF4-FFF2-40B4-BE49-F238E27FC236}">
                  <a16:creationId xmlns:a16="http://schemas.microsoft.com/office/drawing/2014/main" id="{3A7391B5-90E4-43EF-A33D-5BF6B9E71599}"/>
                </a:ext>
              </a:extLst>
            </p:cNvPr>
            <p:cNvSpPr/>
            <p:nvPr/>
          </p:nvSpPr>
          <p:spPr>
            <a:xfrm>
              <a:off x="2045526" y="2560320"/>
              <a:ext cx="8261815" cy="243557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إذا وضعنا الرَّمل في الماء وحرَّكناه، فهل يُعتبر هذا: </a:t>
              </a:r>
            </a:p>
            <a:p>
              <a:pPr algn="ctr"/>
              <a:endParaRPr lang="ar-BH" sz="3200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ar-BH" sz="3200" b="1" dirty="0" smtClean="0">
                  <a:solidFill>
                    <a:schemeClr val="accent2">
                      <a:lumMod val="75000"/>
                    </a:schemeClr>
                  </a:solidFill>
                </a:rPr>
                <a:t>                          </a:t>
              </a:r>
              <a:r>
                <a:rPr lang="ar-BH" sz="3200" b="1" dirty="0" smtClean="0">
                  <a:solidFill>
                    <a:srgbClr val="002060"/>
                  </a:solidFill>
                </a:rPr>
                <a:t>أَمْ                      ؟  </a:t>
              </a:r>
              <a:endParaRPr lang="ar-BH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A7BFF3-80DD-4D0B-AF9B-61E6614A6B92}"/>
                </a:ext>
              </a:extLst>
            </p:cNvPr>
            <p:cNvSpPr/>
            <p:nvPr/>
          </p:nvSpPr>
          <p:spPr>
            <a:xfrm>
              <a:off x="6827791" y="3778108"/>
              <a:ext cx="1552575" cy="1066800"/>
            </a:xfrm>
            <a:prstGeom prst="ellipse">
              <a:avLst/>
            </a:prstGeom>
            <a:solidFill>
              <a:srgbClr val="FFFF99"/>
            </a:solidFill>
            <a:scene3d>
              <a:camera prst="orthographicFront"/>
              <a:lightRig rig="threePt" dir="t"/>
            </a:scene3d>
            <a:sp3d>
              <a:bevelT w="222250" h="2159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</a:rPr>
                <a:t>مخلوط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91A990-93A8-4298-B9C2-71A73BA9FBF0}"/>
                </a:ext>
              </a:extLst>
            </p:cNvPr>
            <p:cNvSpPr/>
            <p:nvPr/>
          </p:nvSpPr>
          <p:spPr>
            <a:xfrm>
              <a:off x="4134051" y="3778108"/>
              <a:ext cx="1552575" cy="1066800"/>
            </a:xfrm>
            <a:prstGeom prst="ellipse">
              <a:avLst/>
            </a:prstGeom>
            <a:solidFill>
              <a:srgbClr val="FFFF99"/>
            </a:solidFill>
            <a:scene3d>
              <a:camera prst="orthographicFront"/>
              <a:lightRig rig="threePt" dir="t"/>
            </a:scene3d>
            <a:sp3d>
              <a:bevelT w="222250" h="2159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</a:rPr>
                <a:t>محلول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79432" y="460761"/>
            <a:ext cx="10885115" cy="1454884"/>
            <a:chOff x="779432" y="460761"/>
            <a:chExt cx="10885115" cy="1454884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905187" y="460761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أمثلة على المخاليط والمحاليل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041247" y="1125415"/>
              <a:ext cx="2623300" cy="79023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الثالث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779432" y="1121814"/>
              <a:ext cx="8261815" cy="7797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إعطاءُ أمثلة على كلٍّ من: المخاليط والمحاليل.</a:t>
              </a:r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40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45526" y="2560320"/>
            <a:ext cx="8261815" cy="2435577"/>
            <a:chOff x="2045526" y="2560320"/>
            <a:chExt cx="8261815" cy="2435577"/>
          </a:xfrm>
        </p:grpSpPr>
        <p:sp>
          <p:nvSpPr>
            <p:cNvPr id="3" name="Rectangle: Rounded Corners 21">
              <a:extLst>
                <a:ext uri="{FF2B5EF4-FFF2-40B4-BE49-F238E27FC236}">
                  <a16:creationId xmlns:a16="http://schemas.microsoft.com/office/drawing/2014/main" id="{3A7391B5-90E4-43EF-A33D-5BF6B9E71599}"/>
                </a:ext>
              </a:extLst>
            </p:cNvPr>
            <p:cNvSpPr/>
            <p:nvPr/>
          </p:nvSpPr>
          <p:spPr>
            <a:xfrm>
              <a:off x="2045526" y="2560320"/>
              <a:ext cx="8261815" cy="243557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إذا وضعنا الرَّمل في الماء وحرَّكناه، فهل يُعتبر هذا: </a:t>
              </a:r>
            </a:p>
            <a:p>
              <a:pPr algn="ctr"/>
              <a:endParaRPr lang="ar-BH" sz="3200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ar-BH" sz="3200" b="1" dirty="0" smtClean="0">
                  <a:solidFill>
                    <a:schemeClr val="accent2">
                      <a:lumMod val="75000"/>
                    </a:schemeClr>
                  </a:solidFill>
                </a:rPr>
                <a:t>                          </a:t>
              </a:r>
              <a:r>
                <a:rPr lang="ar-BH" sz="3200" b="1" dirty="0" smtClean="0">
                  <a:solidFill>
                    <a:srgbClr val="002060"/>
                  </a:solidFill>
                </a:rPr>
                <a:t>أَمْ                      ؟  </a:t>
              </a:r>
              <a:endParaRPr lang="ar-BH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A7BFF3-80DD-4D0B-AF9B-61E6614A6B92}"/>
                </a:ext>
              </a:extLst>
            </p:cNvPr>
            <p:cNvSpPr/>
            <p:nvPr/>
          </p:nvSpPr>
          <p:spPr>
            <a:xfrm>
              <a:off x="6827791" y="3732151"/>
              <a:ext cx="1552575" cy="1066800"/>
            </a:xfrm>
            <a:prstGeom prst="ellipse">
              <a:avLst/>
            </a:prstGeom>
            <a:solidFill>
              <a:srgbClr val="FFFF99"/>
            </a:solidFill>
            <a:scene3d>
              <a:camera prst="orthographicFront"/>
              <a:lightRig rig="threePt" dir="t"/>
            </a:scene3d>
            <a:sp3d>
              <a:bevelT w="222250" h="2159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</a:rPr>
                <a:t>مخلوط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B91A990-93A8-4298-B9C2-71A73BA9FBF0}"/>
                </a:ext>
              </a:extLst>
            </p:cNvPr>
            <p:cNvSpPr/>
            <p:nvPr/>
          </p:nvSpPr>
          <p:spPr>
            <a:xfrm>
              <a:off x="4134051" y="3778108"/>
              <a:ext cx="1552575" cy="1066800"/>
            </a:xfrm>
            <a:prstGeom prst="ellipse">
              <a:avLst/>
            </a:prstGeom>
            <a:solidFill>
              <a:srgbClr val="FFFF99"/>
            </a:solidFill>
            <a:scene3d>
              <a:camera prst="orthographicFront"/>
              <a:lightRig rig="threePt" dir="t"/>
            </a:scene3d>
            <a:sp3d>
              <a:bevelT w="222250" h="2159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</a:rPr>
                <a:t>محلول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682154" y="3587262"/>
            <a:ext cx="1842868" cy="1299850"/>
          </a:xfrm>
          <a:prstGeom prst="round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79432" y="460761"/>
            <a:ext cx="10885115" cy="1454884"/>
            <a:chOff x="779432" y="460761"/>
            <a:chExt cx="10885115" cy="1454884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905187" y="460761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أمثلة على المخاليط والمحاليل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041247" y="1125415"/>
              <a:ext cx="2623300" cy="79023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الثالث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779432" y="1121814"/>
              <a:ext cx="8261815" cy="7797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إعطاءُ أمثلة على كلٍّ من: المخاليط والمحاليل.</a:t>
              </a:r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90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1635" y="305819"/>
            <a:ext cx="10907867" cy="1345318"/>
            <a:chOff x="821635" y="305819"/>
            <a:chExt cx="10907867" cy="1345318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2181272" y="3058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كيف أَفصلُ مكونات المخلوط؟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106202" y="908361"/>
              <a:ext cx="2623300" cy="742776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الرابع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821635" y="908360"/>
              <a:ext cx="8261815" cy="74277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استخدام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المغناطيس لفصل الموادِّ المغناطيسيَّة عن المواد الأخرى.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A1687F-0128-49A8-B95F-34700FF6DC2B}"/>
              </a:ext>
            </a:extLst>
          </p:cNvPr>
          <p:cNvSpPr/>
          <p:nvPr/>
        </p:nvSpPr>
        <p:spPr>
          <a:xfrm>
            <a:off x="6822825" y="1714037"/>
            <a:ext cx="4906677" cy="10792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rgbClr val="0000CC"/>
                </a:solidFill>
              </a:rPr>
              <a:t>طرائق فصل مكونات </a:t>
            </a:r>
            <a:r>
              <a:rPr lang="ar-BH" sz="3600" b="1" dirty="0" smtClean="0">
                <a:solidFill>
                  <a:srgbClr val="0000CC"/>
                </a:solidFill>
              </a:rPr>
              <a:t>المخلوط</a:t>
            </a:r>
            <a:endParaRPr lang="ar-BH" sz="3600" b="1" dirty="0">
              <a:solidFill>
                <a:srgbClr val="0000C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9BB122-C0E7-4C0D-B0BA-8451DF88A87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b="10541"/>
          <a:stretch/>
        </p:blipFill>
        <p:spPr bwMode="auto">
          <a:xfrm>
            <a:off x="3103459" y="1776937"/>
            <a:ext cx="3267075" cy="2800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0F0372-6EF0-433C-8885-73F2A3FDC49F}"/>
              </a:ext>
            </a:extLst>
          </p:cNvPr>
          <p:cNvSpPr/>
          <p:nvPr/>
        </p:nvSpPr>
        <p:spPr>
          <a:xfrm>
            <a:off x="821636" y="4768865"/>
            <a:ext cx="8284566" cy="1689410"/>
          </a:xfrm>
          <a:prstGeom prst="rect">
            <a:avLst/>
          </a:prstGeom>
          <a:solidFill>
            <a:srgbClr val="DDDDDD"/>
          </a:solidFill>
          <a:ln w="88900">
            <a:solidFill>
              <a:srgbClr val="FF00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يتم فصل الحديد عن المواد الأخرى بالمغناطيس.</a:t>
            </a:r>
          </a:p>
        </p:txBody>
      </p:sp>
      <p:pic>
        <p:nvPicPr>
          <p:cNvPr id="3" name="الشريحة ٢٨">
            <a:hlinkClick r:id="" action="ppaction://media"/>
            <a:extLst>
              <a:ext uri="{FF2B5EF4-FFF2-40B4-BE49-F238E27FC236}">
                <a16:creationId xmlns:a16="http://schemas.microsoft.com/office/drawing/2014/main" id="{2484CD2F-8E38-41A9-BB56-E69EBAA3A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5001" y="3177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3882" y="305819"/>
            <a:ext cx="10885115" cy="1494406"/>
            <a:chOff x="1153882" y="305819"/>
            <a:chExt cx="10885115" cy="1494406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746244" y="3058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كيف أَفصلُ مكونات المخلوط؟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415697" y="908360"/>
              <a:ext cx="2623300" cy="89186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الخامس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1153882" y="908359"/>
              <a:ext cx="8261815" cy="8918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استخدام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عمليَّة الَّتبخُّر لفصل الملح عن الماء.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F0372-6EF0-433C-8885-73F2A3FDC49F}"/>
              </a:ext>
            </a:extLst>
          </p:cNvPr>
          <p:cNvSpPr/>
          <p:nvPr/>
        </p:nvSpPr>
        <p:spPr>
          <a:xfrm>
            <a:off x="1153882" y="4946762"/>
            <a:ext cx="8261815" cy="1506289"/>
          </a:xfrm>
          <a:prstGeom prst="rect">
            <a:avLst/>
          </a:prstGeom>
          <a:solidFill>
            <a:srgbClr val="DDDDDD"/>
          </a:solidFill>
          <a:ln w="82550">
            <a:solidFill>
              <a:srgbClr val="FF006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يمكن فصل الملح عن الماء بترك هذا المزيج في مكانٍ دافئٍ مدةً كافيةً من الوقت فيتبخَّر الماء ويبقى الملح.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77728" y="2160222"/>
            <a:ext cx="4369614" cy="1781176"/>
            <a:chOff x="2392780" y="2038496"/>
            <a:chExt cx="4369614" cy="17811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C77A8B-57E8-4386-85A8-A501806001A7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99" t="49055" r="61335" b="43330"/>
            <a:stretch/>
          </p:blipFill>
          <p:spPr bwMode="auto">
            <a:xfrm>
              <a:off x="5474931" y="2038496"/>
              <a:ext cx="1287463" cy="1781176"/>
            </a:xfrm>
            <a:prstGeom prst="rect">
              <a:avLst/>
            </a:prstGeom>
            <a:ln w="38100" cap="sq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1D5907-93E1-4C5A-810E-C599A6180E36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31" t="43514" r="58650" b="51078"/>
            <a:stretch/>
          </p:blipFill>
          <p:spPr bwMode="auto">
            <a:xfrm>
              <a:off x="2392780" y="2038496"/>
              <a:ext cx="2897188" cy="1781176"/>
            </a:xfrm>
            <a:prstGeom prst="rect">
              <a:avLst/>
            </a:prstGeom>
            <a:ln w="38100" cap="sq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BBA1687F-0128-49A8-B95F-34700FF6DC2B}"/>
              </a:ext>
            </a:extLst>
          </p:cNvPr>
          <p:cNvSpPr/>
          <p:nvPr/>
        </p:nvSpPr>
        <p:spPr>
          <a:xfrm>
            <a:off x="7132320" y="1971528"/>
            <a:ext cx="4906677" cy="10792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rgbClr val="0000CC"/>
                </a:solidFill>
              </a:rPr>
              <a:t>طرائق فصل مكونات </a:t>
            </a:r>
            <a:r>
              <a:rPr lang="ar-BH" sz="3600" b="1" dirty="0" smtClean="0">
                <a:solidFill>
                  <a:srgbClr val="0000CC"/>
                </a:solidFill>
              </a:rPr>
              <a:t>المخلوط</a:t>
            </a:r>
            <a:endParaRPr lang="ar-BH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CE063-E854-484E-B23F-3C09CB5484D1}"/>
              </a:ext>
            </a:extLst>
          </p:cNvPr>
          <p:cNvSpPr txBox="1">
            <a:spLocks/>
          </p:cNvSpPr>
          <p:nvPr/>
        </p:nvSpPr>
        <p:spPr>
          <a:xfrm>
            <a:off x="1532564" y="331194"/>
            <a:ext cx="837852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6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575572" y="4023811"/>
            <a:ext cx="975220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الرابع: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استخدام المغناطيس لفصل الموادِّ المغناطيسيَّة عن المواد الأخرى.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6FFC3F-B80E-4629-BC63-F1F9933D5B3B}"/>
              </a:ext>
            </a:extLst>
          </p:cNvPr>
          <p:cNvSpPr/>
          <p:nvPr/>
        </p:nvSpPr>
        <p:spPr>
          <a:xfrm>
            <a:off x="577049" y="1581707"/>
            <a:ext cx="9750726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التَّوضيح بالأمثلة أنَّ التَّغيرات الفيزيائيَّة تؤدِّي إلى تغييرٍ في شكل المادة أو حالتها.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F0BFDC-230F-412E-B90F-C57409A305F9}"/>
              </a:ext>
            </a:extLst>
          </p:cNvPr>
          <p:cNvSpPr/>
          <p:nvPr/>
        </p:nvSpPr>
        <p:spPr>
          <a:xfrm>
            <a:off x="575571" y="2394749"/>
            <a:ext cx="975220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التَّمييز بيْن تكوين كلٍّ من المخلوط والمحلول.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575572" y="3209280"/>
            <a:ext cx="975220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إعطاءُ أمثلة على كلٍّ من: المخاليط والمحاليل.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D1169F-9338-4872-8E63-1C868CD16FF6}"/>
              </a:ext>
            </a:extLst>
          </p:cNvPr>
          <p:cNvSpPr/>
          <p:nvPr/>
        </p:nvSpPr>
        <p:spPr>
          <a:xfrm>
            <a:off x="575572" y="5652625"/>
            <a:ext cx="975220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السادس: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استخدام الغربال لفصل مكوِّنات مخلوط.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64D2A8-8D08-4CDD-8A4E-C2EB797A7103}"/>
              </a:ext>
            </a:extLst>
          </p:cNvPr>
          <p:cNvSpPr/>
          <p:nvPr/>
        </p:nvSpPr>
        <p:spPr>
          <a:xfrm>
            <a:off x="575570" y="4836853"/>
            <a:ext cx="9752203" cy="6653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الخامس: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استخدام عمليَّة الَّتبخُّر لفصل الملح عن الماء.</a:t>
            </a:r>
          </a:p>
        </p:txBody>
      </p:sp>
    </p:spTree>
    <p:extLst>
      <p:ext uri="{BB962C8B-B14F-4D97-AF65-F5344CB8AC3E}">
        <p14:creationId xmlns:p14="http://schemas.microsoft.com/office/powerpoint/2010/main" val="7610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0F0372-6EF0-433C-8885-73F2A3FDC49F}"/>
              </a:ext>
            </a:extLst>
          </p:cNvPr>
          <p:cNvSpPr/>
          <p:nvPr/>
        </p:nvSpPr>
        <p:spPr>
          <a:xfrm>
            <a:off x="1153882" y="5176754"/>
            <a:ext cx="8261815" cy="1263234"/>
          </a:xfrm>
          <a:prstGeom prst="rect">
            <a:avLst/>
          </a:prstGeom>
          <a:solidFill>
            <a:srgbClr val="DDDDDD"/>
          </a:solidFill>
          <a:ln w="88900">
            <a:solidFill>
              <a:srgbClr val="FF00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يتم فصل مكوِّنات المخلوط باستعمال الغربال.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38B01-8B80-4D6C-98CA-100AB4B7A0F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 bwMode="auto">
          <a:xfrm>
            <a:off x="2838451" y="1913206"/>
            <a:ext cx="3168454" cy="2574388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153882" y="305819"/>
            <a:ext cx="10885115" cy="1494406"/>
            <a:chOff x="1153882" y="305819"/>
            <a:chExt cx="10885115" cy="1494406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746244" y="3058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كيف أَفصلُ مكونات المخلوط؟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9415697" y="908360"/>
              <a:ext cx="2623300" cy="89186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الخامس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1153882" y="908359"/>
              <a:ext cx="8261815" cy="8918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استخدام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عمليَّة </a:t>
              </a:r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الغربال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لفصل الملح عن الماء.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44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1257" y="338825"/>
            <a:ext cx="11790801" cy="1251785"/>
            <a:chOff x="261257" y="366319"/>
            <a:chExt cx="11790801" cy="1251785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7"/>
              <a:ext cx="2033985" cy="751667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7"/>
              <a:ext cx="9601200" cy="751667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640080" y="3300993"/>
            <a:ext cx="9377993" cy="26734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chemeClr val="tx1"/>
                </a:solidFill>
              </a:rPr>
              <a:t>احْضِرْ ورقةً، ثمَّ قمْ بِتجْعيدِها مِنْ خلِال تكْويرِها.</a:t>
            </a:r>
          </a:p>
          <a:p>
            <a:pPr marL="1200150" lvl="2" indent="-28575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هلْ تَغيَّر مَظْهرُ الْورقةِ؟ </a:t>
            </a:r>
            <a:r>
              <a:rPr lang="ar-EG" sz="3200" b="1" dirty="0" smtClean="0">
                <a:solidFill>
                  <a:srgbClr val="0000CC"/>
                </a:solidFill>
              </a:rPr>
              <a:t>.........................</a:t>
            </a:r>
            <a:r>
              <a:rPr lang="ar-BH" sz="3200" b="1" dirty="0" smtClean="0">
                <a:solidFill>
                  <a:srgbClr val="0000CC"/>
                </a:solidFill>
              </a:rPr>
              <a:t>.</a:t>
            </a:r>
            <a:r>
              <a:rPr lang="ar-EG" sz="3200" b="1" dirty="0" smtClean="0">
                <a:solidFill>
                  <a:srgbClr val="0000CC"/>
                </a:solidFill>
              </a:rPr>
              <a:t>.....</a:t>
            </a:r>
            <a:endParaRPr lang="ar-BH" sz="3200" b="1" dirty="0">
              <a:solidFill>
                <a:srgbClr val="0000CC"/>
              </a:solidFill>
            </a:endParaRPr>
          </a:p>
          <a:p>
            <a:pPr marL="1200150" lvl="2" indent="-28575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صِفْ مظْهرَ الورقةِ؟</a:t>
            </a:r>
            <a:r>
              <a:rPr lang="ar-BH" sz="3200" dirty="0">
                <a:solidFill>
                  <a:srgbClr val="FF0000"/>
                </a:solidFill>
              </a:rPr>
              <a:t> </a:t>
            </a:r>
            <a:r>
              <a:rPr lang="ar-EG" sz="3200" b="1" dirty="0">
                <a:solidFill>
                  <a:srgbClr val="0000CC"/>
                </a:solidFill>
              </a:rPr>
              <a:t>..................................</a:t>
            </a:r>
            <a:endParaRPr lang="ar-BH" sz="3200" b="1" dirty="0">
              <a:solidFill>
                <a:srgbClr val="0000CC"/>
              </a:solidFill>
            </a:endParaRPr>
          </a:p>
          <a:p>
            <a:pPr marL="1200150" lvl="2" indent="-28575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هلْ هُناك طرائِقُ أُخْرى يمْكن منْ خِلالِها تغْييرُ مظْهر الْورقةِ؟ </a:t>
            </a:r>
            <a:r>
              <a:rPr lang="ar-EG" sz="3200" b="1" dirty="0" smtClean="0">
                <a:solidFill>
                  <a:srgbClr val="0000CC"/>
                </a:solidFill>
              </a:rPr>
              <a:t>........</a:t>
            </a:r>
            <a:r>
              <a:rPr lang="ar-BH" sz="3200" b="1" dirty="0" smtClean="0">
                <a:solidFill>
                  <a:srgbClr val="0000CC"/>
                </a:solidFill>
              </a:rPr>
              <a:t>.................</a:t>
            </a:r>
            <a:r>
              <a:rPr lang="ar-EG" sz="3200" b="1" dirty="0" smtClean="0">
                <a:solidFill>
                  <a:srgbClr val="0000CC"/>
                </a:solidFill>
              </a:rPr>
              <a:t>...........</a:t>
            </a:r>
            <a:r>
              <a:rPr lang="ar-BH" sz="3200" b="1" dirty="0">
                <a:solidFill>
                  <a:srgbClr val="0000CC"/>
                </a:solidFill>
              </a:rPr>
              <a:t>...</a:t>
            </a:r>
            <a:r>
              <a:rPr lang="ar-EG" sz="3200" b="1" dirty="0">
                <a:solidFill>
                  <a:srgbClr val="0000CC"/>
                </a:solidFill>
              </a:rPr>
              <a:t>.................</a:t>
            </a:r>
            <a:r>
              <a:rPr lang="ar-BH" sz="3200" b="1" dirty="0">
                <a:solidFill>
                  <a:srgbClr val="0000CC"/>
                </a:solidFill>
              </a:rPr>
              <a:t>..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8767555" y="1907426"/>
            <a:ext cx="3284503" cy="1076751"/>
          </a:xfrm>
          <a:prstGeom prst="ellipse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</a:rPr>
              <a:t>تقويم المعرفة </a:t>
            </a:r>
            <a:r>
              <a:rPr lang="ar-BH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</a:rPr>
              <a:t>السابقة</a:t>
            </a:r>
            <a:endParaRPr lang="ar-BH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</a:endParaRPr>
          </a:p>
        </p:txBody>
      </p:sp>
      <p:pic>
        <p:nvPicPr>
          <p:cNvPr id="3" name="الشريحة ٤">
            <a:hlinkClick r:id="" action="ppaction://media"/>
            <a:extLst>
              <a:ext uri="{FF2B5EF4-FFF2-40B4-BE49-F238E27FC236}">
                <a16:creationId xmlns:a16="http://schemas.microsoft.com/office/drawing/2014/main" id="{4A31649B-F63C-4836-8F12-FF3426696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5270" y="2154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492746" y="3012614"/>
            <a:ext cx="11065565" cy="26734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 smtClean="0">
                <a:solidFill>
                  <a:schemeClr val="tx1"/>
                </a:solidFill>
              </a:rPr>
              <a:t>احْضِرْ </a:t>
            </a:r>
            <a:r>
              <a:rPr lang="ar-BH" sz="3200" b="1" dirty="0">
                <a:solidFill>
                  <a:schemeClr val="tx1"/>
                </a:solidFill>
              </a:rPr>
              <a:t>ورقةً، ثمَّ قمْ بِتجْعيدِها مِنْ خلِال تكْويرِها.</a:t>
            </a:r>
          </a:p>
          <a:p>
            <a:pPr marL="1200150" lvl="2" indent="-28575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هلْ تَغيَّر مَظْهرُ الْورقةِ؟ </a:t>
            </a:r>
            <a:r>
              <a:rPr lang="ar-BH" sz="2800" b="1" dirty="0">
                <a:solidFill>
                  <a:srgbClr val="0000CC"/>
                </a:solidFill>
              </a:rPr>
              <a:t>نَعمْ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ar-EG" sz="2800" b="1" dirty="0">
                <a:solidFill>
                  <a:srgbClr val="0000CC"/>
                </a:solidFill>
              </a:rPr>
              <a:t>تغير مظهر </a:t>
            </a:r>
            <a:r>
              <a:rPr lang="ar-EG" sz="2800" b="1" dirty="0" smtClean="0">
                <a:solidFill>
                  <a:srgbClr val="0000CC"/>
                </a:solidFill>
              </a:rPr>
              <a:t>الورقة</a:t>
            </a:r>
            <a:r>
              <a:rPr lang="ar-BH" sz="2800" b="1" dirty="0" smtClean="0">
                <a:solidFill>
                  <a:srgbClr val="0000CC"/>
                </a:solidFill>
              </a:rPr>
              <a:t>.</a:t>
            </a:r>
            <a:endParaRPr lang="ar-BH" sz="2800" b="1" dirty="0">
              <a:solidFill>
                <a:srgbClr val="0000CC"/>
              </a:solidFill>
            </a:endParaRPr>
          </a:p>
          <a:p>
            <a:pPr marL="1200150" lvl="2" indent="-28575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صِفْ مظْهرَ الورقةِ؟</a:t>
            </a:r>
            <a:r>
              <a:rPr lang="ar-BH" sz="3200" dirty="0">
                <a:solidFill>
                  <a:srgbClr val="FF0000"/>
                </a:solidFill>
              </a:rPr>
              <a:t> </a:t>
            </a:r>
            <a:r>
              <a:rPr lang="ar-BH" sz="2800" b="1" dirty="0">
                <a:solidFill>
                  <a:srgbClr val="0000CC"/>
                </a:solidFill>
              </a:rPr>
              <a:t>تَجعَّدَ</a:t>
            </a:r>
            <a:r>
              <a:rPr lang="ar-EG" sz="2800" b="1" dirty="0">
                <a:solidFill>
                  <a:srgbClr val="0000CC"/>
                </a:solidFill>
              </a:rPr>
              <a:t>ت</a:t>
            </a:r>
            <a:r>
              <a:rPr lang="en-GB" sz="2800" b="1" dirty="0">
                <a:solidFill>
                  <a:srgbClr val="0000CC"/>
                </a:solidFill>
              </a:rPr>
              <a:t> </a:t>
            </a:r>
            <a:r>
              <a:rPr lang="en-GB" sz="2800" b="1" dirty="0" smtClean="0">
                <a:solidFill>
                  <a:srgbClr val="0000CC"/>
                </a:solidFill>
              </a:rPr>
              <a:t>الورقة</a:t>
            </a:r>
            <a:r>
              <a:rPr lang="ar-BH" sz="2800" b="1" dirty="0" smtClean="0">
                <a:solidFill>
                  <a:srgbClr val="0000CC"/>
                </a:solidFill>
              </a:rPr>
              <a:t>.</a:t>
            </a:r>
            <a:endParaRPr lang="ar-BH" sz="2800" b="1" dirty="0">
              <a:solidFill>
                <a:srgbClr val="0000CC"/>
              </a:solidFill>
            </a:endParaRPr>
          </a:p>
          <a:p>
            <a:pPr marL="1200150" lvl="2" indent="-28575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هلْ هُناك طرائِقُ أُخْرى يمْكن منْ خِلالِها تغْييرُ مظْهر الْورقةِ؟ </a:t>
            </a:r>
            <a:endParaRPr lang="ar-EG" sz="3200" dirty="0">
              <a:solidFill>
                <a:schemeClr val="tx1"/>
              </a:solidFill>
            </a:endParaRPr>
          </a:p>
          <a:p>
            <a:pPr algn="ctr" rtl="1"/>
            <a:r>
              <a:rPr lang="ar-EG" sz="2800" b="1" dirty="0">
                <a:solidFill>
                  <a:srgbClr val="0000CC"/>
                </a:solidFill>
              </a:rPr>
              <a:t>يمكننا تغيير </a:t>
            </a:r>
            <a:r>
              <a:rPr lang="en-GB" sz="2800" b="1" dirty="0">
                <a:solidFill>
                  <a:srgbClr val="0000CC"/>
                </a:solidFill>
              </a:rPr>
              <a:t>مظهر</a:t>
            </a:r>
            <a:r>
              <a:rPr lang="ar-EG" sz="2800" b="1" dirty="0">
                <a:solidFill>
                  <a:srgbClr val="0000CC"/>
                </a:solidFill>
              </a:rPr>
              <a:t> الورقة من خلال  ت</a:t>
            </a:r>
            <a:r>
              <a:rPr lang="ar-BH" sz="2800" b="1" dirty="0">
                <a:solidFill>
                  <a:srgbClr val="0000CC"/>
                </a:solidFill>
              </a:rPr>
              <a:t>مْزيقُ</a:t>
            </a:r>
            <a:r>
              <a:rPr lang="ar-EG" sz="2800" b="1" dirty="0">
                <a:solidFill>
                  <a:srgbClr val="0000CC"/>
                </a:solidFill>
              </a:rPr>
              <a:t>ها</a:t>
            </a:r>
            <a:r>
              <a:rPr lang="ar-BH" sz="2800" b="1" dirty="0">
                <a:solidFill>
                  <a:srgbClr val="0000CC"/>
                </a:solidFill>
              </a:rPr>
              <a:t> </a:t>
            </a:r>
            <a:r>
              <a:rPr lang="ar-BH" sz="2800" b="1" dirty="0" smtClean="0">
                <a:solidFill>
                  <a:srgbClr val="0000CC"/>
                </a:solidFill>
              </a:rPr>
              <a:t>، </a:t>
            </a:r>
            <a:r>
              <a:rPr lang="ar-EG" sz="2800" b="1" dirty="0" smtClean="0">
                <a:solidFill>
                  <a:srgbClr val="0000CC"/>
                </a:solidFill>
              </a:rPr>
              <a:t>أو</a:t>
            </a:r>
            <a:r>
              <a:rPr lang="ar-BH" sz="2800" b="1" dirty="0" smtClean="0">
                <a:solidFill>
                  <a:srgbClr val="0000CC"/>
                </a:solidFill>
              </a:rPr>
              <a:t> قصُّها، </a:t>
            </a:r>
            <a:r>
              <a:rPr lang="ar-EG" sz="2800" b="1" dirty="0" smtClean="0">
                <a:solidFill>
                  <a:srgbClr val="0000CC"/>
                </a:solidFill>
              </a:rPr>
              <a:t>أو</a:t>
            </a:r>
            <a:r>
              <a:rPr lang="ar-BH" sz="2800" b="1" dirty="0" smtClean="0">
                <a:solidFill>
                  <a:srgbClr val="0000CC"/>
                </a:solidFill>
              </a:rPr>
              <a:t> شدُّها، </a:t>
            </a:r>
            <a:r>
              <a:rPr lang="ar-EG" sz="2800" b="1" dirty="0" smtClean="0">
                <a:solidFill>
                  <a:srgbClr val="0000CC"/>
                </a:solidFill>
              </a:rPr>
              <a:t>أو</a:t>
            </a:r>
            <a:r>
              <a:rPr lang="ar-BH" sz="2800" b="1" dirty="0" smtClean="0">
                <a:solidFill>
                  <a:srgbClr val="0000CC"/>
                </a:solidFill>
              </a:rPr>
              <a:t> تقْطيعُها</a:t>
            </a:r>
            <a:r>
              <a:rPr lang="ar-BH" sz="2800" b="1" dirty="0">
                <a:solidFill>
                  <a:srgbClr val="0000CC"/>
                </a:solidFill>
              </a:rPr>
              <a:t>.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" name="الشريحة ٥">
            <a:hlinkClick r:id="" action="ppaction://media"/>
            <a:extLst>
              <a:ext uri="{FF2B5EF4-FFF2-40B4-BE49-F238E27FC236}">
                <a16:creationId xmlns:a16="http://schemas.microsoft.com/office/drawing/2014/main" id="{976D1AC6-AC0A-4E71-863A-029A89856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5921" y="2084614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1257" y="366319"/>
            <a:ext cx="11790801" cy="1223331"/>
            <a:chOff x="261257" y="366319"/>
            <a:chExt cx="11790801" cy="1223331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8"/>
              <a:ext cx="2033985" cy="723212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723212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8767555" y="1786060"/>
            <a:ext cx="3284503" cy="1076751"/>
          </a:xfrm>
          <a:prstGeom prst="ellipse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تقويم المعرفة </a:t>
            </a:r>
            <a:r>
              <a:rPr lang="ar-BH" sz="24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السابقة</a:t>
            </a:r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619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9EC4FA-A6B6-4098-8DB1-15719D164083}"/>
              </a:ext>
            </a:extLst>
          </p:cNvPr>
          <p:cNvSpPr/>
          <p:nvPr/>
        </p:nvSpPr>
        <p:spPr>
          <a:xfrm>
            <a:off x="936506" y="3780619"/>
            <a:ext cx="9953537" cy="17901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3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600" b="1" dirty="0" smtClean="0">
                <a:solidFill>
                  <a:srgbClr val="FF0000"/>
                </a:solidFill>
              </a:rPr>
              <a:t>الاستنْتاج:</a:t>
            </a:r>
            <a:r>
              <a:rPr lang="ar-BH" sz="4800" b="1" dirty="0" smtClean="0">
                <a:solidFill>
                  <a:srgbClr val="FF0000"/>
                </a:solidFill>
              </a:rPr>
              <a:t> </a:t>
            </a:r>
            <a:r>
              <a:rPr lang="ar-BH" sz="3200" dirty="0" smtClean="0">
                <a:solidFill>
                  <a:schemeClr val="tx1"/>
                </a:solidFill>
              </a:rPr>
              <a:t>يبْقى </a:t>
            </a:r>
            <a:r>
              <a:rPr lang="ar-BH" sz="3200" dirty="0">
                <a:solidFill>
                  <a:schemeClr val="tx1"/>
                </a:solidFill>
              </a:rPr>
              <a:t>نوعُ الورقةِ كما هوَ، </a:t>
            </a:r>
            <a:r>
              <a:rPr lang="ar-EG" sz="3200" dirty="0">
                <a:solidFill>
                  <a:schemeClr val="tx1"/>
                </a:solidFill>
              </a:rPr>
              <a:t>والذي</a:t>
            </a:r>
            <a:r>
              <a:rPr lang="ar-BH" sz="3200" dirty="0">
                <a:solidFill>
                  <a:schemeClr val="tx1"/>
                </a:solidFill>
              </a:rPr>
              <a:t> يتغيَّر هوَ فقط مظْهرُ الورقةِ</a:t>
            </a:r>
            <a:r>
              <a:rPr lang="ar-BH" sz="3200" dirty="0" smtClean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الشريحة ٦">
            <a:hlinkClick r:id="" action="ppaction://media"/>
            <a:extLst>
              <a:ext uri="{FF2B5EF4-FFF2-40B4-BE49-F238E27FC236}">
                <a16:creationId xmlns:a16="http://schemas.microsoft.com/office/drawing/2014/main" id="{A8436A5F-3ECE-433C-B477-BD036847F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1857" y="2387368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1257" y="366319"/>
            <a:ext cx="11790801" cy="1237399"/>
            <a:chOff x="261257" y="366319"/>
            <a:chExt cx="11790801" cy="1237399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8"/>
              <a:ext cx="2033985" cy="73728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737280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1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4545874" y="2640990"/>
            <a:ext cx="7506183" cy="323564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rgbClr val="0070C0"/>
                </a:solidFill>
                <a:cs typeface="+mj-cs"/>
              </a:rPr>
              <a:t>عنْدما أُمزِّق الْورقةُ فإِنَّني أُحْدِثُ تغيُّرًا فيزيائيًّا فيها: </a:t>
            </a:r>
            <a:r>
              <a:rPr lang="ar-BH" sz="3200" b="1" dirty="0" smtClean="0">
                <a:solidFill>
                  <a:srgbClr val="0070C0"/>
                </a:solidFill>
                <a:cs typeface="+mj-cs"/>
              </a:rPr>
              <a:t>فَيتغيَّر </a:t>
            </a:r>
            <a:r>
              <a:rPr lang="ar-BH" sz="3200" b="1" dirty="0">
                <a:solidFill>
                  <a:srgbClr val="0070C0"/>
                </a:solidFill>
                <a:cs typeface="+mj-cs"/>
              </a:rPr>
              <a:t>شكْلها وقياسها ومظْهرها، أمَّا المادَّة المُكوِّنة لها فسوْف تظلُّ هي نفْسها مادَّةَ الورقِ دونَ </a:t>
            </a:r>
            <a:r>
              <a:rPr lang="ar-BH" sz="3200" b="1" dirty="0" smtClean="0">
                <a:solidFill>
                  <a:srgbClr val="0070C0"/>
                </a:solidFill>
                <a:cs typeface="+mj-cs"/>
              </a:rPr>
              <a:t>تغْيير.</a:t>
            </a:r>
            <a:endParaRPr lang="ar-BH" sz="3200" b="1" dirty="0">
              <a:solidFill>
                <a:srgbClr val="0070C0"/>
              </a:solidFill>
              <a:cs typeface="+mj-cs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tx1"/>
                </a:solidFill>
                <a:cs typeface="+mj-cs"/>
              </a:rPr>
              <a:t>ما هوَ التَّغيُّر الفيزيائيُّ؟</a:t>
            </a:r>
          </a:p>
          <a:p>
            <a:pPr algn="r" rtl="1"/>
            <a:r>
              <a:rPr lang="ar-BH" sz="3200" dirty="0" smtClean="0">
                <a:solidFill>
                  <a:schemeClr val="tx1"/>
                </a:solidFill>
                <a:cs typeface="+mj-cs"/>
              </a:rPr>
              <a:t>------------------------------------------------------</a:t>
            </a:r>
            <a:endParaRPr lang="en-US" sz="32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4501A1-56FE-40D6-A85B-06D178E47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665" y="3676364"/>
            <a:ext cx="2171700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الشريحة ٧">
            <a:hlinkClick r:id="" action="ppaction://media"/>
            <a:extLst>
              <a:ext uri="{FF2B5EF4-FFF2-40B4-BE49-F238E27FC236}">
                <a16:creationId xmlns:a16="http://schemas.microsoft.com/office/drawing/2014/main" id="{082E30DB-7AFE-4431-93CF-DA6A189F2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9715" y="1975119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1257" y="366319"/>
            <a:ext cx="11790801" cy="1284101"/>
            <a:chOff x="261257" y="366319"/>
            <a:chExt cx="11790801" cy="1284101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7"/>
              <a:ext cx="2033985" cy="783983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783982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63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4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4480560" y="3108960"/>
            <a:ext cx="7571498" cy="3225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rgbClr val="0070C0"/>
                </a:solidFill>
              </a:rPr>
              <a:t>عنْدما أُمزِّق الْورقةُ فإِنَّني أُحْدِثُ تغيُّرًا فيزيائيًّا فيها: </a:t>
            </a:r>
            <a:r>
              <a:rPr lang="ar-BH" sz="3200" b="1" dirty="0" smtClean="0">
                <a:solidFill>
                  <a:srgbClr val="0070C0"/>
                </a:solidFill>
              </a:rPr>
              <a:t>فَيتغيَّر </a:t>
            </a:r>
            <a:r>
              <a:rPr lang="ar-BH" sz="3200" b="1" dirty="0">
                <a:solidFill>
                  <a:srgbClr val="0070C0"/>
                </a:solidFill>
              </a:rPr>
              <a:t>شكْلها وقياسها ومظْهرها، أمَّا المادَّة المُكوِّنة لها فسوْف تظلُّ هي نفْسها مادَّةَ الورقِ دونَ </a:t>
            </a:r>
            <a:r>
              <a:rPr lang="ar-BH" sz="3200" b="1" dirty="0" smtClean="0">
                <a:solidFill>
                  <a:srgbClr val="0070C0"/>
                </a:solidFill>
              </a:rPr>
              <a:t>تغْيير.</a:t>
            </a:r>
            <a:endParaRPr lang="ar-BH" sz="3200" b="1" dirty="0">
              <a:solidFill>
                <a:srgbClr val="0070C0"/>
              </a:solidFill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tx1"/>
                </a:solidFill>
              </a:rPr>
              <a:t>ما هوَ التَّغيُّر الفيزيائيُّ؟</a:t>
            </a:r>
          </a:p>
          <a:p>
            <a:pPr algn="r" rtl="1"/>
            <a:r>
              <a:rPr lang="ar-BH" sz="3600" b="1" dirty="0">
                <a:solidFill>
                  <a:srgbClr val="00B050"/>
                </a:solidFill>
              </a:rPr>
              <a:t>التَّغيُّر الفيزيائيُّ هوَ تغيُّرٌ في مظْهرِ الْجسْم وشكْلِهِ</a:t>
            </a:r>
            <a:r>
              <a:rPr lang="ar-BH" sz="3600" b="1" dirty="0" smtClean="0">
                <a:solidFill>
                  <a:srgbClr val="00B050"/>
                </a:solidFill>
              </a:rPr>
              <a:t>.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9AD617-C2B3-43E4-B201-FA1F20A60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41" y="4098640"/>
            <a:ext cx="2171700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الشريحة ٨">
            <a:hlinkClick r:id="" action="ppaction://media"/>
            <a:extLst>
              <a:ext uri="{FF2B5EF4-FFF2-40B4-BE49-F238E27FC236}">
                <a16:creationId xmlns:a16="http://schemas.microsoft.com/office/drawing/2014/main" id="{26FEC523-1E4D-4C96-A7FE-AD0D949D9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4677" y="17990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1257" y="366319"/>
            <a:ext cx="11790801" cy="1237399"/>
            <a:chOff x="261257" y="366319"/>
            <a:chExt cx="11790801" cy="1237399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8"/>
              <a:ext cx="2033985" cy="73728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737280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56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90DD2-3799-4F9E-8256-CA6AE93366AA}"/>
              </a:ext>
            </a:extLst>
          </p:cNvPr>
          <p:cNvSpPr/>
          <p:nvPr/>
        </p:nvSpPr>
        <p:spPr>
          <a:xfrm>
            <a:off x="2618911" y="3012859"/>
            <a:ext cx="1127466" cy="307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__Users_abdod_OneDrive - Ministry of Education_subjects_فلاشات Science_كيمياء_تغيرات الحالة_IT - Internet Explorer 2020-03-10 08-23-57">
            <a:hlinkClick r:id="" action="ppaction://media"/>
            <a:extLst>
              <a:ext uri="{FF2B5EF4-FFF2-40B4-BE49-F238E27FC236}">
                <a16:creationId xmlns:a16="http://schemas.microsoft.com/office/drawing/2014/main" id="{CF842D2E-654C-405C-B55F-0A04860893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169" t="18954" r="11729" b="11141"/>
          <a:stretch/>
        </p:blipFill>
        <p:spPr>
          <a:xfrm>
            <a:off x="538531" y="2104368"/>
            <a:ext cx="6026046" cy="3916560"/>
          </a:xfrm>
          <a:prstGeom prst="rect">
            <a:avLst/>
          </a:prstGeom>
        </p:spPr>
      </p:pic>
      <p:pic>
        <p:nvPicPr>
          <p:cNvPr id="6" name="الشريحة ٩">
            <a:hlinkClick r:id="" action="ppaction://media"/>
            <a:extLst>
              <a:ext uri="{FF2B5EF4-FFF2-40B4-BE49-F238E27FC236}">
                <a16:creationId xmlns:a16="http://schemas.microsoft.com/office/drawing/2014/main" id="{A04B23AC-A6CF-4087-847F-DF9BA8A0D6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6963" y="2762250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1257" y="366319"/>
            <a:ext cx="11790801" cy="1265533"/>
            <a:chOff x="261257" y="366319"/>
            <a:chExt cx="11790801" cy="1265533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30410546-A8D3-4CE8-B84C-67BC92BC3D96}"/>
                </a:ext>
              </a:extLst>
            </p:cNvPr>
            <p:cNvSpPr txBox="1">
              <a:spLocks/>
            </p:cNvSpPr>
            <p:nvPr/>
          </p:nvSpPr>
          <p:spPr>
            <a:xfrm>
              <a:off x="1836265" y="366319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ما التغيرات الفيزيائية؟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743E41-F5F0-4C59-AB1C-080F6B88B1DC}"/>
                </a:ext>
              </a:extLst>
            </p:cNvPr>
            <p:cNvSpPr/>
            <p:nvPr/>
          </p:nvSpPr>
          <p:spPr>
            <a:xfrm>
              <a:off x="10018073" y="866437"/>
              <a:ext cx="2033985" cy="7654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249582-6F6E-41C0-A079-719AEC5218AD}"/>
                </a:ext>
              </a:extLst>
            </p:cNvPr>
            <p:cNvSpPr/>
            <p:nvPr/>
          </p:nvSpPr>
          <p:spPr>
            <a:xfrm>
              <a:off x="261257" y="866438"/>
              <a:ext cx="9601200" cy="765414"/>
            </a:xfrm>
            <a:prstGeom prst="rect">
              <a:avLst/>
            </a:prstGeom>
            <a:solidFill>
              <a:srgbClr val="EAEAEA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r" rtl="1"/>
              <a:r>
                <a:rPr lang="ar-BH" sz="28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التَّوضيح 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بالأمْثلة أنَّ التَّغيرات الفيزيائيَّة تؤدِّي إلى تغييرٍ في شكل المادَّة أو حالتها.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3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2A8A1A-FA7E-409D-BD93-DE1C6BCF9939}">
  <ds:schemaRefs>
    <ds:schemaRef ds:uri="http://purl.org/dc/terms/"/>
    <ds:schemaRef ds:uri="210a2546-66cf-44fd-a613-8623ccd4da95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1d216c13-3416-4969-8ff6-d01fa8c3a2c4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42505D4-38BA-4A3C-BE57-83C7F40EFF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B691B7-8955-4BC1-9DFB-3B2AE8AE79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1052</TotalTime>
  <Words>1283</Words>
  <Application>Microsoft Office PowerPoint</Application>
  <PresentationFormat>Widescreen</PresentationFormat>
  <Paragraphs>213</Paragraphs>
  <Slides>30</Slides>
  <Notes>0</Notes>
  <HiddenSlides>3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Arabic Typesetting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uas</cp:lastModifiedBy>
  <cp:revision>166</cp:revision>
  <dcterms:created xsi:type="dcterms:W3CDTF">2020-03-04T10:47:58Z</dcterms:created>
  <dcterms:modified xsi:type="dcterms:W3CDTF">2020-03-19T05:24:42Z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</Properties>
</file>