
<file path=[Content_Types].xml><?xml version="1.0" encoding="utf-8"?>
<Types xmlns="http://schemas.openxmlformats.org/package/2006/content-types">
  <Default ContentType="image/jpeg" Extension="jpeg"/>
  <Default ContentType="image/x-emf" Extension="emf"/>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77.xml"/>
  <Override ContentType="application/vnd.openxmlformats-officedocument.presentationml.slide+xml" PartName="/ppt/slides/slide78.xml"/>
  <Override ContentType="application/vnd.openxmlformats-officedocument.presentationml.slide+xml" PartName="/ppt/slides/slide79.xml"/>
  <Override ContentType="application/vnd.openxmlformats-officedocument.presentationml.slide+xml" PartName="/ppt/slides/slide80.xml"/>
  <Override ContentType="application/vnd.openxmlformats-officedocument.presentationml.slide+xml" PartName="/ppt/slides/slide81.xml"/>
  <Override ContentType="application/vnd.openxmlformats-officedocument.presentationml.slide+xml" PartName="/ppt/slides/slide82.xml"/>
  <Override ContentType="application/vnd.openxmlformats-officedocument.presentationml.slide+xml" PartName="/ppt/slides/slide83.xml"/>
  <Override ContentType="application/vnd.openxmlformats-officedocument.presentationml.slide+xml" PartName="/ppt/slides/slide84.xml"/>
  <Override ContentType="application/vnd.openxmlformats-officedocument.presentationml.slide+xml" PartName="/ppt/slides/slide85.xml"/>
  <Override ContentType="application/vnd.openxmlformats-officedocument.presentationml.slide+xml" PartName="/ppt/slides/slide86.xml"/>
  <Override ContentType="application/vnd.openxmlformats-officedocument.presentationml.slide+xml" PartName="/ppt/slides/slide87.xml"/>
  <Override ContentType="application/vnd.openxmlformats-officedocument.presentationml.slide+xml" PartName="/ppt/slides/slide88.xml"/>
  <Override ContentType="application/vnd.openxmlformats-officedocument.presentationml.slide+xml" PartName="/ppt/slides/slide89.xml"/>
  <Override ContentType="application/vnd.openxmlformats-officedocument.presentationml.slide+xml" PartName="/ppt/slides/slide90.xml"/>
  <Override ContentType="application/vnd.openxmlformats-officedocument.presentationml.slide+xml" PartName="/ppt/slides/slide91.xml"/>
  <Override ContentType="application/vnd.openxmlformats-officedocument.presentationml.slide+xml" PartName="/ppt/slides/slide92.xml"/>
  <Override ContentType="application/vnd.openxmlformats-officedocument.presentationml.slide+xml" PartName="/ppt/slides/slide93.xml"/>
  <Override ContentType="application/vnd.openxmlformats-officedocument.presentationml.slide+xml" PartName="/ppt/slides/slide94.xml"/>
  <Override ContentType="application/vnd.openxmlformats-officedocument.presentationml.slide+xml" PartName="/ppt/slides/slide95.xml"/>
  <Override ContentType="application/vnd.openxmlformats-officedocument.presentationml.slide+xml" PartName="/ppt/slides/slide96.xml"/>
  <Override ContentType="application/vnd.openxmlformats-officedocument.presentationml.slide+xml" PartName="/ppt/slides/slide97.xml"/>
  <Override ContentType="application/vnd.openxmlformats-officedocument.presentationml.slide+xml" PartName="/ppt/slides/slide98.xml"/>
  <Override ContentType="application/vnd.openxmlformats-officedocument.presentationml.slide+xml" PartName="/ppt/slides/slide99.xml"/>
  <Override ContentType="application/vnd.openxmlformats-officedocument.presentationml.slide+xml" PartName="/ppt/slides/slide100.xml"/>
  <Override ContentType="application/vnd.openxmlformats-officedocument.presentationml.slide+xml" PartName="/ppt/slides/slide101.xml"/>
  <Override ContentType="application/vnd.openxmlformats-officedocument.presentationml.slide+xml" PartName="/ppt/slides/slide102.xml"/>
  <Override ContentType="application/vnd.openxmlformats-officedocument.presentationml.slide+xml" PartName="/ppt/slides/slide103.xml"/>
  <Override ContentType="application/vnd.openxmlformats-officedocument.presentationml.slide+xml" PartName="/ppt/slides/slide104.xml"/>
  <Override ContentType="application/vnd.openxmlformats-officedocument.presentationml.slide+xml" PartName="/ppt/slides/slide105.xml"/>
  <Override ContentType="application/vnd.openxmlformats-officedocument.presentationml.slide+xml" PartName="/ppt/slides/slide106.xml"/>
  <Override ContentType="application/vnd.openxmlformats-officedocument.presentationml.slide+xml" PartName="/ppt/slides/slide107.xml"/>
  <Override ContentType="application/vnd.openxmlformats-officedocument.presentationml.slide+xml" PartName="/ppt/slides/slide108.xml"/>
  <Override ContentType="application/vnd.openxmlformats-officedocument.presentationml.slide+xml" PartName="/ppt/slides/slide109.xml"/>
  <Override ContentType="application/vnd.openxmlformats-officedocument.presentationml.slide+xml" PartName="/ppt/slides/slide110.xml"/>
  <Override ContentType="application/vnd.openxmlformats-officedocument.presentationml.slide+xml" PartName="/ppt/slides/slide111.xml"/>
  <Override ContentType="application/vnd.openxmlformats-officedocument.presentationml.slide+xml" PartName="/ppt/slides/slide112.xml"/>
  <Override ContentType="application/vnd.openxmlformats-officedocument.presentationml.slide+xml" PartName="/ppt/slides/slide113.xml"/>
  <Override ContentType="application/vnd.openxmlformats-officedocument.presentationml.slide+xml" PartName="/ppt/slides/slide114.xml"/>
  <Override ContentType="application/vnd.openxmlformats-officedocument.presentationml.slide+xml" PartName="/ppt/slides/slide115.xml"/>
  <Override ContentType="application/vnd.openxmlformats-officedocument.presentationml.slide+xml" PartName="/ppt/slides/slide116.xml"/>
  <Override ContentType="application/vnd.openxmlformats-officedocument.presentationml.slide+xml" PartName="/ppt/slides/slide117.xml"/>
  <Override ContentType="application/vnd.openxmlformats-officedocument.presentationml.slide+xml" PartName="/ppt/slides/slide118.xml"/>
  <Override ContentType="application/vnd.openxmlformats-officedocument.presentationml.slide+xml" PartName="/ppt/slides/slide119.xml"/>
  <Override ContentType="application/vnd.openxmlformats-officedocument.presentationml.slide+xml" PartName="/ppt/slides/slide120.xml"/>
  <Override ContentType="application/vnd.openxmlformats-officedocument.presentationml.slide+xml" PartName="/ppt/slides/slide121.xml"/>
  <Override ContentType="application/vnd.openxmlformats-officedocument.presentationml.slide+xml" PartName="/ppt/slides/slide122.xml"/>
  <Override ContentType="application/vnd.openxmlformats-officedocument.presentationml.slide+xml" PartName="/ppt/slides/slide123.xml"/>
  <Override ContentType="application/vnd.openxmlformats-officedocument.presentationml.slide+xml" PartName="/ppt/slides/slide124.xml"/>
  <Override ContentType="application/vnd.openxmlformats-officedocument.presentationml.slide+xml" PartName="/ppt/slides/slide125.xml"/>
  <Override ContentType="application/vnd.openxmlformats-officedocument.presentationml.slide+xml" PartName="/ppt/slides/slide126.xml"/>
  <Override ContentType="application/vnd.openxmlformats-officedocument.presentationml.slide+xml" PartName="/ppt/slides/slide127.xml"/>
  <Override ContentType="application/vnd.openxmlformats-officedocument.presentationml.slide+xml" PartName="/ppt/slides/slide128.xml"/>
  <Override ContentType="application/vnd.openxmlformats-officedocument.presentationml.slide+xml" PartName="/ppt/slides/slide129.xml"/>
  <Override ContentType="application/vnd.openxmlformats-officedocument.presentationml.slide+xml" PartName="/ppt/slides/slide130.xml"/>
  <Override ContentType="application/vnd.openxmlformats-officedocument.presentationml.slide+xml" PartName="/ppt/slides/slide131.xml"/>
  <Override ContentType="application/vnd.openxmlformats-officedocument.presentationml.slide+xml" PartName="/ppt/slides/slide132.xml"/>
  <Override ContentType="application/vnd.openxmlformats-officedocument.presentationml.slide+xml" PartName="/ppt/slides/slide133.xml"/>
  <Override ContentType="application/vnd.openxmlformats-officedocument.presentationml.slide+xml" PartName="/ppt/slides/slide134.xml"/>
  <Override ContentType="application/vnd.openxmlformats-officedocument.presentationml.slide+xml" PartName="/ppt/slides/slide135.xml"/>
  <Override ContentType="application/vnd.openxmlformats-officedocument.presentationml.slide+xml" PartName="/ppt/slides/slide136.xml"/>
  <Override ContentType="application/vnd.openxmlformats-officedocument.presentationml.slide+xml" PartName="/ppt/slides/slide137.xml"/>
  <Override ContentType="application/vnd.openxmlformats-officedocument.presentationml.slide+xml" PartName="/ppt/slides/slide138.xml"/>
  <Override ContentType="application/vnd.openxmlformats-officedocument.presentationml.slide+xml" PartName="/ppt/slides/slide139.xml"/>
  <Override ContentType="application/vnd.openxmlformats-officedocument.presentationml.slide+xml" PartName="/ppt/slides/slide140.xml"/>
  <Override ContentType="application/vnd.openxmlformats-officedocument.presentationml.slide+xml" PartName="/ppt/slides/slide141.xml"/>
  <Override ContentType="application/vnd.openxmlformats-officedocument.presentationml.slide+xml" PartName="/ppt/slides/slide142.xml"/>
  <Override ContentType="application/vnd.openxmlformats-officedocument.presentationml.slide+xml" PartName="/ppt/slides/slide143.xml"/>
  <Override ContentType="application/vnd.openxmlformats-officedocument.presentationml.slide+xml" PartName="/ppt/slides/slide144.xml"/>
  <Override ContentType="application/vnd.openxmlformats-officedocument.presentationml.slide+xml" PartName="/ppt/slides/slide145.xml"/>
  <Override ContentType="application/vnd.openxmlformats-officedocument.presentationml.slide+xml" PartName="/ppt/slides/slide146.xml"/>
  <Override ContentType="application/vnd.openxmlformats-officedocument.presentationml.slide+xml" PartName="/ppt/slides/slide147.xml"/>
  <Override ContentType="application/vnd.openxmlformats-officedocument.presentationml.slide+xml" PartName="/ppt/slides/slide148.xml"/>
  <Override ContentType="application/vnd.openxmlformats-officedocument.presentationml.slide+xml" PartName="/ppt/slides/slide149.xml"/>
  <Override ContentType="application/vnd.openxmlformats-officedocument.presentationml.slide+xml" PartName="/ppt/slides/slide150.xml"/>
  <Override ContentType="application/vnd.openxmlformats-officedocument.presentationml.slide+xml" PartName="/ppt/slides/slide151.xml"/>
  <Override ContentType="application/vnd.openxmlformats-officedocument.presentationml.slide+xml" PartName="/ppt/slides/slide152.xml"/>
  <Override ContentType="application/vnd.openxmlformats-officedocument.presentationml.slide+xml" PartName="/ppt/slides/slide153.xml"/>
  <Override ContentType="application/vnd.openxmlformats-officedocument.presentationml.slide+xml" PartName="/ppt/slides/slide154.xml"/>
  <Override ContentType="application/vnd.openxmlformats-officedocument.presentationml.slide+xml" PartName="/ppt/slides/slide155.xml"/>
  <Override ContentType="application/vnd.openxmlformats-officedocument.presentationml.slide+xml" PartName="/ppt/slides/slide156.xml"/>
  <Override ContentType="application/vnd.openxmlformats-officedocument.presentationml.slide+xml" PartName="/ppt/slides/slide157.xml"/>
  <Override ContentType="application/vnd.openxmlformats-officedocument.presentationml.slide+xml" PartName="/ppt/slides/slide158.xml"/>
  <Override ContentType="application/vnd.openxmlformats-officedocument.presentationml.slide+xml" PartName="/ppt/slides/slide159.xml"/>
  <Override ContentType="application/vnd.openxmlformats-officedocument.presentationml.slide+xml" PartName="/ppt/slides/slide160.xml"/>
  <Override ContentType="application/vnd.openxmlformats-officedocument.presentationml.slide+xml" PartName="/ppt/slides/slide161.xml"/>
  <Override ContentType="application/vnd.openxmlformats-officedocument.presentationml.slide+xml" PartName="/ppt/slides/slide162.xml"/>
  <Override ContentType="application/vnd.openxmlformats-officedocument.presentationml.slide+xml" PartName="/ppt/slides/slide163.xml"/>
  <Override ContentType="application/vnd.openxmlformats-officedocument.presentationml.slide+xml" PartName="/ppt/slides/slide164.xml"/>
  <Override ContentType="application/vnd.openxmlformats-officedocument.presentationml.slide+xml" PartName="/ppt/slides/slide165.xml"/>
  <Override ContentType="application/vnd.openxmlformats-officedocument.presentationml.slide+xml" PartName="/ppt/slides/slide166.xml"/>
  <Override ContentType="application/vnd.openxmlformats-officedocument.presentationml.slide+xml" PartName="/ppt/slides/slide167.xml"/>
  <Override ContentType="application/vnd.openxmlformats-officedocument.presentationml.slide+xml" PartName="/ppt/slides/slide168.xml"/>
  <Override ContentType="application/vnd.openxmlformats-officedocument.presentationml.slide+xml" PartName="/ppt/slides/slide169.xml"/>
  <Override ContentType="application/vnd.openxmlformats-officedocument.presentationml.slide+xml" PartName="/ppt/slides/slide170.xml"/>
  <Override ContentType="application/vnd.openxmlformats-officedocument.presentationml.slide+xml" PartName="/ppt/slides/slide171.xml"/>
  <Override ContentType="application/vnd.openxmlformats-officedocument.presentationml.slide+xml" PartName="/ppt/slides/slide172.xml"/>
  <Override ContentType="application/vnd.openxmlformats-officedocument.presentationml.slide+xml" PartName="/ppt/slides/slide173.xml"/>
  <Override ContentType="application/vnd.openxmlformats-officedocument.presentationml.slide+xml" PartName="/ppt/slides/slide174.xml"/>
  <Override ContentType="application/vnd.openxmlformats-officedocument.presentationml.slide+xml" PartName="/ppt/slides/slide175.xml"/>
  <Override ContentType="application/vnd.openxmlformats-officedocument.presentationml.slide+xml" PartName="/ppt/slides/slide176.xml"/>
  <Override ContentType="application/vnd.openxmlformats-officedocument.presentationml.slide+xml" PartName="/ppt/slides/slide177.xml"/>
  <Override ContentType="application/vnd.openxmlformats-officedocument.presentationml.slide+xml" PartName="/ppt/slides/slide178.xml"/>
  <Override ContentType="application/vnd.openxmlformats-officedocument.presentationml.slide+xml" PartName="/ppt/slides/slide179.xml"/>
  <Override ContentType="application/vnd.openxmlformats-officedocument.presentationml.slide+xml" PartName="/ppt/slides/slide180.xml"/>
  <Override ContentType="application/vnd.openxmlformats-officedocument.presentationml.slide+xml" PartName="/ppt/slides/slide181.xml"/>
  <Override ContentType="application/vnd.openxmlformats-officedocument.presentationml.slide+xml" PartName="/ppt/slides/slide182.xml"/>
  <Override ContentType="application/vnd.openxmlformats-officedocument.presentationml.slide+xml" PartName="/ppt/slides/slide183.xml"/>
  <Override ContentType="application/vnd.openxmlformats-officedocument.presentationml.slide+xml" PartName="/ppt/slides/slide184.xml"/>
  <Override ContentType="application/vnd.openxmlformats-officedocument.presentationml.slide+xml" PartName="/ppt/slides/slide185.xml"/>
  <Override ContentType="application/vnd.openxmlformats-officedocument.presentationml.slide+xml" PartName="/ppt/slides/slide186.xml"/>
  <Override ContentType="application/vnd.openxmlformats-officedocument.presentationml.slide+xml" PartName="/ppt/slides/slide187.xml"/>
  <Override ContentType="application/vnd.openxmlformats-officedocument.presentationml.slide+xml" PartName="/ppt/slides/slide188.xml"/>
  <Override ContentType="application/vnd.openxmlformats-officedocument.presentationml.slide+xml" PartName="/ppt/slides/slide189.xml"/>
  <Override ContentType="application/vnd.openxmlformats-officedocument.presentationml.slide+xml" PartName="/ppt/slides/slide190.xml"/>
  <Override ContentType="application/vnd.openxmlformats-officedocument.presentationml.slide+xml" PartName="/ppt/slides/slide191.xml"/>
  <Override ContentType="application/vnd.openxmlformats-officedocument.presentationml.slide+xml" PartName="/ppt/slides/slide192.xml"/>
  <Override ContentType="application/vnd.openxmlformats-officedocument.presentationml.slide+xml" PartName="/ppt/slides/slide193.xml"/>
  <Override ContentType="application/vnd.openxmlformats-officedocument.presentationml.slide+xml" PartName="/ppt/slides/slide194.xml"/>
  <Override ContentType="application/vnd.openxmlformats-officedocument.presentationml.slide+xml" PartName="/ppt/slides/slide195.xml"/>
  <Override ContentType="application/vnd.openxmlformats-officedocument.presentationml.slide+xml" PartName="/ppt/slides/slide196.xml"/>
  <Override ContentType="application/vnd.openxmlformats-officedocument.presentationml.slide+xml" PartName="/ppt/slides/slide197.xml"/>
  <Override ContentType="application/vnd.openxmlformats-officedocument.presentationml.slide+xml" PartName="/ppt/slides/slide198.xml"/>
  <Override ContentType="application/vnd.openxmlformats-officedocument.presentationml.slide+xml" PartName="/ppt/slides/slide199.xml"/>
  <Override ContentType="application/vnd.openxmlformats-officedocument.presentationml.slide+xml" PartName="/ppt/slides/slide200.xml"/>
  <Override ContentType="application/vnd.openxmlformats-officedocument.presentationml.slide+xml" PartName="/ppt/slides/slide201.xml"/>
  <Override ContentType="application/vnd.openxmlformats-officedocument.presentationml.slide+xml" PartName="/ppt/slides/slide202.xml"/>
  <Override ContentType="application/vnd.openxmlformats-officedocument.presentationml.slide+xml" PartName="/ppt/slides/slide203.xml"/>
  <Override ContentType="application/vnd.openxmlformats-officedocument.presentationml.slide+xml" PartName="/ppt/slides/slide204.xml"/>
  <Override ContentType="application/vnd.openxmlformats-officedocument.presentationml.slide+xml" PartName="/ppt/slides/slide205.xml"/>
  <Override ContentType="application/vnd.openxmlformats-officedocument.presentationml.slide+xml" PartName="/ppt/slides/slide206.xml"/>
  <Override ContentType="application/vnd.openxmlformats-officedocument.presentationml.slide+xml" PartName="/ppt/slides/slide207.xml"/>
  <Override ContentType="application/vnd.openxmlformats-officedocument.presentationml.slide+xml" PartName="/ppt/slides/slide208.xml"/>
  <Override ContentType="application/vnd.openxmlformats-officedocument.presentationml.slide+xml" PartName="/ppt/slides/slide209.xml"/>
  <Override ContentType="application/vnd.openxmlformats-officedocument.presentationml.slide+xml" PartName="/ppt/slides/slide210.xml"/>
  <Override ContentType="application/vnd.openxmlformats-officedocument.presentationml.slide+xml" PartName="/ppt/slides/slide211.xml"/>
  <Override ContentType="application/vnd.openxmlformats-officedocument.presentationml.slide+xml" PartName="/ppt/slides/slide212.xml"/>
  <Override ContentType="application/vnd.openxmlformats-officedocument.presentationml.slide+xml" PartName="/ppt/slides/slide213.xml"/>
  <Override ContentType="application/vnd.openxmlformats-officedocument.presentationml.slide+xml" PartName="/ppt/slides/slide214.xml"/>
  <Override ContentType="application/vnd.openxmlformats-officedocument.presentationml.slide+xml" PartName="/ppt/slides/slide215.xml"/>
  <Override ContentType="application/vnd.openxmlformats-officedocument.presentationml.slide+xml" PartName="/ppt/slides/slide216.xml"/>
  <Override ContentType="application/vnd.openxmlformats-officedocument.presentationml.slide+xml" PartName="/ppt/slides/slide217.xml"/>
  <Override ContentType="application/vnd.openxmlformats-officedocument.presentationml.slide+xml" PartName="/ppt/slides/slide218.xml"/>
  <Override ContentType="application/vnd.openxmlformats-officedocument.presentationml.slide+xml" PartName="/ppt/slides/slide219.xml"/>
  <Override ContentType="application/vnd.openxmlformats-officedocument.presentationml.slide+xml" PartName="/ppt/slides/slide220.xml"/>
  <Override ContentType="application/vnd.openxmlformats-officedocument.presentationml.slide+xml" PartName="/ppt/slides/slide221.xml"/>
  <Override ContentType="application/vnd.openxmlformats-officedocument.presentationml.slide+xml" PartName="/ppt/slides/slide222.xml"/>
  <Override ContentType="application/vnd.openxmlformats-officedocument.presentationml.slide+xml" PartName="/ppt/slides/slide223.xml"/>
  <Override ContentType="application/vnd.openxmlformats-officedocument.presentationml.slide+xml" PartName="/ppt/slides/slide224.xml"/>
  <Override ContentType="application/vnd.openxmlformats-officedocument.presentationml.slide+xml" PartName="/ppt/slides/slide225.xml"/>
  <Override ContentType="application/vnd.openxmlformats-officedocument.presentationml.slide+xml" PartName="/ppt/slides/slide226.xml"/>
  <Override ContentType="application/vnd.openxmlformats-officedocument.presentationml.slide+xml" PartName="/ppt/slides/slide227.xml"/>
  <Override ContentType="application/vnd.openxmlformats-officedocument.presentationml.slide+xml" PartName="/ppt/slides/slide228.xml"/>
  <Override ContentType="application/vnd.openxmlformats-officedocument.presentationml.slide+xml" PartName="/ppt/slides/slide229.xml"/>
  <Override ContentType="application/vnd.openxmlformats-officedocument.presentationml.slide+xml" PartName="/ppt/slides/slide230.xml"/>
  <Override ContentType="application/vnd.openxmlformats-officedocument.presentationml.slide+xml" PartName="/ppt/slides/slide231.xml"/>
  <Override ContentType="application/vnd.openxmlformats-officedocument.presentationml.slide+xml" PartName="/ppt/slides/slide232.xml"/>
  <Override ContentType="application/vnd.openxmlformats-officedocument.presentationml.slide+xml" PartName="/ppt/slides/slide233.xml"/>
  <Override ContentType="application/vnd.openxmlformats-officedocument.presentationml.slide+xml" PartName="/ppt/slides/slide234.xml"/>
  <Override ContentType="application/vnd.openxmlformats-officedocument.presentationml.slide+xml" PartName="/ppt/slides/slide235.xml"/>
  <Override ContentType="application/vnd.openxmlformats-officedocument.presentationml.slide+xml" PartName="/ppt/slides/slide236.xml"/>
  <Override ContentType="application/vnd.openxmlformats-officedocument.presentationml.slide+xml" PartName="/ppt/slides/slide237.xml"/>
  <Override ContentType="application/vnd.openxmlformats-officedocument.presentationml.slide+xml" PartName="/ppt/slides/slide238.xml"/>
  <Override ContentType="application/vnd.openxmlformats-officedocument.presentationml.slide+xml" PartName="/ppt/slides/slide239.xml"/>
  <Override ContentType="application/vnd.openxmlformats-officedocument.presentationml.slide+xml" PartName="/ppt/slides/slide240.xml"/>
  <Override ContentType="application/vnd.openxmlformats-officedocument.presentationml.slide+xml" PartName="/ppt/slides/slide241.xml"/>
  <Override ContentType="application/vnd.openxmlformats-officedocument.presentationml.slide+xml" PartName="/ppt/slides/slide242.xml"/>
  <Override ContentType="application/vnd.openxmlformats-officedocument.presentationml.slide+xml" PartName="/ppt/slides/slide243.xml"/>
  <Override ContentType="application/vnd.openxmlformats-officedocument.presentationml.slide+xml" PartName="/ppt/slides/slide244.xml"/>
  <Override ContentType="application/vnd.openxmlformats-officedocument.presentationml.slide+xml" PartName="/ppt/slides/slide245.xml"/>
  <Override ContentType="application/vnd.openxmlformats-officedocument.presentationml.slide+xml" PartName="/ppt/slides/slide246.xml"/>
  <Override ContentType="application/vnd.openxmlformats-officedocument.presentationml.slide+xml" PartName="/ppt/slides/slide247.xml"/>
  <Override ContentType="application/vnd.openxmlformats-officedocument.presentationml.slide+xml" PartName="/ppt/slides/slide248.xml"/>
  <Override ContentType="application/vnd.openxmlformats-officedocument.presentationml.slide+xml" PartName="/ppt/slides/slide249.xml"/>
  <Override ContentType="application/vnd.openxmlformats-officedocument.presentationml.slide+xml" PartName="/ppt/slides/slide250.xml"/>
  <Override ContentType="application/vnd.openxmlformats-officedocument.presentationml.slide+xml" PartName="/ppt/slides/slide251.xml"/>
  <Override ContentType="application/vnd.openxmlformats-officedocument.presentationml.slide+xml" PartName="/ppt/slides/slide252.xml"/>
  <Override ContentType="application/vnd.openxmlformats-officedocument.presentationml.slide+xml" PartName="/ppt/slides/slide253.xml"/>
  <Override ContentType="application/vnd.openxmlformats-officedocument.presentationml.slide+xml" PartName="/ppt/slides/slide254.xml"/>
  <Override ContentType="application/vnd.openxmlformats-officedocument.presentationml.slide+xml" PartName="/ppt/slides/slide255.xml"/>
  <Override ContentType="application/vnd.openxmlformats-officedocument.presentationml.slide+xml" PartName="/ppt/slides/slide256.xml"/>
  <Override ContentType="application/vnd.openxmlformats-officedocument.presentationml.slide+xml" PartName="/ppt/slides/slide257.xml"/>
  <Override ContentType="application/vnd.openxmlformats-officedocument.presentationml.slide+xml" PartName="/ppt/slides/slide258.xml"/>
  <Override ContentType="application/vnd.openxmlformats-officedocument.presentationml.slide+xml" PartName="/ppt/slides/slide259.xml"/>
  <Override ContentType="application/vnd.openxmlformats-officedocument.presentationml.slide+xml" PartName="/ppt/slides/slide260.xml"/>
  <Override ContentType="application/vnd.openxmlformats-officedocument.presentationml.slide+xml" PartName="/ppt/slides/slide261.xml"/>
  <Override ContentType="application/vnd.openxmlformats-officedocument.presentationml.slide+xml" PartName="/ppt/slides/slide262.xml"/>
  <Override ContentType="application/vnd.openxmlformats-officedocument.presentationml.slide+xml" PartName="/ppt/slides/slide263.xml"/>
  <Override ContentType="application/vnd.openxmlformats-officedocument.presentationml.slide+xml" PartName="/ppt/slides/slide264.xml"/>
  <Override ContentType="application/vnd.openxmlformats-officedocument.presentationml.slide+xml" PartName="/ppt/slides/slide265.xml"/>
  <Override ContentType="application/vnd.openxmlformats-officedocument.presentationml.slide+xml" PartName="/ppt/slides/slide266.xml"/>
  <Override ContentType="application/vnd.openxmlformats-officedocument.presentationml.slide+xml" PartName="/ppt/slides/slide267.xml"/>
  <Override ContentType="application/vnd.openxmlformats-officedocument.presentationml.slide+xml" PartName="/ppt/slides/slide268.xml"/>
  <Override ContentType="application/vnd.openxmlformats-officedocument.presentationml.slide+xml" PartName="/ppt/slides/slide269.xml"/>
  <Override ContentType="application/vnd.openxmlformats-officedocument.presentationml.slide+xml" PartName="/ppt/slides/slide270.xml"/>
  <Override ContentType="application/vnd.openxmlformats-officedocument.presentationml.slide+xml" PartName="/ppt/slides/slide271.xml"/>
  <Override ContentType="application/vnd.openxmlformats-officedocument.presentationml.slide+xml" PartName="/ppt/slides/slide272.xml"/>
  <Override ContentType="application/vnd.openxmlformats-officedocument.presentationml.slide+xml" PartName="/ppt/slides/slide273.xml"/>
  <Override ContentType="application/vnd.openxmlformats-officedocument.presentationml.slide+xml" PartName="/ppt/slides/slide274.xml"/>
  <Override ContentType="application/vnd.openxmlformats-officedocument.presentationml.slide+xml" PartName="/ppt/slides/slide275.xml"/>
  <Override ContentType="application/vnd.openxmlformats-officedocument.presentationml.slide+xml" PartName="/ppt/slides/slide276.xml"/>
  <Override ContentType="application/vnd.openxmlformats-officedocument.presentationml.slide+xml" PartName="/ppt/slides/slide277.xml"/>
  <Override ContentType="application/vnd.openxmlformats-officedocument.presentationml.slide+xml" PartName="/ppt/slides/slide278.xml"/>
  <Override ContentType="application/vnd.openxmlformats-officedocument.presentationml.slide+xml" PartName="/ppt/slides/slide279.xml"/>
  <Override ContentType="application/vnd.openxmlformats-officedocument.presentationml.slide+xml" PartName="/ppt/slides/slide280.xml"/>
  <Override ContentType="application/vnd.openxmlformats-officedocument.presentationml.slide+xml" PartName="/ppt/slides/slide281.xml"/>
  <Override ContentType="application/vnd.openxmlformats-officedocument.presentationml.slide+xml" PartName="/ppt/slides/slide282.xml"/>
  <Override ContentType="application/vnd.openxmlformats-officedocument.presentationml.slide+xml" PartName="/ppt/slides/slide283.xml"/>
  <Override ContentType="application/vnd.openxmlformats-officedocument.presentationml.slide+xml" PartName="/ppt/slides/slide284.xml"/>
  <Override ContentType="application/vnd.openxmlformats-officedocument.presentationml.slide+xml" PartName="/ppt/slides/slide285.xml"/>
  <Override ContentType="application/vnd.openxmlformats-officedocument.presentationml.slide+xml" PartName="/ppt/slides/slide286.xml"/>
  <Override ContentType="application/vnd.openxmlformats-officedocument.presentationml.slide+xml" PartName="/ppt/slides/slide287.xml"/>
  <Override ContentType="application/vnd.openxmlformats-officedocument.presentationml.slide+xml" PartName="/ppt/slides/slide288.xml"/>
  <Override ContentType="application/vnd.openxmlformats-officedocument.presentationml.slide+xml" PartName="/ppt/slides/slide289.xml"/>
  <Override ContentType="application/vnd.openxmlformats-officedocument.presentationml.slide+xml" PartName="/ppt/slides/slide290.xml"/>
  <Override ContentType="application/vnd.openxmlformats-officedocument.presentationml.slide+xml" PartName="/ppt/slides/slide291.xml"/>
  <Override ContentType="application/vnd.openxmlformats-officedocument.presentationml.slide+xml" PartName="/ppt/slides/slide292.xml"/>
  <Override ContentType="application/vnd.openxmlformats-officedocument.presentationml.slide+xml" PartName="/ppt/slides/slide293.xml"/>
  <Override ContentType="application/vnd.openxmlformats-officedocument.presentationml.slide+xml" PartName="/ppt/slides/slide294.xml"/>
  <Override ContentType="application/vnd.openxmlformats-officedocument.presentationml.slide+xml" PartName="/ppt/slides/slide295.xml"/>
  <Override ContentType="application/vnd.openxmlformats-officedocument.presentationml.slide+xml" PartName="/ppt/slides/slide296.xml"/>
  <Override ContentType="application/vnd.openxmlformats-officedocument.presentationml.slide+xml" PartName="/ppt/slides/slide297.xml"/>
  <Override ContentType="application/vnd.openxmlformats-officedocument.presentationml.slide+xml" PartName="/ppt/slides/slide298.xml"/>
  <Override ContentType="application/vnd.openxmlformats-officedocument.presentationml.slide+xml" PartName="/ppt/slides/slide299.xml"/>
  <Override ContentType="application/vnd.openxmlformats-officedocument.presentationml.slide+xml" PartName="/ppt/slides/slide30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02"/>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500" r:id="rId14"/>
    <p:sldId id="270" r:id="rId15"/>
    <p:sldId id="271" r:id="rId16"/>
    <p:sldId id="272" r:id="rId17"/>
    <p:sldId id="499" r:id="rId18"/>
    <p:sldId id="273" r:id="rId19"/>
    <p:sldId id="274" r:id="rId20"/>
    <p:sldId id="501" r:id="rId21"/>
    <p:sldId id="275" r:id="rId22"/>
    <p:sldId id="276" r:id="rId23"/>
    <p:sldId id="277" r:id="rId24"/>
    <p:sldId id="278" r:id="rId25"/>
    <p:sldId id="502" r:id="rId26"/>
    <p:sldId id="503" r:id="rId27"/>
    <p:sldId id="279" r:id="rId28"/>
    <p:sldId id="280" r:id="rId29"/>
    <p:sldId id="281" r:id="rId30"/>
    <p:sldId id="282" r:id="rId31"/>
    <p:sldId id="283" r:id="rId32"/>
    <p:sldId id="504" r:id="rId33"/>
    <p:sldId id="505" r:id="rId34"/>
    <p:sldId id="284" r:id="rId35"/>
    <p:sldId id="285" r:id="rId36"/>
    <p:sldId id="286" r:id="rId37"/>
    <p:sldId id="287" r:id="rId38"/>
    <p:sldId id="288" r:id="rId39"/>
    <p:sldId id="289" r:id="rId40"/>
    <p:sldId id="290" r:id="rId41"/>
    <p:sldId id="291" r:id="rId42"/>
    <p:sldId id="506" r:id="rId43"/>
    <p:sldId id="292" r:id="rId44"/>
    <p:sldId id="293" r:id="rId45"/>
    <p:sldId id="294" r:id="rId46"/>
    <p:sldId id="295" r:id="rId47"/>
    <p:sldId id="296" r:id="rId48"/>
    <p:sldId id="297" r:id="rId49"/>
    <p:sldId id="298" r:id="rId50"/>
    <p:sldId id="299" r:id="rId51"/>
    <p:sldId id="300" r:id="rId52"/>
    <p:sldId id="301" r:id="rId53"/>
    <p:sldId id="507" r:id="rId54"/>
    <p:sldId id="302" r:id="rId55"/>
    <p:sldId id="303" r:id="rId56"/>
    <p:sldId id="304" r:id="rId57"/>
    <p:sldId id="305" r:id="rId58"/>
    <p:sldId id="306" r:id="rId59"/>
    <p:sldId id="508" r:id="rId60"/>
    <p:sldId id="307" r:id="rId61"/>
    <p:sldId id="308" r:id="rId62"/>
    <p:sldId id="309" r:id="rId63"/>
    <p:sldId id="310" r:id="rId64"/>
    <p:sldId id="311" r:id="rId65"/>
    <p:sldId id="312" r:id="rId66"/>
    <p:sldId id="509" r:id="rId67"/>
    <p:sldId id="313" r:id="rId68"/>
    <p:sldId id="314" r:id="rId69"/>
    <p:sldId id="315" r:id="rId70"/>
    <p:sldId id="510" r:id="rId71"/>
    <p:sldId id="316" r:id="rId72"/>
    <p:sldId id="317" r:id="rId73"/>
    <p:sldId id="318" r:id="rId74"/>
    <p:sldId id="319" r:id="rId75"/>
    <p:sldId id="511" r:id="rId76"/>
    <p:sldId id="512" r:id="rId77"/>
    <p:sldId id="320" r:id="rId78"/>
    <p:sldId id="321" r:id="rId79"/>
    <p:sldId id="322" r:id="rId80"/>
    <p:sldId id="323" r:id="rId81"/>
    <p:sldId id="513" r:id="rId82"/>
    <p:sldId id="324" r:id="rId83"/>
    <p:sldId id="325" r:id="rId84"/>
    <p:sldId id="326" r:id="rId85"/>
    <p:sldId id="514" r:id="rId86"/>
    <p:sldId id="327" r:id="rId87"/>
    <p:sldId id="328" r:id="rId88"/>
    <p:sldId id="329" r:id="rId89"/>
    <p:sldId id="330" r:id="rId90"/>
    <p:sldId id="331" r:id="rId91"/>
    <p:sldId id="515" r:id="rId92"/>
    <p:sldId id="332" r:id="rId93"/>
    <p:sldId id="333" r:id="rId94"/>
    <p:sldId id="334" r:id="rId95"/>
    <p:sldId id="335" r:id="rId96"/>
    <p:sldId id="336" r:id="rId97"/>
    <p:sldId id="516" r:id="rId98"/>
    <p:sldId id="337" r:id="rId99"/>
    <p:sldId id="338" r:id="rId100"/>
    <p:sldId id="339" r:id="rId101"/>
    <p:sldId id="340" r:id="rId102"/>
    <p:sldId id="341" r:id="rId103"/>
    <p:sldId id="342" r:id="rId104"/>
    <p:sldId id="343" r:id="rId105"/>
    <p:sldId id="517" r:id="rId106"/>
    <p:sldId id="344" r:id="rId107"/>
    <p:sldId id="345" r:id="rId108"/>
    <p:sldId id="346" r:id="rId109"/>
    <p:sldId id="347" r:id="rId110"/>
    <p:sldId id="348" r:id="rId111"/>
    <p:sldId id="518" r:id="rId112"/>
    <p:sldId id="349" r:id="rId113"/>
    <p:sldId id="350" r:id="rId114"/>
    <p:sldId id="351" r:id="rId115"/>
    <p:sldId id="352" r:id="rId116"/>
    <p:sldId id="353" r:id="rId117"/>
    <p:sldId id="354" r:id="rId118"/>
    <p:sldId id="355" r:id="rId119"/>
    <p:sldId id="519" r:id="rId120"/>
    <p:sldId id="356" r:id="rId121"/>
    <p:sldId id="357" r:id="rId122"/>
    <p:sldId id="358" r:id="rId123"/>
    <p:sldId id="359" r:id="rId124"/>
    <p:sldId id="520" r:id="rId125"/>
    <p:sldId id="360" r:id="rId126"/>
    <p:sldId id="361" r:id="rId127"/>
    <p:sldId id="362" r:id="rId128"/>
    <p:sldId id="363" r:id="rId129"/>
    <p:sldId id="521" r:id="rId130"/>
    <p:sldId id="364" r:id="rId131"/>
    <p:sldId id="365" r:id="rId132"/>
    <p:sldId id="366" r:id="rId133"/>
    <p:sldId id="367" r:id="rId134"/>
    <p:sldId id="522" r:id="rId135"/>
    <p:sldId id="368" r:id="rId136"/>
    <p:sldId id="369" r:id="rId137"/>
    <p:sldId id="370" r:id="rId138"/>
    <p:sldId id="371" r:id="rId139"/>
    <p:sldId id="523" r:id="rId140"/>
    <p:sldId id="372" r:id="rId141"/>
    <p:sldId id="373" r:id="rId142"/>
    <p:sldId id="374" r:id="rId143"/>
    <p:sldId id="375" r:id="rId144"/>
    <p:sldId id="376" r:id="rId145"/>
    <p:sldId id="524" r:id="rId146"/>
    <p:sldId id="377" r:id="rId147"/>
    <p:sldId id="378" r:id="rId148"/>
    <p:sldId id="379" r:id="rId149"/>
    <p:sldId id="525" r:id="rId150"/>
    <p:sldId id="380" r:id="rId151"/>
    <p:sldId id="381" r:id="rId152"/>
    <p:sldId id="382" r:id="rId153"/>
    <p:sldId id="526" r:id="rId154"/>
    <p:sldId id="383" r:id="rId155"/>
    <p:sldId id="384" r:id="rId156"/>
    <p:sldId id="385" r:id="rId157"/>
    <p:sldId id="527" r:id="rId158"/>
    <p:sldId id="386" r:id="rId159"/>
    <p:sldId id="387" r:id="rId160"/>
    <p:sldId id="388" r:id="rId161"/>
    <p:sldId id="389" r:id="rId162"/>
    <p:sldId id="528" r:id="rId163"/>
    <p:sldId id="390" r:id="rId164"/>
    <p:sldId id="391" r:id="rId165"/>
    <p:sldId id="392" r:id="rId166"/>
    <p:sldId id="529" r:id="rId167"/>
    <p:sldId id="393" r:id="rId168"/>
    <p:sldId id="394" r:id="rId169"/>
    <p:sldId id="395" r:id="rId170"/>
    <p:sldId id="530" r:id="rId171"/>
    <p:sldId id="396" r:id="rId172"/>
    <p:sldId id="397" r:id="rId173"/>
    <p:sldId id="398" r:id="rId174"/>
    <p:sldId id="399" r:id="rId175"/>
    <p:sldId id="531" r:id="rId176"/>
    <p:sldId id="400" r:id="rId177"/>
    <p:sldId id="401" r:id="rId178"/>
    <p:sldId id="402" r:id="rId179"/>
    <p:sldId id="403" r:id="rId180"/>
    <p:sldId id="404" r:id="rId181"/>
    <p:sldId id="405" r:id="rId182"/>
    <p:sldId id="406" r:id="rId183"/>
    <p:sldId id="532" r:id="rId184"/>
    <p:sldId id="407" r:id="rId185"/>
    <p:sldId id="408" r:id="rId186"/>
    <p:sldId id="409" r:id="rId187"/>
    <p:sldId id="533" r:id="rId188"/>
    <p:sldId id="410" r:id="rId189"/>
    <p:sldId id="411" r:id="rId190"/>
    <p:sldId id="412" r:id="rId191"/>
    <p:sldId id="413" r:id="rId192"/>
    <p:sldId id="414" r:id="rId193"/>
    <p:sldId id="534" r:id="rId194"/>
    <p:sldId id="415" r:id="rId195"/>
    <p:sldId id="416" r:id="rId196"/>
    <p:sldId id="417" r:id="rId197"/>
    <p:sldId id="535" r:id="rId198"/>
    <p:sldId id="418" r:id="rId199"/>
    <p:sldId id="419" r:id="rId200"/>
    <p:sldId id="420" r:id="rId201"/>
    <p:sldId id="421" r:id="rId202"/>
    <p:sldId id="422" r:id="rId203"/>
    <p:sldId id="423" r:id="rId204"/>
    <p:sldId id="536" r:id="rId205"/>
    <p:sldId id="424" r:id="rId206"/>
    <p:sldId id="425" r:id="rId207"/>
    <p:sldId id="426" r:id="rId208"/>
    <p:sldId id="427" r:id="rId209"/>
    <p:sldId id="537" r:id="rId210"/>
    <p:sldId id="428" r:id="rId211"/>
    <p:sldId id="429" r:id="rId212"/>
    <p:sldId id="430" r:id="rId213"/>
    <p:sldId id="431" r:id="rId214"/>
    <p:sldId id="538" r:id="rId215"/>
    <p:sldId id="432" r:id="rId216"/>
    <p:sldId id="433" r:id="rId217"/>
    <p:sldId id="434" r:id="rId218"/>
    <p:sldId id="539" r:id="rId219"/>
    <p:sldId id="435" r:id="rId220"/>
    <p:sldId id="436" r:id="rId221"/>
    <p:sldId id="437" r:id="rId222"/>
    <p:sldId id="438" r:id="rId223"/>
    <p:sldId id="439" r:id="rId224"/>
    <p:sldId id="440" r:id="rId225"/>
    <p:sldId id="540" r:id="rId226"/>
    <p:sldId id="441" r:id="rId227"/>
    <p:sldId id="442" r:id="rId228"/>
    <p:sldId id="443" r:id="rId229"/>
    <p:sldId id="444" r:id="rId230"/>
    <p:sldId id="541" r:id="rId231"/>
    <p:sldId id="542" r:id="rId232"/>
    <p:sldId id="445" r:id="rId233"/>
    <p:sldId id="446" r:id="rId234"/>
    <p:sldId id="447" r:id="rId235"/>
    <p:sldId id="448" r:id="rId236"/>
    <p:sldId id="543" r:id="rId237"/>
    <p:sldId id="449" r:id="rId238"/>
    <p:sldId id="450" r:id="rId239"/>
    <p:sldId id="451" r:id="rId240"/>
    <p:sldId id="452" r:id="rId241"/>
    <p:sldId id="544" r:id="rId242"/>
    <p:sldId id="545" r:id="rId243"/>
    <p:sldId id="453" r:id="rId244"/>
    <p:sldId id="454" r:id="rId245"/>
    <p:sldId id="455" r:id="rId246"/>
    <p:sldId id="456" r:id="rId247"/>
    <p:sldId id="457" r:id="rId248"/>
    <p:sldId id="458" r:id="rId249"/>
    <p:sldId id="546" r:id="rId250"/>
    <p:sldId id="459" r:id="rId251"/>
    <p:sldId id="460" r:id="rId252"/>
    <p:sldId id="461" r:id="rId253"/>
    <p:sldId id="462" r:id="rId254"/>
    <p:sldId id="547" r:id="rId255"/>
    <p:sldId id="463" r:id="rId256"/>
    <p:sldId id="464" r:id="rId257"/>
    <p:sldId id="465" r:id="rId258"/>
    <p:sldId id="466" r:id="rId259"/>
    <p:sldId id="467" r:id="rId260"/>
    <p:sldId id="468" r:id="rId261"/>
    <p:sldId id="469" r:id="rId262"/>
    <p:sldId id="548" r:id="rId263"/>
    <p:sldId id="470" r:id="rId264"/>
    <p:sldId id="471" r:id="rId265"/>
    <p:sldId id="472" r:id="rId266"/>
    <p:sldId id="473" r:id="rId267"/>
    <p:sldId id="549" r:id="rId268"/>
    <p:sldId id="550" r:id="rId269"/>
    <p:sldId id="474" r:id="rId270"/>
    <p:sldId id="475" r:id="rId271"/>
    <p:sldId id="476" r:id="rId272"/>
    <p:sldId id="551" r:id="rId273"/>
    <p:sldId id="477" r:id="rId274"/>
    <p:sldId id="478" r:id="rId275"/>
    <p:sldId id="479" r:id="rId276"/>
    <p:sldId id="480" r:id="rId277"/>
    <p:sldId id="552" r:id="rId278"/>
    <p:sldId id="481" r:id="rId279"/>
    <p:sldId id="482" r:id="rId280"/>
    <p:sldId id="483" r:id="rId281"/>
    <p:sldId id="484" r:id="rId282"/>
    <p:sldId id="553" r:id="rId283"/>
    <p:sldId id="485" r:id="rId284"/>
    <p:sldId id="486" r:id="rId285"/>
    <p:sldId id="487" r:id="rId286"/>
    <p:sldId id="488" r:id="rId287"/>
    <p:sldId id="489" r:id="rId288"/>
    <p:sldId id="490" r:id="rId289"/>
    <p:sldId id="491" r:id="rId290"/>
    <p:sldId id="554" r:id="rId291"/>
    <p:sldId id="555" r:id="rId292"/>
    <p:sldId id="492" r:id="rId293"/>
    <p:sldId id="493" r:id="rId294"/>
    <p:sldId id="494" r:id="rId295"/>
    <p:sldId id="495" r:id="rId296"/>
    <p:sldId id="556" r:id="rId297"/>
    <p:sldId id="557" r:id="rId298"/>
    <p:sldId id="496" r:id="rId299"/>
    <p:sldId id="497" r:id="rId300"/>
    <p:sldId id="498" r:id="rId301"/>
  </p:sldIdLst>
  <p:sldSz cx="9144000" cy="6858000" type="screen4x3"/>
  <p:notesSz cx="6858000" cy="9144000"/>
  <p:photoAlbum/>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90" d="100"/>
          <a:sy n="90" d="100"/>
        </p:scale>
        <p:origin x="-59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viewProps" Target="viewProps.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theme" Target="theme/theme1.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92" Type="http://schemas.openxmlformats.org/officeDocument/2006/relationships/slide" Target="slides/slide291.xml"/><Relationship Id="rId297" Type="http://schemas.openxmlformats.org/officeDocument/2006/relationships/slide" Target="slides/slide296.xml"/><Relationship Id="rId306" Type="http://schemas.openxmlformats.org/officeDocument/2006/relationships/tableStyles" Target="tableStyle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90295B0-3068-4922-A500-EA7CB331CA74}" type="datetimeFigureOut">
              <a:rPr lang="ar-SA" smtClean="0"/>
              <a:t>19/03/1436</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5339345-36C3-419E-8EC8-480884DBA705}" type="slidenum">
              <a:rPr lang="ar-SA" smtClean="0"/>
              <a:t>‹#›</a:t>
            </a:fld>
            <a:endParaRPr lang="ar-SA"/>
          </a:p>
        </p:txBody>
      </p:sp>
    </p:spTree>
    <p:extLst>
      <p:ext uri="{BB962C8B-B14F-4D97-AF65-F5344CB8AC3E}">
        <p14:creationId xmlns:p14="http://schemas.microsoft.com/office/powerpoint/2010/main" val="809117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B5339345-36C3-419E-8EC8-480884DBA705}" type="slidenum">
              <a:rPr lang="ar-SA" smtClean="0"/>
              <a:t>75</a:t>
            </a:fld>
            <a:endParaRPr lang="ar-SA"/>
          </a:p>
        </p:txBody>
      </p:sp>
    </p:spTree>
    <p:extLst>
      <p:ext uri="{BB962C8B-B14F-4D97-AF65-F5344CB8AC3E}">
        <p14:creationId xmlns:p14="http://schemas.microsoft.com/office/powerpoint/2010/main" val="4056548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B5339345-36C3-419E-8EC8-480884DBA705}" type="slidenum">
              <a:rPr lang="ar-SA" smtClean="0"/>
              <a:t>97</a:t>
            </a:fld>
            <a:endParaRPr lang="ar-SA"/>
          </a:p>
        </p:txBody>
      </p:sp>
    </p:spTree>
    <p:extLst>
      <p:ext uri="{BB962C8B-B14F-4D97-AF65-F5344CB8AC3E}">
        <p14:creationId xmlns:p14="http://schemas.microsoft.com/office/powerpoint/2010/main" val="1171718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B5339345-36C3-419E-8EC8-480884DBA705}" type="slidenum">
              <a:rPr lang="ar-SA" smtClean="0"/>
              <a:t>193</a:t>
            </a:fld>
            <a:endParaRPr lang="ar-SA"/>
          </a:p>
        </p:txBody>
      </p:sp>
    </p:spTree>
    <p:extLst>
      <p:ext uri="{BB962C8B-B14F-4D97-AF65-F5344CB8AC3E}">
        <p14:creationId xmlns:p14="http://schemas.microsoft.com/office/powerpoint/2010/main" val="968154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4243568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566308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155603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3356742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1893852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85274946-2A71-4DB5-B93C-55AEDD70C0DB}" type="datetimeFigureOut">
              <a:rPr lang="ar-SA" smtClean="0"/>
              <a:t>19/03/1436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104016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85274946-2A71-4DB5-B93C-55AEDD70C0DB}" type="datetimeFigureOut">
              <a:rPr lang="ar-SA" smtClean="0"/>
              <a:t>19/03/1436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1196844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85274946-2A71-4DB5-B93C-55AEDD70C0DB}" type="datetimeFigureOut">
              <a:rPr lang="ar-SA" smtClean="0"/>
              <a:t>19/03/1436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2793800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5274946-2A71-4DB5-B93C-55AEDD70C0DB}" type="datetimeFigureOut">
              <a:rPr lang="ar-SA" smtClean="0"/>
              <a:t>19/03/1436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3697873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5274946-2A71-4DB5-B93C-55AEDD70C0DB}" type="datetimeFigureOut">
              <a:rPr lang="ar-SA" smtClean="0"/>
              <a:t>19/03/1436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639409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5274946-2A71-4DB5-B93C-55AEDD70C0DB}" type="datetimeFigureOut">
              <a:rPr lang="ar-SA" smtClean="0"/>
              <a:t>19/03/1436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199DC94-1BCC-4A22-ABA7-D6C4BD7E752A}" type="slidenum">
              <a:rPr lang="ar-SA" smtClean="0"/>
              <a:t>‹#›</a:t>
            </a:fld>
            <a:endParaRPr lang="ar-SA"/>
          </a:p>
        </p:txBody>
      </p:sp>
    </p:spTree>
    <p:extLst>
      <p:ext uri="{BB962C8B-B14F-4D97-AF65-F5344CB8AC3E}">
        <p14:creationId xmlns:p14="http://schemas.microsoft.com/office/powerpoint/2010/main" val="1538624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5274946-2A71-4DB5-B93C-55AEDD70C0DB}" type="datetimeFigureOut">
              <a:rPr lang="ar-SA" smtClean="0"/>
              <a:t>19/03/1436</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199DC94-1BCC-4A22-ABA7-D6C4BD7E752A}" type="slidenum">
              <a:rPr lang="ar-SA" smtClean="0"/>
              <a:t>‹#›</a:t>
            </a:fld>
            <a:endParaRPr lang="ar-SA"/>
          </a:p>
        </p:txBody>
      </p:sp>
    </p:spTree>
    <p:extLst>
      <p:ext uri="{BB962C8B-B14F-4D97-AF65-F5344CB8AC3E}">
        <p14:creationId xmlns:p14="http://schemas.microsoft.com/office/powerpoint/2010/main" val="3754276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arget="../media/image149.jpeg" Type="http://schemas.openxmlformats.org/officeDocument/2006/relationships/image"/><Relationship Id="rId2" Target="../media/image148.jpeg" Type="http://schemas.openxmlformats.org/officeDocument/2006/relationships/image"/><Relationship Id="rId1" Target="../slideLayouts/slideLayout7.xml" Type="http://schemas.openxmlformats.org/officeDocument/2006/relationships/slideLayout"/><Relationship Id="rId4" Target="../media/image150.jpeg" Type="http://schemas.openxmlformats.org/officeDocument/2006/relationships/image"/></Relationships>
</file>

<file path=ppt/slides/_rels/slide106.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arget="../media/image157.jpeg" Type="http://schemas.openxmlformats.org/officeDocument/2006/relationships/image"/><Relationship Id="rId2" Target="../media/image156.jpeg" Type="http://schemas.openxmlformats.org/officeDocument/2006/relationships/image"/><Relationship Id="rId1" Target="../slideLayouts/slideLayout7.xml" Type="http://schemas.openxmlformats.org/officeDocument/2006/relationships/slideLayout"/><Relationship Id="rId5" Target="../media/image159.jpeg" Type="http://schemas.openxmlformats.org/officeDocument/2006/relationships/image"/><Relationship Id="rId4" Target="../media/image158.jpeg" Type="http://schemas.openxmlformats.org/officeDocument/2006/relationships/image"/></Relationships>
</file>

<file path=ppt/slides/_rels/slide112.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arget="../media/image168.jpeg" Type="http://schemas.openxmlformats.org/officeDocument/2006/relationships/image"/><Relationship Id="rId2" Target="../media/image167.jpeg" Type="http://schemas.openxmlformats.org/officeDocument/2006/relationships/image"/><Relationship Id="rId1" Target="../slideLayouts/slideLayout7.xml" Type="http://schemas.openxmlformats.org/officeDocument/2006/relationships/slideLayout"/><Relationship Id="rId4" Target="../media/image169.jpeg" Type="http://schemas.openxmlformats.org/officeDocument/2006/relationships/image"/></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arget="../media/image175.jpeg" Type="http://schemas.openxmlformats.org/officeDocument/2006/relationships/image"/><Relationship Id="rId2" Target="../media/image174.jpeg" Type="http://schemas.openxmlformats.org/officeDocument/2006/relationships/image"/><Relationship Id="rId1" Target="../slideLayouts/slideLayout7.xml" Type="http://schemas.openxmlformats.org/officeDocument/2006/relationships/slideLayout"/><Relationship Id="rId4" Target="../media/image176.jpeg" Type="http://schemas.openxmlformats.org/officeDocument/2006/relationships/image"/></Relationships>
</file>

<file path=ppt/slides/_rels/slide125.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arget="../media/image182.jpeg" Type="http://schemas.openxmlformats.org/officeDocument/2006/relationships/image"/><Relationship Id="rId2" Target="../media/image181.jpeg" Type="http://schemas.openxmlformats.org/officeDocument/2006/relationships/image"/><Relationship Id="rId1" Target="../slideLayouts/slideLayout7.xml" Type="http://schemas.openxmlformats.org/officeDocument/2006/relationships/slideLayout"/><Relationship Id="rId5" Target="../media/image184.jpeg" Type="http://schemas.openxmlformats.org/officeDocument/2006/relationships/image"/><Relationship Id="rId4" Target="../media/image183.jpeg" Type="http://schemas.openxmlformats.org/officeDocument/2006/relationships/image"/></Relationships>
</file>

<file path=ppt/slides/_rels/slide13.xml.rels><?xml version="1.0" encoding="UTF-8" standalone="yes" ?><Relationships xmlns="http://schemas.openxmlformats.org/package/2006/relationships"><Relationship Id="rId2" Target="../media/image13.jpeg" Type="http://schemas.openxmlformats.org/officeDocument/2006/relationships/image"/><Relationship Id="rId1" Target="../slideLayouts/slideLayout7.xml" Type="http://schemas.openxmlformats.org/officeDocument/2006/relationships/slideLayout"/></Relationships>
</file>

<file path=ppt/slides/_rels/slide130.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arget="../media/image190.jpeg" Type="http://schemas.openxmlformats.org/officeDocument/2006/relationships/image"/><Relationship Id="rId7" Target="../media/image194.jpeg" Type="http://schemas.openxmlformats.org/officeDocument/2006/relationships/image"/><Relationship Id="rId2" Target="../media/image189.jpeg" Type="http://schemas.openxmlformats.org/officeDocument/2006/relationships/image"/><Relationship Id="rId1" Target="../slideLayouts/slideLayout7.xml" Type="http://schemas.openxmlformats.org/officeDocument/2006/relationships/slideLayout"/><Relationship Id="rId6" Target="../media/image193.jpeg" Type="http://schemas.openxmlformats.org/officeDocument/2006/relationships/image"/><Relationship Id="rId5" Target="../media/image192.jpeg" Type="http://schemas.openxmlformats.org/officeDocument/2006/relationships/image"/><Relationship Id="rId4" Target="../media/image191.jpeg" Type="http://schemas.openxmlformats.org/officeDocument/2006/relationships/image"/></Relationships>
</file>

<file path=ppt/slides/_rels/slide135.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arget="../media/image200.jpeg" Type="http://schemas.openxmlformats.org/officeDocument/2006/relationships/image"/><Relationship Id="rId2" Target="../media/image199.jpeg" Type="http://schemas.openxmlformats.org/officeDocument/2006/relationships/image"/><Relationship Id="rId1" Target="../slideLayouts/slideLayout7.xml" Type="http://schemas.openxmlformats.org/officeDocument/2006/relationships/slideLayout"/><Relationship Id="rId4" Target="../media/image201.jpeg" Type="http://schemas.openxmlformats.org/officeDocument/2006/relationships/image"/></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arget="../media/image208.jpeg" Type="http://schemas.openxmlformats.org/officeDocument/2006/relationships/image"/><Relationship Id="rId2" Target="../media/image207.jpeg" Type="http://schemas.openxmlformats.org/officeDocument/2006/relationships/image"/><Relationship Id="rId1" Target="../slideLayouts/slideLayout7.xml" Type="http://schemas.openxmlformats.org/officeDocument/2006/relationships/slideLayout"/><Relationship Id="rId5" Target="../media/image210.jpeg" Type="http://schemas.openxmlformats.org/officeDocument/2006/relationships/image"/><Relationship Id="rId4" Target="../media/image209.jpeg" Type="http://schemas.openxmlformats.org/officeDocument/2006/relationships/image"/></Relationships>
</file>

<file path=ppt/slides/_rels/slide146.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arget="../media/image215.jpeg" Type="http://schemas.openxmlformats.org/officeDocument/2006/relationships/image"/><Relationship Id="rId2" Target="../media/image214.jpeg" Type="http://schemas.openxmlformats.org/officeDocument/2006/relationships/image"/><Relationship Id="rId1" Target="../slideLayouts/slideLayout7.xml" Type="http://schemas.openxmlformats.org/officeDocument/2006/relationships/slideLayout"/><Relationship Id="rId4" Target="../media/image216.jpeg" Type="http://schemas.openxmlformats.org/officeDocument/2006/relationships/image"/></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arget="../media/image221.jpeg" Type="http://schemas.openxmlformats.org/officeDocument/2006/relationships/image"/><Relationship Id="rId2" Target="../media/image220.jpeg" Type="http://schemas.openxmlformats.org/officeDocument/2006/relationships/image"/><Relationship Id="rId1" Target="../slideLayouts/slideLayout7.xml" Type="http://schemas.openxmlformats.org/officeDocument/2006/relationships/slideLayout"/><Relationship Id="rId4" Target="../media/image222.jpeg" Type="http://schemas.openxmlformats.org/officeDocument/2006/relationships/image"/></Relationships>
</file>

<file path=ppt/slides/_rels/slide154.xml.rels><?xml version="1.0" encoding="UTF-8" standalone="yes"?>
<Relationships xmlns="http://schemas.openxmlformats.org/package/2006/relationships"><Relationship Id="rId2" Type="http://schemas.openxmlformats.org/officeDocument/2006/relationships/image" Target="../media/image223.jpe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arget="../media/image227.jpeg" Type="http://schemas.openxmlformats.org/officeDocument/2006/relationships/image"/><Relationship Id="rId2" Target="../media/image226.jpeg" Type="http://schemas.openxmlformats.org/officeDocument/2006/relationships/image"/><Relationship Id="rId1" Target="../slideLayouts/slideLayout7.xml" Type="http://schemas.openxmlformats.org/officeDocument/2006/relationships/slideLayout"/><Relationship Id="rId5" Target="../media/image229.jpeg" Type="http://schemas.openxmlformats.org/officeDocument/2006/relationships/image"/><Relationship Id="rId4" Target="../media/image228.jpeg" Type="http://schemas.openxmlformats.org/officeDocument/2006/relationships/image"/></Relationships>
</file>

<file path=ppt/slides/_rels/slide158.xml.rels><?xml version="1.0" encoding="UTF-8" standalone="yes"?>
<Relationships xmlns="http://schemas.openxmlformats.org/package/2006/relationships"><Relationship Id="rId2" Type="http://schemas.openxmlformats.org/officeDocument/2006/relationships/image" Target="../media/image230.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232.jpe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arget="../media/image235.jpeg" Type="http://schemas.openxmlformats.org/officeDocument/2006/relationships/image"/><Relationship Id="rId2" Target="../media/image234.jpeg" Type="http://schemas.openxmlformats.org/officeDocument/2006/relationships/image"/><Relationship Id="rId1" Target="../slideLayouts/slideLayout7.xml" Type="http://schemas.openxmlformats.org/officeDocument/2006/relationships/slideLayout"/><Relationship Id="rId5" Target="../media/image237.jpeg" Type="http://schemas.openxmlformats.org/officeDocument/2006/relationships/image"/><Relationship Id="rId4" Target="../media/image236.jpeg" Type="http://schemas.openxmlformats.org/officeDocument/2006/relationships/image"/></Relationships>
</file>

<file path=ppt/slides/_rels/slide163.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239.jpe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240.jpe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3" Target="../media/image242.jpeg" Type="http://schemas.openxmlformats.org/officeDocument/2006/relationships/image"/><Relationship Id="rId2" Target="../media/image241.jpeg" Type="http://schemas.openxmlformats.org/officeDocument/2006/relationships/image"/><Relationship Id="rId1" Target="../slideLayouts/slideLayout7.xml" Type="http://schemas.openxmlformats.org/officeDocument/2006/relationships/slideLayout"/></Relationships>
</file>

<file path=ppt/slides/_rels/slide167.xml.rels><?xml version="1.0" encoding="UTF-8" standalone="yes"?>
<Relationships xmlns="http://schemas.openxmlformats.org/package/2006/relationships"><Relationship Id="rId2" Type="http://schemas.openxmlformats.org/officeDocument/2006/relationships/image" Target="../media/image243.jpe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244.jpe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24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arget="../media/image18.jpeg" Type="http://schemas.openxmlformats.org/officeDocument/2006/relationships/image"/><Relationship Id="rId2" Target="../media/image17.jpeg" Type="http://schemas.openxmlformats.org/officeDocument/2006/relationships/image"/><Relationship Id="rId1" Target="../slideLayouts/slideLayout7.xml" Type="http://schemas.openxmlformats.org/officeDocument/2006/relationships/slideLayout"/><Relationship Id="rId4" Target="../media/image19.jpeg" Type="http://schemas.openxmlformats.org/officeDocument/2006/relationships/image"/></Relationships>
</file>

<file path=ppt/slides/_rels/slide170.xml.rels><?xml version="1.0" encoding="UTF-8" standalone="yes" ?><Relationships xmlns="http://schemas.openxmlformats.org/package/2006/relationships"><Relationship Id="rId3" Target="../media/image247.jpeg" Type="http://schemas.openxmlformats.org/officeDocument/2006/relationships/image"/><Relationship Id="rId2" Target="../media/image246.jpeg" Type="http://schemas.openxmlformats.org/officeDocument/2006/relationships/image"/><Relationship Id="rId1" Target="../slideLayouts/slideLayout7.xml" Type="http://schemas.openxmlformats.org/officeDocument/2006/relationships/slideLayout"/></Relationships>
</file>

<file path=ppt/slides/_rels/slide171.xml.rels><?xml version="1.0" encoding="UTF-8" standalone="yes"?>
<Relationships xmlns="http://schemas.openxmlformats.org/package/2006/relationships"><Relationship Id="rId2" Type="http://schemas.openxmlformats.org/officeDocument/2006/relationships/image" Target="../media/image248.jpe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249.jpe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250.jpe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251.jpe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arget="../media/image253.jpeg" Type="http://schemas.openxmlformats.org/officeDocument/2006/relationships/image"/><Relationship Id="rId2" Target="../media/image252.jpeg" Type="http://schemas.openxmlformats.org/officeDocument/2006/relationships/image"/><Relationship Id="rId1" Target="../slideLayouts/slideLayout7.xml" Type="http://schemas.openxmlformats.org/officeDocument/2006/relationships/slideLayout"/><Relationship Id="rId4" Target="../media/image254.jpeg" Type="http://schemas.openxmlformats.org/officeDocument/2006/relationships/image"/></Relationships>
</file>

<file path=ppt/slides/_rels/slide176.xml.rels><?xml version="1.0" encoding="UTF-8" standalone="yes"?>
<Relationships xmlns="http://schemas.openxmlformats.org/package/2006/relationships"><Relationship Id="rId2" Type="http://schemas.openxmlformats.org/officeDocument/2006/relationships/image" Target="../media/image255.jpe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256.jpe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257.jpe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25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259.jpe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260.jpe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261.jpe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arget="../media/image263.jpeg" Type="http://schemas.openxmlformats.org/officeDocument/2006/relationships/image"/><Relationship Id="rId2" Target="../media/image262.jpeg" Type="http://schemas.openxmlformats.org/officeDocument/2006/relationships/image"/><Relationship Id="rId1" Target="../slideLayouts/slideLayout7.xml" Type="http://schemas.openxmlformats.org/officeDocument/2006/relationships/slideLayout"/><Relationship Id="rId4" Target="../media/image264.jpeg" Type="http://schemas.openxmlformats.org/officeDocument/2006/relationships/image"/></Relationships>
</file>

<file path=ppt/slides/_rels/slide184.xml.rels><?xml version="1.0" encoding="UTF-8" standalone="yes"?>
<Relationships xmlns="http://schemas.openxmlformats.org/package/2006/relationships"><Relationship Id="rId2" Type="http://schemas.openxmlformats.org/officeDocument/2006/relationships/image" Target="../media/image265.jpe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266.jpe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267.jpe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3" Target="../media/image269.jpeg" Type="http://schemas.openxmlformats.org/officeDocument/2006/relationships/image"/><Relationship Id="rId2" Target="../media/image268.jpeg" Type="http://schemas.openxmlformats.org/officeDocument/2006/relationships/image"/><Relationship Id="rId1" Target="../slideLayouts/slideLayout7.xml" Type="http://schemas.openxmlformats.org/officeDocument/2006/relationships/slideLayout"/><Relationship Id="rId5" Target="../media/image271.jpeg" Type="http://schemas.openxmlformats.org/officeDocument/2006/relationships/image"/><Relationship Id="rId4" Target="../media/image270.jpeg" Type="http://schemas.openxmlformats.org/officeDocument/2006/relationships/image"/></Relationships>
</file>

<file path=ppt/slides/_rels/slide188.xml.rels><?xml version="1.0" encoding="UTF-8" standalone="yes"?>
<Relationships xmlns="http://schemas.openxmlformats.org/package/2006/relationships"><Relationship Id="rId2" Type="http://schemas.openxmlformats.org/officeDocument/2006/relationships/image" Target="../media/image272.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27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274.jpe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275.jpe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image" Target="../media/image276.jpe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3" Target="../media/image277.jpeg" Type="http://schemas.openxmlformats.org/officeDocument/2006/relationships/image"/><Relationship Id="rId2" Target="../notesSlides/notesSlide3.xml" Type="http://schemas.openxmlformats.org/officeDocument/2006/relationships/notesSlide"/><Relationship Id="rId1" Target="../slideLayouts/slideLayout7.xml" Type="http://schemas.openxmlformats.org/officeDocument/2006/relationships/slideLayout"/><Relationship Id="rId5" Target="../media/image279.jpeg" Type="http://schemas.openxmlformats.org/officeDocument/2006/relationships/image"/><Relationship Id="rId4" Target="../media/image278.jpeg" Type="http://schemas.openxmlformats.org/officeDocument/2006/relationships/image"/></Relationships>
</file>

<file path=ppt/slides/_rels/slide194.xml.rels><?xml version="1.0" encoding="UTF-8" standalone="yes"?>
<Relationships xmlns="http://schemas.openxmlformats.org/package/2006/relationships"><Relationship Id="rId2" Type="http://schemas.openxmlformats.org/officeDocument/2006/relationships/image" Target="../media/image280.jpe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281.jpe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282.jpe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3" Target="../media/image284.jpeg" Type="http://schemas.openxmlformats.org/officeDocument/2006/relationships/image"/><Relationship Id="rId2" Target="../media/image283.jpeg" Type="http://schemas.openxmlformats.org/officeDocument/2006/relationships/image"/><Relationship Id="rId1" Target="../slideLayouts/slideLayout7.xml" Type="http://schemas.openxmlformats.org/officeDocument/2006/relationships/slideLayout"/><Relationship Id="rId5" Target="../media/image286.jpeg" Type="http://schemas.openxmlformats.org/officeDocument/2006/relationships/image"/><Relationship Id="rId4" Target="../media/image285.jpeg" Type="http://schemas.openxmlformats.org/officeDocument/2006/relationships/image"/></Relationships>
</file>

<file path=ppt/slides/_rels/slide198.xml.rels><?xml version="1.0" encoding="UTF-8" standalone="yes"?>
<Relationships xmlns="http://schemas.openxmlformats.org/package/2006/relationships"><Relationship Id="rId2" Type="http://schemas.openxmlformats.org/officeDocument/2006/relationships/image" Target="../media/image287.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28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arget="../media/image22.jpeg" Type="http://schemas.openxmlformats.org/officeDocument/2006/relationships/image"/><Relationship Id="rId1" Target="../slideLayouts/slideLayout7.xml" Type="http://schemas.openxmlformats.org/officeDocument/2006/relationships/slideLayout"/></Relationships>
</file>

<file path=ppt/slides/_rels/slide200.xml.rels><?xml version="1.0" encoding="UTF-8" standalone="yes"?>
<Relationships xmlns="http://schemas.openxmlformats.org/package/2006/relationships"><Relationship Id="rId2" Type="http://schemas.openxmlformats.org/officeDocument/2006/relationships/image" Target="../media/image289.jpe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image" Target="../media/image290.jpe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291.jpe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292.jpe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arget="../media/image294.jpeg" Type="http://schemas.openxmlformats.org/officeDocument/2006/relationships/image"/><Relationship Id="rId2" Target="../media/image293.jpeg" Type="http://schemas.openxmlformats.org/officeDocument/2006/relationships/image"/><Relationship Id="rId1" Target="../slideLayouts/slideLayout7.xml" Type="http://schemas.openxmlformats.org/officeDocument/2006/relationships/slideLayout"/><Relationship Id="rId4" Target="../media/image295.jpeg" Type="http://schemas.openxmlformats.org/officeDocument/2006/relationships/image"/></Relationships>
</file>

<file path=ppt/slides/_rels/slide205.xml.rels><?xml version="1.0" encoding="UTF-8" standalone="yes"?>
<Relationships xmlns="http://schemas.openxmlformats.org/package/2006/relationships"><Relationship Id="rId2" Type="http://schemas.openxmlformats.org/officeDocument/2006/relationships/image" Target="../media/image296.jpe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image" Target="../media/image297.jpeg"/><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image" Target="../media/image298.jpe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299.jpe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3" Target="../media/image301.jpeg" Type="http://schemas.openxmlformats.org/officeDocument/2006/relationships/image"/><Relationship Id="rId2" Target="../media/image300.jpeg" Type="http://schemas.openxmlformats.org/officeDocument/2006/relationships/image"/><Relationship Id="rId1" Target="../slideLayouts/slideLayout7.xml" Type="http://schemas.openxmlformats.org/officeDocument/2006/relationships/slideLayout"/><Relationship Id="rId5" Target="../media/image303.jpeg" Type="http://schemas.openxmlformats.org/officeDocument/2006/relationships/image"/><Relationship Id="rId4" Target="../media/image302.jpeg" Type="http://schemas.openxmlformats.org/officeDocument/2006/relationships/image"/></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304.jpe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image" Target="../media/image305.jpe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image" Target="../media/image306.jpe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307.jpe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3" Target="../media/image309.jpeg" Type="http://schemas.openxmlformats.org/officeDocument/2006/relationships/image"/><Relationship Id="rId2" Target="../media/image308.jpeg" Type="http://schemas.openxmlformats.org/officeDocument/2006/relationships/image"/><Relationship Id="rId1" Target="../slideLayouts/slideLayout7.xml" Type="http://schemas.openxmlformats.org/officeDocument/2006/relationships/slideLayout"/><Relationship Id="rId4" Target="../media/image310.jpeg" Type="http://schemas.openxmlformats.org/officeDocument/2006/relationships/image"/></Relationships>
</file>

<file path=ppt/slides/_rels/slide215.xml.rels><?xml version="1.0" encoding="UTF-8" standalone="yes"?>
<Relationships xmlns="http://schemas.openxmlformats.org/package/2006/relationships"><Relationship Id="rId2" Type="http://schemas.openxmlformats.org/officeDocument/2006/relationships/image" Target="../media/image311.jpeg"/><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image" Target="../media/image312.jpe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313.jpe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3" Target="../media/image315.jpeg" Type="http://schemas.openxmlformats.org/officeDocument/2006/relationships/image"/><Relationship Id="rId2" Target="../media/image314.jpeg" Type="http://schemas.openxmlformats.org/officeDocument/2006/relationships/image"/><Relationship Id="rId1" Target="../slideLayouts/slideLayout7.xml" Type="http://schemas.openxmlformats.org/officeDocument/2006/relationships/slideLayout"/><Relationship Id="rId4" Target="../media/image316.jpeg" Type="http://schemas.openxmlformats.org/officeDocument/2006/relationships/image"/></Relationships>
</file>

<file path=ppt/slides/_rels/slide219.xml.rels><?xml version="1.0" encoding="UTF-8" standalone="yes"?>
<Relationships xmlns="http://schemas.openxmlformats.org/package/2006/relationships"><Relationship Id="rId2" Type="http://schemas.openxmlformats.org/officeDocument/2006/relationships/image" Target="../media/image3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318.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319.jpe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image" Target="../media/image320.jpe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image" Target="../media/image321.jpe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322.jpe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3" Target="../media/image324.jpeg" Type="http://schemas.openxmlformats.org/officeDocument/2006/relationships/image"/><Relationship Id="rId2" Target="../media/image323.jpeg" Type="http://schemas.openxmlformats.org/officeDocument/2006/relationships/image"/><Relationship Id="rId1" Target="../slideLayouts/slideLayout7.xml" Type="http://schemas.openxmlformats.org/officeDocument/2006/relationships/slideLayout"/><Relationship Id="rId4" Target="../media/image325.jpeg" Type="http://schemas.openxmlformats.org/officeDocument/2006/relationships/image"/></Relationships>
</file>

<file path=ppt/slides/_rels/slide226.xml.rels><?xml version="1.0" encoding="UTF-8" standalone="yes"?>
<Relationships xmlns="http://schemas.openxmlformats.org/package/2006/relationships"><Relationship Id="rId2" Type="http://schemas.openxmlformats.org/officeDocument/2006/relationships/image" Target="../media/image326.jpe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image" Target="../media/image327.jpe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image" Target="../media/image328.jpeg"/><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image" Target="../media/image32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3" Target="../media/image331.jpeg" Type="http://schemas.openxmlformats.org/officeDocument/2006/relationships/image"/><Relationship Id="rId2" Target="../media/image330.jpeg" Type="http://schemas.openxmlformats.org/officeDocument/2006/relationships/image"/><Relationship Id="rId1" Target="../slideLayouts/slideLayout7.xml" Type="http://schemas.openxmlformats.org/officeDocument/2006/relationships/slideLayout"/><Relationship Id="rId4" Target="../media/image332.jpeg" Type="http://schemas.openxmlformats.org/officeDocument/2006/relationships/image"/></Relationships>
</file>

<file path=ppt/slides/_rels/slide231.xml.rels><?xml version="1.0" encoding="UTF-8" standalone="yes" ?><Relationships xmlns="http://schemas.openxmlformats.org/package/2006/relationships"><Relationship Id="rId2" Target="../media/image333.jpeg" Type="http://schemas.openxmlformats.org/officeDocument/2006/relationships/image"/><Relationship Id="rId1" Target="../slideLayouts/slideLayout7.xml" Type="http://schemas.openxmlformats.org/officeDocument/2006/relationships/slideLayout"/></Relationships>
</file>

<file path=ppt/slides/_rels/slide232.xml.rels><?xml version="1.0" encoding="UTF-8" standalone="yes"?>
<Relationships xmlns="http://schemas.openxmlformats.org/package/2006/relationships"><Relationship Id="rId2" Type="http://schemas.openxmlformats.org/officeDocument/2006/relationships/image" Target="../media/image334.jpeg"/><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2" Type="http://schemas.openxmlformats.org/officeDocument/2006/relationships/image" Target="../media/image335.jpeg"/><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2" Type="http://schemas.openxmlformats.org/officeDocument/2006/relationships/image" Target="../media/image336.jpeg"/><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2" Type="http://schemas.openxmlformats.org/officeDocument/2006/relationships/image" Target="../media/image337.jpeg"/><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3" Target="../media/image339.jpeg" Type="http://schemas.openxmlformats.org/officeDocument/2006/relationships/image"/><Relationship Id="rId2" Target="../media/image338.jpeg" Type="http://schemas.openxmlformats.org/officeDocument/2006/relationships/image"/><Relationship Id="rId1" Target="../slideLayouts/slideLayout7.xml" Type="http://schemas.openxmlformats.org/officeDocument/2006/relationships/slideLayout"/><Relationship Id="rId4" Target="../media/image340.jpeg" Type="http://schemas.openxmlformats.org/officeDocument/2006/relationships/image"/></Relationships>
</file>

<file path=ppt/slides/_rels/slide237.xml.rels><?xml version="1.0" encoding="UTF-8" standalone="yes"?>
<Relationships xmlns="http://schemas.openxmlformats.org/package/2006/relationships"><Relationship Id="rId2" Type="http://schemas.openxmlformats.org/officeDocument/2006/relationships/image" Target="../media/image341.jpeg"/><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2" Type="http://schemas.openxmlformats.org/officeDocument/2006/relationships/image" Target="../media/image342.jpeg"/><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2" Type="http://schemas.openxmlformats.org/officeDocument/2006/relationships/image" Target="../media/image34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344.jpeg"/><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3" Target="../media/image346.jpeg" Type="http://schemas.openxmlformats.org/officeDocument/2006/relationships/image"/><Relationship Id="rId2" Target="../media/image345.jpeg" Type="http://schemas.openxmlformats.org/officeDocument/2006/relationships/image"/><Relationship Id="rId1" Target="../slideLayouts/slideLayout7.xml" Type="http://schemas.openxmlformats.org/officeDocument/2006/relationships/slideLayout"/></Relationships>
</file>

<file path=ppt/slides/_rels/slide242.xml.rels><?xml version="1.0" encoding="UTF-8" standalone="yes" ?><Relationships xmlns="http://schemas.openxmlformats.org/package/2006/relationships"><Relationship Id="rId2" Target="../media/image347.jpeg" Type="http://schemas.openxmlformats.org/officeDocument/2006/relationships/image"/><Relationship Id="rId1" Target="../slideLayouts/slideLayout7.xml" Type="http://schemas.openxmlformats.org/officeDocument/2006/relationships/slideLayout"/></Relationships>
</file>

<file path=ppt/slides/_rels/slide243.xml.rels><?xml version="1.0" encoding="UTF-8" standalone="yes"?>
<Relationships xmlns="http://schemas.openxmlformats.org/package/2006/relationships"><Relationship Id="rId2" Type="http://schemas.openxmlformats.org/officeDocument/2006/relationships/image" Target="../media/image348.jpe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image" Target="../media/image349.jpe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image" Target="../media/image350.jpeg"/><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2" Type="http://schemas.openxmlformats.org/officeDocument/2006/relationships/image" Target="../media/image351.jpeg"/><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352.jpe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353.jpe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3" Target="../media/image355.jpeg" Type="http://schemas.openxmlformats.org/officeDocument/2006/relationships/image"/><Relationship Id="rId2" Target="../media/image354.jpeg" Type="http://schemas.openxmlformats.org/officeDocument/2006/relationships/image"/><Relationship Id="rId1" Target="../slideLayouts/slideLayout7.xml" Type="http://schemas.openxmlformats.org/officeDocument/2006/relationships/slideLayout"/><Relationship Id="rId4" Target="../media/image356.jpeg" Type="http://schemas.openxmlformats.org/officeDocument/2006/relationships/image"/></Relationships>
</file>

<file path=ppt/slides/_rels/slide25.xml.rels><?xml version="1.0" encoding="UTF-8" standalone="yes" ?><Relationships xmlns="http://schemas.openxmlformats.org/package/2006/relationships"><Relationship Id="rId3" Target="../media/image28.jpeg" Type="http://schemas.openxmlformats.org/officeDocument/2006/relationships/image"/><Relationship Id="rId2" Target="../media/image27.jpeg" Type="http://schemas.openxmlformats.org/officeDocument/2006/relationships/image"/><Relationship Id="rId1" Target="../slideLayouts/slideLayout7.xml" Type="http://schemas.openxmlformats.org/officeDocument/2006/relationships/slideLayout"/><Relationship Id="rId4" Target="../media/image29.jpeg" Type="http://schemas.openxmlformats.org/officeDocument/2006/relationships/image"/></Relationships>
</file>

<file path=ppt/slides/_rels/slide250.xml.rels><?xml version="1.0" encoding="UTF-8" standalone="yes"?>
<Relationships xmlns="http://schemas.openxmlformats.org/package/2006/relationships"><Relationship Id="rId2" Type="http://schemas.openxmlformats.org/officeDocument/2006/relationships/image" Target="../media/image357.jpeg"/><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image" Target="../media/image358.jpeg"/><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2" Type="http://schemas.openxmlformats.org/officeDocument/2006/relationships/image" Target="../media/image359.jpeg"/><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2" Type="http://schemas.openxmlformats.org/officeDocument/2006/relationships/image" Target="../media/image360.jpeg"/><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3" Target="../media/image362.jpeg" Type="http://schemas.openxmlformats.org/officeDocument/2006/relationships/image"/><Relationship Id="rId2" Target="../media/image361.jpeg" Type="http://schemas.openxmlformats.org/officeDocument/2006/relationships/image"/><Relationship Id="rId1" Target="../slideLayouts/slideLayout7.xml" Type="http://schemas.openxmlformats.org/officeDocument/2006/relationships/slideLayout"/><Relationship Id="rId6" Target="../media/image365.jpeg" Type="http://schemas.openxmlformats.org/officeDocument/2006/relationships/image"/><Relationship Id="rId5" Target="../media/image364.jpeg" Type="http://schemas.openxmlformats.org/officeDocument/2006/relationships/image"/><Relationship Id="rId4" Target="../media/image363.jpeg" Type="http://schemas.openxmlformats.org/officeDocument/2006/relationships/image"/></Relationships>
</file>

<file path=ppt/slides/_rels/slide255.xml.rels><?xml version="1.0" encoding="UTF-8" standalone="yes"?>
<Relationships xmlns="http://schemas.openxmlformats.org/package/2006/relationships"><Relationship Id="rId2" Type="http://schemas.openxmlformats.org/officeDocument/2006/relationships/image" Target="../media/image366.jpeg"/><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2" Type="http://schemas.openxmlformats.org/officeDocument/2006/relationships/image" Target="../media/image367.jpeg"/><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2" Type="http://schemas.openxmlformats.org/officeDocument/2006/relationships/image" Target="../media/image368.jpeg"/><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image" Target="../media/image369.jpe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image" Target="../media/image37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arget="../media/image36.jpeg" Type="http://schemas.openxmlformats.org/officeDocument/2006/relationships/image"/><Relationship Id="rId3" Target="../media/image31.jpeg" Type="http://schemas.openxmlformats.org/officeDocument/2006/relationships/image"/><Relationship Id="rId7" Target="../media/image35.jpeg" Type="http://schemas.openxmlformats.org/officeDocument/2006/relationships/image"/><Relationship Id="rId2" Target="../media/image30.jpeg" Type="http://schemas.openxmlformats.org/officeDocument/2006/relationships/image"/><Relationship Id="rId1" Target="../slideLayouts/slideLayout7.xml" Type="http://schemas.openxmlformats.org/officeDocument/2006/relationships/slideLayout"/><Relationship Id="rId6" Target="../media/image34.jpeg" Type="http://schemas.openxmlformats.org/officeDocument/2006/relationships/image"/><Relationship Id="rId5" Target="../media/image33.jpeg" Type="http://schemas.openxmlformats.org/officeDocument/2006/relationships/image"/><Relationship Id="rId4" Target="../media/image32.jpeg" Type="http://schemas.openxmlformats.org/officeDocument/2006/relationships/image"/></Relationships>
</file>

<file path=ppt/slides/_rels/slide260.xml.rels><?xml version="1.0" encoding="UTF-8" standalone="yes"?>
<Relationships xmlns="http://schemas.openxmlformats.org/package/2006/relationships"><Relationship Id="rId2" Type="http://schemas.openxmlformats.org/officeDocument/2006/relationships/image" Target="../media/image371.jpe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2" Type="http://schemas.openxmlformats.org/officeDocument/2006/relationships/image" Target="../media/image372.jpeg"/><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3" Target="../media/image374.jpeg" Type="http://schemas.openxmlformats.org/officeDocument/2006/relationships/image"/><Relationship Id="rId2" Target="../media/image373.jpeg" Type="http://schemas.openxmlformats.org/officeDocument/2006/relationships/image"/><Relationship Id="rId1" Target="../slideLayouts/slideLayout7.xml" Type="http://schemas.openxmlformats.org/officeDocument/2006/relationships/slideLayout"/><Relationship Id="rId5" Target="../media/image376.jpeg" Type="http://schemas.openxmlformats.org/officeDocument/2006/relationships/image"/><Relationship Id="rId4" Target="../media/image375.jpeg" Type="http://schemas.openxmlformats.org/officeDocument/2006/relationships/image"/></Relationships>
</file>

<file path=ppt/slides/_rels/slide263.xml.rels><?xml version="1.0" encoding="UTF-8" standalone="yes"?>
<Relationships xmlns="http://schemas.openxmlformats.org/package/2006/relationships"><Relationship Id="rId2" Type="http://schemas.openxmlformats.org/officeDocument/2006/relationships/image" Target="../media/image377.jpeg"/><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378.jpe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2" Type="http://schemas.openxmlformats.org/officeDocument/2006/relationships/image" Target="../media/image379.jpeg"/><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image" Target="../media/image380.jpeg"/><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3" Target="../media/image382.jpeg" Type="http://schemas.openxmlformats.org/officeDocument/2006/relationships/image"/><Relationship Id="rId2" Target="../media/image381.jpeg" Type="http://schemas.openxmlformats.org/officeDocument/2006/relationships/image"/><Relationship Id="rId1" Target="../slideLayouts/slideLayout7.xml" Type="http://schemas.openxmlformats.org/officeDocument/2006/relationships/slideLayout"/></Relationships>
</file>

<file path=ppt/slides/_rels/slide268.xml.rels><?xml version="1.0" encoding="UTF-8" standalone="yes" ?><Relationships xmlns="http://schemas.openxmlformats.org/package/2006/relationships"><Relationship Id="rId3" Target="../media/image384.jpeg" Type="http://schemas.openxmlformats.org/officeDocument/2006/relationships/image"/><Relationship Id="rId2" Target="../media/image383.jpeg" Type="http://schemas.openxmlformats.org/officeDocument/2006/relationships/image"/><Relationship Id="rId1" Target="../slideLayouts/slideLayout7.xml" Type="http://schemas.openxmlformats.org/officeDocument/2006/relationships/slideLayout"/></Relationships>
</file>

<file path=ppt/slides/_rels/slide269.xml.rels><?xml version="1.0" encoding="UTF-8" standalone="yes"?>
<Relationships xmlns="http://schemas.openxmlformats.org/package/2006/relationships"><Relationship Id="rId2" Type="http://schemas.openxmlformats.org/officeDocument/2006/relationships/image" Target="../media/image38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2" Type="http://schemas.openxmlformats.org/officeDocument/2006/relationships/image" Target="../media/image386.jpeg"/><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2" Type="http://schemas.openxmlformats.org/officeDocument/2006/relationships/image" Target="../media/image387.jpeg"/><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3" Target="../media/image389.jpeg" Type="http://schemas.openxmlformats.org/officeDocument/2006/relationships/image"/><Relationship Id="rId2" Target="../media/image388.jpeg" Type="http://schemas.openxmlformats.org/officeDocument/2006/relationships/image"/><Relationship Id="rId1" Target="../slideLayouts/slideLayout7.xml" Type="http://schemas.openxmlformats.org/officeDocument/2006/relationships/slideLayout"/><Relationship Id="rId5" Target="../media/image391.jpeg" Type="http://schemas.openxmlformats.org/officeDocument/2006/relationships/image"/><Relationship Id="rId4" Target="../media/image390.jpeg" Type="http://schemas.openxmlformats.org/officeDocument/2006/relationships/image"/></Relationships>
</file>

<file path=ppt/slides/_rels/slide273.xml.rels><?xml version="1.0" encoding="UTF-8" standalone="yes"?>
<Relationships xmlns="http://schemas.openxmlformats.org/package/2006/relationships"><Relationship Id="rId2" Type="http://schemas.openxmlformats.org/officeDocument/2006/relationships/image" Target="../media/image392.jpeg"/><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2" Type="http://schemas.openxmlformats.org/officeDocument/2006/relationships/image" Target="../media/image393.jpeg"/><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2" Type="http://schemas.openxmlformats.org/officeDocument/2006/relationships/image" Target="../media/image394.jpeg"/><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2" Type="http://schemas.openxmlformats.org/officeDocument/2006/relationships/image" Target="../media/image395.jpeg"/><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3" Target="../media/image397.jpeg" Type="http://schemas.openxmlformats.org/officeDocument/2006/relationships/image"/><Relationship Id="rId2" Target="../media/image396.jpeg" Type="http://schemas.openxmlformats.org/officeDocument/2006/relationships/image"/><Relationship Id="rId1" Target="../slideLayouts/slideLayout7.xml" Type="http://schemas.openxmlformats.org/officeDocument/2006/relationships/slideLayout"/><Relationship Id="rId4" Target="../media/image398.jpeg" Type="http://schemas.openxmlformats.org/officeDocument/2006/relationships/image"/></Relationships>
</file>

<file path=ppt/slides/_rels/slide278.xml.rels><?xml version="1.0" encoding="UTF-8" standalone="yes"?>
<Relationships xmlns="http://schemas.openxmlformats.org/package/2006/relationships"><Relationship Id="rId2" Type="http://schemas.openxmlformats.org/officeDocument/2006/relationships/image" Target="../media/image399.jpeg"/><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2" Type="http://schemas.openxmlformats.org/officeDocument/2006/relationships/image" Target="../media/image40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2" Type="http://schemas.openxmlformats.org/officeDocument/2006/relationships/image" Target="../media/image401.jpeg"/><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2" Type="http://schemas.openxmlformats.org/officeDocument/2006/relationships/image" Target="../media/image402.jpeg"/><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3" Target="../media/image404.jpeg" Type="http://schemas.openxmlformats.org/officeDocument/2006/relationships/image"/><Relationship Id="rId2" Target="../media/image403.jpeg" Type="http://schemas.openxmlformats.org/officeDocument/2006/relationships/image"/><Relationship Id="rId1" Target="../slideLayouts/slideLayout7.xml" Type="http://schemas.openxmlformats.org/officeDocument/2006/relationships/slideLayout"/><Relationship Id="rId5" Target="../media/image406.jpeg" Type="http://schemas.openxmlformats.org/officeDocument/2006/relationships/image"/><Relationship Id="rId4" Target="../media/image405.jpeg" Type="http://schemas.openxmlformats.org/officeDocument/2006/relationships/image"/></Relationships>
</file>

<file path=ppt/slides/_rels/slide283.xml.rels><?xml version="1.0" encoding="UTF-8" standalone="yes"?>
<Relationships xmlns="http://schemas.openxmlformats.org/package/2006/relationships"><Relationship Id="rId2" Type="http://schemas.openxmlformats.org/officeDocument/2006/relationships/image" Target="../media/image407.jpeg"/><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2" Type="http://schemas.openxmlformats.org/officeDocument/2006/relationships/image" Target="../media/image408.jpeg"/><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2" Type="http://schemas.openxmlformats.org/officeDocument/2006/relationships/image" Target="../media/image409.jpe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image" Target="../media/image410.jpe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2" Type="http://schemas.openxmlformats.org/officeDocument/2006/relationships/image" Target="../media/image411.jpeg"/><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2" Type="http://schemas.openxmlformats.org/officeDocument/2006/relationships/image" Target="../media/image412.jpeg"/><Relationship Id="rId1" Type="http://schemas.openxmlformats.org/officeDocument/2006/relationships/slideLayout" Target="../slideLayouts/slideLayout7.xml"/></Relationships>
</file>

<file path=ppt/slides/_rels/slide289.xml.rels><?xml version="1.0" encoding="UTF-8" standalone="yes"?>
<Relationships xmlns="http://schemas.openxmlformats.org/package/2006/relationships"><Relationship Id="rId2" Type="http://schemas.openxmlformats.org/officeDocument/2006/relationships/image" Target="../media/image41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3" Target="../media/image415.jpeg" Type="http://schemas.openxmlformats.org/officeDocument/2006/relationships/image"/><Relationship Id="rId2" Target="../media/image414.jpeg" Type="http://schemas.openxmlformats.org/officeDocument/2006/relationships/image"/><Relationship Id="rId1" Target="../slideLayouts/slideLayout7.xml" Type="http://schemas.openxmlformats.org/officeDocument/2006/relationships/slideLayout"/><Relationship Id="rId4" Target="../media/image416.jpeg" Type="http://schemas.openxmlformats.org/officeDocument/2006/relationships/image"/></Relationships>
</file>

<file path=ppt/slides/_rels/slide291.xml.rels><?xml version="1.0" encoding="UTF-8" standalone="yes" ?><Relationships xmlns="http://schemas.openxmlformats.org/package/2006/relationships"><Relationship Id="rId2" Target="../media/image417.jpeg" Type="http://schemas.openxmlformats.org/officeDocument/2006/relationships/image"/><Relationship Id="rId1" Target="../slideLayouts/slideLayout7.xml" Type="http://schemas.openxmlformats.org/officeDocument/2006/relationships/slideLayout"/></Relationships>
</file>

<file path=ppt/slides/_rels/slide292.xml.rels><?xml version="1.0" encoding="UTF-8" standalone="yes"?>
<Relationships xmlns="http://schemas.openxmlformats.org/package/2006/relationships"><Relationship Id="rId2" Type="http://schemas.openxmlformats.org/officeDocument/2006/relationships/image" Target="../media/image418.jpe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2" Type="http://schemas.openxmlformats.org/officeDocument/2006/relationships/image" Target="../media/image419.jpeg"/><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2" Type="http://schemas.openxmlformats.org/officeDocument/2006/relationships/image" Target="../media/image420.jpeg"/><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2" Type="http://schemas.openxmlformats.org/officeDocument/2006/relationships/image" Target="../media/image421.jpeg"/><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3" Target="../media/image423.jpeg" Type="http://schemas.openxmlformats.org/officeDocument/2006/relationships/image"/><Relationship Id="rId7" Target="../media/image427.jpeg" Type="http://schemas.openxmlformats.org/officeDocument/2006/relationships/image"/><Relationship Id="rId2" Target="../media/image422.jpeg" Type="http://schemas.openxmlformats.org/officeDocument/2006/relationships/image"/><Relationship Id="rId1" Target="../slideLayouts/slideLayout7.xml" Type="http://schemas.openxmlformats.org/officeDocument/2006/relationships/slideLayout"/><Relationship Id="rId6" Target="../media/image426.jpeg" Type="http://schemas.openxmlformats.org/officeDocument/2006/relationships/image"/><Relationship Id="rId5" Target="../media/image425.jpeg" Type="http://schemas.openxmlformats.org/officeDocument/2006/relationships/image"/><Relationship Id="rId4" Target="../media/image424.jpeg" Type="http://schemas.openxmlformats.org/officeDocument/2006/relationships/image"/></Relationships>
</file>

<file path=ppt/slides/_rels/slide297.xml.rels><?xml version="1.0" encoding="UTF-8" standalone="yes" ?><Relationships xmlns="http://schemas.openxmlformats.org/package/2006/relationships"><Relationship Id="rId3" Target="../media/image429.jpeg" Type="http://schemas.openxmlformats.org/officeDocument/2006/relationships/image"/><Relationship Id="rId7" Target="../media/image433.jpeg" Type="http://schemas.openxmlformats.org/officeDocument/2006/relationships/image"/><Relationship Id="rId2" Target="../media/image428.jpeg" Type="http://schemas.openxmlformats.org/officeDocument/2006/relationships/image"/><Relationship Id="rId1" Target="../slideLayouts/slideLayout7.xml" Type="http://schemas.openxmlformats.org/officeDocument/2006/relationships/slideLayout"/><Relationship Id="rId6" Target="../media/image432.jpeg" Type="http://schemas.openxmlformats.org/officeDocument/2006/relationships/image"/><Relationship Id="rId5" Target="../media/image431.jpeg" Type="http://schemas.openxmlformats.org/officeDocument/2006/relationships/image"/><Relationship Id="rId4" Target="../media/image430.jpeg" Type="http://schemas.openxmlformats.org/officeDocument/2006/relationships/image"/></Relationships>
</file>

<file path=ppt/slides/_rels/slide298.xml.rels><?xml version="1.0" encoding="UTF-8" standalone="yes"?>
<Relationships xmlns="http://schemas.openxmlformats.org/package/2006/relationships"><Relationship Id="rId2" Type="http://schemas.openxmlformats.org/officeDocument/2006/relationships/image" Target="../media/image434.jpeg"/><Relationship Id="rId1" Type="http://schemas.openxmlformats.org/officeDocument/2006/relationships/slideLayout" Target="../slideLayouts/slideLayout7.xml"/></Relationships>
</file>

<file path=ppt/slides/_rels/slide299.xml.rels><?xml version="1.0" encoding="UTF-8" standalone="yes"?>
<Relationships xmlns="http://schemas.openxmlformats.org/package/2006/relationships"><Relationship Id="rId2" Type="http://schemas.openxmlformats.org/officeDocument/2006/relationships/image" Target="../media/image4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2" Type="http://schemas.openxmlformats.org/officeDocument/2006/relationships/image" Target="../media/image4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arget="../media/image48.jpeg" Type="http://schemas.openxmlformats.org/officeDocument/2006/relationships/image"/><Relationship Id="rId3" Target="../media/image43.jpeg" Type="http://schemas.openxmlformats.org/officeDocument/2006/relationships/image"/><Relationship Id="rId7" Target="../media/image47.jpeg" Type="http://schemas.openxmlformats.org/officeDocument/2006/relationships/image"/><Relationship Id="rId2" Target="../media/image42.jpeg" Type="http://schemas.openxmlformats.org/officeDocument/2006/relationships/image"/><Relationship Id="rId1" Target="../slideLayouts/slideLayout7.xml" Type="http://schemas.openxmlformats.org/officeDocument/2006/relationships/slideLayout"/><Relationship Id="rId6" Target="../media/image46.jpeg" Type="http://schemas.openxmlformats.org/officeDocument/2006/relationships/image"/><Relationship Id="rId11" Target="../media/image51.jpeg" Type="http://schemas.openxmlformats.org/officeDocument/2006/relationships/image"/><Relationship Id="rId5" Target="../media/image45.jpeg" Type="http://schemas.openxmlformats.org/officeDocument/2006/relationships/image"/><Relationship Id="rId10" Target="../media/image50.jpeg" Type="http://schemas.openxmlformats.org/officeDocument/2006/relationships/image"/><Relationship Id="rId4" Target="../media/image44.jpeg" Type="http://schemas.openxmlformats.org/officeDocument/2006/relationships/image"/><Relationship Id="rId9" Target="../media/image49.jpeg" Type="http://schemas.openxmlformats.org/officeDocument/2006/relationships/image"/></Relationships>
</file>

<file path=ppt/slides/_rels/slide33.xml.rels><?xml version="1.0" encoding="UTF-8" standalone="yes" ?><Relationships xmlns="http://schemas.openxmlformats.org/package/2006/relationships"><Relationship Id="rId3" Target="../media/image53.jpeg" Type="http://schemas.openxmlformats.org/officeDocument/2006/relationships/image"/><Relationship Id="rId2" Target="../media/image52.jpeg" Type="http://schemas.openxmlformats.org/officeDocument/2006/relationships/image"/><Relationship Id="rId1" Target="../slideLayouts/slideLayout7.xml" Type="http://schemas.openxmlformats.org/officeDocument/2006/relationships/slideLayout"/><Relationship Id="rId4" Target="../media/image54.jpeg" Type="http://schemas.openxmlformats.org/officeDocument/2006/relationships/image"/></Relationships>
</file>

<file path=ppt/slides/_rels/slide3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arget="../media/image63.jpeg" Type="http://schemas.openxmlformats.org/officeDocument/2006/relationships/image"/><Relationship Id="rId1" Target="../slideLayouts/slideLayout7.xml" Type="http://schemas.openxmlformats.org/officeDocument/2006/relationships/slideLayout"/></Relationships>
</file>

<file path=ppt/slides/_rels/slide4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arget="../media/image75.jpeg" Type="http://schemas.openxmlformats.org/officeDocument/2006/relationships/image"/><Relationship Id="rId7" Target="../media/image79.jpeg" Type="http://schemas.openxmlformats.org/officeDocument/2006/relationships/image"/><Relationship Id="rId2" Target="../media/image74.jpeg" Type="http://schemas.openxmlformats.org/officeDocument/2006/relationships/image"/><Relationship Id="rId1" Target="../slideLayouts/slideLayout7.xml" Type="http://schemas.openxmlformats.org/officeDocument/2006/relationships/slideLayout"/><Relationship Id="rId6" Target="../media/image78.jpeg" Type="http://schemas.openxmlformats.org/officeDocument/2006/relationships/image"/><Relationship Id="rId5" Target="../media/image77.jpeg" Type="http://schemas.openxmlformats.org/officeDocument/2006/relationships/image"/><Relationship Id="rId4" Target="../media/image76.jpeg" Type="http://schemas.openxmlformats.org/officeDocument/2006/relationships/image"/></Relationships>
</file>

<file path=ppt/slides/_rels/slide5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arget="../media/image86.jpeg" Type="http://schemas.openxmlformats.org/officeDocument/2006/relationships/image"/><Relationship Id="rId2" Target="../media/image85.jpeg" Type="http://schemas.openxmlformats.org/officeDocument/2006/relationships/image"/><Relationship Id="rId1" Target="../slideLayouts/slideLayout7.xml" Type="http://schemas.openxmlformats.org/officeDocument/2006/relationships/slideLayout"/><Relationship Id="rId6" Target="../media/image89.jpeg" Type="http://schemas.openxmlformats.org/officeDocument/2006/relationships/image"/><Relationship Id="rId5" Target="../media/image88.jpeg" Type="http://schemas.openxmlformats.org/officeDocument/2006/relationships/image"/><Relationship Id="rId4" Target="../media/image87.jpeg" Type="http://schemas.openxmlformats.org/officeDocument/2006/relationships/image"/></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arget="../media/image97.jpeg" Type="http://schemas.openxmlformats.org/officeDocument/2006/relationships/image"/><Relationship Id="rId2" Target="../media/image96.jpeg" Type="http://schemas.openxmlformats.org/officeDocument/2006/relationships/image"/><Relationship Id="rId1" Target="../slideLayouts/slideLayout7.xml" Type="http://schemas.openxmlformats.org/officeDocument/2006/relationships/slideLayout"/><Relationship Id="rId4" Target="../media/image98.jpeg" Type="http://schemas.openxmlformats.org/officeDocument/2006/relationships/image"/></Relationships>
</file>

<file path=ppt/slides/_rels/slide6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arget="../media/image103.jpeg" Type="http://schemas.openxmlformats.org/officeDocument/2006/relationships/image"/><Relationship Id="rId2" Target="../media/image102.jpeg" Type="http://schemas.openxmlformats.org/officeDocument/2006/relationships/image"/><Relationship Id="rId1" Target="../slideLayouts/slideLayout7.xml" Type="http://schemas.openxmlformats.org/officeDocument/2006/relationships/slideLayout"/><Relationship Id="rId4" Target="../media/image104.jpeg" Type="http://schemas.openxmlformats.org/officeDocument/2006/relationships/image"/></Relationships>
</file>

<file path=ppt/slides/_rels/slide71.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arget="../media/image109.jpeg" Type="http://schemas.openxmlformats.org/officeDocument/2006/relationships/image"/><Relationship Id="rId2" Target="../notesSlides/notesSlide1.xml" Type="http://schemas.openxmlformats.org/officeDocument/2006/relationships/notesSlide"/><Relationship Id="rId1" Target="../slideLayouts/slideLayout7.xml" Type="http://schemas.openxmlformats.org/officeDocument/2006/relationships/slideLayout"/><Relationship Id="rId6" Target="../media/image112.jpeg" Type="http://schemas.openxmlformats.org/officeDocument/2006/relationships/image"/><Relationship Id="rId5" Target="../media/image111.jpeg" Type="http://schemas.openxmlformats.org/officeDocument/2006/relationships/image"/><Relationship Id="rId4" Target="../media/image110.jpeg" Type="http://schemas.openxmlformats.org/officeDocument/2006/relationships/image"/></Relationships>
</file>

<file path=ppt/slides/_rels/slide76.xml.rels><?xml version="1.0" encoding="UTF-8" standalone="yes" ?><Relationships xmlns="http://schemas.openxmlformats.org/package/2006/relationships"><Relationship Id="rId2" Target="../media/image113.jpeg" Type="http://schemas.openxmlformats.org/officeDocument/2006/relationships/image"/><Relationship Id="rId1" Target="../slideLayouts/slideLayout7.xml" Type="http://schemas.openxmlformats.org/officeDocument/2006/relationships/slideLayout"/></Relationships>
</file>

<file path=ppt/slides/_rels/slide7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arget="../media/image119.jpeg" Type="http://schemas.openxmlformats.org/officeDocument/2006/relationships/image"/><Relationship Id="rId2" Target="../media/image118.jpeg" Type="http://schemas.openxmlformats.org/officeDocument/2006/relationships/image"/><Relationship Id="rId1" Target="../slideLayouts/slideLayout7.xml" Type="http://schemas.openxmlformats.org/officeDocument/2006/relationships/slideLayout"/></Relationships>
</file>

<file path=ppt/slides/_rels/slide8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arget="../media/image124.jpeg" Type="http://schemas.openxmlformats.org/officeDocument/2006/relationships/image"/><Relationship Id="rId2" Target="../media/image123.jpeg" Type="http://schemas.openxmlformats.org/officeDocument/2006/relationships/image"/><Relationship Id="rId1" Target="../slideLayouts/slideLayout7.xml" Type="http://schemas.openxmlformats.org/officeDocument/2006/relationships/slideLayout"/><Relationship Id="rId4" Target="../media/image125.jpeg" Type="http://schemas.openxmlformats.org/officeDocument/2006/relationships/image"/></Relationships>
</file>

<file path=ppt/slides/_rels/slide86.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arget="../media/image132.jpeg" Type="http://schemas.openxmlformats.org/officeDocument/2006/relationships/image"/><Relationship Id="rId2" Target="../media/image131.jpeg" Type="http://schemas.openxmlformats.org/officeDocument/2006/relationships/image"/><Relationship Id="rId1" Target="../slideLayouts/slideLayout7.xml" Type="http://schemas.openxmlformats.org/officeDocument/2006/relationships/slideLayout"/><Relationship Id="rId4" Target="../media/image133.jpeg" Type="http://schemas.openxmlformats.org/officeDocument/2006/relationships/image"/></Relationships>
</file>

<file path=ppt/slides/_rels/slide9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arget="../media/image139.jpeg" Type="http://schemas.openxmlformats.org/officeDocument/2006/relationships/image"/><Relationship Id="rId2" Target="../notesSlides/notesSlide2.xml" Type="http://schemas.openxmlformats.org/officeDocument/2006/relationships/notesSlide"/><Relationship Id="rId1" Target="../slideLayouts/slideLayout7.xml" Type="http://schemas.openxmlformats.org/officeDocument/2006/relationships/slideLayout"/><Relationship Id="rId4" Target="../media/image140.jpeg" Type="http://schemas.openxmlformats.org/officeDocument/2006/relationships/image"/></Relationships>
</file>

<file path=ppt/slides/_rels/slide98.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753399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4897226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1911679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3947350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14334"/>
            <a:ext cx="9145588" cy="6858000"/>
          </a:xfrm>
          <a:prstGeom prst="rect">
            <a:avLst/>
          </a:prstGeom>
          <a:noFill/>
          <a:ln>
            <a:noFill/>
          </a:ln>
        </p:spPr>
      </p:pic>
    </p:spTree>
    <p:extLst>
      <p:ext uri="{BB962C8B-B14F-4D97-AF65-F5344CB8AC3E}">
        <p14:creationId xmlns:p14="http://schemas.microsoft.com/office/powerpoint/2010/main" val="39561457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90238190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0940397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0"/>
            <a:ext cx="54006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79512" y="764704"/>
            <a:ext cx="8713043"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من الأسباب المعينة على زيادة الإيمان : 1 – إقام الصلاة  0   2 – إيتاء الزكاة      3 - إصلاح ذات البين </a:t>
            </a:r>
            <a:endParaRPr lang="ar-SA"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1380" y="1200237"/>
            <a:ext cx="55911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683568" y="1988840"/>
            <a:ext cx="8280920"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التوكل على الله لا ينافي الأخذ بالأسباب لأن الله تعالى أمرنا بالتوكل عليه وهو الذي أمرنا بالأخذ بالأسباب والسعي في طلب الرزق فقال تعالى : ( وهو الذي جعل لكم الأرض ذلولا فامشوا في مناكبها وكلوا من رزقه وإليه النشور ) وقال صلى الله عليه وسلم : ( لو أنكم تتوكلون على الله حق توكله لرزقكم كما يرزق الطير تغدوا خماصا وتروح بطانا ) فأمرنا الرسول صلى الله عليه وسلم  بالتوكل على الله والأخذ بالأسباب مثل الطير التي تخرج في الصباح تبحث عن الرزق متوكلة على الله فتعود إلى عشها وقد رزقها الله الرزق الوفير 0</a:t>
            </a:r>
            <a:endParaRPr lang="ar-SA"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2549" y="3861048"/>
            <a:ext cx="48672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771800" y="4509120"/>
            <a:ext cx="5832648"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الأثر المترتب على إصلاح ذات البين هو زيادة الحب بين الناس </a:t>
            </a:r>
            <a:r>
              <a:rPr lang="ar-SA" smtClean="0"/>
              <a:t>فيزداد الإيمان 0</a:t>
            </a:r>
            <a:endParaRPr lang="ar-SA"/>
          </a:p>
        </p:txBody>
      </p:sp>
    </p:spTree>
    <p:extLst>
      <p:ext uri="{BB962C8B-B14F-4D97-AF65-F5344CB8AC3E}">
        <p14:creationId xmlns:p14="http://schemas.microsoft.com/office/powerpoint/2010/main" val="22978567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0870682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3302002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9291675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508586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4248044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27453" y="0"/>
            <a:ext cx="9116548" cy="6858000"/>
          </a:xfrm>
          <a:prstGeom prst="rect">
            <a:avLst/>
          </a:prstGeom>
          <a:noFill/>
          <a:ln>
            <a:noFill/>
          </a:ln>
        </p:spPr>
      </p:pic>
    </p:spTree>
    <p:extLst>
      <p:ext uri="{BB962C8B-B14F-4D97-AF65-F5344CB8AC3E}">
        <p14:creationId xmlns:p14="http://schemas.microsoft.com/office/powerpoint/2010/main" val="23766997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0"/>
            <a:ext cx="58197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412776"/>
            <a:ext cx="7724775"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200" y="3508276"/>
            <a:ext cx="4524375"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3707904" y="4725144"/>
            <a:ext cx="511256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المراد بالسماع الوارد في تلك الآية هو سماع الحق  والتدبر 0</a:t>
            </a:r>
            <a:endParaRPr lang="ar-SA"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0221" y="5229200"/>
            <a:ext cx="3952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323528" y="5886425"/>
            <a:ext cx="871296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تكون الاستجابة لله ورسوله بالإيمان بالله ربا وبالإسلام دينا وبمحمد صلى الله عليه وسلم نبيا وإقامة أركان الإسلام الظاهرة والباطنة  والابتعاد عما نهانا الله عنه 0</a:t>
            </a:r>
            <a:endParaRPr lang="ar-SA" dirty="0"/>
          </a:p>
        </p:txBody>
      </p:sp>
    </p:spTree>
    <p:extLst>
      <p:ext uri="{BB962C8B-B14F-4D97-AF65-F5344CB8AC3E}">
        <p14:creationId xmlns:p14="http://schemas.microsoft.com/office/powerpoint/2010/main" val="209679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9"/>
                                        </p:tgtEl>
                                        <p:attrNameLst>
                                          <p:attrName>style.visibility</p:attrName>
                                        </p:attrNameLst>
                                      </p:cBhvr>
                                      <p:to>
                                        <p:strVal val="visible"/>
                                      </p:to>
                                    </p:set>
                                    <p:anim calcmode="lin" valueType="num">
                                      <p:cBhvr additive="base">
                                        <p:cTn id="31" dur="500" fill="hold"/>
                                        <p:tgtEl>
                                          <p:spTgt spid="1029"/>
                                        </p:tgtEl>
                                        <p:attrNameLst>
                                          <p:attrName>ppt_x</p:attrName>
                                        </p:attrNameLst>
                                      </p:cBhvr>
                                      <p:tavLst>
                                        <p:tav tm="0">
                                          <p:val>
                                            <p:strVal val="#ppt_x"/>
                                          </p:val>
                                        </p:tav>
                                        <p:tav tm="100000">
                                          <p:val>
                                            <p:strVal val="#ppt_x"/>
                                          </p:val>
                                        </p:tav>
                                      </p:tavLst>
                                    </p:anim>
                                    <p:anim calcmode="lin" valueType="num">
                                      <p:cBhvr additive="base">
                                        <p:cTn id="32"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38948923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02742529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06524687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402013826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31336100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3079217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9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32383119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0"/>
            <a:ext cx="39528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657225"/>
            <a:ext cx="841057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5525" y="2613321"/>
            <a:ext cx="68484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475656" y="3501008"/>
            <a:ext cx="756084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أن الجهاد فيه الخير للأمة الإسلامية  سواء بانت لكم وظهرت تلك الخيرة وظهر فضله على الأمة أو خفي عليكم  ، وفي ذلك حث من الله للمؤمنين بالجهاد لنشر الإسلام في جميع أنحاء الأرض 0 </a:t>
            </a:r>
            <a:endParaRPr lang="ar-SA" dirty="0"/>
          </a:p>
        </p:txBody>
      </p:sp>
    </p:spTree>
    <p:extLst>
      <p:ext uri="{BB962C8B-B14F-4D97-AF65-F5344CB8AC3E}">
        <p14:creationId xmlns:p14="http://schemas.microsoft.com/office/powerpoint/2010/main" val="170522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33598437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305631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90784593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74094297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59282010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620688"/>
            <a:ext cx="68103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403648" y="1484784"/>
            <a:ext cx="748883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ح 1 : أي لو أرادوا الخروج للجهاد  لأعدوا العدة لذلك من عناد وأسلحة وتهيئة النفس لذلك  0</a:t>
            </a:r>
            <a:endParaRPr lang="ar-SA"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0405" y="1936750"/>
            <a:ext cx="5172075"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619672" y="2636912"/>
            <a:ext cx="7098407"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وفيكم أي هناك ضعفاء العقول ( سماعون لهم ) أي : مستجيبون لدعواتهم يغترون بهم </a:t>
            </a:r>
            <a:endParaRPr lang="ar-SA"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6304" y="3070409"/>
            <a:ext cx="65817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835696" y="4005064"/>
            <a:ext cx="7056784"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الفتنة  المقصودة  هي الكذب على الرسول صلى الله عليه وسلم  والتخلف عن الجهاد  0 </a:t>
            </a:r>
            <a:endParaRPr lang="ar-SA" dirty="0"/>
          </a:p>
        </p:txBody>
      </p:sp>
    </p:spTree>
    <p:extLst>
      <p:ext uri="{BB962C8B-B14F-4D97-AF65-F5344CB8AC3E}">
        <p14:creationId xmlns:p14="http://schemas.microsoft.com/office/powerpoint/2010/main" val="122932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89503959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64504055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81234159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79825155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3937" y="267068"/>
            <a:ext cx="72294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467544" y="1124744"/>
            <a:ext cx="848293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التربص معناه انتظار وقوع المكروه  هذا من جانب المنافقين  ولكننا نحن المسلمون المجاهدون  نعلم  أن كل ما يحدث لنا فهو خير إما الشهادة ولنا الجنة كما وعدنا ربنا أو يكون لنا النصر 0</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1988840"/>
            <a:ext cx="48291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475656" y="2564904"/>
            <a:ext cx="7128792"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عدم قبول نفقات المنافقين ذلك بسبب كفرهم بالله وأنهم لا ينفقون إلا عن كراهة  ولا يقومون إلى الصلاة إلا وهم كسالى 0</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290888"/>
            <a:ext cx="71913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013" y="4005064"/>
            <a:ext cx="85629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937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3"/>
                                        </p:tgtEl>
                                        <p:attrNameLst>
                                          <p:attrName>style.visibility</p:attrName>
                                        </p:attrNameLst>
                                      </p:cBhvr>
                                      <p:to>
                                        <p:strVal val="visible"/>
                                      </p:to>
                                    </p:set>
                                    <p:anim calcmode="lin" valueType="num">
                                      <p:cBhvr additive="base">
                                        <p:cTn id="37" dur="500" fill="hold"/>
                                        <p:tgtEl>
                                          <p:spTgt spid="2053"/>
                                        </p:tgtEl>
                                        <p:attrNameLst>
                                          <p:attrName>ppt_x</p:attrName>
                                        </p:attrNameLst>
                                      </p:cBhvr>
                                      <p:tavLst>
                                        <p:tav tm="0">
                                          <p:val>
                                            <p:strVal val="#ppt_x"/>
                                          </p:val>
                                        </p:tav>
                                        <p:tav tm="100000">
                                          <p:val>
                                            <p:strVal val="#ppt_x"/>
                                          </p:val>
                                        </p:tav>
                                      </p:tavLst>
                                    </p:anim>
                                    <p:anim calcmode="lin" valueType="num">
                                      <p:cBhvr additive="base">
                                        <p:cTn id="38"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32656"/>
            <a:ext cx="768667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83568" y="1700808"/>
            <a:ext cx="792088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 الاتفاق بينهما أنهما يتكلمان عن بيان معاني القرآن والفرق بينهما أن التفسير شرح وبيان للكلام المراد وأنه أكثر ما يستعمل في الألفاظ  أما التأويل  فهو يبحث في حقيقة  الكلام وهو أكثر ما يستعمل في المعاني 0</a:t>
            </a:r>
            <a:endParaRPr lang="ar-SA" dirty="0"/>
          </a:p>
        </p:txBody>
      </p:sp>
    </p:spTree>
    <p:extLst>
      <p:ext uri="{BB962C8B-B14F-4D97-AF65-F5344CB8AC3E}">
        <p14:creationId xmlns:p14="http://schemas.microsoft.com/office/powerpoint/2010/main" val="68255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31891909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0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28181536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23093604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46914708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116632"/>
            <a:ext cx="49434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525" y="980728"/>
            <a:ext cx="79914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8828" y="1945205"/>
            <a:ext cx="38385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6728" y="2708531"/>
            <a:ext cx="54006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4932040" y="3429000"/>
            <a:ext cx="393536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أنهم مصرين غلى الكفر والنفاق </a:t>
            </a:r>
            <a:endParaRPr lang="ar-SA" dirty="0"/>
          </a:p>
        </p:txBody>
      </p:sp>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4005064"/>
            <a:ext cx="61245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0624" y="4586089"/>
            <a:ext cx="79152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198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1000"/>
                                        <p:tgtEl>
                                          <p:spTgt spid="3075"/>
                                        </p:tgtEl>
                                      </p:cBhvr>
                                    </p:animEffect>
                                    <p:anim calcmode="lin" valueType="num">
                                      <p:cBhvr>
                                        <p:cTn id="14" dur="1000" fill="hold"/>
                                        <p:tgtEl>
                                          <p:spTgt spid="3075"/>
                                        </p:tgtEl>
                                        <p:attrNameLst>
                                          <p:attrName>ppt_x</p:attrName>
                                        </p:attrNameLst>
                                      </p:cBhvr>
                                      <p:tavLst>
                                        <p:tav tm="0">
                                          <p:val>
                                            <p:strVal val="#ppt_x"/>
                                          </p:val>
                                        </p:tav>
                                        <p:tav tm="100000">
                                          <p:val>
                                            <p:strVal val="#ppt_x"/>
                                          </p:val>
                                        </p:tav>
                                      </p:tavLst>
                                    </p:anim>
                                    <p:anim calcmode="lin" valueType="num">
                                      <p:cBhvr>
                                        <p:cTn id="15"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076"/>
                                        </p:tgtEl>
                                        <p:attrNameLst>
                                          <p:attrName>style.visibility</p:attrName>
                                        </p:attrNameLst>
                                      </p:cBhvr>
                                      <p:to>
                                        <p:strVal val="visible"/>
                                      </p:to>
                                    </p:set>
                                    <p:anim calcmode="lin" valueType="num">
                                      <p:cBhvr additive="base">
                                        <p:cTn id="20" dur="500" fill="hold"/>
                                        <p:tgtEl>
                                          <p:spTgt spid="3076"/>
                                        </p:tgtEl>
                                        <p:attrNameLst>
                                          <p:attrName>ppt_x</p:attrName>
                                        </p:attrNameLst>
                                      </p:cBhvr>
                                      <p:tavLst>
                                        <p:tav tm="0">
                                          <p:val>
                                            <p:strVal val="#ppt_x"/>
                                          </p:val>
                                        </p:tav>
                                        <p:tav tm="100000">
                                          <p:val>
                                            <p:strVal val="#ppt_x"/>
                                          </p:val>
                                        </p:tav>
                                      </p:tavLst>
                                    </p:anim>
                                    <p:anim calcmode="lin" valueType="num">
                                      <p:cBhvr additive="base">
                                        <p:cTn id="21"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077"/>
                                        </p:tgtEl>
                                        <p:attrNameLst>
                                          <p:attrName>style.visibility</p:attrName>
                                        </p:attrNameLst>
                                      </p:cBhvr>
                                      <p:to>
                                        <p:strVal val="visible"/>
                                      </p:to>
                                    </p:set>
                                    <p:anim calcmode="lin" valueType="num">
                                      <p:cBhvr additive="base">
                                        <p:cTn id="26" dur="500" fill="hold"/>
                                        <p:tgtEl>
                                          <p:spTgt spid="3077"/>
                                        </p:tgtEl>
                                        <p:attrNameLst>
                                          <p:attrName>ppt_x</p:attrName>
                                        </p:attrNameLst>
                                      </p:cBhvr>
                                      <p:tavLst>
                                        <p:tav tm="0">
                                          <p:val>
                                            <p:strVal val="#ppt_x"/>
                                          </p:val>
                                        </p:tav>
                                        <p:tav tm="100000">
                                          <p:val>
                                            <p:strVal val="#ppt_x"/>
                                          </p:val>
                                        </p:tav>
                                      </p:tavLst>
                                    </p:anim>
                                    <p:anim calcmode="lin" valueType="num">
                                      <p:cBhvr additive="base">
                                        <p:cTn id="27"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078"/>
                                        </p:tgtEl>
                                        <p:attrNameLst>
                                          <p:attrName>style.visibility</p:attrName>
                                        </p:attrNameLst>
                                      </p:cBhvr>
                                      <p:to>
                                        <p:strVal val="visible"/>
                                      </p:to>
                                    </p:set>
                                    <p:anim calcmode="lin" valueType="num">
                                      <p:cBhvr additive="base">
                                        <p:cTn id="38" dur="500" fill="hold"/>
                                        <p:tgtEl>
                                          <p:spTgt spid="3078"/>
                                        </p:tgtEl>
                                        <p:attrNameLst>
                                          <p:attrName>ppt_x</p:attrName>
                                        </p:attrNameLst>
                                      </p:cBhvr>
                                      <p:tavLst>
                                        <p:tav tm="0">
                                          <p:val>
                                            <p:strVal val="#ppt_x"/>
                                          </p:val>
                                        </p:tav>
                                        <p:tav tm="100000">
                                          <p:val>
                                            <p:strVal val="#ppt_x"/>
                                          </p:val>
                                        </p:tav>
                                      </p:tavLst>
                                    </p:anim>
                                    <p:anim calcmode="lin" valueType="num">
                                      <p:cBhvr additive="base">
                                        <p:cTn id="39"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079"/>
                                        </p:tgtEl>
                                        <p:attrNameLst>
                                          <p:attrName>style.visibility</p:attrName>
                                        </p:attrNameLst>
                                      </p:cBhvr>
                                      <p:to>
                                        <p:strVal val="visible"/>
                                      </p:to>
                                    </p:set>
                                    <p:anim calcmode="lin" valueType="num">
                                      <p:cBhvr additive="base">
                                        <p:cTn id="44" dur="500" fill="hold"/>
                                        <p:tgtEl>
                                          <p:spTgt spid="3079"/>
                                        </p:tgtEl>
                                        <p:attrNameLst>
                                          <p:attrName>ppt_x</p:attrName>
                                        </p:attrNameLst>
                                      </p:cBhvr>
                                      <p:tavLst>
                                        <p:tav tm="0">
                                          <p:val>
                                            <p:strVal val="#ppt_x"/>
                                          </p:val>
                                        </p:tav>
                                        <p:tav tm="100000">
                                          <p:val>
                                            <p:strVal val="#ppt_x"/>
                                          </p:val>
                                        </p:tav>
                                      </p:tavLst>
                                    </p:anim>
                                    <p:anim calcmode="lin" valueType="num">
                                      <p:cBhvr additive="base">
                                        <p:cTn id="45"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52602041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4904670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66182896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785925324"/>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937107" y="1339201"/>
            <a:ext cx="683589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لأن المنافقين أشد خطرا على الإسلام والمسلمين من الكفار فكثير من الناس من ينخدع بهم ويستمع لقولهم المعسول في معاداة الدين والمتدينين 0 </a:t>
            </a:r>
            <a:endParaRPr lang="ar-SA"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2268" y="0"/>
            <a:ext cx="65055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114" y="2276872"/>
            <a:ext cx="64293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3" y="3013019"/>
            <a:ext cx="780097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85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 calcmode="lin" valueType="num">
                                      <p:cBhvr additive="base">
                                        <p:cTn id="19" dur="500" fill="hold"/>
                                        <p:tgtEl>
                                          <p:spTgt spid="4100"/>
                                        </p:tgtEl>
                                        <p:attrNameLst>
                                          <p:attrName>ppt_x</p:attrName>
                                        </p:attrNameLst>
                                      </p:cBhvr>
                                      <p:tavLst>
                                        <p:tav tm="0">
                                          <p:val>
                                            <p:strVal val="#ppt_x"/>
                                          </p:val>
                                        </p:tav>
                                        <p:tav tm="100000">
                                          <p:val>
                                            <p:strVal val="#ppt_x"/>
                                          </p:val>
                                        </p:tav>
                                      </p:tavLst>
                                    </p:anim>
                                    <p:anim calcmode="lin" valueType="num">
                                      <p:cBhvr additive="base">
                                        <p:cTn id="2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01"/>
                                        </p:tgtEl>
                                        <p:attrNameLst>
                                          <p:attrName>style.visibility</p:attrName>
                                        </p:attrNameLst>
                                      </p:cBhvr>
                                      <p:to>
                                        <p:strVal val="visible"/>
                                      </p:to>
                                    </p:set>
                                    <p:anim calcmode="lin" valueType="num">
                                      <p:cBhvr additive="base">
                                        <p:cTn id="25" dur="500" fill="hold"/>
                                        <p:tgtEl>
                                          <p:spTgt spid="4101"/>
                                        </p:tgtEl>
                                        <p:attrNameLst>
                                          <p:attrName>ppt_x</p:attrName>
                                        </p:attrNameLst>
                                      </p:cBhvr>
                                      <p:tavLst>
                                        <p:tav tm="0">
                                          <p:val>
                                            <p:strVal val="#ppt_x"/>
                                          </p:val>
                                        </p:tav>
                                        <p:tav tm="100000">
                                          <p:val>
                                            <p:strVal val="#ppt_x"/>
                                          </p:val>
                                        </p:tav>
                                      </p:tavLst>
                                    </p:anim>
                                    <p:anim calcmode="lin" valueType="num">
                                      <p:cBhvr additive="base">
                                        <p:cTn id="26"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82217442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87241775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71530372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50508582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1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190829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90287148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0"/>
            <a:ext cx="49053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6523" y="640744"/>
            <a:ext cx="25812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621185"/>
            <a:ext cx="645033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1545619"/>
            <a:ext cx="57816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627784" y="2469544"/>
            <a:ext cx="583264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إثبات النبوة  لنبينا محمد صلى الله عليه وسلم 0 </a:t>
            </a:r>
            <a:endParaRPr lang="ar-SA" dirty="0"/>
          </a:p>
        </p:txBody>
      </p:sp>
    </p:spTree>
    <p:extLst>
      <p:ext uri="{BB962C8B-B14F-4D97-AF65-F5344CB8AC3E}">
        <p14:creationId xmlns:p14="http://schemas.microsoft.com/office/powerpoint/2010/main" val="260068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 calcmode="lin" valueType="num">
                                      <p:cBhvr additive="base">
                                        <p:cTn id="25" dur="500" fill="hold"/>
                                        <p:tgtEl>
                                          <p:spTgt spid="1029"/>
                                        </p:tgtEl>
                                        <p:attrNameLst>
                                          <p:attrName>ppt_x</p:attrName>
                                        </p:attrNameLst>
                                      </p:cBhvr>
                                      <p:tavLst>
                                        <p:tav tm="0">
                                          <p:val>
                                            <p:strVal val="#ppt_x"/>
                                          </p:val>
                                        </p:tav>
                                        <p:tav tm="100000">
                                          <p:val>
                                            <p:strVal val="#ppt_x"/>
                                          </p:val>
                                        </p:tav>
                                      </p:tavLst>
                                    </p:anim>
                                    <p:anim calcmode="lin" valueType="num">
                                      <p:cBhvr additive="base">
                                        <p:cTn id="26"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22114995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334557627"/>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57114195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76672"/>
            <a:ext cx="5972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259632" y="1268760"/>
            <a:ext cx="7556351"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إن الحكمة من بيان </a:t>
            </a:r>
            <a:r>
              <a:rPr lang="ar-SA" dirty="0"/>
              <a:t>ف</a:t>
            </a:r>
            <a:r>
              <a:rPr lang="ar-SA" dirty="0" smtClean="0"/>
              <a:t>ظاعة عذاب  الكافرين في الآخرة  لينزجر الكافر ويعتنق الإسلام  أو تكون حجة عليه يوم القيامة  وتخويفا أيضا للمسلم من تلك العقوبة فيلتزم بتعاليم الدين الإسلامي الحنيف 0</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8573" y="2301211"/>
            <a:ext cx="58197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2815561"/>
            <a:ext cx="623887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971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ppt_x"/>
                                          </p:val>
                                        </p:tav>
                                        <p:tav tm="100000">
                                          <p:val>
                                            <p:strVal val="#ppt_x"/>
                                          </p:val>
                                        </p:tav>
                                      </p:tavLst>
                                    </p:anim>
                                    <p:anim calcmode="lin" valueType="num">
                                      <p:cBhvr additive="base">
                                        <p:cTn id="26"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56719243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677447334"/>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98516909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105982148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332656"/>
            <a:ext cx="42957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835696" y="1052736"/>
            <a:ext cx="712879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إن التفكر في مخلوقات الله تعالى  يزيد من معرفة الله تعالى بربه فيزداد إيمانه بالله  تعالى فيزداد في طاعة الله  0</a:t>
            </a:r>
            <a:endParaRPr lang="ar-SA"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525" y="1844824"/>
            <a:ext cx="69246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195736" y="2420888"/>
            <a:ext cx="662473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وصفت الشمس بالضياء لأنه يحتوي على النور والحرارة وهذا ما تقوم به  الشمس في النهار  فهي تمدنا بالنور والحرارة ووصف القمر بالنور الذي اكتسبه من الشمس  فالقمر لا يعطي للأرض إلا نوره فقط بتقدير الله تعالى ولا يمدها بالحرارة  0</a:t>
            </a:r>
            <a:endParaRPr lang="ar-SA"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3645024"/>
            <a:ext cx="72675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187624" y="4797152"/>
            <a:ext cx="7776864"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إن معرفة السنين  والحساب مختصة بالقمر والشمس معا فالشمس دليل على بداية النهار وانتهائه والقمر الذي  يستمد </a:t>
            </a:r>
            <a:r>
              <a:rPr lang="ar-SA" dirty="0" err="1" smtClean="0"/>
              <a:t>ضوءه</a:t>
            </a:r>
            <a:r>
              <a:rPr lang="ar-SA" dirty="0" smtClean="0"/>
              <a:t> من الشمس دليل بداية الشهر 0 </a:t>
            </a:r>
            <a:endParaRPr lang="ar-SA" dirty="0"/>
          </a:p>
        </p:txBody>
      </p:sp>
    </p:spTree>
    <p:extLst>
      <p:ext uri="{BB962C8B-B14F-4D97-AF65-F5344CB8AC3E}">
        <p14:creationId xmlns:p14="http://schemas.microsoft.com/office/powerpoint/2010/main" val="270040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6"/>
                                        </p:tgtEl>
                                        <p:attrNameLst>
                                          <p:attrName>style.visibility</p:attrName>
                                        </p:attrNameLst>
                                      </p:cBhvr>
                                      <p:to>
                                        <p:strVal val="visible"/>
                                      </p:to>
                                    </p:set>
                                    <p:anim calcmode="lin" valueType="num">
                                      <p:cBhvr additive="base">
                                        <p:cTn id="31" dur="500" fill="hold"/>
                                        <p:tgtEl>
                                          <p:spTgt spid="3076"/>
                                        </p:tgtEl>
                                        <p:attrNameLst>
                                          <p:attrName>ppt_x</p:attrName>
                                        </p:attrNameLst>
                                      </p:cBhvr>
                                      <p:tavLst>
                                        <p:tav tm="0">
                                          <p:val>
                                            <p:strVal val="#ppt_x"/>
                                          </p:val>
                                        </p:tav>
                                        <p:tav tm="100000">
                                          <p:val>
                                            <p:strVal val="#ppt_x"/>
                                          </p:val>
                                        </p:tav>
                                      </p:tavLst>
                                    </p:anim>
                                    <p:anim calcmode="lin" valueType="num">
                                      <p:cBhvr additive="base">
                                        <p:cTn id="32"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521318320"/>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426620712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2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8232948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181198"/>
            <a:ext cx="5210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692696"/>
            <a:ext cx="74961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7347" y="2066925"/>
            <a:ext cx="71913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395536" y="2852936"/>
            <a:ext cx="849694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التصديق بالقلب لا يكفي  وحده لدخول الجنة ولذلك في كل الآيات التي تذكر أهل الإيمان وصفتهم تتبع ذلك بالعمل الصالح كما ورد في الآيات قوله تعالى : ( إن الذين آمنوا وعملوا الصالحات 0000 )</a:t>
            </a:r>
            <a:endParaRPr lang="ar-SA"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9421" y="3717032"/>
            <a:ext cx="47910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043608" y="4509120"/>
            <a:ext cx="770485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a:t> </a:t>
            </a:r>
            <a:r>
              <a:rPr lang="ar-SA" dirty="0" smtClean="0"/>
              <a:t>ج 3 : لن يدخل أحد الجنة بعمله فقط  بل لابد من الحصول على رحمة الله وذلك كما النبي محمد صلى الله عليه وسلم : ( لن يدخل أحد الجنة بعمله قالوا ولا أنت يا رسول الله  قال ولا أنا إلا أن  </a:t>
            </a:r>
            <a:r>
              <a:rPr lang="ar-SA" dirty="0" err="1" smtClean="0"/>
              <a:t>يتغمدني</a:t>
            </a:r>
            <a:r>
              <a:rPr lang="ar-SA" dirty="0" smtClean="0"/>
              <a:t> الله برحمته ) </a:t>
            </a:r>
            <a:endParaRPr lang="ar-SA" dirty="0"/>
          </a:p>
        </p:txBody>
      </p:sp>
    </p:spTree>
    <p:extLst>
      <p:ext uri="{BB962C8B-B14F-4D97-AF65-F5344CB8AC3E}">
        <p14:creationId xmlns:p14="http://schemas.microsoft.com/office/powerpoint/2010/main" val="422101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9"/>
                                        </p:tgtEl>
                                        <p:attrNameLst>
                                          <p:attrName>style.visibility</p:attrName>
                                        </p:attrNameLst>
                                      </p:cBhvr>
                                      <p:to>
                                        <p:strVal val="visible"/>
                                      </p:to>
                                    </p:set>
                                    <p:anim calcmode="lin" valueType="num">
                                      <p:cBhvr additive="base">
                                        <p:cTn id="31" dur="500" fill="hold"/>
                                        <p:tgtEl>
                                          <p:spTgt spid="1029"/>
                                        </p:tgtEl>
                                        <p:attrNameLst>
                                          <p:attrName>ppt_x</p:attrName>
                                        </p:attrNameLst>
                                      </p:cBhvr>
                                      <p:tavLst>
                                        <p:tav tm="0">
                                          <p:val>
                                            <p:strVal val="#ppt_x"/>
                                          </p:val>
                                        </p:tav>
                                        <p:tav tm="100000">
                                          <p:val>
                                            <p:strVal val="#ppt_x"/>
                                          </p:val>
                                        </p:tav>
                                      </p:tavLst>
                                    </p:anim>
                                    <p:anim calcmode="lin" valueType="num">
                                      <p:cBhvr additive="base">
                                        <p:cTn id="32"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13778392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890615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35216453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76474815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55433064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16632"/>
            <a:ext cx="60864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123728" y="836712"/>
            <a:ext cx="666253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أعظم ما ينعم الله به على أهل الجنة هو رؤية الله تعالى  يوم القيامة وهو معنى قوله تعالى : (                                                                  وقال تعالى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1245890"/>
            <a:ext cx="34956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1988840"/>
            <a:ext cx="467677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0259" y="2708920"/>
            <a:ext cx="72294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331640" y="4005064"/>
            <a:ext cx="763284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a:t> </a:t>
            </a:r>
            <a:r>
              <a:rPr lang="ar-SA" dirty="0" smtClean="0"/>
              <a:t>ج 2 : المخاطب  في قوله تعالى ( وردوا ) هم المشركون وما كانوا يعبدون من دون الله  ، ويكون الرد بالبعث والحساب يوم القيامة 0 </a:t>
            </a:r>
            <a:endParaRPr lang="ar-SA" dirty="0"/>
          </a:p>
        </p:txBody>
      </p:sp>
    </p:spTree>
    <p:extLst>
      <p:ext uri="{BB962C8B-B14F-4D97-AF65-F5344CB8AC3E}">
        <p14:creationId xmlns:p14="http://schemas.microsoft.com/office/powerpoint/2010/main" val="361452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ppt_x"/>
                                          </p:val>
                                        </p:tav>
                                        <p:tav tm="100000">
                                          <p:val>
                                            <p:strVal val="#ppt_x"/>
                                          </p:val>
                                        </p:tav>
                                      </p:tavLst>
                                    </p:anim>
                                    <p:anim calcmode="lin" valueType="num">
                                      <p:cBhvr additive="base">
                                        <p:cTn id="26"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3"/>
                                        </p:tgtEl>
                                        <p:attrNameLst>
                                          <p:attrName>style.visibility</p:attrName>
                                        </p:attrNameLst>
                                      </p:cBhvr>
                                      <p:to>
                                        <p:strVal val="visible"/>
                                      </p:to>
                                    </p:set>
                                    <p:anim calcmode="lin" valueType="num">
                                      <p:cBhvr additive="base">
                                        <p:cTn id="31" dur="500" fill="hold"/>
                                        <p:tgtEl>
                                          <p:spTgt spid="2053"/>
                                        </p:tgtEl>
                                        <p:attrNameLst>
                                          <p:attrName>ppt_x</p:attrName>
                                        </p:attrNameLst>
                                      </p:cBhvr>
                                      <p:tavLst>
                                        <p:tav tm="0">
                                          <p:val>
                                            <p:strVal val="#ppt_x"/>
                                          </p:val>
                                        </p:tav>
                                        <p:tav tm="100000">
                                          <p:val>
                                            <p:strVal val="#ppt_x"/>
                                          </p:val>
                                        </p:tav>
                                      </p:tavLst>
                                    </p:anim>
                                    <p:anim calcmode="lin" valueType="num">
                                      <p:cBhvr additive="base">
                                        <p:cTn id="32"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711462841"/>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49226022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19131914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32656"/>
            <a:ext cx="61626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403648" y="1916832"/>
            <a:ext cx="741682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كإخراج أنواع الأشجار والنبات من الحبوب والنوى ، وإخراج المؤمن من الكافر ، والطائر من البيضة ونحو ذلك  : وإخراج الميت من الحي عكس ذلك 0</a:t>
            </a:r>
            <a:endParaRPr lang="ar-SA"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9298" y="2924944"/>
            <a:ext cx="7229475"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403648" y="4437112"/>
            <a:ext cx="741682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المراد بالفسق في تلك الآية هو الكفر وذلك لأنه سبحانه وتعالى أتبعها بقوله أنهم لا يؤمنون 0</a:t>
            </a:r>
            <a:endParaRPr lang="ar-SA" dirty="0"/>
          </a:p>
        </p:txBody>
      </p:sp>
    </p:spTree>
    <p:extLst>
      <p:ext uri="{BB962C8B-B14F-4D97-AF65-F5344CB8AC3E}">
        <p14:creationId xmlns:p14="http://schemas.microsoft.com/office/powerpoint/2010/main" val="406857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2586661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2730084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3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2152741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16632"/>
            <a:ext cx="56292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ستطيل 1"/>
          <p:cNvSpPr/>
          <p:nvPr/>
        </p:nvSpPr>
        <p:spPr>
          <a:xfrm>
            <a:off x="351724" y="620688"/>
            <a:ext cx="8581602"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ar-SA" dirty="0"/>
              <a:t> فقد فسر الرسول صلى الله عليه وسلم للصحابة رضوان الله عليهم آيات كثيرة إلا أنه لم يفسر لهم القرآن كاملاً . ومن الآيات التي فسرها لهم قوله تعالى : الَّذِينَ آَمَنُوا وَلَمْ يَلْبِسُوا إِيمَانَهُمْ بِظُلْمٍ  {الأنعام: 82 }  فعن عبد الله بن مسعود رضي الله عنه قال لما نزلت : الَّذِينَ آَمَنُوا وَلَمْ يَلْبِسُوا إِيمَانَهُمْ بِظُلْمٍ  {الأنعام: 82 } الآية شق ذلك على أصحاب رسول الله صلى الله عليه وسلم وقالوا: أينا لا يظلم نفسه، فقال صلى الله عليه وسلم : ليس هو كما تظنون إنما هو كما قال لقمان لابنه: يَا بُنَيَّ لَا تُشْرِكْ بِاللَّهِ إِنَّ الشِّرْكَ لَظُلْمٌ عَظِيمٌ  {لقمان: 13 }  متفق عليه</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 y="2276872"/>
            <a:ext cx="9145016"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51520" y="3501008"/>
            <a:ext cx="8681806"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2 : تدل هذه الآية على أن الصحابة رضوان الله عليهم علموا المقصود من القرآن وهو العمل بما فيه ويدل غلى حبهم للنبي صلى الله عليه وسلم والاقتداء به  وعلمهم بأن العلم يجب أن يتبعه العمل لتحقيق مبدأ الإخلاص الذي فهموه من النبي صلى الله عليه وسلم 0</a:t>
            </a:r>
            <a:endParaRPr lang="ar-SA"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9362" y="4653136"/>
            <a:ext cx="66579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ربع نص 4"/>
          <p:cNvSpPr txBox="1"/>
          <p:nvPr/>
        </p:nvSpPr>
        <p:spPr>
          <a:xfrm>
            <a:off x="179512" y="5291916"/>
            <a:ext cx="8725619"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الفرق بين الفترتين أن التدوين في علم الحديث في الفترة الأولى كان مختلطا بين بقية العلوم من الحديث وغيره أما التدوين في الفترة الثانية كان مستقلا بذاته فكان التفسير للسور والآيات حسب ترتيبها في المصحف 0 </a:t>
            </a:r>
            <a:endParaRPr lang="ar-SA" dirty="0"/>
          </a:p>
        </p:txBody>
      </p:sp>
    </p:spTree>
    <p:extLst>
      <p:ext uri="{BB962C8B-B14F-4D97-AF65-F5344CB8AC3E}">
        <p14:creationId xmlns:p14="http://schemas.microsoft.com/office/powerpoint/2010/main" val="38902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 calcmode="lin" valueType="num">
                                      <p:cBhvr additive="base">
                                        <p:cTn id="31" dur="500" fill="hold"/>
                                        <p:tgtEl>
                                          <p:spTgt spid="1027"/>
                                        </p:tgtEl>
                                        <p:attrNameLst>
                                          <p:attrName>ppt_x</p:attrName>
                                        </p:attrNameLst>
                                      </p:cBhvr>
                                      <p:tavLst>
                                        <p:tav tm="0">
                                          <p:val>
                                            <p:strVal val="#ppt_x"/>
                                          </p:val>
                                        </p:tav>
                                        <p:tav tm="100000">
                                          <p:val>
                                            <p:strVal val="#ppt_x"/>
                                          </p:val>
                                        </p:tav>
                                      </p:tavLst>
                                    </p:anim>
                                    <p:anim calcmode="lin" valueType="num">
                                      <p:cBhvr additive="base">
                                        <p:cTn id="3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71860"/>
            <a:ext cx="772477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259632" y="2132856"/>
            <a:ext cx="7416824"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يستدل بعض المفسرين بهذه الآية على أن الأصل في الأطعمة الإباحة لأن الله أنزل الأرزاق للناس فصدر بعض الناس وحرموا بعض الأشياء وأحلوا بعض الأشياء من عند أنفسهم وبيان ذلك أن الله تعالى قال : ( </a:t>
            </a:r>
            <a:r>
              <a:rPr lang="ar-SA" dirty="0" err="1" smtClean="0"/>
              <a:t>ءآلله</a:t>
            </a:r>
            <a:r>
              <a:rPr lang="ar-SA" dirty="0" smtClean="0"/>
              <a:t> أذن لكم أم على الله تفترون ) فأنكر الله عليهم ذلك  0 </a:t>
            </a:r>
            <a:endParaRPr lang="ar-SA"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2245" y="3203683"/>
            <a:ext cx="34956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611560" y="4005064"/>
            <a:ext cx="806489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أركان الشكر الثلاثة  هي : 1 – الاعتراف بالنعمة  0   2 – الثناء على الله 0  3 – الاستعانة بها على طاعة الله 0</a:t>
            </a:r>
            <a:endParaRPr lang="ar-SA" dirty="0"/>
          </a:p>
        </p:txBody>
      </p:sp>
    </p:spTree>
    <p:extLst>
      <p:ext uri="{BB962C8B-B14F-4D97-AF65-F5344CB8AC3E}">
        <p14:creationId xmlns:p14="http://schemas.microsoft.com/office/powerpoint/2010/main" val="187815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19862619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94457316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33514084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792482327"/>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16632"/>
            <a:ext cx="753427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691680" y="1988840"/>
            <a:ext cx="712879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المخاطب في قوله تعالى : ( تكون ) ، ( تتلو ) هو الرسول صلى الله عليه وسلم  والمخاطب في قوله تعالى :(( ولا تعلمون )) هم المؤمنون 0 </a:t>
            </a:r>
            <a:endParaRPr lang="ar-SA"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397" y="2996952"/>
            <a:ext cx="745807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115616" y="4365104"/>
            <a:ext cx="7488832"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تبين تلك الآية  مراقبة الله لعباده فيحثهم على مراقبته والإخلاص له في العبادة  وتلك الآية تناسب مرتبة الإحسان وهي أن تعبد الله كأنك تراه فإن لم تكن تراه فإنه يراك 0</a:t>
            </a:r>
            <a:endParaRPr lang="ar-SA"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1490" y="5157192"/>
            <a:ext cx="74961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362398" y="5966817"/>
            <a:ext cx="7435268"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عندما يستشعر المسلم علم الله تعالى وإحاطته  بكل شيء يستدعيه ذلك على الإخلاص في العبادة وزيادة الإيمان بالله تعالى 0</a:t>
            </a:r>
            <a:endParaRPr lang="ar-SA" dirty="0"/>
          </a:p>
        </p:txBody>
      </p:sp>
    </p:spTree>
    <p:extLst>
      <p:ext uri="{BB962C8B-B14F-4D97-AF65-F5344CB8AC3E}">
        <p14:creationId xmlns:p14="http://schemas.microsoft.com/office/powerpoint/2010/main" val="2986542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500" fill="hold"/>
                                        <p:tgtEl>
                                          <p:spTgt spid="6147"/>
                                        </p:tgtEl>
                                        <p:attrNameLst>
                                          <p:attrName>ppt_x</p:attrName>
                                        </p:attrNameLst>
                                      </p:cBhvr>
                                      <p:tavLst>
                                        <p:tav tm="0">
                                          <p:val>
                                            <p:strVal val="#ppt_x"/>
                                          </p:val>
                                        </p:tav>
                                        <p:tav tm="100000">
                                          <p:val>
                                            <p:strVal val="#ppt_x"/>
                                          </p:val>
                                        </p:tav>
                                      </p:tavLst>
                                    </p:anim>
                                    <p:anim calcmode="lin" valueType="num">
                                      <p:cBhvr additive="base">
                                        <p:cTn id="20"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 calcmode="lin" valueType="num">
                                      <p:cBhvr additive="base">
                                        <p:cTn id="31" dur="500" fill="hold"/>
                                        <p:tgtEl>
                                          <p:spTgt spid="6148"/>
                                        </p:tgtEl>
                                        <p:attrNameLst>
                                          <p:attrName>ppt_x</p:attrName>
                                        </p:attrNameLst>
                                      </p:cBhvr>
                                      <p:tavLst>
                                        <p:tav tm="0">
                                          <p:val>
                                            <p:strVal val="#ppt_x"/>
                                          </p:val>
                                        </p:tav>
                                        <p:tav tm="100000">
                                          <p:val>
                                            <p:strVal val="#ppt_x"/>
                                          </p:val>
                                        </p:tav>
                                      </p:tavLst>
                                    </p:anim>
                                    <p:anim calcmode="lin" valueType="num">
                                      <p:cBhvr additive="base">
                                        <p:cTn id="32"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379364667"/>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98632922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21572215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202156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333982546"/>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89616337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4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44391" y="-21366"/>
            <a:ext cx="9099610" cy="6858000"/>
          </a:xfrm>
          <a:prstGeom prst="rect">
            <a:avLst/>
          </a:prstGeom>
          <a:noFill/>
          <a:ln>
            <a:noFill/>
          </a:ln>
        </p:spPr>
      </p:pic>
    </p:spTree>
    <p:extLst>
      <p:ext uri="{BB962C8B-B14F-4D97-AF65-F5344CB8AC3E}">
        <p14:creationId xmlns:p14="http://schemas.microsoft.com/office/powerpoint/2010/main" val="210540218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83807742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116632"/>
            <a:ext cx="4181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83568" y="659557"/>
            <a:ext cx="8280920"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1 : الأسباب المعينة على الاستقامة  1 – المداومة  على طاعة الله 0    2 -  الابتعاد  عن معصية الله 0  </a:t>
            </a:r>
          </a:p>
          <a:p>
            <a:r>
              <a:rPr lang="ar-SA" dirty="0"/>
              <a:t> </a:t>
            </a:r>
            <a:r>
              <a:rPr lang="ar-SA" dirty="0" smtClean="0"/>
              <a:t>                                  3 – الصبر عل الأذى 0                    4 -  عدم الركون لأهل الشرك 0</a:t>
            </a:r>
            <a:endParaRPr lang="ar-SA"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1484784"/>
            <a:ext cx="52482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79512" y="2276872"/>
            <a:ext cx="878497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الاستقامة تطبيق عملي لروح الإسلام ولذلك أمر الله به إجمالا فقال تعالى : ( فاستقم كما أمرت  000 ) </a:t>
            </a:r>
          </a:p>
          <a:p>
            <a:r>
              <a:rPr lang="ar-SA" dirty="0" smtClean="0"/>
              <a:t>وعندما أتى رجل يسأل النبي صلى الله عليه وسلم قال يا رسول الله قل لي في الإسلام  قولا لا أسأل فيه أحدا غيرك  ، فقال قل آمنت  بالله ثم استقم  ، فالاستقامة كلمة موجزة توحي بجميع أنواع الأوامر والابتعاد عن النواهي  0 </a:t>
            </a:r>
            <a:endParaRPr lang="ar-SA"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545" y="3424166"/>
            <a:ext cx="50577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ربع نص 4"/>
          <p:cNvSpPr txBox="1"/>
          <p:nvPr/>
        </p:nvSpPr>
        <p:spPr>
          <a:xfrm>
            <a:off x="1043608" y="4149080"/>
            <a:ext cx="763284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من العقوبات المترتبة على الركون إلى الظالمين : 1 - العذاب في نار جهنم 0    2 – لا يكون للمسلمين  أولياء من دون الله 0    3 – عدم النصرة   ( ثم لا تنصرون ) 0 </a:t>
            </a:r>
            <a:endParaRPr lang="ar-SA" dirty="0"/>
          </a:p>
        </p:txBody>
      </p:sp>
    </p:spTree>
    <p:extLst>
      <p:ext uri="{BB962C8B-B14F-4D97-AF65-F5344CB8AC3E}">
        <p14:creationId xmlns:p14="http://schemas.microsoft.com/office/powerpoint/2010/main" val="41081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 calcmode="lin" valueType="num">
                                      <p:cBhvr additive="base">
                                        <p:cTn id="31" dur="500" fill="hold"/>
                                        <p:tgtEl>
                                          <p:spTgt spid="1027"/>
                                        </p:tgtEl>
                                        <p:attrNameLst>
                                          <p:attrName>ppt_x</p:attrName>
                                        </p:attrNameLst>
                                      </p:cBhvr>
                                      <p:tavLst>
                                        <p:tav tm="0">
                                          <p:val>
                                            <p:strVal val="#ppt_x"/>
                                          </p:val>
                                        </p:tav>
                                        <p:tav tm="100000">
                                          <p:val>
                                            <p:strVal val="#ppt_x"/>
                                          </p:val>
                                        </p:tav>
                                      </p:tavLst>
                                    </p:anim>
                                    <p:anim calcmode="lin" valueType="num">
                                      <p:cBhvr additive="base">
                                        <p:cTn id="3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180694334"/>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827663106"/>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357945732"/>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0"/>
            <a:ext cx="36099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115616" y="692696"/>
            <a:ext cx="784887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أهلك الله الأمم السابقة  بسب الانغماس في اللهو والترف والنعيم واللهو  0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1677" y="1340768"/>
            <a:ext cx="63531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051720" y="2132856"/>
            <a:ext cx="691276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من سنن الله في الأمم والشعوب  هي  سنة الاختلاف  0 </a:t>
            </a:r>
          </a:p>
          <a:p>
            <a:r>
              <a:rPr lang="ar-SA" dirty="0"/>
              <a:t> </a:t>
            </a:r>
            <a:r>
              <a:rPr lang="ar-SA" dirty="0" smtClean="0"/>
              <a:t>    أو سنة عدم إهلاك القرى بظلم وأهلها مصلحون 0 </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5425" y="3165375"/>
            <a:ext cx="76485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4203600"/>
            <a:ext cx="719137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099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3"/>
                                        </p:tgtEl>
                                        <p:attrNameLst>
                                          <p:attrName>style.visibility</p:attrName>
                                        </p:attrNameLst>
                                      </p:cBhvr>
                                      <p:to>
                                        <p:strVal val="visible"/>
                                      </p:to>
                                    </p:set>
                                    <p:anim calcmode="lin" valueType="num">
                                      <p:cBhvr additive="base">
                                        <p:cTn id="37" dur="500" fill="hold"/>
                                        <p:tgtEl>
                                          <p:spTgt spid="2053"/>
                                        </p:tgtEl>
                                        <p:attrNameLst>
                                          <p:attrName>ppt_x</p:attrName>
                                        </p:attrNameLst>
                                      </p:cBhvr>
                                      <p:tavLst>
                                        <p:tav tm="0">
                                          <p:val>
                                            <p:strVal val="#ppt_x"/>
                                          </p:val>
                                        </p:tav>
                                        <p:tav tm="100000">
                                          <p:val>
                                            <p:strVal val="#ppt_x"/>
                                          </p:val>
                                        </p:tav>
                                      </p:tavLst>
                                    </p:anim>
                                    <p:anim calcmode="lin" valueType="num">
                                      <p:cBhvr additive="base">
                                        <p:cTn id="38"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937927768"/>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2416332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04859721"/>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478518000"/>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761249668"/>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469574697"/>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9563" y="260648"/>
            <a:ext cx="76104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827584" y="1346498"/>
            <a:ext cx="8136904"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وحي إلهام  لأنها ليست من الأنبياء 0 </a:t>
            </a:r>
            <a:endParaRPr lang="ar-SA"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7312" y="1988840"/>
            <a:ext cx="55149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2643407"/>
            <a:ext cx="61626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259632" y="3356992"/>
            <a:ext cx="734481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وذلك لأخذ العظة والعبرة مما وقع بهم والحذر من الوقوع فيما وقعوا فيه 0</a:t>
            </a:r>
            <a:endParaRPr lang="ar-SA" dirty="0"/>
          </a:p>
        </p:txBody>
      </p:sp>
    </p:spTree>
    <p:extLst>
      <p:ext uri="{BB962C8B-B14F-4D97-AF65-F5344CB8AC3E}">
        <p14:creationId xmlns:p14="http://schemas.microsoft.com/office/powerpoint/2010/main" val="187625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6"/>
                                        </p:tgtEl>
                                        <p:attrNameLst>
                                          <p:attrName>style.visibility</p:attrName>
                                        </p:attrNameLst>
                                      </p:cBhvr>
                                      <p:to>
                                        <p:strVal val="visible"/>
                                      </p:to>
                                    </p:set>
                                    <p:anim calcmode="lin" valueType="num">
                                      <p:cBhvr additive="base">
                                        <p:cTn id="25" dur="500" fill="hold"/>
                                        <p:tgtEl>
                                          <p:spTgt spid="3076"/>
                                        </p:tgtEl>
                                        <p:attrNameLst>
                                          <p:attrName>ppt_x</p:attrName>
                                        </p:attrNameLst>
                                      </p:cBhvr>
                                      <p:tavLst>
                                        <p:tav tm="0">
                                          <p:val>
                                            <p:strVal val="#ppt_x"/>
                                          </p:val>
                                        </p:tav>
                                        <p:tav tm="100000">
                                          <p:val>
                                            <p:strVal val="#ppt_x"/>
                                          </p:val>
                                        </p:tav>
                                      </p:tavLst>
                                    </p:anim>
                                    <p:anim calcmode="lin" valueType="num">
                                      <p:cBhvr additive="base">
                                        <p:cTn id="26"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5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673233315"/>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359497273"/>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216492418"/>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484784"/>
            <a:ext cx="5095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11560" y="2348880"/>
            <a:ext cx="828092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نعم لقد استيأس الرسل من إيمان قومهم  وذلك لن الله ذكر بعد كلمة استيأس  ( وظنوا أنهم قد كذبوا ) 0</a:t>
            </a:r>
          </a:p>
          <a:p>
            <a:r>
              <a:rPr lang="ar-SA" dirty="0"/>
              <a:t> </a:t>
            </a:r>
            <a:r>
              <a:rPr lang="ar-SA" dirty="0" smtClean="0"/>
              <a:t>   أي تيقنوا من كذب قومهم 0 ولكن يجب عدم اليأس من إيمان الناس وهدايتهم 0 </a:t>
            </a:r>
            <a:endParaRPr lang="ar-SA"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684" y="3212976"/>
            <a:ext cx="49053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005" y="4114800"/>
            <a:ext cx="7991475"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1403" y="5200650"/>
            <a:ext cx="38004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043608" y="5715000"/>
            <a:ext cx="7813451"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يتميز القصص القرآني بالسهولة  والوضوح والصدق  وبيان العبرة والعظة منها  0</a:t>
            </a:r>
            <a:endParaRPr lang="ar-SA" dirty="0"/>
          </a:p>
        </p:txBody>
      </p:sp>
    </p:spTree>
    <p:extLst>
      <p:ext uri="{BB962C8B-B14F-4D97-AF65-F5344CB8AC3E}">
        <p14:creationId xmlns:p14="http://schemas.microsoft.com/office/powerpoint/2010/main" val="352517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additive="base">
                                        <p:cTn id="19" dur="500" fill="hold"/>
                                        <p:tgtEl>
                                          <p:spTgt spid="4099"/>
                                        </p:tgtEl>
                                        <p:attrNameLst>
                                          <p:attrName>ppt_x</p:attrName>
                                        </p:attrNameLst>
                                      </p:cBhvr>
                                      <p:tavLst>
                                        <p:tav tm="0">
                                          <p:val>
                                            <p:strVal val="#ppt_x"/>
                                          </p:val>
                                        </p:tav>
                                        <p:tav tm="100000">
                                          <p:val>
                                            <p:strVal val="#ppt_x"/>
                                          </p:val>
                                        </p:tav>
                                      </p:tavLst>
                                    </p:anim>
                                    <p:anim calcmode="lin" valueType="num">
                                      <p:cBhvr additive="base">
                                        <p:cTn id="20"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00"/>
                                        </p:tgtEl>
                                        <p:attrNameLst>
                                          <p:attrName>style.visibility</p:attrName>
                                        </p:attrNameLst>
                                      </p:cBhvr>
                                      <p:to>
                                        <p:strVal val="visible"/>
                                      </p:to>
                                    </p:set>
                                    <p:anim calcmode="lin" valueType="num">
                                      <p:cBhvr additive="base">
                                        <p:cTn id="25" dur="500" fill="hold"/>
                                        <p:tgtEl>
                                          <p:spTgt spid="4100"/>
                                        </p:tgtEl>
                                        <p:attrNameLst>
                                          <p:attrName>ppt_x</p:attrName>
                                        </p:attrNameLst>
                                      </p:cBhvr>
                                      <p:tavLst>
                                        <p:tav tm="0">
                                          <p:val>
                                            <p:strVal val="#ppt_x"/>
                                          </p:val>
                                        </p:tav>
                                        <p:tav tm="100000">
                                          <p:val>
                                            <p:strVal val="#ppt_x"/>
                                          </p:val>
                                        </p:tav>
                                      </p:tavLst>
                                    </p:anim>
                                    <p:anim calcmode="lin" valueType="num">
                                      <p:cBhvr additive="base">
                                        <p:cTn id="26"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1"/>
                                        </p:tgtEl>
                                        <p:attrNameLst>
                                          <p:attrName>style.visibility</p:attrName>
                                        </p:attrNameLst>
                                      </p:cBhvr>
                                      <p:to>
                                        <p:strVal val="visible"/>
                                      </p:to>
                                    </p:set>
                                    <p:anim calcmode="lin" valueType="num">
                                      <p:cBhvr additive="base">
                                        <p:cTn id="31" dur="500" fill="hold"/>
                                        <p:tgtEl>
                                          <p:spTgt spid="4101"/>
                                        </p:tgtEl>
                                        <p:attrNameLst>
                                          <p:attrName>ppt_x</p:attrName>
                                        </p:attrNameLst>
                                      </p:cBhvr>
                                      <p:tavLst>
                                        <p:tav tm="0">
                                          <p:val>
                                            <p:strVal val="#ppt_x"/>
                                          </p:val>
                                        </p:tav>
                                        <p:tav tm="100000">
                                          <p:val>
                                            <p:strVal val="#ppt_x"/>
                                          </p:val>
                                        </p:tav>
                                      </p:tavLst>
                                    </p:anim>
                                    <p:anim calcmode="lin" valueType="num">
                                      <p:cBhvr additive="base">
                                        <p:cTn id="32"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62901472"/>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068288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429412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258016"/>
            <a:ext cx="43719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83568" y="980728"/>
            <a:ext cx="8208912"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1-  استحضار عظمة الكلام الذي نتلوه  0    2 – استحضار عظمة المتكلم سبحانه 0 </a:t>
            </a:r>
          </a:p>
          <a:p>
            <a:r>
              <a:rPr lang="ar-SA" dirty="0"/>
              <a:t> </a:t>
            </a:r>
            <a:r>
              <a:rPr lang="ar-SA" dirty="0" smtClean="0"/>
              <a:t>       3 – </a:t>
            </a:r>
            <a:r>
              <a:rPr lang="ar-SA" dirty="0" err="1" smtClean="0"/>
              <a:t>الاستعاذة</a:t>
            </a:r>
            <a:r>
              <a:rPr lang="ar-SA" dirty="0" smtClean="0"/>
              <a:t> بالله من الشيطان الرجيم 0     4 – القراءة بطريقة صحيحة مرتلة بتؤدة واطمئنان  0 </a:t>
            </a:r>
          </a:p>
          <a:p>
            <a:r>
              <a:rPr lang="ar-SA" dirty="0"/>
              <a:t> </a:t>
            </a:r>
            <a:r>
              <a:rPr lang="ar-SA" dirty="0" smtClean="0"/>
              <a:t>      5 – التدرج في التلاوة التأملية ما بين خمس آيات إلى عشر آيات 0 </a:t>
            </a:r>
          </a:p>
          <a:p>
            <a:r>
              <a:rPr lang="ar-SA" dirty="0"/>
              <a:t> </a:t>
            </a:r>
            <a:r>
              <a:rPr lang="ar-SA" dirty="0" smtClean="0"/>
              <a:t>   6 – تكرار قراءة الآية مرارا لتقف على معانيها 0   7 – التجاوب مع الآيات بفهمها وتدبر معانيها وإيراد ما يناسبها من الأدعية والأذكار فعند المرور بآية تسبيح نسبح وعند آية يذكر فيها الجنة ندعو الله بدخولها وعند المرور بآية عذاب نستعيذ بالله من النار وهكذا 0  8 – أن نأخذ من كل آية ما يليق بها 0 </a:t>
            </a:r>
          </a:p>
          <a:p>
            <a:r>
              <a:rPr lang="ar-SA" dirty="0" smtClean="0"/>
              <a:t>9 – اجتناب موانع التدبر 0 ومنها ( الانصراف إلى تحقيق الحروف فقط  - التقليد – الإصرار على الذنب – الأخذ بتفسير واحد فقط  ) 0  10 – قدر نفسك أنك المقصود من الكلام 0    11 -  التخيل بأنك تقرأ القرآن أمام الله تعالى  وهو سبحانه ناظر إليك 0    12 – اتخاذ الصحبة الحسنة  ومها أنك تجعل القرآن صاحبا لك عاملا بما فيه متخلقا بأخلاقه 0 </a:t>
            </a:r>
            <a:endParaRPr lang="ar-SA" dirty="0"/>
          </a:p>
        </p:txBody>
      </p:sp>
    </p:spTree>
    <p:extLst>
      <p:ext uri="{BB962C8B-B14F-4D97-AF65-F5344CB8AC3E}">
        <p14:creationId xmlns:p14="http://schemas.microsoft.com/office/powerpoint/2010/main" val="353077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2841" y="0"/>
            <a:ext cx="9141160" cy="6858000"/>
          </a:xfrm>
          <a:prstGeom prst="rect">
            <a:avLst/>
          </a:prstGeom>
          <a:noFill/>
          <a:ln>
            <a:noFill/>
          </a:ln>
        </p:spPr>
      </p:pic>
    </p:spTree>
    <p:extLst>
      <p:ext uri="{BB962C8B-B14F-4D97-AF65-F5344CB8AC3E}">
        <p14:creationId xmlns:p14="http://schemas.microsoft.com/office/powerpoint/2010/main" val="4154074513"/>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42028336"/>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23999362"/>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105665351"/>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88640"/>
            <a:ext cx="7191375"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331640" y="1340768"/>
            <a:ext cx="7344816"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1 : وظيفة  الرسل هي التبليغ عن الله لجميع الناس  ، وتعنت  اهل مكة مع النبي صلى الله عليه وسلم  بطلب الآيات الحسية  بأنهم تخيلوا أنهم بذلك يعجزوا النبي صلى الله عليه وسلم 0 </a:t>
            </a:r>
            <a:endParaRPr lang="ar-SA"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4581" y="2082209"/>
            <a:ext cx="35718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755576" y="3068960"/>
            <a:ext cx="8055471"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المعقبات هم الملائكة  وسموا بذلك لأنهم يتعاقبون على الإنسان  بالليل والنهار يحفظونه  0</a:t>
            </a:r>
            <a:endParaRPr lang="ar-SA"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3717032"/>
            <a:ext cx="726757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57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6838" y="0"/>
            <a:ext cx="9091666" cy="6858000"/>
          </a:xfrm>
          <a:prstGeom prst="rect">
            <a:avLst/>
          </a:prstGeom>
          <a:noFill/>
          <a:ln>
            <a:noFill/>
          </a:ln>
        </p:spPr>
      </p:pic>
    </p:spTree>
    <p:extLst>
      <p:ext uri="{BB962C8B-B14F-4D97-AF65-F5344CB8AC3E}">
        <p14:creationId xmlns:p14="http://schemas.microsoft.com/office/powerpoint/2010/main" val="280469832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6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556386048"/>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909454409"/>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547929153"/>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403" y="116632"/>
            <a:ext cx="71532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11560" y="659557"/>
            <a:ext cx="835292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أي يخاف منه الصواعق والهدم ، وأنواع الضرر على بعض الثمار ونحوها ، ويطمع في خيره ونفعه 0</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6469" y="1196752"/>
            <a:ext cx="730567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0979" y="2229017"/>
            <a:ext cx="77247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0979" y="3303498"/>
            <a:ext cx="745807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899592" y="4725144"/>
            <a:ext cx="801255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3 : تشبيه دعاء الكافرين لغير الله بالذي يبسط كفيه إلى الماء ليبلغ فاه من أحسن الأمثلة  ؛ فإن ذلك تشبيه بأمر محال ، فكما أن هذا محال ، فالمشبه به محال ، والتعليق على المحال من أبلغ ما يكون  في نفي الشيء 0</a:t>
            </a:r>
            <a:endParaRPr lang="ar-SA" dirty="0"/>
          </a:p>
        </p:txBody>
      </p:sp>
    </p:spTree>
    <p:extLst>
      <p:ext uri="{BB962C8B-B14F-4D97-AF65-F5344CB8AC3E}">
        <p14:creationId xmlns:p14="http://schemas.microsoft.com/office/powerpoint/2010/main" val="245483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ppt_x"/>
                                          </p:val>
                                        </p:tav>
                                        <p:tav tm="100000">
                                          <p:val>
                                            <p:strVal val="#ppt_x"/>
                                          </p:val>
                                        </p:tav>
                                      </p:tavLst>
                                    </p:anim>
                                    <p:anim calcmode="lin" valueType="num">
                                      <p:cBhvr additive="base">
                                        <p:cTn id="26"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3"/>
                                        </p:tgtEl>
                                        <p:attrNameLst>
                                          <p:attrName>style.visibility</p:attrName>
                                        </p:attrNameLst>
                                      </p:cBhvr>
                                      <p:to>
                                        <p:strVal val="visible"/>
                                      </p:to>
                                    </p:set>
                                    <p:anim calcmode="lin" valueType="num">
                                      <p:cBhvr additive="base">
                                        <p:cTn id="31" dur="500" fill="hold"/>
                                        <p:tgtEl>
                                          <p:spTgt spid="2053"/>
                                        </p:tgtEl>
                                        <p:attrNameLst>
                                          <p:attrName>ppt_x</p:attrName>
                                        </p:attrNameLst>
                                      </p:cBhvr>
                                      <p:tavLst>
                                        <p:tav tm="0">
                                          <p:val>
                                            <p:strVal val="#ppt_x"/>
                                          </p:val>
                                        </p:tav>
                                        <p:tav tm="100000">
                                          <p:val>
                                            <p:strVal val="#ppt_x"/>
                                          </p:val>
                                        </p:tav>
                                      </p:tavLst>
                                    </p:anim>
                                    <p:anim calcmode="lin" valueType="num">
                                      <p:cBhvr additive="base">
                                        <p:cTn id="32"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79425675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875979941"/>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974254771"/>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454911436"/>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430355596"/>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60648"/>
            <a:ext cx="55530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979712" y="980728"/>
            <a:ext cx="676875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جاء الوصف لمن كذب بالقرآن بالأعمى  تقبيحا لحاله  0 </a:t>
            </a:r>
            <a:endParaRPr lang="ar-SA"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1484784"/>
            <a:ext cx="50958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339752" y="2204864"/>
            <a:ext cx="640871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1 – إقام الصلاة 0     2 – إيتاء الزكاة </a:t>
            </a:r>
            <a:endParaRPr lang="ar-SA"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5801" y="2660405"/>
            <a:ext cx="23907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827584" y="3475919"/>
            <a:ext cx="7713315"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الصبر أنواع منها  : 1- الصبر على المأمورات بالامتثال 0     2 – الصبر على المنهيات بالانكفاف  عنها والبعد عنها  0      3 -  الصبر على أقدار الله المؤلمة بعدم تسخطها 0 </a:t>
            </a:r>
            <a:endParaRPr lang="ar-SA" dirty="0"/>
          </a:p>
        </p:txBody>
      </p:sp>
    </p:spTree>
    <p:extLst>
      <p:ext uri="{BB962C8B-B14F-4D97-AF65-F5344CB8AC3E}">
        <p14:creationId xmlns:p14="http://schemas.microsoft.com/office/powerpoint/2010/main" val="139728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6"/>
                                        </p:tgtEl>
                                        <p:attrNameLst>
                                          <p:attrName>style.visibility</p:attrName>
                                        </p:attrNameLst>
                                      </p:cBhvr>
                                      <p:to>
                                        <p:strVal val="visible"/>
                                      </p:to>
                                    </p:set>
                                    <p:anim calcmode="lin" valueType="num">
                                      <p:cBhvr additive="base">
                                        <p:cTn id="31" dur="500" fill="hold"/>
                                        <p:tgtEl>
                                          <p:spTgt spid="3076"/>
                                        </p:tgtEl>
                                        <p:attrNameLst>
                                          <p:attrName>ppt_x</p:attrName>
                                        </p:attrNameLst>
                                      </p:cBhvr>
                                      <p:tavLst>
                                        <p:tav tm="0">
                                          <p:val>
                                            <p:strVal val="#ppt_x"/>
                                          </p:val>
                                        </p:tav>
                                        <p:tav tm="100000">
                                          <p:val>
                                            <p:strVal val="#ppt_x"/>
                                          </p:val>
                                        </p:tav>
                                      </p:tavLst>
                                    </p:anim>
                                    <p:anim calcmode="lin" valueType="num">
                                      <p:cBhvr additive="base">
                                        <p:cTn id="32"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317224939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55110720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8480920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0"/>
            <a:ext cx="54387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843808" y="764704"/>
            <a:ext cx="604867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اللعنة معناها الطرد من رحمة الله والهلاك في جهنم 0</a:t>
            </a:r>
            <a:endParaRPr lang="ar-SA"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7959" y="1186055"/>
            <a:ext cx="71913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403648" y="2564904"/>
            <a:ext cx="748883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المعنى المستنبط  من هذا الحديث هو تحريم لعن المؤمن 0 </a:t>
            </a:r>
            <a:endParaRPr lang="ar-SA"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3140968"/>
            <a:ext cx="73437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827584" y="5055493"/>
            <a:ext cx="763284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3 : تدل تلك الآية على أن الضلال والهداية بيد الله تعالى وأنه يقبل توبة من أناب إليه ويهديه إلى الإيمان والخطاب في قوله ( قل ) للنبي محمد صلى الله عليه وسلم 0 </a:t>
            </a:r>
            <a:endParaRPr lang="ar-SA" dirty="0"/>
          </a:p>
        </p:txBody>
      </p:sp>
    </p:spTree>
    <p:extLst>
      <p:ext uri="{BB962C8B-B14F-4D97-AF65-F5344CB8AC3E}">
        <p14:creationId xmlns:p14="http://schemas.microsoft.com/office/powerpoint/2010/main" val="348566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anim calcmode="lin" valueType="num">
                                      <p:cBhvr additive="base">
                                        <p:cTn id="31" dur="500" fill="hold"/>
                                        <p:tgtEl>
                                          <p:spTgt spid="1028"/>
                                        </p:tgtEl>
                                        <p:attrNameLst>
                                          <p:attrName>ppt_x</p:attrName>
                                        </p:attrNameLst>
                                      </p:cBhvr>
                                      <p:tavLst>
                                        <p:tav tm="0">
                                          <p:val>
                                            <p:strVal val="#ppt_x"/>
                                          </p:val>
                                        </p:tav>
                                        <p:tav tm="100000">
                                          <p:val>
                                            <p:strVal val="#ppt_x"/>
                                          </p:val>
                                        </p:tav>
                                      </p:tavLst>
                                    </p:anim>
                                    <p:anim calcmode="lin" valueType="num">
                                      <p:cBhvr additive="base">
                                        <p:cTn id="32"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7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8307639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62072744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676"/>
            <a:ext cx="9145588" cy="6858000"/>
          </a:xfrm>
          <a:prstGeom prst="rect">
            <a:avLst/>
          </a:prstGeom>
          <a:noFill/>
          <a:ln>
            <a:noFill/>
          </a:ln>
        </p:spPr>
      </p:pic>
    </p:spTree>
    <p:extLst>
      <p:ext uri="{BB962C8B-B14F-4D97-AF65-F5344CB8AC3E}">
        <p14:creationId xmlns:p14="http://schemas.microsoft.com/office/powerpoint/2010/main" val="2141073010"/>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986166170"/>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497779865"/>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620131363"/>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72784808"/>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0"/>
            <a:ext cx="72294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971600" y="1038225"/>
            <a:ext cx="792088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الإيمان لا تكفي فيه القول فقط لابد من إتباعه بالعمل بالجوارح وإقرار القلب فكلما عمل المؤمن طاعة زاد إيمانه فيوفقه الله إلى طاعة أخرى  وإذا وقع في معصية نقص إيمانه 0 وهكذا 0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916832"/>
            <a:ext cx="54768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115616" y="2852936"/>
            <a:ext cx="777686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تثبيت المؤمن في القبر بتوفيقه للإجابة على أسئلة الملائكة في القبر وأما الكافر فلا يستطيع الإجابة على أسئلة الملائكة  0 </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104" y="3645024"/>
            <a:ext cx="54006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395536" y="4321299"/>
            <a:ext cx="8213179"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من مراتب القدر التي وردت في الآيات هي فعل الله تعالى لما يشاء قال تعالى : ( ويفعل الله ما يشاء ) </a:t>
            </a:r>
            <a:endParaRPr lang="ar-SA" dirty="0"/>
          </a:p>
        </p:txBody>
      </p:sp>
    </p:spTree>
    <p:extLst>
      <p:ext uri="{BB962C8B-B14F-4D97-AF65-F5344CB8AC3E}">
        <p14:creationId xmlns:p14="http://schemas.microsoft.com/office/powerpoint/2010/main" val="179554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039228767"/>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336960874"/>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841694478"/>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28465"/>
            <a:ext cx="9144000" cy="6858000"/>
          </a:xfrm>
          <a:prstGeom prst="rect">
            <a:avLst/>
          </a:prstGeom>
          <a:noFill/>
          <a:ln>
            <a:noFill/>
          </a:ln>
        </p:spPr>
      </p:pic>
    </p:spTree>
    <p:extLst>
      <p:ext uri="{BB962C8B-B14F-4D97-AF65-F5344CB8AC3E}">
        <p14:creationId xmlns:p14="http://schemas.microsoft.com/office/powerpoint/2010/main" val="35856384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552563012"/>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108818"/>
            <a:ext cx="56673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043608" y="836712"/>
            <a:ext cx="799288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نعمة الله التي امتن الله تعالى بها على كفار قريش هي إرسال النبي محمد صلى الله لهم ليخرجهم من ظلمات الجهل والكفر إلى نور الإيمان  بالله تعالى 0 </a:t>
            </a:r>
            <a:endParaRPr lang="ar-SA"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3988" y="1628800"/>
            <a:ext cx="64674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611560" y="2348880"/>
            <a:ext cx="828092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أحل زعماء قريش قومهم دار البوار في الدنيا والاخرة وذلك بصدهم عن الدخول في الإسلام وتسببوا في إضلالهم وزينوا لهم الخروج يوم بدر لمحاربة المسلمين </a:t>
            </a:r>
            <a:endParaRPr lang="ar-SA" dirty="0"/>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6805" y="3140968"/>
            <a:ext cx="730567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755576" y="4437112"/>
            <a:ext cx="8064896"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إن الكفار يتمتعون بما شاءوا في الدنيا ولا ينتظرون الحكم بالجواز أو غيره ولكن الأمر هنا للنبي صلى الله عليه وسلم في كلمة قل والأمر في كلمة تمتعوا للتوبيخ والوعيد أي تمتعوا بكفركم وضلالكم وهذا ليس بنافع لكم ففي النهاية مأواكم النار 0 </a:t>
            </a:r>
            <a:endParaRPr lang="ar-SA" dirty="0"/>
          </a:p>
        </p:txBody>
      </p:sp>
    </p:spTree>
    <p:extLst>
      <p:ext uri="{BB962C8B-B14F-4D97-AF65-F5344CB8AC3E}">
        <p14:creationId xmlns:p14="http://schemas.microsoft.com/office/powerpoint/2010/main" val="81947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6"/>
                                        </p:tgtEl>
                                        <p:attrNameLst>
                                          <p:attrName>style.visibility</p:attrName>
                                        </p:attrNameLst>
                                      </p:cBhvr>
                                      <p:to>
                                        <p:strVal val="visible"/>
                                      </p:to>
                                    </p:set>
                                    <p:anim calcmode="lin" valueType="num">
                                      <p:cBhvr additive="base">
                                        <p:cTn id="31" dur="500" fill="hold"/>
                                        <p:tgtEl>
                                          <p:spTgt spid="3076"/>
                                        </p:tgtEl>
                                        <p:attrNameLst>
                                          <p:attrName>ppt_x</p:attrName>
                                        </p:attrNameLst>
                                      </p:cBhvr>
                                      <p:tavLst>
                                        <p:tav tm="0">
                                          <p:val>
                                            <p:strVal val="#ppt_x"/>
                                          </p:val>
                                        </p:tav>
                                        <p:tav tm="100000">
                                          <p:val>
                                            <p:strVal val="#ppt_x"/>
                                          </p:val>
                                        </p:tav>
                                      </p:tavLst>
                                    </p:anim>
                                    <p:anim calcmode="lin" valueType="num">
                                      <p:cBhvr additive="base">
                                        <p:cTn id="32"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825" y="35822"/>
            <a:ext cx="71151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187624" y="1484784"/>
            <a:ext cx="7956376"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1">
            <a:spAutoFit/>
          </a:bodyPr>
          <a:lstStyle/>
          <a:p>
            <a:r>
              <a:rPr lang="ar-SA" dirty="0" smtClean="0"/>
              <a:t>ج 4 : الأتباع من الكفار غير معذورين في كفرهم بالله وعدم اتباع الرسول صلى الله عليه وسلم لأن ما فعلوه هو تقليد أعمى لكبرائهم وسادتهم وسوف يتبرؤون منهم يوم القيامة وأن هناك من الضعفاء من دخل في الإسلام وما خاف من سيده وواجه في ذلك العذاب والنكال لكن الله ثبتهم على الإيمان 0 </a:t>
            </a:r>
            <a:endParaRPr lang="ar-SA" dirty="0"/>
          </a:p>
        </p:txBody>
      </p:sp>
    </p:spTree>
    <p:extLst>
      <p:ext uri="{BB962C8B-B14F-4D97-AF65-F5344CB8AC3E}">
        <p14:creationId xmlns:p14="http://schemas.microsoft.com/office/powerpoint/2010/main" val="35758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8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230409720"/>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636119208"/>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00238058"/>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57256556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260648"/>
            <a:ext cx="34956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619672" y="980728"/>
            <a:ext cx="734481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الظلم هنا يشمل الظلم بين العبد وربه وبين العبد والعباد</a:t>
            </a:r>
            <a:endParaRPr lang="ar-SA"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8025" y="1556792"/>
            <a:ext cx="58959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475656" y="2348880"/>
            <a:ext cx="734481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dirty="0" smtClean="0"/>
              <a:t>ج 2 : يؤخر الله العذاب عن المكذبين إلى يوم القيامة </a:t>
            </a:r>
            <a:r>
              <a:rPr lang="ar-SA" dirty="0" err="1" smtClean="0"/>
              <a:t>ليذوقوا</a:t>
            </a:r>
            <a:r>
              <a:rPr lang="ar-SA" dirty="0" smtClean="0"/>
              <a:t> العذاب الشديد  وتحل بهم الذلة والصغار والفضيحة على رؤوس الخلائق فيحسوا بالهوان والصغار والندم ولكن لا ينفع الندم </a:t>
            </a:r>
            <a:endParaRPr lang="ar-SA"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9197" y="3284984"/>
            <a:ext cx="63912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611560" y="3933056"/>
            <a:ext cx="8208912"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الآيات تتحدث عن الظالمين وعاقبتهم في الآخرة بسبب ظلمهم والبعد عن طاعة الله فبينت الآيات العذاب الشديد الذي سيحل بهم ولم ترد أنواع الثواب وذلك ليرتدع  هؤلاء الظالمون عن ظلمهم لأنفسهم وظلمهم للناس 0 </a:t>
            </a:r>
            <a:endParaRPr lang="ar-SA" dirty="0"/>
          </a:p>
        </p:txBody>
      </p:sp>
    </p:spTree>
    <p:extLst>
      <p:ext uri="{BB962C8B-B14F-4D97-AF65-F5344CB8AC3E}">
        <p14:creationId xmlns:p14="http://schemas.microsoft.com/office/powerpoint/2010/main" val="51989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 calcmode="lin" valueType="num">
                                      <p:cBhvr additive="base">
                                        <p:cTn id="20" dur="500" fill="hold"/>
                                        <p:tgtEl>
                                          <p:spTgt spid="1026"/>
                                        </p:tgtEl>
                                        <p:attrNameLst>
                                          <p:attrName>ppt_x</p:attrName>
                                        </p:attrNameLst>
                                      </p:cBhvr>
                                      <p:tavLst>
                                        <p:tav tm="0">
                                          <p:val>
                                            <p:strVal val="#ppt_x"/>
                                          </p:val>
                                        </p:tav>
                                        <p:tav tm="100000">
                                          <p:val>
                                            <p:strVal val="#ppt_x"/>
                                          </p:val>
                                        </p:tav>
                                      </p:tavLst>
                                    </p:anim>
                                    <p:anim calcmode="lin" valueType="num">
                                      <p:cBhvr additive="base">
                                        <p:cTn id="21"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27"/>
                                        </p:tgtEl>
                                        <p:attrNameLst>
                                          <p:attrName>style.visibility</p:attrName>
                                        </p:attrNameLst>
                                      </p:cBhvr>
                                      <p:to>
                                        <p:strVal val="visible"/>
                                      </p:to>
                                    </p:set>
                                    <p:anim calcmode="lin" valueType="num">
                                      <p:cBhvr additive="base">
                                        <p:cTn id="32" dur="500" fill="hold"/>
                                        <p:tgtEl>
                                          <p:spTgt spid="1027"/>
                                        </p:tgtEl>
                                        <p:attrNameLst>
                                          <p:attrName>ppt_x</p:attrName>
                                        </p:attrNameLst>
                                      </p:cBhvr>
                                      <p:tavLst>
                                        <p:tav tm="0">
                                          <p:val>
                                            <p:strVal val="#ppt_x"/>
                                          </p:val>
                                        </p:tav>
                                        <p:tav tm="100000">
                                          <p:val>
                                            <p:strVal val="#ppt_x"/>
                                          </p:val>
                                        </p:tav>
                                      </p:tavLst>
                                    </p:anim>
                                    <p:anim calcmode="lin" valueType="num">
                                      <p:cBhvr additive="base">
                                        <p:cTn id="33"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116816682"/>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799879287"/>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0718995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579960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781118418"/>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0138"/>
            <a:ext cx="74199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4013" y="2780928"/>
            <a:ext cx="67722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79512" y="3573016"/>
            <a:ext cx="878497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العذاب المستحق للمجرمين ليس خاصا بالوجه فقط بل يكون لجميع البدن وذلك لأن الله يقول ( سرابيلهم من قطران ) والسرابيل تحيط بجميع الجسم  ولكن خص الوجه بأكثر العذاب لأنه مكان الشرف في الإنسان فلما يهان ويعذب ذلك المكان  ففيه إهانة له وتصغير من شأنه 0 </a:t>
            </a:r>
            <a:endParaRPr lang="ar-SA" dirty="0"/>
          </a:p>
        </p:txBody>
      </p:sp>
    </p:spTree>
    <p:extLst>
      <p:ext uri="{BB962C8B-B14F-4D97-AF65-F5344CB8AC3E}">
        <p14:creationId xmlns:p14="http://schemas.microsoft.com/office/powerpoint/2010/main" val="239769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88640"/>
            <a:ext cx="76104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267744" y="2708920"/>
            <a:ext cx="655272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هذا التفسير يعد من التفسير بالمأثور  </a:t>
            </a:r>
            <a:endParaRPr lang="ar-SA" dirty="0"/>
          </a:p>
        </p:txBody>
      </p:sp>
    </p:spTree>
    <p:extLst>
      <p:ext uri="{BB962C8B-B14F-4D97-AF65-F5344CB8AC3E}">
        <p14:creationId xmlns:p14="http://schemas.microsoft.com/office/powerpoint/2010/main" val="421763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38305" y="27384"/>
            <a:ext cx="9105696" cy="6858000"/>
          </a:xfrm>
          <a:prstGeom prst="rect">
            <a:avLst/>
          </a:prstGeom>
          <a:noFill/>
          <a:ln>
            <a:noFill/>
          </a:ln>
        </p:spPr>
      </p:pic>
    </p:spTree>
    <p:extLst>
      <p:ext uri="{BB962C8B-B14F-4D97-AF65-F5344CB8AC3E}">
        <p14:creationId xmlns:p14="http://schemas.microsoft.com/office/powerpoint/2010/main" val="2860812295"/>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98890220"/>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19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579138730"/>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569745024"/>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877547927"/>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4199697302"/>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04664"/>
            <a:ext cx="49053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771800" y="1124744"/>
            <a:ext cx="619268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من الواجب على كل مسلم تجاه الرسل عليهم السلام وهو الإيمان بهم وتصديقهم فيما قالوه ومتابعتهم فيما يوافق شرعنا 0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916832"/>
            <a:ext cx="749617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259632" y="3212976"/>
            <a:ext cx="7632848"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الفائدة الأولى  : أن الكفار لن يؤمنوا حتى لو جاءتهم آية عظيمة  0 </a:t>
            </a:r>
          </a:p>
          <a:p>
            <a:r>
              <a:rPr lang="ar-SA" dirty="0"/>
              <a:t> </a:t>
            </a:r>
            <a:r>
              <a:rPr lang="ar-SA" dirty="0" smtClean="0"/>
              <a:t>        الفائدة الثانية  : تمسك الكفار بكبريائهم وعنادهم 0 </a:t>
            </a:r>
          </a:p>
          <a:p>
            <a:r>
              <a:rPr lang="ar-SA" dirty="0"/>
              <a:t> </a:t>
            </a:r>
            <a:r>
              <a:rPr lang="ar-SA" dirty="0" smtClean="0"/>
              <a:t>       الفائدة الثالثة  :  يتمسك الكفار بأوهام وعلل واهية لأفعالهم  ما أنزل الله به من سلطان 0 </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4425" y="4221088"/>
            <a:ext cx="635317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051720" y="5301208"/>
            <a:ext cx="6624736"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القرآن الكريم انفرد عن الكتب السماوية الأخرى بالحفظ  من قبل الله تعالى فقال سبحانه : ( إنا نحن نزلنا الذكر وإنا له لحافظين ) 0</a:t>
            </a:r>
            <a:endParaRPr lang="ar-SA" dirty="0"/>
          </a:p>
        </p:txBody>
      </p:sp>
    </p:spTree>
    <p:extLst>
      <p:ext uri="{BB962C8B-B14F-4D97-AF65-F5344CB8AC3E}">
        <p14:creationId xmlns:p14="http://schemas.microsoft.com/office/powerpoint/2010/main" val="102676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356079"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79512" y="1258501"/>
            <a:ext cx="896448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يدل ذلك الحديث على الوعيد والتحذير من أن يتجرأ المسلم على التفسير وهو لا يملك الأدوات أو لا يملك العلم الكافي الذي يؤهله لتفسير كلمة ما في القرآن فيتريث ويبحث عن المعنى الصحيح من أهل العلم المعتبرين في هذ المجال 0</a:t>
            </a:r>
            <a:endParaRPr lang="ar-SA"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04864"/>
            <a:ext cx="89644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411505" y="3432175"/>
            <a:ext cx="856895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الآية رقم 3 : ( حرمت عليكم الميتة والدم ولحم الخنزير 0000000 ) </a:t>
            </a:r>
            <a:endParaRPr lang="ar-SA"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8016" y="4005064"/>
            <a:ext cx="726757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0" y="4957564"/>
            <a:ext cx="8964489"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دلت هذه الآية على  تحريم قول كلمة أف للوالدين وتتضمن كل ما هو أقبح وأكبر من هذه الكلمة  0 </a:t>
            </a:r>
            <a:endParaRPr lang="ar-SA" dirty="0"/>
          </a:p>
        </p:txBody>
      </p:sp>
    </p:spTree>
    <p:extLst>
      <p:ext uri="{BB962C8B-B14F-4D97-AF65-F5344CB8AC3E}">
        <p14:creationId xmlns:p14="http://schemas.microsoft.com/office/powerpoint/2010/main" val="7398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anim calcmode="lin" valueType="num">
                                      <p:cBhvr additive="base">
                                        <p:cTn id="31" dur="500" fill="hold"/>
                                        <p:tgtEl>
                                          <p:spTgt spid="1028"/>
                                        </p:tgtEl>
                                        <p:attrNameLst>
                                          <p:attrName>ppt_x</p:attrName>
                                        </p:attrNameLst>
                                      </p:cBhvr>
                                      <p:tavLst>
                                        <p:tav tm="0">
                                          <p:val>
                                            <p:strVal val="#ppt_x"/>
                                          </p:val>
                                        </p:tav>
                                        <p:tav tm="100000">
                                          <p:val>
                                            <p:strVal val="#ppt_x"/>
                                          </p:val>
                                        </p:tav>
                                      </p:tavLst>
                                    </p:anim>
                                    <p:anim calcmode="lin" valueType="num">
                                      <p:cBhvr additive="base">
                                        <p:cTn id="32"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457670183"/>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068774006"/>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946350266"/>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603075122"/>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5109" y="69888"/>
            <a:ext cx="43338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7765" y="622948"/>
            <a:ext cx="77247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796" y="1854553"/>
            <a:ext cx="73818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174796" y="3140968"/>
            <a:ext cx="7723385"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يمتن الله تعالى دائما على عباده بما سخره لهم من أسباب المكاسب وصنوف المعايش المختلفة  وقدرته تعالى على الخلق وإعادته يوم القيامة  حتى يبين لخلقه أنه هو وحده المدبر لكل شيء فهو المستحق للعبادة  وحده دون الآلهة الأخرى المزعومة  وهل هناك من الآلهة من تفعل لكم مثل هذا 0 </a:t>
            </a:r>
            <a:endParaRPr lang="ar-SA" dirty="0"/>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0096" y="4221088"/>
            <a:ext cx="68865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4796" y="5134269"/>
            <a:ext cx="7458075" cy="13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86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7"/>
                                        </p:tgtEl>
                                        <p:attrNameLst>
                                          <p:attrName>style.visibility</p:attrName>
                                        </p:attrNameLst>
                                      </p:cBhvr>
                                      <p:to>
                                        <p:strVal val="visible"/>
                                      </p:to>
                                    </p:set>
                                    <p:anim calcmode="lin" valueType="num">
                                      <p:cBhvr additive="base">
                                        <p:cTn id="31" dur="500" fill="hold"/>
                                        <p:tgtEl>
                                          <p:spTgt spid="3077"/>
                                        </p:tgtEl>
                                        <p:attrNameLst>
                                          <p:attrName>ppt_x</p:attrName>
                                        </p:attrNameLst>
                                      </p:cBhvr>
                                      <p:tavLst>
                                        <p:tav tm="0">
                                          <p:val>
                                            <p:strVal val="#ppt_x"/>
                                          </p:val>
                                        </p:tav>
                                        <p:tav tm="100000">
                                          <p:val>
                                            <p:strVal val="#ppt_x"/>
                                          </p:val>
                                        </p:tav>
                                      </p:tavLst>
                                    </p:anim>
                                    <p:anim calcmode="lin" valueType="num">
                                      <p:cBhvr additive="base">
                                        <p:cTn id="32"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8"/>
                                        </p:tgtEl>
                                        <p:attrNameLst>
                                          <p:attrName>style.visibility</p:attrName>
                                        </p:attrNameLst>
                                      </p:cBhvr>
                                      <p:to>
                                        <p:strVal val="visible"/>
                                      </p:to>
                                    </p:set>
                                    <p:anim calcmode="lin" valueType="num">
                                      <p:cBhvr additive="base">
                                        <p:cTn id="37" dur="500" fill="hold"/>
                                        <p:tgtEl>
                                          <p:spTgt spid="3078"/>
                                        </p:tgtEl>
                                        <p:attrNameLst>
                                          <p:attrName>ppt_x</p:attrName>
                                        </p:attrNameLst>
                                      </p:cBhvr>
                                      <p:tavLst>
                                        <p:tav tm="0">
                                          <p:val>
                                            <p:strVal val="#ppt_x"/>
                                          </p:val>
                                        </p:tav>
                                        <p:tav tm="100000">
                                          <p:val>
                                            <p:strVal val="#ppt_x"/>
                                          </p:val>
                                        </p:tav>
                                      </p:tavLst>
                                    </p:anim>
                                    <p:anim calcmode="lin" valueType="num">
                                      <p:cBhvr additive="base">
                                        <p:cTn id="3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890541740"/>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708496979"/>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0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220392247"/>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727617979"/>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060423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962" y="658194"/>
            <a:ext cx="7458075"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3913531"/>
            <a:ext cx="5095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3926176"/>
            <a:ext cx="18573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9196" y="4535776"/>
            <a:ext cx="53625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2764" y="4616738"/>
            <a:ext cx="16287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3595" y="4968338"/>
            <a:ext cx="38004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62964" y="5031076"/>
            <a:ext cx="904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085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 calcmode="lin" valueType="num">
                                      <p:cBhvr additive="base">
                                        <p:cTn id="25" dur="500" fill="hold"/>
                                        <p:tgtEl>
                                          <p:spTgt spid="1029"/>
                                        </p:tgtEl>
                                        <p:attrNameLst>
                                          <p:attrName>ppt_x</p:attrName>
                                        </p:attrNameLst>
                                      </p:cBhvr>
                                      <p:tavLst>
                                        <p:tav tm="0">
                                          <p:val>
                                            <p:strVal val="#ppt_x"/>
                                          </p:val>
                                        </p:tav>
                                        <p:tav tm="100000">
                                          <p:val>
                                            <p:strVal val="#ppt_x"/>
                                          </p:val>
                                        </p:tav>
                                      </p:tavLst>
                                    </p:anim>
                                    <p:anim calcmode="lin" valueType="num">
                                      <p:cBhvr additive="base">
                                        <p:cTn id="26"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 calcmode="lin" valueType="num">
                                      <p:cBhvr additive="base">
                                        <p:cTn id="31" dur="500" fill="hold"/>
                                        <p:tgtEl>
                                          <p:spTgt spid="1030"/>
                                        </p:tgtEl>
                                        <p:attrNameLst>
                                          <p:attrName>ppt_x</p:attrName>
                                        </p:attrNameLst>
                                      </p:cBhvr>
                                      <p:tavLst>
                                        <p:tav tm="0">
                                          <p:val>
                                            <p:strVal val="#ppt_x"/>
                                          </p:val>
                                        </p:tav>
                                        <p:tav tm="100000">
                                          <p:val>
                                            <p:strVal val="#ppt_x"/>
                                          </p:val>
                                        </p:tav>
                                      </p:tavLst>
                                    </p:anim>
                                    <p:anim calcmode="lin" valueType="num">
                                      <p:cBhvr additive="base">
                                        <p:cTn id="3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31"/>
                                        </p:tgtEl>
                                        <p:attrNameLst>
                                          <p:attrName>style.visibility</p:attrName>
                                        </p:attrNameLst>
                                      </p:cBhvr>
                                      <p:to>
                                        <p:strVal val="visible"/>
                                      </p:to>
                                    </p:set>
                                    <p:anim calcmode="lin" valueType="num">
                                      <p:cBhvr additive="base">
                                        <p:cTn id="37" dur="500" fill="hold"/>
                                        <p:tgtEl>
                                          <p:spTgt spid="1031"/>
                                        </p:tgtEl>
                                        <p:attrNameLst>
                                          <p:attrName>ppt_x</p:attrName>
                                        </p:attrNameLst>
                                      </p:cBhvr>
                                      <p:tavLst>
                                        <p:tav tm="0">
                                          <p:val>
                                            <p:strVal val="#ppt_x"/>
                                          </p:val>
                                        </p:tav>
                                        <p:tav tm="100000">
                                          <p:val>
                                            <p:strVal val="#ppt_x"/>
                                          </p:val>
                                        </p:tav>
                                      </p:tavLst>
                                    </p:anim>
                                    <p:anim calcmode="lin" valueType="num">
                                      <p:cBhvr additive="base">
                                        <p:cTn id="38" dur="500" fill="hold"/>
                                        <p:tgtEl>
                                          <p:spTgt spid="10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32"/>
                                        </p:tgtEl>
                                        <p:attrNameLst>
                                          <p:attrName>style.visibility</p:attrName>
                                        </p:attrNameLst>
                                      </p:cBhvr>
                                      <p:to>
                                        <p:strVal val="visible"/>
                                      </p:to>
                                    </p:set>
                                    <p:anim calcmode="lin" valueType="num">
                                      <p:cBhvr additive="base">
                                        <p:cTn id="43" dur="500" fill="hold"/>
                                        <p:tgtEl>
                                          <p:spTgt spid="1032"/>
                                        </p:tgtEl>
                                        <p:attrNameLst>
                                          <p:attrName>ppt_x</p:attrName>
                                        </p:attrNameLst>
                                      </p:cBhvr>
                                      <p:tavLst>
                                        <p:tav tm="0">
                                          <p:val>
                                            <p:strVal val="#ppt_x"/>
                                          </p:val>
                                        </p:tav>
                                        <p:tav tm="100000">
                                          <p:val>
                                            <p:strVal val="#ppt_x"/>
                                          </p:val>
                                        </p:tav>
                                      </p:tavLst>
                                    </p:anim>
                                    <p:anim calcmode="lin" valueType="num">
                                      <p:cBhvr additive="base">
                                        <p:cTn id="44"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026028735"/>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504924965"/>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88640"/>
            <a:ext cx="5857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691680" y="980728"/>
            <a:ext cx="727280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دائما المشركون يستعجلون نزول العذاب بهم وهذا نوع من التحدي منهم على حسب زعمهم أنه أصلا  لن ينزل بهم العذاب  0 </a:t>
            </a:r>
            <a:endParaRPr lang="ar-SA"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772816"/>
            <a:ext cx="74199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331640" y="2636912"/>
            <a:ext cx="749198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التعبير بصيغة الماضي  يفيد قرب وقوع يوم القيامة  0 </a:t>
            </a:r>
            <a:endParaRPr lang="ar-SA"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0833" y="3140968"/>
            <a:ext cx="74199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475656" y="3933056"/>
            <a:ext cx="7355152"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dirty="0" smtClean="0"/>
              <a:t>ج 3 : خص الله نعمة ( الأكل ) بالذكر مع دخوله مع جملة المنافع الواردة في الآيات  لأن الأكل أمر مهم للنفس البشرية  يبحث عنه الإنسان  دائما 0  </a:t>
            </a:r>
            <a:endParaRPr lang="ar-SA" dirty="0"/>
          </a:p>
        </p:txBody>
      </p:sp>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4178" y="4725144"/>
            <a:ext cx="70389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ربع نص 4"/>
          <p:cNvSpPr txBox="1"/>
          <p:nvPr/>
        </p:nvSpPr>
        <p:spPr>
          <a:xfrm>
            <a:off x="1475656" y="5517232"/>
            <a:ext cx="7488832"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1">
            <a:spAutoFit/>
          </a:bodyPr>
          <a:lstStyle/>
          <a:p>
            <a:r>
              <a:rPr lang="ar-SA" dirty="0" smtClean="0"/>
              <a:t>ج 4 : الأنعام التي يقصد في  قوله تعالى : ( وتحمل أثقالكم ) هي الإبل والخيل والحمير والبغال 0 </a:t>
            </a:r>
            <a:endParaRPr lang="ar-SA" dirty="0"/>
          </a:p>
        </p:txBody>
      </p:sp>
    </p:spTree>
    <p:extLst>
      <p:ext uri="{BB962C8B-B14F-4D97-AF65-F5344CB8AC3E}">
        <p14:creationId xmlns:p14="http://schemas.microsoft.com/office/powerpoint/2010/main" val="313337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additive="base">
                                        <p:cTn id="19" dur="500" fill="hold"/>
                                        <p:tgtEl>
                                          <p:spTgt spid="4099"/>
                                        </p:tgtEl>
                                        <p:attrNameLst>
                                          <p:attrName>ppt_x</p:attrName>
                                        </p:attrNameLst>
                                      </p:cBhvr>
                                      <p:tavLst>
                                        <p:tav tm="0">
                                          <p:val>
                                            <p:strVal val="#ppt_x"/>
                                          </p:val>
                                        </p:tav>
                                        <p:tav tm="100000">
                                          <p:val>
                                            <p:strVal val="#ppt_x"/>
                                          </p:val>
                                        </p:tav>
                                      </p:tavLst>
                                    </p:anim>
                                    <p:anim calcmode="lin" valueType="num">
                                      <p:cBhvr additive="base">
                                        <p:cTn id="20"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 calcmode="lin" valueType="num">
                                      <p:cBhvr additive="base">
                                        <p:cTn id="31" dur="500" fill="hold"/>
                                        <p:tgtEl>
                                          <p:spTgt spid="4100"/>
                                        </p:tgtEl>
                                        <p:attrNameLst>
                                          <p:attrName>ppt_x</p:attrName>
                                        </p:attrNameLst>
                                      </p:cBhvr>
                                      <p:tavLst>
                                        <p:tav tm="0">
                                          <p:val>
                                            <p:strVal val="#ppt_x"/>
                                          </p:val>
                                        </p:tav>
                                        <p:tav tm="100000">
                                          <p:val>
                                            <p:strVal val="#ppt_x"/>
                                          </p:val>
                                        </p:tav>
                                      </p:tavLst>
                                    </p:anim>
                                    <p:anim calcmode="lin" valueType="num">
                                      <p:cBhvr additive="base">
                                        <p:cTn id="32"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01"/>
                                        </p:tgtEl>
                                        <p:attrNameLst>
                                          <p:attrName>style.visibility</p:attrName>
                                        </p:attrNameLst>
                                      </p:cBhvr>
                                      <p:to>
                                        <p:strVal val="visible"/>
                                      </p:to>
                                    </p:set>
                                    <p:anim calcmode="lin" valueType="num">
                                      <p:cBhvr additive="base">
                                        <p:cTn id="43" dur="500" fill="hold"/>
                                        <p:tgtEl>
                                          <p:spTgt spid="4101"/>
                                        </p:tgtEl>
                                        <p:attrNameLst>
                                          <p:attrName>ppt_x</p:attrName>
                                        </p:attrNameLst>
                                      </p:cBhvr>
                                      <p:tavLst>
                                        <p:tav tm="0">
                                          <p:val>
                                            <p:strVal val="#ppt_x"/>
                                          </p:val>
                                        </p:tav>
                                        <p:tav tm="100000">
                                          <p:val>
                                            <p:strVal val="#ppt_x"/>
                                          </p:val>
                                        </p:tav>
                                      </p:tavLst>
                                    </p:anim>
                                    <p:anim calcmode="lin" valueType="num">
                                      <p:cBhvr additive="base">
                                        <p:cTn id="44"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075582533"/>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987979448"/>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4033060929"/>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86840849"/>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60648"/>
            <a:ext cx="71151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475656" y="1556792"/>
            <a:ext cx="734481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لأن تلك الآية شاملة للعدل الواجب على الله نحو خلقه وأمر به عباده والذي تقوم عليه الحياة دائما وأمرت بالإحسان فضيلة مستحب له 0وهذه الآية جامعة لجميع المأمورات  والمنهيات لم يبق شيء إلا دخل فيها فهذه قاعدة ترجع إليها سائر الجزئيات فكانت بذلك آية جامعة 0 </a:t>
            </a:r>
            <a:endParaRPr lang="ar-SA"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646363"/>
            <a:ext cx="8232961"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840925" y="4221088"/>
            <a:ext cx="8136904"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يجمع بين تلك الآيتين - والله أعلم – أن الله تعالى أمر بالوفاء بالعهود وهذا من يجب أن تكون من خصائص المؤمن وحذره من قبل بألا يجعل الله عرضة في يمينه دائما وألا  يحلف إلا على ما هو متيقن عنده وقادر على الوفاء به لأنه مأمور بالوفاء فيحذر المؤمن دائما في كلامه واتفاقاته ووعوده وحلفه  فلا يقع في أمر لا يستطيع الوفاء فيه 0 </a:t>
            </a:r>
            <a:endParaRPr lang="ar-SA" dirty="0"/>
          </a:p>
        </p:txBody>
      </p:sp>
    </p:spTree>
    <p:extLst>
      <p:ext uri="{BB962C8B-B14F-4D97-AF65-F5344CB8AC3E}">
        <p14:creationId xmlns:p14="http://schemas.microsoft.com/office/powerpoint/2010/main" val="227668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3" y="2193925"/>
            <a:ext cx="90201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4580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157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7772533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169738733"/>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1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88543248"/>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8833" y="0"/>
            <a:ext cx="9125168" cy="6858000"/>
          </a:xfrm>
          <a:prstGeom prst="rect">
            <a:avLst/>
          </a:prstGeom>
          <a:noFill/>
          <a:ln>
            <a:noFill/>
          </a:ln>
        </p:spPr>
      </p:pic>
    </p:spTree>
    <p:extLst>
      <p:ext uri="{BB962C8B-B14F-4D97-AF65-F5344CB8AC3E}">
        <p14:creationId xmlns:p14="http://schemas.microsoft.com/office/powerpoint/2010/main" val="3169578977"/>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040" y="133201"/>
            <a:ext cx="6086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836712"/>
            <a:ext cx="77247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1919975"/>
            <a:ext cx="47529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259632" y="2852936"/>
            <a:ext cx="7472883"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من أسباب سعادة الدارين هو الإيمان والعمل الصالح 0 </a:t>
            </a:r>
            <a:endParaRPr lang="ar-SA"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6535" y="3501007"/>
            <a:ext cx="78390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971600" y="4869160"/>
            <a:ext cx="7944010"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نهى الإسلام  عن قتل أهل الذمة والمعاهدين والمستأمنين  لأن في قتلهم ظلم وقد حرم الله الظلم على نفسه وجعله محرما بين الناس وفي قتلهم صد عن سبيل الله 0 </a:t>
            </a:r>
            <a:endParaRPr lang="ar-SA" dirty="0"/>
          </a:p>
        </p:txBody>
      </p:sp>
    </p:spTree>
    <p:extLst>
      <p:ext uri="{BB962C8B-B14F-4D97-AF65-F5344CB8AC3E}">
        <p14:creationId xmlns:p14="http://schemas.microsoft.com/office/powerpoint/2010/main" val="239563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9"/>
                                        </p:tgtEl>
                                        <p:attrNameLst>
                                          <p:attrName>style.visibility</p:attrName>
                                        </p:attrNameLst>
                                      </p:cBhvr>
                                      <p:to>
                                        <p:strVal val="visible"/>
                                      </p:to>
                                    </p:set>
                                    <p:anim calcmode="lin" valueType="num">
                                      <p:cBhvr additive="base">
                                        <p:cTn id="31" dur="500" fill="hold"/>
                                        <p:tgtEl>
                                          <p:spTgt spid="1029"/>
                                        </p:tgtEl>
                                        <p:attrNameLst>
                                          <p:attrName>ppt_x</p:attrName>
                                        </p:attrNameLst>
                                      </p:cBhvr>
                                      <p:tavLst>
                                        <p:tav tm="0">
                                          <p:val>
                                            <p:strVal val="#ppt_x"/>
                                          </p:val>
                                        </p:tav>
                                        <p:tav tm="100000">
                                          <p:val>
                                            <p:strVal val="#ppt_x"/>
                                          </p:val>
                                        </p:tav>
                                      </p:tavLst>
                                    </p:anim>
                                    <p:anim calcmode="lin" valueType="num">
                                      <p:cBhvr additive="base">
                                        <p:cTn id="32"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02437268"/>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888503993"/>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146300947"/>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046205893"/>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332656"/>
            <a:ext cx="482917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907704" y="1196752"/>
            <a:ext cx="684076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من مظاهر رحمة الله بعباده :  أن يذكر لهم قصص الناس السابقين ليتعظوا ويعتبروا 0</a:t>
            </a:r>
          </a:p>
          <a:p>
            <a:r>
              <a:rPr lang="ar-SA" dirty="0"/>
              <a:t> </a:t>
            </a:r>
            <a:r>
              <a:rPr lang="ar-SA" dirty="0" smtClean="0"/>
              <a:t>      2- إرسال الرسل  لينذروا الناس ويبشروهم  0     3 – إنزال النعم 0   4 – تعلم الناس الشكر  0  4 – تحريم ما يضرهم 0    5 – بيان جواز أكل الميتة عند الاضطرار خوفا من الموت 0     6 – بيان  أن التحريم والحل بيد الله لا يجوز لأحد التعدي عليه 0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9318" y="2646362"/>
            <a:ext cx="50196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547664" y="3429000"/>
            <a:ext cx="748883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الذين يحرمون ويحللون  بأهوائهم  سيعاقبهم الله بالعذاب الأليم ولا يفلحون في الدنيا والآخرة  0</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8259" y="3855998"/>
            <a:ext cx="75342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259632" y="5013176"/>
            <a:ext cx="7772902"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قال تعالى : ( لقد كان لسبأ في مسكنهم آية  جنتان عن يمين وشمال  كلوا من رزق ربكم واشكروا له بلدة طيبة ورب غفور 0 فأعرضوا فأرسلنا عليهم سيل العرم  وبدلناهم بجنتيهم جنتين ذواتي أكل خمط  وأثل وشيء من سدر قليل 0 ذلك </a:t>
            </a:r>
            <a:r>
              <a:rPr lang="ar-SA" dirty="0" err="1" smtClean="0"/>
              <a:t>جزيناهم</a:t>
            </a:r>
            <a:r>
              <a:rPr lang="ar-SA" dirty="0" smtClean="0"/>
              <a:t> بما كفروا وهل نجازي إلا الكفور 0 ) سورة سبأ </a:t>
            </a:r>
            <a:endParaRPr lang="ar-SA" dirty="0"/>
          </a:p>
        </p:txBody>
      </p:sp>
    </p:spTree>
    <p:extLst>
      <p:ext uri="{BB962C8B-B14F-4D97-AF65-F5344CB8AC3E}">
        <p14:creationId xmlns:p14="http://schemas.microsoft.com/office/powerpoint/2010/main" val="132030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2" y="0"/>
            <a:ext cx="9143998" cy="6858000"/>
          </a:xfrm>
          <a:prstGeom prst="rect">
            <a:avLst/>
          </a:prstGeom>
          <a:noFill/>
          <a:ln>
            <a:noFill/>
          </a:ln>
        </p:spPr>
      </p:pic>
    </p:spTree>
    <p:extLst>
      <p:ext uri="{BB962C8B-B14F-4D97-AF65-F5344CB8AC3E}">
        <p14:creationId xmlns:p14="http://schemas.microsoft.com/office/powerpoint/2010/main" val="1406618646"/>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0508629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695719425"/>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891445124"/>
      </p:ext>
    </p:ext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116093193"/>
      </p:ext>
    </p:ext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2030" y="338715"/>
            <a:ext cx="4219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3707" y="908720"/>
            <a:ext cx="47529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1424842"/>
            <a:ext cx="57435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94" y="2492896"/>
            <a:ext cx="677227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434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additive="base">
                                        <p:cTn id="25" dur="500" fill="hold"/>
                                        <p:tgtEl>
                                          <p:spTgt spid="3077"/>
                                        </p:tgtEl>
                                        <p:attrNameLst>
                                          <p:attrName>ppt_x</p:attrName>
                                        </p:attrNameLst>
                                      </p:cBhvr>
                                      <p:tavLst>
                                        <p:tav tm="0">
                                          <p:val>
                                            <p:strVal val="#ppt_x"/>
                                          </p:val>
                                        </p:tav>
                                        <p:tav tm="100000">
                                          <p:val>
                                            <p:strVal val="#ppt_x"/>
                                          </p:val>
                                        </p:tav>
                                      </p:tavLst>
                                    </p:anim>
                                    <p:anim calcmode="lin" valueType="num">
                                      <p:cBhvr additive="base">
                                        <p:cTn id="26"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2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64809" y="0"/>
            <a:ext cx="9079192" cy="6858000"/>
          </a:xfrm>
          <a:prstGeom prst="rect">
            <a:avLst/>
          </a:prstGeom>
          <a:noFill/>
          <a:ln>
            <a:noFill/>
          </a:ln>
        </p:spPr>
      </p:pic>
    </p:spTree>
    <p:extLst>
      <p:ext uri="{BB962C8B-B14F-4D97-AF65-F5344CB8AC3E}">
        <p14:creationId xmlns:p14="http://schemas.microsoft.com/office/powerpoint/2010/main" val="191730819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602120287"/>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69009441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69074856"/>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542342877"/>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900168865"/>
      </p:ext>
    </p:ext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2813041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58953406"/>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8640"/>
            <a:ext cx="73818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467544" y="1556792"/>
            <a:ext cx="8352928"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ذلك لعظم شأن الوالدين على الابن فهما سبب وجوده في هذه الحياة بعد فضل الله عليه في خلقه فأوجب عليه العبادة ثم بر الوالدين 0</a:t>
            </a:r>
            <a:endParaRPr lang="ar-SA"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2302315"/>
            <a:ext cx="47529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755576" y="3212976"/>
            <a:ext cx="7921327"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نعم أحيانا يكون في عمل الخير تبذير وذلك في الإنفاق كما قال تعالى : ( ولا تجعل يدك مغلولة إلى عنقك ولا تبسطها كل البسط فتقعد ملوما محسورا ) </a:t>
            </a:r>
            <a:endParaRPr lang="ar-SA"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4077072"/>
            <a:ext cx="46386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7668344" y="5085184"/>
            <a:ext cx="1008559" cy="369332"/>
          </a:xfrm>
          <a:prstGeom prst="rect">
            <a:avLst/>
          </a:prstGeom>
          <a:noFill/>
        </p:spPr>
        <p:txBody>
          <a:bodyPr wrap="square" rtlCol="1">
            <a:spAutoFit/>
          </a:bodyPr>
          <a:lstStyle/>
          <a:p>
            <a:r>
              <a:rPr lang="ar-SA" dirty="0" smtClean="0"/>
              <a:t>ج 3 - </a:t>
            </a:r>
            <a:endParaRPr lang="ar-SA" dirty="0"/>
          </a:p>
        </p:txBody>
      </p:sp>
      <p:sp>
        <p:nvSpPr>
          <p:cNvPr id="5" name="مستطيل 4"/>
          <p:cNvSpPr/>
          <p:nvPr/>
        </p:nvSpPr>
        <p:spPr>
          <a:xfrm>
            <a:off x="467544" y="5085184"/>
            <a:ext cx="6876256" cy="135421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ar-SA" sz="1600" dirty="0"/>
              <a:t>في </a:t>
            </a:r>
            <a:r>
              <a:rPr lang="ar-SA" sz="1600" dirty="0" smtClean="0"/>
              <a:t>الدنيا  : </a:t>
            </a:r>
            <a:r>
              <a:rPr lang="ar-SA" sz="1600" dirty="0"/>
              <a:t>عدم نطق الشهادتين عند </a:t>
            </a:r>
            <a:r>
              <a:rPr lang="ar-SA" sz="1600" dirty="0" smtClean="0"/>
              <a:t>الموت -  المصائب الشديدة - دعاء </a:t>
            </a:r>
            <a:r>
              <a:rPr lang="ar-SA" sz="1600" dirty="0"/>
              <a:t>الوالد علي ولده</a:t>
            </a:r>
          </a:p>
          <a:p>
            <a:r>
              <a:rPr lang="ar-SA" sz="1600" dirty="0"/>
              <a:t>تعجيل العقوبة في </a:t>
            </a:r>
            <a:r>
              <a:rPr lang="ar-SA" sz="1600" dirty="0" smtClean="0"/>
              <a:t>الدنيا الذل </a:t>
            </a:r>
            <a:r>
              <a:rPr lang="ar-SA" sz="1600" dirty="0"/>
              <a:t>في </a:t>
            </a:r>
            <a:r>
              <a:rPr lang="ar-SA" sz="1600" dirty="0" smtClean="0"/>
              <a:t>الدنيا  يطفئ </a:t>
            </a:r>
            <a:r>
              <a:rPr lang="ar-SA" sz="1600" dirty="0"/>
              <a:t>الله نور وجهه</a:t>
            </a:r>
          </a:p>
          <a:p>
            <a:r>
              <a:rPr lang="ar-SA" sz="1600" dirty="0"/>
              <a:t>في </a:t>
            </a:r>
            <a:r>
              <a:rPr lang="ar-SA" sz="1600" dirty="0" smtClean="0"/>
              <a:t>الآخرة : </a:t>
            </a:r>
            <a:r>
              <a:rPr lang="ar-SA" sz="1600" dirty="0"/>
              <a:t>لا يقبل </a:t>
            </a:r>
            <a:r>
              <a:rPr lang="ar-SA" sz="1600" dirty="0" smtClean="0"/>
              <a:t>عمله - لا </a:t>
            </a:r>
            <a:r>
              <a:rPr lang="ar-SA" sz="1600" dirty="0"/>
              <a:t>ينظر إليه </a:t>
            </a:r>
            <a:r>
              <a:rPr lang="ar-SA" sz="1600" dirty="0" smtClean="0"/>
              <a:t>الله  - يؤخر </a:t>
            </a:r>
            <a:r>
              <a:rPr lang="ar-SA" sz="1600" dirty="0"/>
              <a:t>دخوله الجنة غلي آخر البشر..</a:t>
            </a:r>
          </a:p>
          <a:p>
            <a:endParaRPr lang="ar-SA" sz="1600" dirty="0"/>
          </a:p>
          <a:p>
            <a:endParaRPr lang="ar-SA" dirty="0"/>
          </a:p>
        </p:txBody>
      </p:sp>
    </p:spTree>
    <p:extLst>
      <p:ext uri="{BB962C8B-B14F-4D97-AF65-F5344CB8AC3E}">
        <p14:creationId xmlns:p14="http://schemas.microsoft.com/office/powerpoint/2010/main" val="231929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additive="base">
                                        <p:cTn id="19" dur="500" fill="hold"/>
                                        <p:tgtEl>
                                          <p:spTgt spid="4099"/>
                                        </p:tgtEl>
                                        <p:attrNameLst>
                                          <p:attrName>ppt_x</p:attrName>
                                        </p:attrNameLst>
                                      </p:cBhvr>
                                      <p:tavLst>
                                        <p:tav tm="0">
                                          <p:val>
                                            <p:strVal val="#ppt_x"/>
                                          </p:val>
                                        </p:tav>
                                        <p:tav tm="100000">
                                          <p:val>
                                            <p:strVal val="#ppt_x"/>
                                          </p:val>
                                        </p:tav>
                                      </p:tavLst>
                                    </p:anim>
                                    <p:anim calcmode="lin" valueType="num">
                                      <p:cBhvr additive="base">
                                        <p:cTn id="20"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 calcmode="lin" valueType="num">
                                      <p:cBhvr additive="base">
                                        <p:cTn id="31" dur="500" fill="hold"/>
                                        <p:tgtEl>
                                          <p:spTgt spid="4100"/>
                                        </p:tgtEl>
                                        <p:attrNameLst>
                                          <p:attrName>ppt_x</p:attrName>
                                        </p:attrNameLst>
                                      </p:cBhvr>
                                      <p:tavLst>
                                        <p:tav tm="0">
                                          <p:val>
                                            <p:strVal val="#ppt_x"/>
                                          </p:val>
                                        </p:tav>
                                        <p:tav tm="100000">
                                          <p:val>
                                            <p:strVal val="#ppt_x"/>
                                          </p:val>
                                        </p:tav>
                                      </p:tavLst>
                                    </p:anim>
                                    <p:anim calcmode="lin" valueType="num">
                                      <p:cBhvr additive="base">
                                        <p:cTn id="32"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19112"/>
            <a:ext cx="3800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915816" y="836712"/>
            <a:ext cx="5816699"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4 : التوحيد أوجب الواجبات لأنه هو السبب الوحيد لخلق الناس وهو شرط من شروط  فبول العمل  قال تعالى : ( وما خلقت الجن والإنس إلا ليعبدون ) أي يوحدون ) وقال النبي صلى الله عليه وسلم : ( سبق المفردون ) قيل من المفردون يا رسول الله قال الموحدون 0 وقال تعالى  : ( من كان يرجو لقاء ربه فليعمل عملا صالحا ولا يشرك بعبادة ربه أحد 0 )</a:t>
            </a:r>
            <a:endParaRPr lang="ar-SA" dirty="0"/>
          </a:p>
        </p:txBody>
      </p:sp>
    </p:spTree>
    <p:extLst>
      <p:ext uri="{BB962C8B-B14F-4D97-AF65-F5344CB8AC3E}">
        <p14:creationId xmlns:p14="http://schemas.microsoft.com/office/powerpoint/2010/main" val="91633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402520009"/>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293177003"/>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451994236"/>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3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343864488"/>
      </p:ext>
    </p:ext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25" y="260648"/>
            <a:ext cx="64293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610971" y="1124744"/>
            <a:ext cx="8373591"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نهى القرآن عن القرب من الزنا لا عن الفعل لأن الإنسان إذا اقترب من المقدمات يقع في الفعل أحيانا إذا انجرف كثيرا وراء المقدمات ولذلك قيل النظر بريد الزنا ولذلك أمر القرآن بغض البصر فقال تعالى : ( وقل للمؤمنين يغضوا من أبصارهم 000000 وقل للمؤمنات يغضضن من أبصارهن 000 )</a:t>
            </a:r>
            <a:endParaRPr lang="ar-SA"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8569" y="2276872"/>
            <a:ext cx="48672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395536" y="3068960"/>
            <a:ext cx="8352928"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1- تنشر الشحناء والبغضاء بين الناس 0 </a:t>
            </a:r>
          </a:p>
          <a:p>
            <a:r>
              <a:rPr lang="ar-SA" dirty="0"/>
              <a:t> </a:t>
            </a:r>
            <a:r>
              <a:rPr lang="ar-SA" dirty="0" smtClean="0"/>
              <a:t>        2 – ينتشر  الهرج والمرج بين الناس 0 </a:t>
            </a:r>
          </a:p>
          <a:p>
            <a:r>
              <a:rPr lang="ar-SA" dirty="0"/>
              <a:t> </a:t>
            </a:r>
            <a:r>
              <a:rPr lang="ar-SA" dirty="0" smtClean="0"/>
              <a:t>        3 – فأوجب الله الدية والقصاص ويكون القائم بها هو الحاكم  أو من يقوم مقامه من أجهزة الدولة  0 </a:t>
            </a:r>
            <a:endParaRPr lang="ar-SA"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3839" y="4019824"/>
            <a:ext cx="67341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5849" y="4589460"/>
            <a:ext cx="26955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8569" y="4951458"/>
            <a:ext cx="34575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8355" y="4789161"/>
            <a:ext cx="29241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949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500" fill="hold"/>
                                        <p:tgtEl>
                                          <p:spTgt spid="6147"/>
                                        </p:tgtEl>
                                        <p:attrNameLst>
                                          <p:attrName>ppt_x</p:attrName>
                                        </p:attrNameLst>
                                      </p:cBhvr>
                                      <p:tavLst>
                                        <p:tav tm="0">
                                          <p:val>
                                            <p:strVal val="#ppt_x"/>
                                          </p:val>
                                        </p:tav>
                                        <p:tav tm="100000">
                                          <p:val>
                                            <p:strVal val="#ppt_x"/>
                                          </p:val>
                                        </p:tav>
                                      </p:tavLst>
                                    </p:anim>
                                    <p:anim calcmode="lin" valueType="num">
                                      <p:cBhvr additive="base">
                                        <p:cTn id="20"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 calcmode="lin" valueType="num">
                                      <p:cBhvr additive="base">
                                        <p:cTn id="37" dur="500" fill="hold"/>
                                        <p:tgtEl>
                                          <p:spTgt spid="1027"/>
                                        </p:tgtEl>
                                        <p:attrNameLst>
                                          <p:attrName>ppt_x</p:attrName>
                                        </p:attrNameLst>
                                      </p:cBhvr>
                                      <p:tavLst>
                                        <p:tav tm="0">
                                          <p:val>
                                            <p:strVal val="#ppt_x"/>
                                          </p:val>
                                        </p:tav>
                                        <p:tav tm="100000">
                                          <p:val>
                                            <p:strVal val="#ppt_x"/>
                                          </p:val>
                                        </p:tav>
                                      </p:tavLst>
                                    </p:anim>
                                    <p:anim calcmode="lin" valueType="num">
                                      <p:cBhvr additive="base">
                                        <p:cTn id="3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28"/>
                                        </p:tgtEl>
                                        <p:attrNameLst>
                                          <p:attrName>style.visibility</p:attrName>
                                        </p:attrNameLst>
                                      </p:cBhvr>
                                      <p:to>
                                        <p:strVal val="visible"/>
                                      </p:to>
                                    </p:set>
                                    <p:anim calcmode="lin" valueType="num">
                                      <p:cBhvr additive="base">
                                        <p:cTn id="43" dur="500" fill="hold"/>
                                        <p:tgtEl>
                                          <p:spTgt spid="1028"/>
                                        </p:tgtEl>
                                        <p:attrNameLst>
                                          <p:attrName>ppt_x</p:attrName>
                                        </p:attrNameLst>
                                      </p:cBhvr>
                                      <p:tavLst>
                                        <p:tav tm="0">
                                          <p:val>
                                            <p:strVal val="#ppt_x"/>
                                          </p:val>
                                        </p:tav>
                                        <p:tav tm="100000">
                                          <p:val>
                                            <p:strVal val="#ppt_x"/>
                                          </p:val>
                                        </p:tav>
                                      </p:tavLst>
                                    </p:anim>
                                    <p:anim calcmode="lin" valueType="num">
                                      <p:cBhvr additive="base">
                                        <p:cTn id="4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29"/>
                                        </p:tgtEl>
                                        <p:attrNameLst>
                                          <p:attrName>style.visibility</p:attrName>
                                        </p:attrNameLst>
                                      </p:cBhvr>
                                      <p:to>
                                        <p:strVal val="visible"/>
                                      </p:to>
                                    </p:set>
                                    <p:anim calcmode="lin" valueType="num">
                                      <p:cBhvr additive="base">
                                        <p:cTn id="49" dur="500" fill="hold"/>
                                        <p:tgtEl>
                                          <p:spTgt spid="1029"/>
                                        </p:tgtEl>
                                        <p:attrNameLst>
                                          <p:attrName>ppt_x</p:attrName>
                                        </p:attrNameLst>
                                      </p:cBhvr>
                                      <p:tavLst>
                                        <p:tav tm="0">
                                          <p:val>
                                            <p:strVal val="#ppt_x"/>
                                          </p:val>
                                        </p:tav>
                                        <p:tav tm="100000">
                                          <p:val>
                                            <p:strVal val="#ppt_x"/>
                                          </p:val>
                                        </p:tav>
                                      </p:tavLst>
                                    </p:anim>
                                    <p:anim calcmode="lin" valueType="num">
                                      <p:cBhvr additive="base">
                                        <p:cTn id="50"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53963"/>
            <a:ext cx="28098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620688"/>
            <a:ext cx="65436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773088"/>
            <a:ext cx="14763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9788" y="1430313"/>
            <a:ext cx="26955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7720" y="2060848"/>
            <a:ext cx="37242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54252" y="2089423"/>
            <a:ext cx="9810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3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3"/>
                                        </p:tgtEl>
                                        <p:attrNameLst>
                                          <p:attrName>style.visibility</p:attrName>
                                        </p:attrNameLst>
                                      </p:cBhvr>
                                      <p:to>
                                        <p:strVal val="visible"/>
                                      </p:to>
                                    </p:set>
                                    <p:anim calcmode="lin" valueType="num">
                                      <p:cBhvr additive="base">
                                        <p:cTn id="25" dur="500" fill="hold"/>
                                        <p:tgtEl>
                                          <p:spTgt spid="2053"/>
                                        </p:tgtEl>
                                        <p:attrNameLst>
                                          <p:attrName>ppt_x</p:attrName>
                                        </p:attrNameLst>
                                      </p:cBhvr>
                                      <p:tavLst>
                                        <p:tav tm="0">
                                          <p:val>
                                            <p:strVal val="#ppt_x"/>
                                          </p:val>
                                        </p:tav>
                                        <p:tav tm="100000">
                                          <p:val>
                                            <p:strVal val="#ppt_x"/>
                                          </p:val>
                                        </p:tav>
                                      </p:tavLst>
                                    </p:anim>
                                    <p:anim calcmode="lin" valueType="num">
                                      <p:cBhvr additive="base">
                                        <p:cTn id="26"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gtEl>
                                        <p:attrNameLst>
                                          <p:attrName>style.visibility</p:attrName>
                                        </p:attrNameLst>
                                      </p:cBhvr>
                                      <p:to>
                                        <p:strVal val="visible"/>
                                      </p:to>
                                    </p:set>
                                    <p:anim calcmode="lin" valueType="num">
                                      <p:cBhvr additive="base">
                                        <p:cTn id="31" dur="500" fill="hold"/>
                                        <p:tgtEl>
                                          <p:spTgt spid="2054"/>
                                        </p:tgtEl>
                                        <p:attrNameLst>
                                          <p:attrName>ppt_x</p:attrName>
                                        </p:attrNameLst>
                                      </p:cBhvr>
                                      <p:tavLst>
                                        <p:tav tm="0">
                                          <p:val>
                                            <p:strVal val="#ppt_x"/>
                                          </p:val>
                                        </p:tav>
                                        <p:tav tm="100000">
                                          <p:val>
                                            <p:strVal val="#ppt_x"/>
                                          </p:val>
                                        </p:tav>
                                      </p:tavLst>
                                    </p:anim>
                                    <p:anim calcmode="lin" valueType="num">
                                      <p:cBhvr additive="base">
                                        <p:cTn id="32"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5"/>
                                        </p:tgtEl>
                                        <p:attrNameLst>
                                          <p:attrName>style.visibility</p:attrName>
                                        </p:attrNameLst>
                                      </p:cBhvr>
                                      <p:to>
                                        <p:strVal val="visible"/>
                                      </p:to>
                                    </p:set>
                                    <p:anim calcmode="lin" valueType="num">
                                      <p:cBhvr additive="base">
                                        <p:cTn id="37" dur="500" fill="hold"/>
                                        <p:tgtEl>
                                          <p:spTgt spid="2055"/>
                                        </p:tgtEl>
                                        <p:attrNameLst>
                                          <p:attrName>ppt_x</p:attrName>
                                        </p:attrNameLst>
                                      </p:cBhvr>
                                      <p:tavLst>
                                        <p:tav tm="0">
                                          <p:val>
                                            <p:strVal val="#ppt_x"/>
                                          </p:val>
                                        </p:tav>
                                        <p:tav tm="100000">
                                          <p:val>
                                            <p:strVal val="#ppt_x"/>
                                          </p:val>
                                        </p:tav>
                                      </p:tavLst>
                                    </p:anim>
                                    <p:anim calcmode="lin" valueType="num">
                                      <p:cBhvr additive="base">
                                        <p:cTn id="38"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4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288563661"/>
      </p:ext>
    </p:ext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4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7630795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1590894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863008475"/>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24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5933918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3049531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16632"/>
            <a:ext cx="5362575"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764704"/>
            <a:ext cx="1552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3491880" y="888157"/>
            <a:ext cx="237626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في القرن الثامن الهجري</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231429"/>
            <a:ext cx="21621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3779912" y="1367298"/>
            <a:ext cx="230425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القرن الثالث الهجري</a:t>
            </a:r>
            <a:endParaRPr lang="ar-SA"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1840" y="1888654"/>
            <a:ext cx="1552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4572000" y="1888654"/>
            <a:ext cx="208823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القرن التاسع الهجري</a:t>
            </a:r>
            <a:endParaRPr lang="ar-SA" dirty="0"/>
          </a:p>
        </p:txBody>
      </p:sp>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2963" y="2389974"/>
            <a:ext cx="25431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مربع نص 4"/>
          <p:cNvSpPr txBox="1"/>
          <p:nvPr/>
        </p:nvSpPr>
        <p:spPr>
          <a:xfrm>
            <a:off x="3491879" y="2436201"/>
            <a:ext cx="2451453"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القرن الرابع عشر الهجري </a:t>
            </a:r>
            <a:endParaRPr lang="ar-SA" dirty="0"/>
          </a:p>
        </p:txBody>
      </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040" y="3075833"/>
            <a:ext cx="36861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مربع نص 5"/>
          <p:cNvSpPr txBox="1"/>
          <p:nvPr/>
        </p:nvSpPr>
        <p:spPr>
          <a:xfrm>
            <a:off x="971600" y="3212976"/>
            <a:ext cx="396044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جامع البيان عن تأويل </a:t>
            </a:r>
            <a:r>
              <a:rPr lang="ar-SA" dirty="0" err="1" smtClean="0"/>
              <a:t>آي</a:t>
            </a:r>
            <a:r>
              <a:rPr lang="ar-SA" dirty="0" smtClean="0"/>
              <a:t> القرآن </a:t>
            </a:r>
            <a:endParaRPr lang="ar-SA" dirty="0"/>
          </a:p>
        </p:txBody>
      </p:sp>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26730" y="4977772"/>
            <a:ext cx="47148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17605" y="4615369"/>
            <a:ext cx="353377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5229" y="3582308"/>
            <a:ext cx="254317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2144" y="3673772"/>
            <a:ext cx="490537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2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ppt_x"/>
                                          </p:val>
                                        </p:tav>
                                        <p:tav tm="100000">
                                          <p:val>
                                            <p:strVal val="#ppt_x"/>
                                          </p:val>
                                        </p:tav>
                                      </p:tavLst>
                                    </p:anim>
                                    <p:anim calcmode="lin" valueType="num">
                                      <p:cBhvr additive="base">
                                        <p:cTn id="26"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26"/>
                                        </p:tgtEl>
                                        <p:attrNameLst>
                                          <p:attrName>style.visibility</p:attrName>
                                        </p:attrNameLst>
                                      </p:cBhvr>
                                      <p:to>
                                        <p:strVal val="visible"/>
                                      </p:to>
                                    </p:set>
                                    <p:anim calcmode="lin" valueType="num">
                                      <p:cBhvr additive="base">
                                        <p:cTn id="38" dur="500" fill="hold"/>
                                        <p:tgtEl>
                                          <p:spTgt spid="1026"/>
                                        </p:tgtEl>
                                        <p:attrNameLst>
                                          <p:attrName>ppt_x</p:attrName>
                                        </p:attrNameLst>
                                      </p:cBhvr>
                                      <p:tavLst>
                                        <p:tav tm="0">
                                          <p:val>
                                            <p:strVal val="#ppt_x"/>
                                          </p:val>
                                        </p:tav>
                                        <p:tav tm="100000">
                                          <p:val>
                                            <p:strVal val="#ppt_x"/>
                                          </p:val>
                                        </p:tav>
                                      </p:tavLst>
                                    </p:anim>
                                    <p:anim calcmode="lin" valueType="num">
                                      <p:cBhvr additive="base">
                                        <p:cTn id="39"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027"/>
                                        </p:tgtEl>
                                        <p:attrNameLst>
                                          <p:attrName>style.visibility</p:attrName>
                                        </p:attrNameLst>
                                      </p:cBhvr>
                                      <p:to>
                                        <p:strVal val="visible"/>
                                      </p:to>
                                    </p:set>
                                    <p:anim calcmode="lin" valueType="num">
                                      <p:cBhvr additive="base">
                                        <p:cTn id="50" dur="500" fill="hold"/>
                                        <p:tgtEl>
                                          <p:spTgt spid="1027"/>
                                        </p:tgtEl>
                                        <p:attrNameLst>
                                          <p:attrName>ppt_x</p:attrName>
                                        </p:attrNameLst>
                                      </p:cBhvr>
                                      <p:tavLst>
                                        <p:tav tm="0">
                                          <p:val>
                                            <p:strVal val="#ppt_x"/>
                                          </p:val>
                                        </p:tav>
                                        <p:tav tm="100000">
                                          <p:val>
                                            <p:strVal val="#ppt_x"/>
                                          </p:val>
                                        </p:tav>
                                      </p:tavLst>
                                    </p:anim>
                                    <p:anim calcmode="lin" valueType="num">
                                      <p:cBhvr additive="base">
                                        <p:cTn id="51"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028"/>
                                        </p:tgtEl>
                                        <p:attrNameLst>
                                          <p:attrName>style.visibility</p:attrName>
                                        </p:attrNameLst>
                                      </p:cBhvr>
                                      <p:to>
                                        <p:strVal val="visible"/>
                                      </p:to>
                                    </p:set>
                                    <p:anim calcmode="lin" valueType="num">
                                      <p:cBhvr additive="base">
                                        <p:cTn id="62" dur="500" fill="hold"/>
                                        <p:tgtEl>
                                          <p:spTgt spid="1028"/>
                                        </p:tgtEl>
                                        <p:attrNameLst>
                                          <p:attrName>ppt_x</p:attrName>
                                        </p:attrNameLst>
                                      </p:cBhvr>
                                      <p:tavLst>
                                        <p:tav tm="0">
                                          <p:val>
                                            <p:strVal val="#ppt_x"/>
                                          </p:val>
                                        </p:tav>
                                        <p:tav tm="100000">
                                          <p:val>
                                            <p:strVal val="#ppt_x"/>
                                          </p:val>
                                        </p:tav>
                                      </p:tavLst>
                                    </p:anim>
                                    <p:anim calcmode="lin" valueType="num">
                                      <p:cBhvr additive="base">
                                        <p:cTn id="6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additive="base">
                                        <p:cTn id="80" dur="500" fill="hold"/>
                                        <p:tgtEl>
                                          <p:spTgt spid="9"/>
                                        </p:tgtEl>
                                        <p:attrNameLst>
                                          <p:attrName>ppt_x</p:attrName>
                                        </p:attrNameLst>
                                      </p:cBhvr>
                                      <p:tavLst>
                                        <p:tav tm="0">
                                          <p:val>
                                            <p:strVal val="#ppt_x"/>
                                          </p:val>
                                        </p:tav>
                                        <p:tav tm="100000">
                                          <p:val>
                                            <p:strVal val="#ppt_x"/>
                                          </p:val>
                                        </p:tav>
                                      </p:tavLst>
                                    </p:anim>
                                    <p:anim calcmode="lin" valueType="num">
                                      <p:cBhvr additive="base">
                                        <p:cTn id="8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7"/>
                                        </p:tgtEl>
                                        <p:attrNameLst>
                                          <p:attrName>style.visibility</p:attrName>
                                        </p:attrNameLst>
                                      </p:cBhvr>
                                      <p:to>
                                        <p:strVal val="visible"/>
                                      </p:to>
                                    </p:set>
                                    <p:anim calcmode="lin" valueType="num">
                                      <p:cBhvr additive="base">
                                        <p:cTn id="86" dur="500" fill="hold"/>
                                        <p:tgtEl>
                                          <p:spTgt spid="7"/>
                                        </p:tgtEl>
                                        <p:attrNameLst>
                                          <p:attrName>ppt_x</p:attrName>
                                        </p:attrNameLst>
                                      </p:cBhvr>
                                      <p:tavLst>
                                        <p:tav tm="0">
                                          <p:val>
                                            <p:strVal val="#ppt_x"/>
                                          </p:val>
                                        </p:tav>
                                        <p:tav tm="100000">
                                          <p:val>
                                            <p:strVal val="#ppt_x"/>
                                          </p:val>
                                        </p:tav>
                                      </p:tavLst>
                                    </p:anim>
                                    <p:anim calcmode="lin" valueType="num">
                                      <p:cBhvr additive="base">
                                        <p:cTn id="8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1029"/>
                                        </p:tgtEl>
                                        <p:attrNameLst>
                                          <p:attrName>style.visibility</p:attrName>
                                        </p:attrNameLst>
                                      </p:cBhvr>
                                      <p:to>
                                        <p:strVal val="visible"/>
                                      </p:to>
                                    </p:set>
                                    <p:anim calcmode="lin" valueType="num">
                                      <p:cBhvr additive="base">
                                        <p:cTn id="92" dur="500" fill="hold"/>
                                        <p:tgtEl>
                                          <p:spTgt spid="1029"/>
                                        </p:tgtEl>
                                        <p:attrNameLst>
                                          <p:attrName>ppt_x</p:attrName>
                                        </p:attrNameLst>
                                      </p:cBhvr>
                                      <p:tavLst>
                                        <p:tav tm="0">
                                          <p:val>
                                            <p:strVal val="#ppt_x"/>
                                          </p:val>
                                        </p:tav>
                                        <p:tav tm="100000">
                                          <p:val>
                                            <p:strVal val="#ppt_x"/>
                                          </p:val>
                                        </p:tav>
                                      </p:tavLst>
                                    </p:anim>
                                    <p:anim calcmode="lin" valueType="num">
                                      <p:cBhvr additive="base">
                                        <p:cTn id="93"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9" y="424583"/>
            <a:ext cx="38385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19327"/>
            <a:ext cx="315277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1" y="2659063"/>
            <a:ext cx="7344816"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152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367088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2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2220615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1420280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0017986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1509115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9338295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4892425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714002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3" name="مربع نص 2"/>
          <p:cNvSpPr txBox="1"/>
          <p:nvPr/>
        </p:nvSpPr>
        <p:spPr>
          <a:xfrm>
            <a:off x="4067944" y="3717032"/>
            <a:ext cx="122413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زكريا هميمي</a:t>
            </a:r>
            <a:endParaRPr lang="ar-SA" dirty="0"/>
          </a:p>
        </p:txBody>
      </p:sp>
      <p:sp>
        <p:nvSpPr>
          <p:cNvPr id="4" name="مربع نص 3"/>
          <p:cNvSpPr txBox="1"/>
          <p:nvPr/>
        </p:nvSpPr>
        <p:spPr>
          <a:xfrm>
            <a:off x="1043608" y="3717032"/>
            <a:ext cx="136815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التفسير العلمي </a:t>
            </a:r>
            <a:endParaRPr lang="ar-SA" dirty="0"/>
          </a:p>
        </p:txBody>
      </p:sp>
      <p:sp>
        <p:nvSpPr>
          <p:cNvPr id="5" name="مربع نص 4"/>
          <p:cNvSpPr txBox="1"/>
          <p:nvPr/>
        </p:nvSpPr>
        <p:spPr>
          <a:xfrm>
            <a:off x="2483768" y="3717087"/>
            <a:ext cx="144016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dirty="0" smtClean="0"/>
              <a:t>اتجاه المفسرين</a:t>
            </a:r>
            <a:endParaRPr lang="ar-SA" dirty="0"/>
          </a:p>
        </p:txBody>
      </p:sp>
      <p:sp>
        <p:nvSpPr>
          <p:cNvPr id="6" name="مربع نص 5"/>
          <p:cNvSpPr txBox="1"/>
          <p:nvPr/>
        </p:nvSpPr>
        <p:spPr>
          <a:xfrm>
            <a:off x="4261351" y="4221088"/>
            <a:ext cx="100811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err="1" smtClean="0"/>
              <a:t>البغوي</a:t>
            </a:r>
            <a:endParaRPr lang="ar-SA" dirty="0"/>
          </a:p>
        </p:txBody>
      </p:sp>
      <p:sp>
        <p:nvSpPr>
          <p:cNvPr id="7" name="مربع نص 6"/>
          <p:cNvSpPr txBox="1"/>
          <p:nvPr/>
        </p:nvSpPr>
        <p:spPr>
          <a:xfrm>
            <a:off x="2483768" y="4221088"/>
            <a:ext cx="144016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dirty="0" smtClean="0"/>
              <a:t>اتجاه  المفسرين </a:t>
            </a:r>
            <a:endParaRPr lang="ar-SA" dirty="0"/>
          </a:p>
        </p:txBody>
      </p:sp>
      <p:sp>
        <p:nvSpPr>
          <p:cNvPr id="9" name="مربع نص 8"/>
          <p:cNvSpPr txBox="1"/>
          <p:nvPr/>
        </p:nvSpPr>
        <p:spPr>
          <a:xfrm>
            <a:off x="1043608" y="4221088"/>
            <a:ext cx="129614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التفسير العقدي</a:t>
            </a:r>
            <a:endParaRPr lang="ar-SA" dirty="0"/>
          </a:p>
        </p:txBody>
      </p:sp>
      <p:sp>
        <p:nvSpPr>
          <p:cNvPr id="11" name="مربع نص 10"/>
          <p:cNvSpPr txBox="1"/>
          <p:nvPr/>
        </p:nvSpPr>
        <p:spPr>
          <a:xfrm>
            <a:off x="2483768" y="4725144"/>
            <a:ext cx="1440160"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الأسلوب </a:t>
            </a:r>
            <a:endParaRPr lang="ar-SA" dirty="0"/>
          </a:p>
        </p:txBody>
      </p:sp>
      <p:sp>
        <p:nvSpPr>
          <p:cNvPr id="12" name="مربع نص 11"/>
          <p:cNvSpPr txBox="1"/>
          <p:nvPr/>
        </p:nvSpPr>
        <p:spPr>
          <a:xfrm>
            <a:off x="899592" y="4725144"/>
            <a:ext cx="144016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التفسير الإجمالي</a:t>
            </a:r>
            <a:endParaRPr lang="ar-SA" dirty="0"/>
          </a:p>
        </p:txBody>
      </p:sp>
      <p:sp>
        <p:nvSpPr>
          <p:cNvPr id="13" name="مربع نص 12"/>
          <p:cNvSpPr txBox="1"/>
          <p:nvPr/>
        </p:nvSpPr>
        <p:spPr>
          <a:xfrm>
            <a:off x="3923928" y="5301208"/>
            <a:ext cx="151216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ابن كثير</a:t>
            </a:r>
            <a:endParaRPr lang="ar-SA" dirty="0"/>
          </a:p>
        </p:txBody>
      </p:sp>
      <p:sp>
        <p:nvSpPr>
          <p:cNvPr id="14" name="مربع نص 13"/>
          <p:cNvSpPr txBox="1"/>
          <p:nvPr/>
        </p:nvSpPr>
        <p:spPr>
          <a:xfrm>
            <a:off x="2195736" y="5297515"/>
            <a:ext cx="1584176"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طرق الوصول إليه</a:t>
            </a:r>
            <a:endParaRPr lang="ar-SA" dirty="0"/>
          </a:p>
        </p:txBody>
      </p:sp>
      <p:sp>
        <p:nvSpPr>
          <p:cNvPr id="15" name="مربع نص 14"/>
          <p:cNvSpPr txBox="1"/>
          <p:nvPr/>
        </p:nvSpPr>
        <p:spPr>
          <a:xfrm>
            <a:off x="611560" y="5297515"/>
            <a:ext cx="144016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التفسير بالمأثور </a:t>
            </a:r>
            <a:endParaRPr lang="ar-SA" dirty="0"/>
          </a:p>
        </p:txBody>
      </p:sp>
      <p:sp>
        <p:nvSpPr>
          <p:cNvPr id="16" name="مربع نص 15"/>
          <p:cNvSpPr txBox="1"/>
          <p:nvPr/>
        </p:nvSpPr>
        <p:spPr>
          <a:xfrm>
            <a:off x="3923928" y="5877272"/>
            <a:ext cx="151216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الماوردي</a:t>
            </a:r>
            <a:endParaRPr lang="ar-SA" dirty="0"/>
          </a:p>
        </p:txBody>
      </p:sp>
      <p:sp>
        <p:nvSpPr>
          <p:cNvPr id="17" name="مربع نص 16"/>
          <p:cNvSpPr txBox="1"/>
          <p:nvPr/>
        </p:nvSpPr>
        <p:spPr>
          <a:xfrm>
            <a:off x="2375156" y="5877272"/>
            <a:ext cx="1440160"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r>
              <a:rPr lang="ar-SA" dirty="0" smtClean="0"/>
              <a:t>الأسلوب </a:t>
            </a:r>
            <a:endParaRPr lang="ar-SA" dirty="0"/>
          </a:p>
        </p:txBody>
      </p:sp>
      <p:sp>
        <p:nvSpPr>
          <p:cNvPr id="18" name="مربع نص 17"/>
          <p:cNvSpPr txBox="1"/>
          <p:nvPr/>
        </p:nvSpPr>
        <p:spPr>
          <a:xfrm>
            <a:off x="611560" y="5864383"/>
            <a:ext cx="158417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التفسير الموضوعي </a:t>
            </a:r>
            <a:endParaRPr lang="ar-SA" dirty="0"/>
          </a:p>
        </p:txBody>
      </p:sp>
      <p:sp>
        <p:nvSpPr>
          <p:cNvPr id="19" name="مربع نص 18"/>
          <p:cNvSpPr txBox="1"/>
          <p:nvPr/>
        </p:nvSpPr>
        <p:spPr>
          <a:xfrm>
            <a:off x="4067944" y="4725144"/>
            <a:ext cx="151216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أبوبكر الجزائري</a:t>
            </a:r>
            <a:endParaRPr lang="ar-SA" dirty="0"/>
          </a:p>
        </p:txBody>
      </p:sp>
    </p:spTree>
    <p:extLst>
      <p:ext uri="{BB962C8B-B14F-4D97-AF65-F5344CB8AC3E}">
        <p14:creationId xmlns:p14="http://schemas.microsoft.com/office/powerpoint/2010/main" val="388202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16632"/>
            <a:ext cx="5591175"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467544" y="1124744"/>
            <a:ext cx="842493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التفسير بالمأثور يعتمد فيه على الأثر المروي عن رسول الله صلى الله عليه وسلم أو الصحابة أو التابعين  0 </a:t>
            </a:r>
          </a:p>
          <a:p>
            <a:r>
              <a:rPr lang="ar-SA" dirty="0"/>
              <a:t> </a:t>
            </a:r>
            <a:r>
              <a:rPr lang="ar-SA" dirty="0" smtClean="0"/>
              <a:t>       أما التفسير بالرأي  يعتمد فيه  المفسر على الاجتهاد والاستنباط العقلي  0 </a:t>
            </a:r>
            <a:endParaRPr lang="ar-SA" dirty="0"/>
          </a:p>
        </p:txBody>
      </p:sp>
    </p:spTree>
    <p:extLst>
      <p:ext uri="{BB962C8B-B14F-4D97-AF65-F5344CB8AC3E}">
        <p14:creationId xmlns:p14="http://schemas.microsoft.com/office/powerpoint/2010/main" val="16881607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4935728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7228049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42221067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3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1272192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8434687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0165074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6" y="0"/>
            <a:ext cx="9145586" cy="6858000"/>
          </a:xfrm>
          <a:prstGeom prst="rect">
            <a:avLst/>
          </a:prstGeom>
          <a:noFill/>
          <a:ln>
            <a:noFill/>
          </a:ln>
        </p:spPr>
      </p:pic>
    </p:spTree>
    <p:extLst>
      <p:ext uri="{BB962C8B-B14F-4D97-AF65-F5344CB8AC3E}">
        <p14:creationId xmlns:p14="http://schemas.microsoft.com/office/powerpoint/2010/main" val="1762863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0115988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3838239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8297368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5502801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5126"/>
            <a:ext cx="418147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691680" y="633776"/>
            <a:ext cx="684076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يدل ذلك على شرف المسمى </a:t>
            </a:r>
            <a:endParaRPr lang="ar-SA"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525" y="1196752"/>
            <a:ext cx="60864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3057525" y="2276872"/>
            <a:ext cx="5762947"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 ج 2 / 1 -  لأنه خالف  الأمر بتكرارها في كل ركعة 0 </a:t>
            </a:r>
            <a:endParaRPr lang="ar-SA"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8944" y="2852440"/>
            <a:ext cx="33051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2797" y="3362119"/>
            <a:ext cx="42576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2060" y="3975795"/>
            <a:ext cx="34575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589" y="4869160"/>
            <a:ext cx="829627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505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additive="base">
                                        <p:cTn id="19" dur="500" fill="hold"/>
                                        <p:tgtEl>
                                          <p:spTgt spid="4099"/>
                                        </p:tgtEl>
                                        <p:attrNameLst>
                                          <p:attrName>ppt_x</p:attrName>
                                        </p:attrNameLst>
                                      </p:cBhvr>
                                      <p:tavLst>
                                        <p:tav tm="0">
                                          <p:val>
                                            <p:strVal val="#ppt_x"/>
                                          </p:val>
                                        </p:tav>
                                        <p:tav tm="100000">
                                          <p:val>
                                            <p:strVal val="#ppt_x"/>
                                          </p:val>
                                        </p:tav>
                                      </p:tavLst>
                                    </p:anim>
                                    <p:anim calcmode="lin" valueType="num">
                                      <p:cBhvr additive="base">
                                        <p:cTn id="20"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 calcmode="lin" valueType="num">
                                      <p:cBhvr additive="base">
                                        <p:cTn id="31" dur="500" fill="hold"/>
                                        <p:tgtEl>
                                          <p:spTgt spid="4100"/>
                                        </p:tgtEl>
                                        <p:attrNameLst>
                                          <p:attrName>ppt_x</p:attrName>
                                        </p:attrNameLst>
                                      </p:cBhvr>
                                      <p:tavLst>
                                        <p:tav tm="0">
                                          <p:val>
                                            <p:strVal val="#ppt_x"/>
                                          </p:val>
                                        </p:tav>
                                        <p:tav tm="100000">
                                          <p:val>
                                            <p:strVal val="#ppt_x"/>
                                          </p:val>
                                        </p:tav>
                                      </p:tavLst>
                                    </p:anim>
                                    <p:anim calcmode="lin" valueType="num">
                                      <p:cBhvr additive="base">
                                        <p:cTn id="32"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01"/>
                                        </p:tgtEl>
                                        <p:attrNameLst>
                                          <p:attrName>style.visibility</p:attrName>
                                        </p:attrNameLst>
                                      </p:cBhvr>
                                      <p:to>
                                        <p:strVal val="visible"/>
                                      </p:to>
                                    </p:set>
                                    <p:anim calcmode="lin" valueType="num">
                                      <p:cBhvr additive="base">
                                        <p:cTn id="37" dur="500" fill="hold"/>
                                        <p:tgtEl>
                                          <p:spTgt spid="4101"/>
                                        </p:tgtEl>
                                        <p:attrNameLst>
                                          <p:attrName>ppt_x</p:attrName>
                                        </p:attrNameLst>
                                      </p:cBhvr>
                                      <p:tavLst>
                                        <p:tav tm="0">
                                          <p:val>
                                            <p:strVal val="#ppt_x"/>
                                          </p:val>
                                        </p:tav>
                                        <p:tav tm="100000">
                                          <p:val>
                                            <p:strVal val="#ppt_x"/>
                                          </p:val>
                                        </p:tav>
                                      </p:tavLst>
                                    </p:anim>
                                    <p:anim calcmode="lin" valueType="num">
                                      <p:cBhvr additive="base">
                                        <p:cTn id="38"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02"/>
                                        </p:tgtEl>
                                        <p:attrNameLst>
                                          <p:attrName>style.visibility</p:attrName>
                                        </p:attrNameLst>
                                      </p:cBhvr>
                                      <p:to>
                                        <p:strVal val="visible"/>
                                      </p:to>
                                    </p:set>
                                    <p:anim calcmode="lin" valueType="num">
                                      <p:cBhvr additive="base">
                                        <p:cTn id="43" dur="500" fill="hold"/>
                                        <p:tgtEl>
                                          <p:spTgt spid="4102"/>
                                        </p:tgtEl>
                                        <p:attrNameLst>
                                          <p:attrName>ppt_x</p:attrName>
                                        </p:attrNameLst>
                                      </p:cBhvr>
                                      <p:tavLst>
                                        <p:tav tm="0">
                                          <p:val>
                                            <p:strVal val="#ppt_x"/>
                                          </p:val>
                                        </p:tav>
                                        <p:tav tm="100000">
                                          <p:val>
                                            <p:strVal val="#ppt_x"/>
                                          </p:val>
                                        </p:tav>
                                      </p:tavLst>
                                    </p:anim>
                                    <p:anim calcmode="lin" valueType="num">
                                      <p:cBhvr additive="base">
                                        <p:cTn id="44"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103"/>
                                        </p:tgtEl>
                                        <p:attrNameLst>
                                          <p:attrName>style.visibility</p:attrName>
                                        </p:attrNameLst>
                                      </p:cBhvr>
                                      <p:to>
                                        <p:strVal val="visible"/>
                                      </p:to>
                                    </p:set>
                                    <p:anim calcmode="lin" valueType="num">
                                      <p:cBhvr additive="base">
                                        <p:cTn id="49" dur="500" fill="hold"/>
                                        <p:tgtEl>
                                          <p:spTgt spid="4103"/>
                                        </p:tgtEl>
                                        <p:attrNameLst>
                                          <p:attrName>ppt_x</p:attrName>
                                        </p:attrNameLst>
                                      </p:cBhvr>
                                      <p:tavLst>
                                        <p:tav tm="0">
                                          <p:val>
                                            <p:strVal val="#ppt_x"/>
                                          </p:val>
                                        </p:tav>
                                        <p:tav tm="100000">
                                          <p:val>
                                            <p:strVal val="#ppt_x"/>
                                          </p:val>
                                        </p:tav>
                                      </p:tavLst>
                                    </p:anim>
                                    <p:anim calcmode="lin" valueType="num">
                                      <p:cBhvr additive="base">
                                        <p:cTn id="50"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8741945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417265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65443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4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455144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4093610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1494" y="188640"/>
            <a:ext cx="711517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187624" y="1156102"/>
            <a:ext cx="756084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آية رقم ( 16 )  قال تعالى : ( يوم هم بارزون لا يخفى على الله منهم شيء لمن الماك اليوم لله الواحد القهار ) </a:t>
            </a:r>
            <a:endParaRPr lang="ar-SA"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1494" y="2276872"/>
            <a:ext cx="7229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594" y="2955925"/>
            <a:ext cx="75723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1765" y="4025517"/>
            <a:ext cx="44100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1125" y="4509120"/>
            <a:ext cx="776287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8831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4"/>
                                        </p:tgtEl>
                                        <p:attrNameLst>
                                          <p:attrName>style.visibility</p:attrName>
                                        </p:attrNameLst>
                                      </p:cBhvr>
                                      <p:to>
                                        <p:strVal val="visible"/>
                                      </p:to>
                                    </p:set>
                                    <p:anim calcmode="lin" valueType="num">
                                      <p:cBhvr additive="base">
                                        <p:cTn id="25" dur="500" fill="hold"/>
                                        <p:tgtEl>
                                          <p:spTgt spid="5124"/>
                                        </p:tgtEl>
                                        <p:attrNameLst>
                                          <p:attrName>ppt_x</p:attrName>
                                        </p:attrNameLst>
                                      </p:cBhvr>
                                      <p:tavLst>
                                        <p:tav tm="0">
                                          <p:val>
                                            <p:strVal val="#ppt_x"/>
                                          </p:val>
                                        </p:tav>
                                        <p:tav tm="100000">
                                          <p:val>
                                            <p:strVal val="#ppt_x"/>
                                          </p:val>
                                        </p:tav>
                                      </p:tavLst>
                                    </p:anim>
                                    <p:anim calcmode="lin" valueType="num">
                                      <p:cBhvr additive="base">
                                        <p:cTn id="26"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5"/>
                                        </p:tgtEl>
                                        <p:attrNameLst>
                                          <p:attrName>style.visibility</p:attrName>
                                        </p:attrNameLst>
                                      </p:cBhvr>
                                      <p:to>
                                        <p:strVal val="visible"/>
                                      </p:to>
                                    </p:set>
                                    <p:anim calcmode="lin" valueType="num">
                                      <p:cBhvr additive="base">
                                        <p:cTn id="31" dur="500" fill="hold"/>
                                        <p:tgtEl>
                                          <p:spTgt spid="5125"/>
                                        </p:tgtEl>
                                        <p:attrNameLst>
                                          <p:attrName>ppt_x</p:attrName>
                                        </p:attrNameLst>
                                      </p:cBhvr>
                                      <p:tavLst>
                                        <p:tav tm="0">
                                          <p:val>
                                            <p:strVal val="#ppt_x"/>
                                          </p:val>
                                        </p:tav>
                                        <p:tav tm="100000">
                                          <p:val>
                                            <p:strVal val="#ppt_x"/>
                                          </p:val>
                                        </p:tav>
                                      </p:tavLst>
                                    </p:anim>
                                    <p:anim calcmode="lin" valueType="num">
                                      <p:cBhvr additive="base">
                                        <p:cTn id="32"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6"/>
                                        </p:tgtEl>
                                        <p:attrNameLst>
                                          <p:attrName>style.visibility</p:attrName>
                                        </p:attrNameLst>
                                      </p:cBhvr>
                                      <p:to>
                                        <p:strVal val="visible"/>
                                      </p:to>
                                    </p:set>
                                    <p:anim calcmode="lin" valueType="num">
                                      <p:cBhvr additive="base">
                                        <p:cTn id="37" dur="500" fill="hold"/>
                                        <p:tgtEl>
                                          <p:spTgt spid="5126"/>
                                        </p:tgtEl>
                                        <p:attrNameLst>
                                          <p:attrName>ppt_x</p:attrName>
                                        </p:attrNameLst>
                                      </p:cBhvr>
                                      <p:tavLst>
                                        <p:tav tm="0">
                                          <p:val>
                                            <p:strVal val="#ppt_x"/>
                                          </p:val>
                                        </p:tav>
                                        <p:tav tm="100000">
                                          <p:val>
                                            <p:strVal val="#ppt_x"/>
                                          </p:val>
                                        </p:tav>
                                      </p:tavLst>
                                    </p:anim>
                                    <p:anim calcmode="lin" valueType="num">
                                      <p:cBhvr additive="base">
                                        <p:cTn id="38"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884358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410915855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420866298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3714993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2" y="0"/>
            <a:ext cx="9143998" cy="6858000"/>
          </a:xfrm>
          <a:prstGeom prst="rect">
            <a:avLst/>
          </a:prstGeom>
          <a:noFill/>
          <a:ln>
            <a:noFill/>
          </a:ln>
        </p:spPr>
      </p:pic>
    </p:spTree>
    <p:extLst>
      <p:ext uri="{BB962C8B-B14F-4D97-AF65-F5344CB8AC3E}">
        <p14:creationId xmlns:p14="http://schemas.microsoft.com/office/powerpoint/2010/main" val="37723756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3863505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52680386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60648"/>
            <a:ext cx="52482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331640" y="870248"/>
            <a:ext cx="7488832"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قال الإمام علي بن أبي طالب رضي الله عنه  في تعريف التقوى : ( هو الخوف من الجليل والعمل بالتنزيل والاستعداد ليوم الرحيل والرضى بالقليل ) </a:t>
            </a:r>
          </a:p>
          <a:p>
            <a:r>
              <a:rPr lang="ar-SA" dirty="0" smtClean="0"/>
              <a:t>قال تعالى : ( وتزودوا فإن خير الزاد التقوى واتقون يا أولي الألباب ) </a:t>
            </a:r>
          </a:p>
          <a:p>
            <a:r>
              <a:rPr lang="ar-SA" dirty="0" smtClean="0"/>
              <a:t>قال تعالى : ( يا أيها الذين آمنوا كتب عليكم الصيام كما كتب على الذين من قبلكم لعلكم تتقون  )</a:t>
            </a:r>
          </a:p>
          <a:p>
            <a:r>
              <a:rPr lang="ar-SA" dirty="0" smtClean="0"/>
              <a:t>قال تعالى  : ( يا أيها الناس اعبدوا ربكم الذي خلقكم والذين من قبلكم لعلكم تتقون )</a:t>
            </a:r>
            <a:endParaRPr lang="ar-SA"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5497" y="2413000"/>
            <a:ext cx="55149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339752" y="3140968"/>
            <a:ext cx="655272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لباس التقوى خير من لباس الستر والزينة لأنه هو مصدر السعادة عند الإنسان 0</a:t>
            </a:r>
            <a:endParaRPr lang="ar-SA"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5775" y="3763517"/>
            <a:ext cx="6200775" cy="56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483768" y="4509120"/>
            <a:ext cx="6336704"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يتقي الإنسان ولاية الشيطان عليه ويسلم من تسلطه عليه وذلك بزيادة الإيمان عن طريق الالتزام بأوامر الله والابتعاد عن معاصيه 0 </a:t>
            </a:r>
            <a:endParaRPr lang="ar-SA" dirty="0"/>
          </a:p>
        </p:txBody>
      </p:sp>
    </p:spTree>
    <p:extLst>
      <p:ext uri="{BB962C8B-B14F-4D97-AF65-F5344CB8AC3E}">
        <p14:creationId xmlns:p14="http://schemas.microsoft.com/office/powerpoint/2010/main" val="423642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 calcmode="lin" valueType="num">
                                      <p:cBhvr additive="base">
                                        <p:cTn id="31" dur="500" fill="hold"/>
                                        <p:tgtEl>
                                          <p:spTgt spid="1027"/>
                                        </p:tgtEl>
                                        <p:attrNameLst>
                                          <p:attrName>ppt_x</p:attrName>
                                        </p:attrNameLst>
                                      </p:cBhvr>
                                      <p:tavLst>
                                        <p:tav tm="0">
                                          <p:val>
                                            <p:strVal val="#ppt_x"/>
                                          </p:val>
                                        </p:tav>
                                        <p:tav tm="100000">
                                          <p:val>
                                            <p:strVal val="#ppt_x"/>
                                          </p:val>
                                        </p:tav>
                                      </p:tavLst>
                                    </p:anim>
                                    <p:anim calcmode="lin" valueType="num">
                                      <p:cBhvr additive="base">
                                        <p:cTn id="3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8507868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918332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5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1211448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6247567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16632"/>
            <a:ext cx="5591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79512" y="908720"/>
            <a:ext cx="864096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التقليد  المحمود هو تقليد الأنباء والصالحين المشهود لهم بين الخلق بالصلاح في طاعة الله تعالى 0</a:t>
            </a:r>
          </a:p>
          <a:p>
            <a:r>
              <a:rPr lang="ar-SA" dirty="0"/>
              <a:t> </a:t>
            </a:r>
            <a:r>
              <a:rPr lang="ar-SA" dirty="0" smtClean="0"/>
              <a:t>       أما التقليد المذموم هو تقليد غير الصالحين في معصية الله مع الاعتقاد بصلاحه ولا يقبل النصيحة  عند بيان فساد عمله 0 </a:t>
            </a:r>
            <a:endParaRPr lang="ar-SA"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060848"/>
            <a:ext cx="37242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763688" y="2780928"/>
            <a:ext cx="6552728"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حقت الضلالة على الكافرين لأنهم اتخذوا الشياطين أولياء من دون الله ويحسبون أنهم على الطريق الصحيح وأنهم على الهداية 0 </a:t>
            </a:r>
            <a:endParaRPr lang="ar-SA"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3525" y="3645024"/>
            <a:ext cx="4829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547664" y="4261738"/>
            <a:ext cx="7272808"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قال تعالى : ( كما بدأكم تعودون ) </a:t>
            </a:r>
            <a:endParaRPr lang="ar-SA" dirty="0"/>
          </a:p>
        </p:txBody>
      </p:sp>
    </p:spTree>
    <p:extLst>
      <p:ext uri="{BB962C8B-B14F-4D97-AF65-F5344CB8AC3E}">
        <p14:creationId xmlns:p14="http://schemas.microsoft.com/office/powerpoint/2010/main" val="289052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92652995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59941816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88000902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5393185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260648"/>
            <a:ext cx="479107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835696" y="908720"/>
            <a:ext cx="7023323"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ج1 : لباس الزينة له ضوابط  : منها  1 – عدم الإسراف 0    2- عدم المغالاة فيه 0 </a:t>
            </a:r>
          </a:p>
          <a:p>
            <a:r>
              <a:rPr lang="ar-SA" dirty="0"/>
              <a:t> </a:t>
            </a:r>
            <a:r>
              <a:rPr lang="ar-SA" dirty="0" smtClean="0"/>
              <a:t>                                            3 – غير ملفت للنظر 0  4 -  بالنسبة للنساء أن يكون غير شفاف ولا ضيق  ولا تكون ألونه ملفتة للنظر 0  والدليل قوله تعالى  :</a:t>
            </a:r>
            <a:endParaRPr lang="ar-SA"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014" y="1864486"/>
            <a:ext cx="64293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2636912"/>
            <a:ext cx="38385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1069" y="3262428"/>
            <a:ext cx="6696075" cy="742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061014" y="4068545"/>
            <a:ext cx="6687450"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2 : الوصايا العشر هي : 1 – عدم الإشراك بالله تعالى 0    2 – بر الوالدين </a:t>
            </a:r>
          </a:p>
          <a:p>
            <a:r>
              <a:rPr lang="ar-SA" dirty="0"/>
              <a:t> </a:t>
            </a:r>
            <a:r>
              <a:rPr lang="ar-SA" dirty="0" smtClean="0"/>
              <a:t>  3 – عدم قتل الأولاد 0     4  - عدم الاقتراب من الفواحش كلها  0   </a:t>
            </a:r>
          </a:p>
          <a:p>
            <a:r>
              <a:rPr lang="ar-SA" dirty="0"/>
              <a:t> </a:t>
            </a:r>
            <a:r>
              <a:rPr lang="ar-SA" dirty="0" smtClean="0"/>
              <a:t>5 – حرمة قتل النفس إلا بالحق  0       6 -  عدم الاقتراب من مال اليتيم  </a:t>
            </a:r>
          </a:p>
          <a:p>
            <a:r>
              <a:rPr lang="ar-SA" dirty="0"/>
              <a:t> </a:t>
            </a:r>
            <a:r>
              <a:rPr lang="ar-SA" dirty="0" smtClean="0"/>
              <a:t>  7 – إيفاء الكيل والميزان 0      8  -  العدل عند القول   0  </a:t>
            </a:r>
          </a:p>
          <a:p>
            <a:r>
              <a:rPr lang="ar-SA" dirty="0"/>
              <a:t> </a:t>
            </a:r>
            <a:r>
              <a:rPr lang="ar-SA" dirty="0" smtClean="0"/>
              <a:t>  9 -  الوفاء بالعهد 0      10 – اتباع الصراط المستقيم وعدم اتباع السبل المتفرقة 0 </a:t>
            </a:r>
            <a:endParaRPr lang="ar-SA" dirty="0"/>
          </a:p>
        </p:txBody>
      </p:sp>
    </p:spTree>
    <p:extLst>
      <p:ext uri="{BB962C8B-B14F-4D97-AF65-F5344CB8AC3E}">
        <p14:creationId xmlns:p14="http://schemas.microsoft.com/office/powerpoint/2010/main" val="68823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500"/>
                                        <p:tgtEl>
                                          <p:spTgt spid="30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fade">
                                      <p:cBhvr>
                                        <p:cTn id="22" dur="500"/>
                                        <p:tgtEl>
                                          <p:spTgt spid="307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0723" y="908720"/>
            <a:ext cx="54006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411760" y="1842161"/>
            <a:ext cx="6408712"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الواجب على من أراد السؤال عن مسألة شرعية أن يسأل أهل العلم العاملين  به 0 وعلى </a:t>
            </a:r>
            <a:r>
              <a:rPr lang="ar-SA" dirty="0" err="1" smtClean="0"/>
              <a:t>المستفتى</a:t>
            </a:r>
            <a:r>
              <a:rPr lang="ar-SA" dirty="0" smtClean="0"/>
              <a:t> ألا يقول على الله بغير علم </a:t>
            </a:r>
            <a:endParaRPr lang="ar-SA" dirty="0"/>
          </a:p>
        </p:txBody>
      </p:sp>
    </p:spTree>
    <p:extLst>
      <p:ext uri="{BB962C8B-B14F-4D97-AF65-F5344CB8AC3E}">
        <p14:creationId xmlns:p14="http://schemas.microsoft.com/office/powerpoint/2010/main" val="425877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36924725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02018291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4772644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0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8857787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30755455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2363" y="260648"/>
            <a:ext cx="42195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411760" y="1124744"/>
            <a:ext cx="6552728" cy="369332"/>
          </a:xfrm>
          <a:prstGeom prst="rect">
            <a:avLst/>
          </a:prstGeom>
          <a:noFill/>
        </p:spPr>
        <p:txBody>
          <a:bodyPr wrap="square" rtlCol="1">
            <a:spAutoFit/>
          </a:bodyPr>
          <a:lstStyle/>
          <a:p>
            <a:r>
              <a:rPr lang="ar-SA" dirty="0" smtClean="0"/>
              <a:t>ج 1 :  أرواح المؤمنين بعد الموت تذهب إلى الجنة 0</a:t>
            </a:r>
            <a:endParaRPr lang="ar-SA"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525" y="1628800"/>
            <a:ext cx="76104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1187624" y="3140968"/>
            <a:ext cx="777686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القائل المؤمن ويعود اسم الإشارة إلى الإيمان والعمل الصالح 0 </a:t>
            </a:r>
            <a:endParaRPr lang="ar-SA" dirty="0"/>
          </a:p>
        </p:txBody>
      </p:sp>
    </p:spTree>
    <p:extLst>
      <p:ext uri="{BB962C8B-B14F-4D97-AF65-F5344CB8AC3E}">
        <p14:creationId xmlns:p14="http://schemas.microsoft.com/office/powerpoint/2010/main" val="158099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6439367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6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5944794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89744728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27695"/>
            <a:ext cx="62388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1691680" y="980728"/>
            <a:ext cx="6886947"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1 : الظلم من كبائر الذنوب لأن صاحبه استحق اللعن كما قال تعالى : ( أن لعنة الله على الظالمين  ) واللعنة هي الطرد من رحمة الله ولا يطرد من رحمة الله  إلا من ارتكب كبيرة 0 </a:t>
            </a:r>
            <a:endParaRPr lang="ar-SA"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770335"/>
            <a:ext cx="57435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555776" y="2780928"/>
            <a:ext cx="5887591"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2 : تدل هذه الآية على صدق الوعد من الله تعالى فقد وعدهم مقابل الإيمان والعمل الصالح الجنة وفد وجد المؤمنون ذلك حقا 0 </a:t>
            </a:r>
            <a:endParaRPr lang="ar-SA"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8692" y="3789040"/>
            <a:ext cx="692467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1518692" y="4653136"/>
            <a:ext cx="6924675"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3 :  الاستفهام في هذه الآية يفيد التقريع والتوبيخ </a:t>
            </a:r>
            <a:endParaRPr lang="ar-SA" dirty="0"/>
          </a:p>
        </p:txBody>
      </p:sp>
    </p:spTree>
    <p:extLst>
      <p:ext uri="{BB962C8B-B14F-4D97-AF65-F5344CB8AC3E}">
        <p14:creationId xmlns:p14="http://schemas.microsoft.com/office/powerpoint/2010/main" val="347769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 calcmode="lin" valueType="num">
                                      <p:cBhvr additive="base">
                                        <p:cTn id="19" dur="500" fill="hold"/>
                                        <p:tgtEl>
                                          <p:spTgt spid="6147"/>
                                        </p:tgtEl>
                                        <p:attrNameLst>
                                          <p:attrName>ppt_x</p:attrName>
                                        </p:attrNameLst>
                                      </p:cBhvr>
                                      <p:tavLst>
                                        <p:tav tm="0">
                                          <p:val>
                                            <p:strVal val="#ppt_x"/>
                                          </p:val>
                                        </p:tav>
                                        <p:tav tm="100000">
                                          <p:val>
                                            <p:strVal val="#ppt_x"/>
                                          </p:val>
                                        </p:tav>
                                      </p:tavLst>
                                    </p:anim>
                                    <p:anim calcmode="lin" valueType="num">
                                      <p:cBhvr additive="base">
                                        <p:cTn id="20"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 calcmode="lin" valueType="num">
                                      <p:cBhvr additive="base">
                                        <p:cTn id="31" dur="500" fill="hold"/>
                                        <p:tgtEl>
                                          <p:spTgt spid="6148"/>
                                        </p:tgtEl>
                                        <p:attrNameLst>
                                          <p:attrName>ppt_x</p:attrName>
                                        </p:attrNameLst>
                                      </p:cBhvr>
                                      <p:tavLst>
                                        <p:tav tm="0">
                                          <p:val>
                                            <p:strVal val="#ppt_x"/>
                                          </p:val>
                                        </p:tav>
                                        <p:tav tm="100000">
                                          <p:val>
                                            <p:strVal val="#ppt_x"/>
                                          </p:val>
                                        </p:tav>
                                      </p:tavLst>
                                    </p:anim>
                                    <p:anim calcmode="lin" valueType="num">
                                      <p:cBhvr additive="base">
                                        <p:cTn id="32"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251422932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36514" y="0"/>
            <a:ext cx="9143998" cy="6858000"/>
          </a:xfrm>
          <a:prstGeom prst="rect">
            <a:avLst/>
          </a:prstGeom>
          <a:noFill/>
          <a:ln>
            <a:noFill/>
          </a:ln>
        </p:spPr>
      </p:pic>
    </p:spTree>
    <p:extLst>
      <p:ext uri="{BB962C8B-B14F-4D97-AF65-F5344CB8AC3E}">
        <p14:creationId xmlns:p14="http://schemas.microsoft.com/office/powerpoint/2010/main" val="279822346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3"/>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9215516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4"/>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4970352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1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5304965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5"/>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0975" y="27384"/>
            <a:ext cx="9133026" cy="6858000"/>
          </a:xfrm>
          <a:prstGeom prst="rect">
            <a:avLst/>
          </a:prstGeom>
          <a:noFill/>
          <a:ln>
            <a:noFill/>
          </a:ln>
        </p:spPr>
      </p:pic>
    </p:spTree>
    <p:extLst>
      <p:ext uri="{BB962C8B-B14F-4D97-AF65-F5344CB8AC3E}">
        <p14:creationId xmlns:p14="http://schemas.microsoft.com/office/powerpoint/2010/main" val="165084723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764704"/>
            <a:ext cx="37623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251520" y="1484784"/>
            <a:ext cx="856895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مراتب الإنكار ثلاثة : 1- الإنكار باليد  0    2 – الإنكار باللسان   0 </a:t>
            </a:r>
          </a:p>
          <a:p>
            <a:r>
              <a:rPr lang="ar-SA" dirty="0"/>
              <a:t> </a:t>
            </a:r>
            <a:r>
              <a:rPr lang="ar-SA" dirty="0" smtClean="0"/>
              <a:t>    الإنكار بالقلب  0  والدليل حديث النبي صلى الله عليه وسلم : ( من رأى منكم منكرا فليغيره بيده فإن لم يستطع فبلسانه فإن لم يستطع فبقلبه وذلك أضعف الإيمان )</a:t>
            </a:r>
            <a:endParaRPr lang="ar-SA" dirty="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9360" y="2636912"/>
            <a:ext cx="68865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2555776" y="3429000"/>
            <a:ext cx="626469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ج2 : الفرقة الأولى أعلنت بنهيهم والإنكار على نمن اعتدوا واحتالوا في الصيد 0 </a:t>
            </a:r>
          </a:p>
          <a:p>
            <a:r>
              <a:rPr lang="ar-SA" dirty="0"/>
              <a:t> </a:t>
            </a:r>
            <a:r>
              <a:rPr lang="ar-SA" dirty="0" smtClean="0"/>
              <a:t>    الفرقة الثانية اكتفت بإنكار أولئك عليهم ونهيهم لهم 0 </a:t>
            </a:r>
          </a:p>
          <a:p>
            <a:r>
              <a:rPr lang="ar-SA" dirty="0" smtClean="0"/>
              <a:t>الفرقة الثالثة هي التي وقعت في المنكر ولم تنته  عما نصحتها به الفرقة الأولى 0</a:t>
            </a:r>
            <a:endParaRPr lang="ar-SA" dirty="0"/>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3033" y="4581128"/>
            <a:ext cx="54768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ربع نص 3"/>
          <p:cNvSpPr txBox="1"/>
          <p:nvPr/>
        </p:nvSpPr>
        <p:spPr>
          <a:xfrm>
            <a:off x="2411760" y="5047853"/>
            <a:ext cx="6408712"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1">
            <a:spAutoFit/>
          </a:bodyPr>
          <a:lstStyle/>
          <a:p>
            <a:r>
              <a:rPr lang="ar-SA" dirty="0" smtClean="0"/>
              <a:t>ج 3 : أقم معه بالنصح والإرشاد بالتي هي أحسن باستخدام الأسلوب الحسن مع استخدام الدليل يقول الرسول صلى الله عليه وسلم ( كل أمتي معافى إلا المجاهرين ، يبيت وقد فعل كذا وكذا وقد ستره الله ويصبح ويفشي ما ستره الله عليه ) أو كما قال رسول الله صلى الله عليه وسلم 0 </a:t>
            </a:r>
            <a:endParaRPr lang="ar-SA" dirty="0"/>
          </a:p>
        </p:txBody>
      </p:sp>
    </p:spTree>
    <p:extLst>
      <p:ext uri="{BB962C8B-B14F-4D97-AF65-F5344CB8AC3E}">
        <p14:creationId xmlns:p14="http://schemas.microsoft.com/office/powerpoint/2010/main" val="199130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additive="base">
                                        <p:cTn id="19" dur="500" fill="hold"/>
                                        <p:tgtEl>
                                          <p:spTgt spid="7171"/>
                                        </p:tgtEl>
                                        <p:attrNameLst>
                                          <p:attrName>ppt_x</p:attrName>
                                        </p:attrNameLst>
                                      </p:cBhvr>
                                      <p:tavLst>
                                        <p:tav tm="0">
                                          <p:val>
                                            <p:strVal val="#ppt_x"/>
                                          </p:val>
                                        </p:tav>
                                        <p:tav tm="100000">
                                          <p:val>
                                            <p:strVal val="#ppt_x"/>
                                          </p:val>
                                        </p:tav>
                                      </p:tavLst>
                                    </p:anim>
                                    <p:anim calcmode="lin" valueType="num">
                                      <p:cBhvr additive="base">
                                        <p:cTn id="20"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2"/>
                                        </p:tgtEl>
                                        <p:attrNameLst>
                                          <p:attrName>style.visibility</p:attrName>
                                        </p:attrNameLst>
                                      </p:cBhvr>
                                      <p:to>
                                        <p:strVal val="visible"/>
                                      </p:to>
                                    </p:set>
                                    <p:anim calcmode="lin" valueType="num">
                                      <p:cBhvr additive="base">
                                        <p:cTn id="31" dur="500" fill="hold"/>
                                        <p:tgtEl>
                                          <p:spTgt spid="7172"/>
                                        </p:tgtEl>
                                        <p:attrNameLst>
                                          <p:attrName>ppt_x</p:attrName>
                                        </p:attrNameLst>
                                      </p:cBhvr>
                                      <p:tavLst>
                                        <p:tav tm="0">
                                          <p:val>
                                            <p:strVal val="#ppt_x"/>
                                          </p:val>
                                        </p:tav>
                                        <p:tav tm="100000">
                                          <p:val>
                                            <p:strVal val="#ppt_x"/>
                                          </p:val>
                                        </p:tav>
                                      </p:tavLst>
                                    </p:anim>
                                    <p:anim calcmode="lin" valueType="num">
                                      <p:cBhvr additive="base">
                                        <p:cTn id="32"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6"/>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58328538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7"/>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66276045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8"/>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333996469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79"/>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353368815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0"/>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587" y="0"/>
            <a:ext cx="9145588" cy="6858000"/>
          </a:xfrm>
          <a:prstGeom prst="rect">
            <a:avLst/>
          </a:prstGeom>
          <a:noFill/>
          <a:ln>
            <a:noFill/>
          </a:ln>
        </p:spPr>
      </p:pic>
    </p:spTree>
    <p:extLst>
      <p:ext uri="{BB962C8B-B14F-4D97-AF65-F5344CB8AC3E}">
        <p14:creationId xmlns:p14="http://schemas.microsoft.com/office/powerpoint/2010/main" val="148694387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188640"/>
            <a:ext cx="55530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مربع نص 1"/>
          <p:cNvSpPr txBox="1"/>
          <p:nvPr/>
        </p:nvSpPr>
        <p:spPr>
          <a:xfrm>
            <a:off x="971600" y="764704"/>
            <a:ext cx="784887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dirty="0" smtClean="0"/>
              <a:t>ج 1 : لأن الكلب يلهث دائما سواء زجر أو ترك وهذا حال الكذابين بآيات الله  المتبعين لخطوات الشيطان 0</a:t>
            </a:r>
            <a:endParaRPr lang="ar-SA" dirty="0"/>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997" y="1340768"/>
            <a:ext cx="722947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مربع نص 2"/>
          <p:cNvSpPr txBox="1"/>
          <p:nvPr/>
        </p:nvSpPr>
        <p:spPr>
          <a:xfrm>
            <a:off x="539552" y="3140968"/>
            <a:ext cx="842493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ar-SA" dirty="0" smtClean="0"/>
              <a:t>ج 2 : المراد من الآية والله أعلم ليس نفي الإدراك عن الحواس بالنسبة للكافرين  الحاسة المعروفة بل نفي إدراك تلك الحواس الموصل للإيمان بالله لأن الواجب على القلوب السليمة أن تعي الحق وتعترف به وعلى العيون السليمة أن ترى الحق وتلتزم به والأذن السليمة  أن تسمع الحق وتسترشد به للوصول إلى الإيمان بالله تعالى 0</a:t>
            </a:r>
            <a:endParaRPr lang="ar-SA" dirty="0"/>
          </a:p>
        </p:txBody>
      </p:sp>
    </p:spTree>
    <p:extLst>
      <p:ext uri="{BB962C8B-B14F-4D97-AF65-F5344CB8AC3E}">
        <p14:creationId xmlns:p14="http://schemas.microsoft.com/office/powerpoint/2010/main" val="176631072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1"/>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14264174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scan0082"/>
          <p:cNvPicPr>
            <a:picLocks noGrp="1" noChangeAspect="1"/>
          </p:cNvPicPr>
          <p:nvPr isPhoto="1"/>
        </p:nvPicPr>
        <p:blipFill>
          <a:blip r:embed="rId2" cstate="print">
            <a:lum/>
            <a:extLst>
              <a:ext uri="{28A0092B-C50C-407E-A947-70E740481C1C}">
                <a14:useLocalDpi xmlns:a14="http://schemas.microsoft.com/office/drawing/2010/main" val="0"/>
              </a:ext>
            </a:extLst>
          </a:blip>
          <a:stretch>
            <a:fillRect/>
          </a:stretch>
        </p:blipFill>
        <p:spPr>
          <a:xfrm>
            <a:off x="1" y="0"/>
            <a:ext cx="9144000" cy="6858000"/>
          </a:xfrm>
          <a:prstGeom prst="rect">
            <a:avLst/>
          </a:prstGeom>
          <a:noFill/>
          <a:ln>
            <a:noFill/>
          </a:ln>
        </p:spPr>
      </p:pic>
    </p:spTree>
    <p:extLst>
      <p:ext uri="{BB962C8B-B14F-4D97-AF65-F5344CB8AC3E}">
        <p14:creationId xmlns:p14="http://schemas.microsoft.com/office/powerpoint/2010/main" val="2941295351"/>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1596</TotalTime>
  <Words>3825</Words>
  <Application>Microsoft Office PowerPoint</Application>
  <PresentationFormat>عرض على الشاشة (3:4)‏</PresentationFormat>
  <Paragraphs>164</Paragraphs>
  <Slides>300</Slides>
  <Notes>3</Notes>
  <HiddenSlides>0</HiddenSlides>
  <MMClips>0</MMClips>
  <ScaleCrop>false</ScaleCrop>
  <HeadingPairs>
    <vt:vector size="4" baseType="variant">
      <vt:variant>
        <vt:lpstr>نسق</vt:lpstr>
      </vt:variant>
      <vt:variant>
        <vt:i4>1</vt:i4>
      </vt:variant>
      <vt:variant>
        <vt:lpstr>عناوين الشرائح</vt:lpstr>
      </vt:variant>
      <vt:variant>
        <vt:i4>300</vt:i4>
      </vt:variant>
    </vt:vector>
  </HeadingPairs>
  <TitlesOfParts>
    <vt:vector size="301" baseType="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ألبوم صور فوتوغرافية</dc:title>
  <dc:creator>ABUMADA</dc:creator>
  <cp:lastModifiedBy>ABUMADA</cp:lastModifiedBy>
  <cp:revision>118</cp:revision>
  <dcterms:created xsi:type="dcterms:W3CDTF">2014-09-22T08:34:15Z</dcterms:created>
  <dcterms:modified xsi:type="dcterms:W3CDTF">2015-01-09T20:22:41Z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15056687</vt:lpwstr>
  </property>
  <property fmtid="{D5CDD505-2E9C-101B-9397-08002B2CF9AE}" name="NXPowerLiteSettings" pid="3">
    <vt:lpwstr>F7000400038000</vt:lpwstr>
  </property>
  <property fmtid="{D5CDD505-2E9C-101B-9397-08002B2CF9AE}" name="NXPowerLiteVersion" pid="4">
    <vt:lpwstr>D6.2.8</vt:lpwstr>
  </property>
</Properties>
</file>