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5" r:id="rId14"/>
    <p:sldId id="275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9851E-39C3-4E8E-9EB2-8ABBE8D7B1CB}" v="13" dt="2022-08-17T12:55:15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D552-B091-4FA8-A555-7995C1459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11224-FD40-429B-A63B-FAF9EECAF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81D02-15FE-40F4-B1CA-F36999E61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D8CF9-673B-47F6-8F9B-B295FD12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D69FB-85BB-49B9-9097-B717856E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D579A-343A-4DF6-B304-FBC08ECD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F50DD-50D2-4974-BEEC-BB8D0EFC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D033-96B5-40ED-A82C-73AF50A0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5FE03-C013-4B1B-8123-65B8C6FF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E00B-ED79-4E56-A233-D9681822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3F8BC-97EC-434A-A7A8-DBF5D3DA8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179D8-FB5F-4EA5-B544-318236A0C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4C85-9633-49DA-AAFD-36FAE788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822E5-517C-4A7D-A2CD-E3F0EC69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E2C38-C0C6-411F-B699-64F623DC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DF29-BE5D-4CA4-A358-644061E7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0C03-45EC-4C15-BA1A-4EFE58559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D9D70-DA1C-4092-AD48-5E2FFB82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A802-3193-41B6-946F-B88882FD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1B11A-B733-408A-8909-8F170142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3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374F-A64D-42EC-8BCC-06A3BF8C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81D98-55B9-47F0-8B96-14352E29E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5994-1649-4AFC-A239-4A500AE9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4EFE-3FA2-4EB7-B0D4-B389A51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2CA20-0ABC-4701-892B-E882A61D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2A3B-201D-4856-9745-3005CEBD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C6F7C-A07C-47C8-944C-0296B0041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EDFDF4-B472-45DE-8BEF-D24D90F6D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1CC5F-E2C3-4590-80C8-37C1F93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45A62-6CD7-4E68-AFF0-D5181F82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74D45-2055-4E47-A0D6-2F996004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4E7B-6422-4542-B95A-04BB0623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09DA3-9D5F-44F6-8338-19DD38853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F61A0-CC85-40D3-AF21-F09D4A0A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B6F72-B298-4876-9547-F002699D6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DE816-8316-4D52-A061-9026194BF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9B4EF-863D-4993-82CA-0B129F26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8AB68-D0CB-4F42-B0A3-388BED4B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1F6DD1-B406-4190-8090-55BFFCDC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3777-FE01-40D1-983A-FF5F718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9A0B2-03B9-4FFD-BC09-7D20D795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048A0-31D8-4796-98C5-4A28D004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47E14-CACA-4CC9-9A5D-3CCAEC0C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72658-C956-458F-9ACE-2130A661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80B36-6240-41EF-9E64-18E222EC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6C0C6-AEDB-4D25-96EA-F88B7AA3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1A2E-54AD-4D12-BCEA-F49743BB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C0490-BAF5-4555-98EF-41CBEBDB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47814-69AD-45BF-982F-2466E732B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0D9B8-177D-4696-87FA-6FA6DE28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C198-47DB-458C-9A7D-F424CAB7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9BFF7-2F01-4499-A5FD-D0B0A768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9976-7F9D-452A-B3DA-4A508305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B5525-EEB7-4574-9AA7-A69EEB3BC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3567B-D22B-4554-8E7A-CFDC9E8A1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ACB53-E660-46A0-8B43-7A2F9DB1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1608E-573A-41E9-BB0D-F17A9602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ECA16-1919-45BA-B5E2-C3363AE7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7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247A-C52D-42FB-8AF8-14724CEF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FDCFB-C9C3-4073-9012-B4056D0ED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13CE-52DD-4ADB-8AA4-3056785C4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AC49-1315-4AE8-8199-EEF3653459F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41B0B-3A24-44B7-B46A-EBAFBE394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B5777-6A03-4D3B-ACFC-8A7F568A9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2121-1CA3-4E1E-8484-73E0AA64C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C8DB08C-E52F-994C-CEBA-E0A9A057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" y="56792"/>
            <a:ext cx="12160368" cy="76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A3EBB-1541-43DB-98DD-1F3B3791E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25978" b="23285"/>
          <a:stretch/>
        </p:blipFill>
        <p:spPr>
          <a:xfrm>
            <a:off x="781878" y="212035"/>
            <a:ext cx="10548731" cy="61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23C01-E21E-42D0-9B9E-DE70C1DDC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r="24891" b="4541"/>
          <a:stretch/>
        </p:blipFill>
        <p:spPr>
          <a:xfrm>
            <a:off x="318052" y="145774"/>
            <a:ext cx="11675165" cy="659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4190E-8095-453F-B22D-2BCDAA6E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r="24674" b="5455"/>
          <a:stretch/>
        </p:blipFill>
        <p:spPr>
          <a:xfrm>
            <a:off x="145775" y="281609"/>
            <a:ext cx="11794434" cy="62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1373B2-5397-493C-9B94-87B060CB4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3" r="24565" b="7826"/>
          <a:stretch/>
        </p:blipFill>
        <p:spPr>
          <a:xfrm>
            <a:off x="351182" y="251791"/>
            <a:ext cx="11489635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E48EE8-DBC9-4F67-AB46-455E5A23A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7198" r="24130" b="7440"/>
          <a:stretch/>
        </p:blipFill>
        <p:spPr>
          <a:xfrm>
            <a:off x="755375" y="0"/>
            <a:ext cx="11039060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8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68B4E1-A422-49AB-91D6-9FCE0599E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2" t="17778" r="9674" b="4541"/>
          <a:stretch/>
        </p:blipFill>
        <p:spPr>
          <a:xfrm>
            <a:off x="622853" y="185530"/>
            <a:ext cx="11343860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AB213-29C3-4E8F-96D1-9AFA7DD75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14879" r="11305" b="5893"/>
          <a:stretch/>
        </p:blipFill>
        <p:spPr>
          <a:xfrm>
            <a:off x="238540" y="159026"/>
            <a:ext cx="11264348" cy="66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9329F-3E3E-4605-A133-B21FBD1C8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14300" r="10109" b="6667"/>
          <a:stretch/>
        </p:blipFill>
        <p:spPr>
          <a:xfrm>
            <a:off x="397565" y="318052"/>
            <a:ext cx="11317357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1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AB076-45C8-4452-AFB3-065206A64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t="11594" r="11087" b="10145"/>
          <a:stretch/>
        </p:blipFill>
        <p:spPr>
          <a:xfrm>
            <a:off x="490330" y="145774"/>
            <a:ext cx="11330609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4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2A93B-C881-4407-8D40-F97027F61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3141" r="10652" b="7053"/>
          <a:stretch/>
        </p:blipFill>
        <p:spPr>
          <a:xfrm>
            <a:off x="344558" y="384312"/>
            <a:ext cx="10933042" cy="64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589AD-6D83-49BE-AEB1-E9D03F1BF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7079" r="10026" b="3759"/>
          <a:stretch/>
        </p:blipFill>
        <p:spPr>
          <a:xfrm>
            <a:off x="450574" y="225287"/>
            <a:ext cx="11290851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3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56491-F88F-4092-9C8C-03F19EBE7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3527" r="11196" b="2029"/>
          <a:stretch/>
        </p:blipFill>
        <p:spPr>
          <a:xfrm>
            <a:off x="251791" y="159026"/>
            <a:ext cx="11145079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E61CB8-2E2D-463F-B868-38EE97E32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6" y="221974"/>
            <a:ext cx="11118574" cy="64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5F53BD-F8DE-49A6-ACE5-7118530EA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" y="410817"/>
            <a:ext cx="11012556" cy="55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FA00ED-1105-4F80-AF93-8C6655FF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8" y="241852"/>
            <a:ext cx="11304104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D2AE67-FF0F-41D0-B84C-CD5F715EE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4" y="278294"/>
            <a:ext cx="11555896" cy="62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7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0623E-F3F8-48C2-91B3-16B1F522A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" y="268356"/>
            <a:ext cx="11569147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7B53B2-2425-49F5-B45B-504B20B0D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4" y="251791"/>
            <a:ext cx="10561982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ACD9FE-80E5-4103-A2A8-7C2A6B399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5" b="23478"/>
          <a:stretch/>
        </p:blipFill>
        <p:spPr>
          <a:xfrm>
            <a:off x="410817" y="198782"/>
            <a:ext cx="11396870" cy="66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INSPIRATION</dc:creator>
  <cp:revision>4</cp:revision>
  <dcterms:created xsi:type="dcterms:W3CDTF">2022-06-19T14:07:40Z</dcterms:created>
  <dcterms:modified xsi:type="dcterms:W3CDTF">2022-08-17T12:56:41Z</dcterms:modified>
</cp:coreProperties>
</file>