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9" r:id="rId3"/>
    <p:sldId id="256" r:id="rId4"/>
    <p:sldId id="258" r:id="rId5"/>
  </p:sldIdLst>
  <p:sldSz cx="7559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A8"/>
    <a:srgbClr val="FF5757"/>
    <a:srgbClr val="975D9E"/>
    <a:srgbClr val="1DAC90"/>
    <a:srgbClr val="ED6F2F"/>
    <a:srgbClr val="77CDC1"/>
    <a:srgbClr val="8BD8CD"/>
    <a:srgbClr val="03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96" y="-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8381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2082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318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872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6585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837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7149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6812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80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55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365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7F75-6FD9-4B24-A19D-37F4A79F92A0}" type="datetimeFigureOut">
              <a:rPr lang="ar-AE" smtClean="0"/>
              <a:t>12/01/1444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351A-7A65-47CF-92F0-A51DE2AE42A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64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0090" rtl="1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r" defTabSz="720090" rtl="1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r" defTabSz="72009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r" defTabSz="720090" rtl="1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t.me/zaina_almarzooqi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2.png"/><Relationship Id="rId3" Type="http://schemas.openxmlformats.org/officeDocument/2006/relationships/image" Target="../media/image26.svg"/><Relationship Id="rId21" Type="http://schemas.openxmlformats.org/officeDocument/2006/relationships/image" Target="../media/image5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8.png"/><Relationship Id="rId5" Type="http://schemas.openxmlformats.org/officeDocument/2006/relationships/image" Target="../media/image28.svg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image" Target="../media/image33.png"/><Relationship Id="rId19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11.png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A2A8B-7D55-66CD-16AD-924E5C62F8FC}"/>
              </a:ext>
            </a:extLst>
          </p:cNvPr>
          <p:cNvGrpSpPr/>
          <p:nvPr/>
        </p:nvGrpSpPr>
        <p:grpSpPr>
          <a:xfrm>
            <a:off x="-100545" y="3778180"/>
            <a:ext cx="7873172" cy="1622495"/>
            <a:chOff x="101603" y="5687692"/>
            <a:chExt cx="9801015" cy="1894208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D88CC324-2586-42B2-E9D8-55E36EAC2B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603" y="5803678"/>
              <a:ext cx="1778222" cy="1778222"/>
              <a:chOff x="0" y="0"/>
              <a:chExt cx="2370963" cy="2370963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A7EE1EFB-9881-81A9-4791-A84FDFA73EA7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E941D1A8-D80F-6DC8-6AB7-9B056F9F72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08490" y="5897318"/>
              <a:ext cx="1778222" cy="1684582"/>
              <a:chOff x="0" y="0"/>
              <a:chExt cx="2370963" cy="2246109"/>
            </a:xfrm>
          </p:grpSpPr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AFEA419C-F2DA-6E9F-E263-3DB678A323F8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246122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246122">
                    <a:moveTo>
                      <a:pt x="0" y="0"/>
                    </a:moveTo>
                    <a:lnTo>
                      <a:pt x="0" y="2246122"/>
                    </a:lnTo>
                    <a:lnTo>
                      <a:pt x="2370963" y="2246122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b="-5558"/>
                </a:stretch>
              </a:blipFill>
            </p:spPr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4812889D-6D40-F2DD-BA19-FABF904BAC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5368" y="5803678"/>
              <a:ext cx="1778222" cy="1778222"/>
              <a:chOff x="0" y="0"/>
              <a:chExt cx="2370963" cy="2370963"/>
            </a:xfrm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ABAD8D22-6DE3-50B7-835A-68C3C13A5C7A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B395198C-D83F-5171-05E3-F131E86FDC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7245" y="5687692"/>
              <a:ext cx="2162299" cy="1894208"/>
              <a:chOff x="0" y="0"/>
              <a:chExt cx="2883065" cy="2525611"/>
            </a:xfrm>
          </p:grpSpPr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A16282B4-EB59-4D5D-BA6E-09D19C7499DC}"/>
                  </a:ext>
                </a:extLst>
              </p:cNvPr>
              <p:cNvSpPr/>
              <p:nvPr/>
            </p:nvSpPr>
            <p:spPr>
              <a:xfrm>
                <a:off x="0" y="0"/>
                <a:ext cx="2883027" cy="2525649"/>
              </a:xfrm>
              <a:custGeom>
                <a:avLst/>
                <a:gdLst/>
                <a:ahLst/>
                <a:cxnLst/>
                <a:rect l="l" t="t" r="r" b="b"/>
                <a:pathLst>
                  <a:path w="2883027" h="2525649">
                    <a:moveTo>
                      <a:pt x="0" y="0"/>
                    </a:moveTo>
                    <a:lnTo>
                      <a:pt x="0" y="2525649"/>
                    </a:lnTo>
                    <a:lnTo>
                      <a:pt x="2883027" y="2525649"/>
                    </a:lnTo>
                    <a:lnTo>
                      <a:pt x="2883027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1" b="-14151"/>
                </a:stretch>
              </a:blipFill>
            </p:spPr>
          </p:sp>
        </p:grp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D5ABC437-3D3A-0605-079D-8344CA8031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55593" y="6014247"/>
              <a:ext cx="1419635" cy="1419635"/>
              <a:chOff x="0" y="0"/>
              <a:chExt cx="1892846" cy="1892846"/>
            </a:xfrm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486F69EA-98D9-3634-1946-7A972EE11D33}"/>
                  </a:ext>
                </a:extLst>
              </p:cNvPr>
              <p:cNvSpPr/>
              <p:nvPr/>
            </p:nvSpPr>
            <p:spPr>
              <a:xfrm>
                <a:off x="0" y="0"/>
                <a:ext cx="1892808" cy="1892808"/>
              </a:xfrm>
              <a:custGeom>
                <a:avLst/>
                <a:gdLst/>
                <a:ahLst/>
                <a:cxnLst/>
                <a:rect l="l" t="t" r="r" b="b"/>
                <a:pathLst>
                  <a:path w="1892808" h="1892808">
                    <a:moveTo>
                      <a:pt x="0" y="0"/>
                    </a:moveTo>
                    <a:lnTo>
                      <a:pt x="0" y="1892808"/>
                    </a:lnTo>
                    <a:lnTo>
                      <a:pt x="1892808" y="1892808"/>
                    </a:lnTo>
                    <a:lnTo>
                      <a:pt x="189280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2" b="-2"/>
                </a:stretch>
              </a:blipFill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245EB4-97C7-AC6F-64F9-25E8A101D6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18999" y="5995635"/>
              <a:ext cx="1456858" cy="1456858"/>
              <a:chOff x="0" y="0"/>
              <a:chExt cx="1942478" cy="1942478"/>
            </a:xfrm>
          </p:grpSpPr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9CE76076-1443-4471-37EE-9C2FB8D1CB45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458E9432-069D-F11A-6691-9936B0DF14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5227" y="5803678"/>
              <a:ext cx="1778222" cy="1778222"/>
              <a:chOff x="0" y="0"/>
              <a:chExt cx="2370963" cy="2370963"/>
            </a:xfrm>
          </p:grpSpPr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ADA9140-D842-3511-96D0-4D0D150FE975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D3473837-5875-0CD7-7D46-5B3C343883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871" y="5983986"/>
              <a:ext cx="1456858" cy="1456858"/>
              <a:chOff x="0" y="0"/>
              <a:chExt cx="1942478" cy="194247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FFAD756-3B72-A2B8-BBE1-4B1927BC4C5A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</p:grp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592E71A7-96EF-2965-1673-E28A9E1203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45760" y="5983986"/>
              <a:ext cx="1456858" cy="1456858"/>
              <a:chOff x="0" y="0"/>
              <a:chExt cx="1942478" cy="1942478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28D840CC-CEC9-893D-ADA1-FDA48E576EC5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</p:grpSp>
      </p:grpSp>
      <p:sp>
        <p:nvSpPr>
          <p:cNvPr id="32" name="AutoShape 74">
            <a:extLst>
              <a:ext uri="{FF2B5EF4-FFF2-40B4-BE49-F238E27FC236}">
                <a16:creationId xmlns:a16="http://schemas.microsoft.com/office/drawing/2014/main" id="{540F5B3F-18BC-7469-E497-BC3F8DC0C7F7}"/>
              </a:ext>
            </a:extLst>
          </p:cNvPr>
          <p:cNvSpPr/>
          <p:nvPr/>
        </p:nvSpPr>
        <p:spPr>
          <a:xfrm>
            <a:off x="-20941" y="73818"/>
            <a:ext cx="7580615" cy="1121936"/>
          </a:xfrm>
          <a:prstGeom prst="rect">
            <a:avLst/>
          </a:prstGeom>
          <a:solidFill>
            <a:srgbClr val="FEF5A8">
              <a:alpha val="58824"/>
            </a:srgbClr>
          </a:solidFill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24975A-2328-9DBD-151B-0527E02C2F3A}"/>
              </a:ext>
            </a:extLst>
          </p:cNvPr>
          <p:cNvSpPr/>
          <p:nvPr/>
        </p:nvSpPr>
        <p:spPr>
          <a:xfrm>
            <a:off x="1377525" y="281684"/>
            <a:ext cx="4783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جدول الحصص الأسبوعي</a:t>
            </a:r>
            <a:endParaRPr lang="en-US" sz="36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id="{D9412E4B-77E8-0183-DD37-D27DF21AE71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-384384" y="796705"/>
            <a:ext cx="2906252" cy="2906252"/>
            <a:chOff x="0" y="0"/>
            <a:chExt cx="5760631" cy="5760631"/>
          </a:xfrm>
        </p:grpSpPr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190E33B-B580-56D2-3FE6-4BC8593DB6A6}"/>
                </a:ext>
              </a:extLst>
            </p:cNvPr>
            <p:cNvSpPr/>
            <p:nvPr/>
          </p:nvSpPr>
          <p:spPr>
            <a:xfrm>
              <a:off x="0" y="0"/>
              <a:ext cx="5760593" cy="5760593"/>
            </a:xfrm>
            <a:custGeom>
              <a:avLst/>
              <a:gdLst/>
              <a:ahLst/>
              <a:cxnLst/>
              <a:rect l="l" t="t" r="r" b="b"/>
              <a:pathLst>
                <a:path w="5760593" h="5760593">
                  <a:moveTo>
                    <a:pt x="0" y="0"/>
                  </a:moveTo>
                  <a:lnTo>
                    <a:pt x="0" y="5760593"/>
                  </a:lnTo>
                  <a:lnTo>
                    <a:pt x="5760593" y="5760593"/>
                  </a:lnTo>
                  <a:lnTo>
                    <a:pt x="5760593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D62231AA-F087-B3EF-4138-03A17B657C3D}"/>
              </a:ext>
            </a:extLst>
          </p:cNvPr>
          <p:cNvGrpSpPr>
            <a:grpSpLocks noChangeAspect="1"/>
          </p:cNvGrpSpPr>
          <p:nvPr/>
        </p:nvGrpSpPr>
        <p:grpSpPr>
          <a:xfrm>
            <a:off x="5245546" y="341675"/>
            <a:ext cx="2314129" cy="2461455"/>
            <a:chOff x="0" y="0"/>
            <a:chExt cx="5415839" cy="5760631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02DD747-A6C4-D255-84F2-0AF63BA8787C}"/>
                </a:ext>
              </a:extLst>
            </p:cNvPr>
            <p:cNvSpPr/>
            <p:nvPr/>
          </p:nvSpPr>
          <p:spPr>
            <a:xfrm>
              <a:off x="0" y="0"/>
              <a:ext cx="5415788" cy="5760593"/>
            </a:xfrm>
            <a:custGeom>
              <a:avLst/>
              <a:gdLst/>
              <a:ahLst/>
              <a:cxnLst/>
              <a:rect l="l" t="t" r="r" b="b"/>
              <a:pathLst>
                <a:path w="5415788" h="5760593">
                  <a:moveTo>
                    <a:pt x="0" y="0"/>
                  </a:moveTo>
                  <a:lnTo>
                    <a:pt x="0" y="5760593"/>
                  </a:lnTo>
                  <a:lnTo>
                    <a:pt x="5415788" y="5760593"/>
                  </a:lnTo>
                  <a:lnTo>
                    <a:pt x="5415788" y="0"/>
                  </a:lnTo>
                  <a:close/>
                </a:path>
              </a:pathLst>
            </a:custGeom>
            <a:blipFill>
              <a:blip r:embed="rId12"/>
              <a:stretch>
                <a:fillRect r="-6367"/>
              </a:stretch>
            </a:blipFill>
          </p:spPr>
        </p:sp>
      </p:grpSp>
      <p:sp>
        <p:nvSpPr>
          <p:cNvPr id="34" name="TextBox 7">
            <a:extLst>
              <a:ext uri="{FF2B5EF4-FFF2-40B4-BE49-F238E27FC236}">
                <a16:creationId xmlns:a16="http://schemas.microsoft.com/office/drawing/2014/main" id="{A8DA5E3F-2A55-81EC-C374-C6DA0A8FB27F}"/>
              </a:ext>
            </a:extLst>
          </p:cNvPr>
          <p:cNvSpPr txBox="1"/>
          <p:nvPr/>
        </p:nvSpPr>
        <p:spPr>
          <a:xfrm>
            <a:off x="2336107" y="3373153"/>
            <a:ext cx="3156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AE" dirty="0"/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F650B80E-2BAA-6FF5-6348-2B1FCDF6C5FD}"/>
              </a:ext>
            </a:extLst>
          </p:cNvPr>
          <p:cNvSpPr txBox="1"/>
          <p:nvPr/>
        </p:nvSpPr>
        <p:spPr>
          <a:xfrm>
            <a:off x="1924365" y="2641141"/>
            <a:ext cx="3980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0" cap="none" spc="0" dirty="0">
                <a:ln w="0"/>
                <a:cs typeface="Sultan bold" pitchFamily="2" charset="-78"/>
              </a:rPr>
              <a:t>للمزيد من الملفات يرجى الإنضمام للقناة</a:t>
            </a:r>
            <a:endParaRPr lang="en-US" sz="2400" b="0" cap="none" spc="0" dirty="0">
              <a:ln w="0"/>
              <a:cs typeface="Sultan bold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4E6AE-FA5E-6134-6F3A-EEA13F18E02F}"/>
              </a:ext>
            </a:extLst>
          </p:cNvPr>
          <p:cNvSpPr/>
          <p:nvPr/>
        </p:nvSpPr>
        <p:spPr>
          <a:xfrm>
            <a:off x="1578225" y="1803014"/>
            <a:ext cx="4537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sz="300" b="0" cap="none" spc="0" dirty="0">
              <a:ln w="0"/>
              <a:cs typeface="Sultan bold" pitchFamily="2" charset="-78"/>
            </a:endParaRPr>
          </a:p>
          <a:p>
            <a:pPr algn="ctr" rtl="1"/>
            <a:r>
              <a:rPr lang="ar-SA" sz="2400" dirty="0">
                <a:ln w="0"/>
                <a:cs typeface="Sultan bold" pitchFamily="2" charset="-78"/>
              </a:rPr>
              <a:t>كن كالغيث وأروِ قبر أبي بدعائك</a:t>
            </a:r>
          </a:p>
          <a:p>
            <a:pPr algn="ctr" rtl="1"/>
            <a:endParaRPr lang="ar-SA" sz="900" dirty="0">
              <a:ln w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427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870323-D7C2-7DCD-59E9-C89284EB8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03853"/>
              </p:ext>
            </p:extLst>
          </p:nvPr>
        </p:nvGraphicFramePr>
        <p:xfrm>
          <a:off x="913304" y="798101"/>
          <a:ext cx="5656524" cy="3665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2754">
                  <a:extLst>
                    <a:ext uri="{9D8B030D-6E8A-4147-A177-3AD203B41FA5}">
                      <a16:colId xmlns:a16="http://schemas.microsoft.com/office/drawing/2014/main" val="1257500077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40618377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367085806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006133180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716436385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505933169"/>
                    </a:ext>
                  </a:extLst>
                </a:gridCol>
              </a:tblGrid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الحصة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1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6F2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C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D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الجمعة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95810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الأولى</a:t>
                      </a:r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9116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الثانية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99674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الثالثة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13004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الرابعة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376095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الخامسة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1138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السادسة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0177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السابعة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86662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الثامنة</a:t>
                      </a:r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0626"/>
                  </a:ext>
                </a:extLst>
              </a:tr>
            </a:tbl>
          </a:graphicData>
        </a:graphic>
      </p:graphicFrame>
      <p:sp>
        <p:nvSpPr>
          <p:cNvPr id="118" name="Rectangle 117">
            <a:extLst>
              <a:ext uri="{FF2B5EF4-FFF2-40B4-BE49-F238E27FC236}">
                <a16:creationId xmlns:a16="http://schemas.microsoft.com/office/drawing/2014/main" id="{01E76937-0A14-C9CE-F97B-9E4EDD5CB0B7}"/>
              </a:ext>
            </a:extLst>
          </p:cNvPr>
          <p:cNvSpPr/>
          <p:nvPr/>
        </p:nvSpPr>
        <p:spPr>
          <a:xfrm>
            <a:off x="1644475" y="159533"/>
            <a:ext cx="4270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جدول الحصص الأسبوعي</a:t>
            </a:r>
            <a:endParaRPr lang="en-US" sz="3200" b="0" cap="none" spc="0" dirty="0">
              <a:ln w="0"/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9BADD-291C-1931-5EBD-10702BCA576A}"/>
              </a:ext>
            </a:extLst>
          </p:cNvPr>
          <p:cNvGrpSpPr/>
          <p:nvPr/>
        </p:nvGrpSpPr>
        <p:grpSpPr>
          <a:xfrm>
            <a:off x="-111336" y="4356753"/>
            <a:ext cx="7782343" cy="2274299"/>
            <a:chOff x="-86379" y="4073057"/>
            <a:chExt cx="7782343" cy="2274299"/>
          </a:xfrm>
        </p:grpSpPr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8BF5B716-C93C-0A72-8935-F3754737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86379" y="4319836"/>
              <a:ext cx="1645333" cy="1917230"/>
            </a:xfrm>
            <a:prstGeom prst="rect">
              <a:avLst/>
            </a:prstGeom>
          </p:spPr>
        </p:pic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8E9D30BD-F138-0AE2-18BF-88550C84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78702" y="4319836"/>
              <a:ext cx="1949125" cy="1917230"/>
            </a:xfrm>
            <a:prstGeom prst="rect">
              <a:avLst/>
            </a:prstGeom>
          </p:spPr>
        </p:pic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14A922C7-07C3-F059-1225-A77A62054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86041" y="4073057"/>
              <a:ext cx="1651416" cy="2205564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E7C04999-E376-1042-1B9D-1C249C38B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628613" y="4209546"/>
              <a:ext cx="2028976" cy="2137810"/>
            </a:xfrm>
            <a:prstGeom prst="rect">
              <a:avLst/>
            </a:prstGeom>
          </p:spPr>
        </p:pic>
        <p:pic>
          <p:nvPicPr>
            <p:cNvPr id="16" name="Picture 30">
              <a:extLst>
                <a:ext uri="{FF2B5EF4-FFF2-40B4-BE49-F238E27FC236}">
                  <a16:creationId xmlns:a16="http://schemas.microsoft.com/office/drawing/2014/main" id="{0ED7FFAC-F2B3-AFED-3C0D-279472F0E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493606" y="4073057"/>
              <a:ext cx="2202358" cy="1924310"/>
            </a:xfrm>
            <a:prstGeom prst="rect">
              <a:avLst/>
            </a:prstGeom>
          </p:spPr>
        </p:pic>
      </p:grpSp>
      <p:pic>
        <p:nvPicPr>
          <p:cNvPr id="18" name="Picture 28">
            <a:extLst>
              <a:ext uri="{FF2B5EF4-FFF2-40B4-BE49-F238E27FC236}">
                <a16:creationId xmlns:a16="http://schemas.microsoft.com/office/drawing/2014/main" id="{7BC032F3-D00B-71D8-C836-AF79599D1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603766" y="161225"/>
            <a:ext cx="671859" cy="1627853"/>
          </a:xfrm>
          <a:prstGeom prst="rect">
            <a:avLst/>
          </a:prstGeom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D71DF31B-3A49-F96C-A1A0-7BB4D6BD7C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31945">
            <a:off x="-151732" y="417027"/>
            <a:ext cx="666197" cy="1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1790EE6D-58AA-344F-3CAD-BEC0598A6A06}"/>
              </a:ext>
            </a:extLst>
          </p:cNvPr>
          <p:cNvGrpSpPr/>
          <p:nvPr/>
        </p:nvGrpSpPr>
        <p:grpSpPr>
          <a:xfrm rot="16200000">
            <a:off x="-1109546" y="2244414"/>
            <a:ext cx="3579556" cy="1113631"/>
            <a:chOff x="0" y="0"/>
            <a:chExt cx="9359079" cy="3416300"/>
          </a:xfrm>
        </p:grpSpPr>
        <p:sp>
          <p:nvSpPr>
            <p:cNvPr id="78" name="Freeform 3">
              <a:extLst>
                <a:ext uri="{FF2B5EF4-FFF2-40B4-BE49-F238E27FC236}">
                  <a16:creationId xmlns:a16="http://schemas.microsoft.com/office/drawing/2014/main" id="{4776D800-330D-8D7E-9E4B-B2A6F3C89ABD}"/>
                </a:ext>
              </a:extLst>
            </p:cNvPr>
            <p:cNvSpPr/>
            <p:nvPr/>
          </p:nvSpPr>
          <p:spPr>
            <a:xfrm>
              <a:off x="0" y="0"/>
              <a:ext cx="9359079" cy="3416300"/>
            </a:xfrm>
            <a:custGeom>
              <a:avLst/>
              <a:gdLst/>
              <a:ahLst/>
              <a:cxnLst/>
              <a:rect l="l" t="t" r="r" b="b"/>
              <a:pathLst>
                <a:path w="9359079" h="3416300">
                  <a:moveTo>
                    <a:pt x="5657077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9359079" y="3416300"/>
                  </a:lnTo>
                  <a:lnTo>
                    <a:pt x="9359079" y="0"/>
                  </a:lnTo>
                  <a:lnTo>
                    <a:pt x="5657077" y="0"/>
                  </a:lnTo>
                  <a:close/>
                  <a:moveTo>
                    <a:pt x="933367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9333679" y="25400"/>
                  </a:lnTo>
                  <a:lnTo>
                    <a:pt x="9333679" y="3390900"/>
                  </a:lnTo>
                  <a:close/>
                  <a:moveTo>
                    <a:pt x="5657077" y="177800"/>
                  </a:moveTo>
                  <a:lnTo>
                    <a:pt x="9181279" y="177800"/>
                  </a:lnTo>
                  <a:lnTo>
                    <a:pt x="918127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657077" y="177800"/>
                  </a:lnTo>
                  <a:close/>
                </a:path>
              </a:pathLst>
            </a:custGeom>
            <a:solidFill>
              <a:srgbClr val="7ED957">
                <a:alpha val="27843"/>
              </a:srgbClr>
            </a:solidFill>
          </p:spPr>
        </p:sp>
      </p:grpSp>
      <p:pic>
        <p:nvPicPr>
          <p:cNvPr id="15" name="Picture 12">
            <a:extLst>
              <a:ext uri="{FF2B5EF4-FFF2-40B4-BE49-F238E27FC236}">
                <a16:creationId xmlns:a16="http://schemas.microsoft.com/office/drawing/2014/main" id="{394AE92F-F2FE-A981-5EEF-1CF8DEBC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309" y="527114"/>
            <a:ext cx="1083364" cy="463805"/>
          </a:xfrm>
          <a:prstGeom prst="rect">
            <a:avLst/>
          </a:prstGeom>
        </p:spPr>
      </p:pic>
      <p:grpSp>
        <p:nvGrpSpPr>
          <p:cNvPr id="16" name="Group 13">
            <a:extLst>
              <a:ext uri="{FF2B5EF4-FFF2-40B4-BE49-F238E27FC236}">
                <a16:creationId xmlns:a16="http://schemas.microsoft.com/office/drawing/2014/main" id="{7430A3BD-734C-C816-5277-6640F01461BA}"/>
              </a:ext>
            </a:extLst>
          </p:cNvPr>
          <p:cNvGrpSpPr/>
          <p:nvPr/>
        </p:nvGrpSpPr>
        <p:grpSpPr>
          <a:xfrm rot="16200000">
            <a:off x="108448" y="2185895"/>
            <a:ext cx="3579556" cy="1230674"/>
            <a:chOff x="0" y="0"/>
            <a:chExt cx="8468989" cy="3416300"/>
          </a:xfrm>
        </p:grpSpPr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BBE7B75-E2F2-99D9-FB2D-78C0192AB8E0}"/>
                </a:ext>
              </a:extLst>
            </p:cNvPr>
            <p:cNvSpPr/>
            <p:nvPr/>
          </p:nvSpPr>
          <p:spPr>
            <a:xfrm>
              <a:off x="0" y="0"/>
              <a:ext cx="8468989" cy="3416300"/>
            </a:xfrm>
            <a:custGeom>
              <a:avLst/>
              <a:gdLst/>
              <a:ahLst/>
              <a:cxnLst/>
              <a:rect l="l" t="t" r="r" b="b"/>
              <a:pathLst>
                <a:path w="8468989" h="3416300">
                  <a:moveTo>
                    <a:pt x="5151539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8468989" y="3416300"/>
                  </a:lnTo>
                  <a:lnTo>
                    <a:pt x="8468989" y="0"/>
                  </a:lnTo>
                  <a:lnTo>
                    <a:pt x="5151539" y="0"/>
                  </a:lnTo>
                  <a:close/>
                  <a:moveTo>
                    <a:pt x="844358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8443589" y="25400"/>
                  </a:lnTo>
                  <a:lnTo>
                    <a:pt x="8443589" y="3390900"/>
                  </a:lnTo>
                  <a:close/>
                  <a:moveTo>
                    <a:pt x="5151539" y="177800"/>
                  </a:moveTo>
                  <a:lnTo>
                    <a:pt x="8291189" y="177800"/>
                  </a:lnTo>
                  <a:lnTo>
                    <a:pt x="829118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151539" y="177800"/>
                  </a:lnTo>
                  <a:close/>
                </a:path>
              </a:pathLst>
            </a:custGeom>
            <a:solidFill>
              <a:srgbClr val="38B6FF">
                <a:alpha val="28627"/>
              </a:srgbClr>
            </a:solidFill>
          </p:spPr>
        </p:sp>
      </p:grpSp>
      <p:pic>
        <p:nvPicPr>
          <p:cNvPr id="18" name="Picture 24">
            <a:extLst>
              <a:ext uri="{FF2B5EF4-FFF2-40B4-BE49-F238E27FC236}">
                <a16:creationId xmlns:a16="http://schemas.microsoft.com/office/drawing/2014/main" id="{979B4773-D323-EB38-D79A-8D85209D0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4031" y="527114"/>
            <a:ext cx="1083364" cy="463805"/>
          </a:xfrm>
          <a:prstGeom prst="rect">
            <a:avLst/>
          </a:prstGeom>
        </p:spPr>
      </p:pic>
      <p:grpSp>
        <p:nvGrpSpPr>
          <p:cNvPr id="19" name="Group 25">
            <a:extLst>
              <a:ext uri="{FF2B5EF4-FFF2-40B4-BE49-F238E27FC236}">
                <a16:creationId xmlns:a16="http://schemas.microsoft.com/office/drawing/2014/main" id="{6848474D-D0AC-EE91-2772-445D2E0B1866}"/>
              </a:ext>
            </a:extLst>
          </p:cNvPr>
          <p:cNvGrpSpPr/>
          <p:nvPr/>
        </p:nvGrpSpPr>
        <p:grpSpPr>
          <a:xfrm rot="16200000">
            <a:off x="1347623" y="2177394"/>
            <a:ext cx="3562554" cy="1230674"/>
            <a:chOff x="0" y="0"/>
            <a:chExt cx="8468989" cy="3416300"/>
          </a:xfrm>
        </p:grpSpPr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ADD35B7C-FF71-7B8D-A2EB-B7AC2BA98291}"/>
                </a:ext>
              </a:extLst>
            </p:cNvPr>
            <p:cNvSpPr/>
            <p:nvPr/>
          </p:nvSpPr>
          <p:spPr>
            <a:xfrm>
              <a:off x="0" y="0"/>
              <a:ext cx="8468989" cy="3416300"/>
            </a:xfrm>
            <a:custGeom>
              <a:avLst/>
              <a:gdLst/>
              <a:ahLst/>
              <a:cxnLst/>
              <a:rect l="l" t="t" r="r" b="b"/>
              <a:pathLst>
                <a:path w="8468989" h="3416300">
                  <a:moveTo>
                    <a:pt x="5151539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8468989" y="3416300"/>
                  </a:lnTo>
                  <a:lnTo>
                    <a:pt x="8468989" y="0"/>
                  </a:lnTo>
                  <a:lnTo>
                    <a:pt x="5151539" y="0"/>
                  </a:lnTo>
                  <a:close/>
                  <a:moveTo>
                    <a:pt x="844358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8443589" y="25400"/>
                  </a:lnTo>
                  <a:lnTo>
                    <a:pt x="8443589" y="3390900"/>
                  </a:lnTo>
                  <a:close/>
                  <a:moveTo>
                    <a:pt x="5151539" y="177800"/>
                  </a:moveTo>
                  <a:lnTo>
                    <a:pt x="8291189" y="177800"/>
                  </a:lnTo>
                  <a:lnTo>
                    <a:pt x="829118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151539" y="177800"/>
                  </a:lnTo>
                  <a:close/>
                </a:path>
              </a:pathLst>
            </a:custGeom>
            <a:solidFill>
              <a:srgbClr val="8C52FF">
                <a:alpha val="28627"/>
              </a:srgbClr>
            </a:solidFill>
          </p:spPr>
        </p:sp>
      </p:grpSp>
      <p:pic>
        <p:nvPicPr>
          <p:cNvPr id="21" name="Picture 36">
            <a:extLst>
              <a:ext uri="{FF2B5EF4-FFF2-40B4-BE49-F238E27FC236}">
                <a16:creationId xmlns:a16="http://schemas.microsoft.com/office/drawing/2014/main" id="{CC0CB6D3-0F4E-E6DB-55C8-6217AB469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84705" y="527114"/>
            <a:ext cx="1083364" cy="463805"/>
          </a:xfrm>
          <a:prstGeom prst="rect">
            <a:avLst/>
          </a:prstGeom>
        </p:spPr>
      </p:pic>
      <p:grpSp>
        <p:nvGrpSpPr>
          <p:cNvPr id="22" name="Group 37">
            <a:extLst>
              <a:ext uri="{FF2B5EF4-FFF2-40B4-BE49-F238E27FC236}">
                <a16:creationId xmlns:a16="http://schemas.microsoft.com/office/drawing/2014/main" id="{AF8739DF-4EF5-A1F5-58A5-D67C95066035}"/>
              </a:ext>
            </a:extLst>
          </p:cNvPr>
          <p:cNvGrpSpPr/>
          <p:nvPr/>
        </p:nvGrpSpPr>
        <p:grpSpPr>
          <a:xfrm rot="16200000">
            <a:off x="2578297" y="2194397"/>
            <a:ext cx="3562553" cy="1230674"/>
            <a:chOff x="0" y="0"/>
            <a:chExt cx="8468989" cy="3416300"/>
          </a:xfrm>
        </p:grpSpPr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3FA3B22D-3015-DDCC-4793-5D1D0466A517}"/>
                </a:ext>
              </a:extLst>
            </p:cNvPr>
            <p:cNvSpPr/>
            <p:nvPr/>
          </p:nvSpPr>
          <p:spPr>
            <a:xfrm>
              <a:off x="0" y="0"/>
              <a:ext cx="8468989" cy="3416300"/>
            </a:xfrm>
            <a:custGeom>
              <a:avLst/>
              <a:gdLst/>
              <a:ahLst/>
              <a:cxnLst/>
              <a:rect l="l" t="t" r="r" b="b"/>
              <a:pathLst>
                <a:path w="8468989" h="3416300">
                  <a:moveTo>
                    <a:pt x="5151539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8468989" y="3416300"/>
                  </a:lnTo>
                  <a:lnTo>
                    <a:pt x="8468989" y="0"/>
                  </a:lnTo>
                  <a:lnTo>
                    <a:pt x="5151539" y="0"/>
                  </a:lnTo>
                  <a:close/>
                  <a:moveTo>
                    <a:pt x="844358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8443589" y="25400"/>
                  </a:lnTo>
                  <a:lnTo>
                    <a:pt x="8443589" y="3390900"/>
                  </a:lnTo>
                  <a:close/>
                  <a:moveTo>
                    <a:pt x="5151539" y="177800"/>
                  </a:moveTo>
                  <a:lnTo>
                    <a:pt x="8291189" y="177800"/>
                  </a:lnTo>
                  <a:lnTo>
                    <a:pt x="829118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151539" y="177800"/>
                  </a:lnTo>
                  <a:close/>
                </a:path>
              </a:pathLst>
            </a:custGeom>
            <a:solidFill>
              <a:srgbClr val="E66FB7">
                <a:alpha val="28627"/>
              </a:srgbClr>
            </a:solidFill>
          </p:spPr>
        </p:sp>
      </p:grpSp>
      <p:pic>
        <p:nvPicPr>
          <p:cNvPr id="24" name="Picture 48">
            <a:extLst>
              <a:ext uri="{FF2B5EF4-FFF2-40B4-BE49-F238E27FC236}">
                <a16:creationId xmlns:a16="http://schemas.microsoft.com/office/drawing/2014/main" id="{CE5F87F5-E17A-461C-5A00-F1240BBE6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5378" y="527114"/>
            <a:ext cx="1083364" cy="463805"/>
          </a:xfrm>
          <a:prstGeom prst="rect">
            <a:avLst/>
          </a:prstGeom>
        </p:spPr>
      </p:pic>
      <p:grpSp>
        <p:nvGrpSpPr>
          <p:cNvPr id="25" name="Group 49">
            <a:extLst>
              <a:ext uri="{FF2B5EF4-FFF2-40B4-BE49-F238E27FC236}">
                <a16:creationId xmlns:a16="http://schemas.microsoft.com/office/drawing/2014/main" id="{E1EBE09E-8242-30A8-EF97-9816116810ED}"/>
              </a:ext>
            </a:extLst>
          </p:cNvPr>
          <p:cNvGrpSpPr/>
          <p:nvPr/>
        </p:nvGrpSpPr>
        <p:grpSpPr>
          <a:xfrm rot="16200000">
            <a:off x="3808812" y="2177551"/>
            <a:ext cx="3562869" cy="1230674"/>
            <a:chOff x="0" y="0"/>
            <a:chExt cx="8468989" cy="34163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8005240-D64F-4D5A-7287-6847436BA0B1}"/>
                </a:ext>
              </a:extLst>
            </p:cNvPr>
            <p:cNvSpPr/>
            <p:nvPr/>
          </p:nvSpPr>
          <p:spPr>
            <a:xfrm>
              <a:off x="0" y="0"/>
              <a:ext cx="8468989" cy="3416300"/>
            </a:xfrm>
            <a:custGeom>
              <a:avLst/>
              <a:gdLst/>
              <a:ahLst/>
              <a:cxnLst/>
              <a:rect l="l" t="t" r="r" b="b"/>
              <a:pathLst>
                <a:path w="8468989" h="3416300">
                  <a:moveTo>
                    <a:pt x="5151539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8468989" y="3416300"/>
                  </a:lnTo>
                  <a:lnTo>
                    <a:pt x="8468989" y="0"/>
                  </a:lnTo>
                  <a:lnTo>
                    <a:pt x="5151539" y="0"/>
                  </a:lnTo>
                  <a:close/>
                  <a:moveTo>
                    <a:pt x="844358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8443589" y="25400"/>
                  </a:lnTo>
                  <a:lnTo>
                    <a:pt x="8443589" y="3390900"/>
                  </a:lnTo>
                  <a:close/>
                  <a:moveTo>
                    <a:pt x="5151539" y="177800"/>
                  </a:moveTo>
                  <a:lnTo>
                    <a:pt x="8291189" y="177800"/>
                  </a:lnTo>
                  <a:lnTo>
                    <a:pt x="829118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151539" y="177800"/>
                  </a:lnTo>
                  <a:close/>
                </a:path>
              </a:pathLst>
            </a:custGeom>
            <a:solidFill>
              <a:srgbClr val="DB4231">
                <a:alpha val="28627"/>
              </a:srgbClr>
            </a:solidFill>
          </p:spPr>
        </p:sp>
      </p:grpSp>
      <p:pic>
        <p:nvPicPr>
          <p:cNvPr id="27" name="Picture 60">
            <a:extLst>
              <a:ext uri="{FF2B5EF4-FFF2-40B4-BE49-F238E27FC236}">
                <a16:creationId xmlns:a16="http://schemas.microsoft.com/office/drawing/2014/main" id="{B459DF53-D46A-D9C1-9E23-6D795D02FC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046052" y="527114"/>
            <a:ext cx="1083364" cy="463805"/>
          </a:xfrm>
          <a:prstGeom prst="rect">
            <a:avLst/>
          </a:prstGeom>
        </p:spPr>
      </p:pic>
      <p:grpSp>
        <p:nvGrpSpPr>
          <p:cNvPr id="28" name="Group 61">
            <a:extLst>
              <a:ext uri="{FF2B5EF4-FFF2-40B4-BE49-F238E27FC236}">
                <a16:creationId xmlns:a16="http://schemas.microsoft.com/office/drawing/2014/main" id="{51733B3D-7833-B8F0-3DC5-0D4552E37156}"/>
              </a:ext>
            </a:extLst>
          </p:cNvPr>
          <p:cNvGrpSpPr/>
          <p:nvPr/>
        </p:nvGrpSpPr>
        <p:grpSpPr>
          <a:xfrm rot="16200000">
            <a:off x="5036974" y="2177551"/>
            <a:ext cx="3562870" cy="1230674"/>
            <a:chOff x="0" y="0"/>
            <a:chExt cx="8468989" cy="3416300"/>
          </a:xfrm>
        </p:grpSpPr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D6FE46F8-A111-F33B-5280-A7A9BFE0A208}"/>
                </a:ext>
              </a:extLst>
            </p:cNvPr>
            <p:cNvSpPr/>
            <p:nvPr/>
          </p:nvSpPr>
          <p:spPr>
            <a:xfrm>
              <a:off x="0" y="0"/>
              <a:ext cx="8468989" cy="3416300"/>
            </a:xfrm>
            <a:custGeom>
              <a:avLst/>
              <a:gdLst/>
              <a:ahLst/>
              <a:cxnLst/>
              <a:rect l="l" t="t" r="r" b="b"/>
              <a:pathLst>
                <a:path w="8468989" h="3416300">
                  <a:moveTo>
                    <a:pt x="5151539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8468989" y="3416300"/>
                  </a:lnTo>
                  <a:lnTo>
                    <a:pt x="8468989" y="0"/>
                  </a:lnTo>
                  <a:lnTo>
                    <a:pt x="5151539" y="0"/>
                  </a:lnTo>
                  <a:close/>
                  <a:moveTo>
                    <a:pt x="8443589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8443589" y="25400"/>
                  </a:lnTo>
                  <a:lnTo>
                    <a:pt x="8443589" y="3390900"/>
                  </a:lnTo>
                  <a:close/>
                  <a:moveTo>
                    <a:pt x="5151539" y="177800"/>
                  </a:moveTo>
                  <a:lnTo>
                    <a:pt x="8291189" y="177800"/>
                  </a:lnTo>
                  <a:lnTo>
                    <a:pt x="8291189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5151539" y="177800"/>
                  </a:lnTo>
                  <a:close/>
                </a:path>
              </a:pathLst>
            </a:custGeom>
            <a:solidFill>
              <a:srgbClr val="F38031">
                <a:alpha val="28627"/>
              </a:srgbClr>
            </a:solidFill>
          </p:spPr>
        </p:sp>
      </p:grpSp>
      <p:pic>
        <p:nvPicPr>
          <p:cNvPr id="30" name="Picture 72">
            <a:extLst>
              <a:ext uri="{FF2B5EF4-FFF2-40B4-BE49-F238E27FC236}">
                <a16:creationId xmlns:a16="http://schemas.microsoft.com/office/drawing/2014/main" id="{088868B9-8CA9-247B-3C07-6C798CFC8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76726" y="527114"/>
            <a:ext cx="1083364" cy="463805"/>
          </a:xfrm>
          <a:prstGeom prst="rect">
            <a:avLst/>
          </a:prstGeom>
        </p:spPr>
      </p:pic>
      <p:sp>
        <p:nvSpPr>
          <p:cNvPr id="32" name="AutoShape 74">
            <a:extLst>
              <a:ext uri="{FF2B5EF4-FFF2-40B4-BE49-F238E27FC236}">
                <a16:creationId xmlns:a16="http://schemas.microsoft.com/office/drawing/2014/main" id="{343D0ED7-1CAE-DD86-4505-E4DC87904F9D}"/>
              </a:ext>
            </a:extLst>
          </p:cNvPr>
          <p:cNvSpPr/>
          <p:nvPr/>
        </p:nvSpPr>
        <p:spPr>
          <a:xfrm>
            <a:off x="-20941" y="73819"/>
            <a:ext cx="7580615" cy="393044"/>
          </a:xfrm>
          <a:prstGeom prst="rect">
            <a:avLst/>
          </a:prstGeom>
          <a:solidFill>
            <a:srgbClr val="FEF5A8">
              <a:alpha val="58824"/>
            </a:srgbClr>
          </a:solidFill>
        </p:spPr>
      </p:sp>
      <p:grpSp>
        <p:nvGrpSpPr>
          <p:cNvPr id="79" name="Group 19">
            <a:extLst>
              <a:ext uri="{FF2B5EF4-FFF2-40B4-BE49-F238E27FC236}">
                <a16:creationId xmlns:a16="http://schemas.microsoft.com/office/drawing/2014/main" id="{7E2200C5-30BF-40FE-884B-7821B2A475F6}"/>
              </a:ext>
            </a:extLst>
          </p:cNvPr>
          <p:cNvGrpSpPr>
            <a:grpSpLocks noChangeAspect="1"/>
          </p:cNvGrpSpPr>
          <p:nvPr/>
        </p:nvGrpSpPr>
        <p:grpSpPr>
          <a:xfrm>
            <a:off x="6508892" y="4299394"/>
            <a:ext cx="1050783" cy="1117679"/>
            <a:chOff x="0" y="0"/>
            <a:chExt cx="5415839" cy="5760631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32859572-5CA2-C45D-4C7D-921DC0C89DCB}"/>
                </a:ext>
              </a:extLst>
            </p:cNvPr>
            <p:cNvSpPr/>
            <p:nvPr/>
          </p:nvSpPr>
          <p:spPr>
            <a:xfrm>
              <a:off x="0" y="0"/>
              <a:ext cx="5415788" cy="5760593"/>
            </a:xfrm>
            <a:custGeom>
              <a:avLst/>
              <a:gdLst/>
              <a:ahLst/>
              <a:cxnLst/>
              <a:rect l="l" t="t" r="r" b="b"/>
              <a:pathLst>
                <a:path w="5415788" h="5760593">
                  <a:moveTo>
                    <a:pt x="0" y="0"/>
                  </a:moveTo>
                  <a:lnTo>
                    <a:pt x="0" y="5760593"/>
                  </a:lnTo>
                  <a:lnTo>
                    <a:pt x="5415788" y="5760593"/>
                  </a:lnTo>
                  <a:lnTo>
                    <a:pt x="5415788" y="0"/>
                  </a:lnTo>
                  <a:close/>
                </a:path>
              </a:pathLst>
            </a:custGeom>
            <a:blipFill>
              <a:blip r:embed="rId14"/>
              <a:stretch>
                <a:fillRect r="-6367"/>
              </a:stretch>
            </a:blipFill>
          </p:spPr>
        </p:sp>
      </p:grpSp>
      <p:grpSp>
        <p:nvGrpSpPr>
          <p:cNvPr id="81" name="Group 21">
            <a:extLst>
              <a:ext uri="{FF2B5EF4-FFF2-40B4-BE49-F238E27FC236}">
                <a16:creationId xmlns:a16="http://schemas.microsoft.com/office/drawing/2014/main" id="{93E14369-89CC-2D3C-C07E-D9382D02E97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28829" y="4299394"/>
            <a:ext cx="1101281" cy="1101281"/>
            <a:chOff x="0" y="0"/>
            <a:chExt cx="5760631" cy="5760631"/>
          </a:xfrm>
        </p:grpSpPr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E4FA4115-6CDC-828A-41AE-C92491CBDA8E}"/>
                </a:ext>
              </a:extLst>
            </p:cNvPr>
            <p:cNvSpPr/>
            <p:nvPr/>
          </p:nvSpPr>
          <p:spPr>
            <a:xfrm>
              <a:off x="0" y="0"/>
              <a:ext cx="5760593" cy="5760593"/>
            </a:xfrm>
            <a:custGeom>
              <a:avLst/>
              <a:gdLst/>
              <a:ahLst/>
              <a:cxnLst/>
              <a:rect l="l" t="t" r="r" b="b"/>
              <a:pathLst>
                <a:path w="5760593" h="5760593">
                  <a:moveTo>
                    <a:pt x="0" y="0"/>
                  </a:moveTo>
                  <a:lnTo>
                    <a:pt x="0" y="5760593"/>
                  </a:lnTo>
                  <a:lnTo>
                    <a:pt x="5760593" y="5760593"/>
                  </a:lnTo>
                  <a:lnTo>
                    <a:pt x="5760593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83" name="Group 16">
            <a:extLst>
              <a:ext uri="{FF2B5EF4-FFF2-40B4-BE49-F238E27FC236}">
                <a16:creationId xmlns:a16="http://schemas.microsoft.com/office/drawing/2014/main" id="{42CD212F-CE1C-C28B-587D-CDC397B2D6AB}"/>
              </a:ext>
            </a:extLst>
          </p:cNvPr>
          <p:cNvGrpSpPr>
            <a:grpSpLocks noChangeAspect="1"/>
          </p:cNvGrpSpPr>
          <p:nvPr/>
        </p:nvGrpSpPr>
        <p:grpSpPr>
          <a:xfrm>
            <a:off x="24106" y="4473780"/>
            <a:ext cx="928188" cy="954308"/>
            <a:chOff x="0" y="0"/>
            <a:chExt cx="5037506" cy="5179263"/>
          </a:xfrm>
        </p:grpSpPr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F5B653E-5B32-0B5D-2626-73EC205B4DBD}"/>
                </a:ext>
              </a:extLst>
            </p:cNvPr>
            <p:cNvSpPr/>
            <p:nvPr/>
          </p:nvSpPr>
          <p:spPr>
            <a:xfrm>
              <a:off x="0" y="0"/>
              <a:ext cx="5037455" cy="5179314"/>
            </a:xfrm>
            <a:custGeom>
              <a:avLst/>
              <a:gdLst/>
              <a:ahLst/>
              <a:cxnLst/>
              <a:rect l="l" t="t" r="r" b="b"/>
              <a:pathLst>
                <a:path w="5037455" h="5179314">
                  <a:moveTo>
                    <a:pt x="0" y="0"/>
                  </a:moveTo>
                  <a:lnTo>
                    <a:pt x="0" y="5179314"/>
                  </a:lnTo>
                  <a:lnTo>
                    <a:pt x="5037455" y="5179314"/>
                  </a:lnTo>
                  <a:lnTo>
                    <a:pt x="5037455" y="0"/>
                  </a:lnTo>
                  <a:close/>
                </a:path>
              </a:pathLst>
            </a:custGeom>
            <a:blipFill>
              <a:blip r:embed="rId16"/>
              <a:stretch>
                <a:fillRect l="-2814" r="-1"/>
              </a:stretch>
            </a:blipFill>
          </p:spPr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2EEE4DA-4DC7-DB4A-4EA4-EC276284ACBA}"/>
              </a:ext>
            </a:extLst>
          </p:cNvPr>
          <p:cNvGrpSpPr/>
          <p:nvPr/>
        </p:nvGrpSpPr>
        <p:grpSpPr>
          <a:xfrm>
            <a:off x="1774819" y="4410929"/>
            <a:ext cx="5109214" cy="1044579"/>
            <a:chOff x="101603" y="5687692"/>
            <a:chExt cx="9801015" cy="1894208"/>
          </a:xfrm>
        </p:grpSpPr>
        <p:grpSp>
          <p:nvGrpSpPr>
            <p:cNvPr id="100" name="Group 6">
              <a:extLst>
                <a:ext uri="{FF2B5EF4-FFF2-40B4-BE49-F238E27FC236}">
                  <a16:creationId xmlns:a16="http://schemas.microsoft.com/office/drawing/2014/main" id="{B49AA876-9332-7DAF-C986-D48EAF6269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603" y="5803678"/>
              <a:ext cx="1778222" cy="1778222"/>
              <a:chOff x="0" y="0"/>
              <a:chExt cx="2370963" cy="2370963"/>
            </a:xfrm>
          </p:grpSpPr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E970D491-F927-F335-98FF-BD9E923F8A01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</p:spPr>
          </p:sp>
        </p:grpSp>
        <p:grpSp>
          <p:nvGrpSpPr>
            <p:cNvPr id="101" name="Group 8">
              <a:extLst>
                <a:ext uri="{FF2B5EF4-FFF2-40B4-BE49-F238E27FC236}">
                  <a16:creationId xmlns:a16="http://schemas.microsoft.com/office/drawing/2014/main" id="{84AC8868-64D4-854D-326E-786F82FD6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08490" y="5897318"/>
              <a:ext cx="1778222" cy="1684582"/>
              <a:chOff x="0" y="0"/>
              <a:chExt cx="2370963" cy="2246109"/>
            </a:xfrm>
          </p:grpSpPr>
          <p:sp>
            <p:nvSpPr>
              <p:cNvPr id="116" name="Freeform 9">
                <a:extLst>
                  <a:ext uri="{FF2B5EF4-FFF2-40B4-BE49-F238E27FC236}">
                    <a16:creationId xmlns:a16="http://schemas.microsoft.com/office/drawing/2014/main" id="{0535B09B-7AFE-F005-AA0D-D8C3DB967D6E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246122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246122">
                    <a:moveTo>
                      <a:pt x="0" y="0"/>
                    </a:moveTo>
                    <a:lnTo>
                      <a:pt x="0" y="2246122"/>
                    </a:lnTo>
                    <a:lnTo>
                      <a:pt x="2370963" y="2246122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18"/>
                <a:stretch>
                  <a:fillRect b="-5558"/>
                </a:stretch>
              </a:blipFill>
            </p:spPr>
          </p:sp>
        </p:grpSp>
        <p:grpSp>
          <p:nvGrpSpPr>
            <p:cNvPr id="102" name="Group 10">
              <a:extLst>
                <a:ext uri="{FF2B5EF4-FFF2-40B4-BE49-F238E27FC236}">
                  <a16:creationId xmlns:a16="http://schemas.microsoft.com/office/drawing/2014/main" id="{703C0E06-C45A-E9F9-910E-A5DB0EBD3E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5368" y="5803678"/>
              <a:ext cx="1778222" cy="1778222"/>
              <a:chOff x="0" y="0"/>
              <a:chExt cx="2370963" cy="2370963"/>
            </a:xfrm>
          </p:grpSpPr>
          <p:sp>
            <p:nvSpPr>
              <p:cNvPr id="115" name="Freeform 11">
                <a:extLst>
                  <a:ext uri="{FF2B5EF4-FFF2-40B4-BE49-F238E27FC236}">
                    <a16:creationId xmlns:a16="http://schemas.microsoft.com/office/drawing/2014/main" id="{603BC981-6E10-9FDA-A9CF-7BBE634E040A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</p:spPr>
          </p:sp>
        </p:grpSp>
        <p:grpSp>
          <p:nvGrpSpPr>
            <p:cNvPr id="103" name="Group 12">
              <a:extLst>
                <a:ext uri="{FF2B5EF4-FFF2-40B4-BE49-F238E27FC236}">
                  <a16:creationId xmlns:a16="http://schemas.microsoft.com/office/drawing/2014/main" id="{E49D07D0-63CA-300A-232A-39D521154C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7245" y="5687692"/>
              <a:ext cx="2162299" cy="1894208"/>
              <a:chOff x="0" y="0"/>
              <a:chExt cx="2883065" cy="2525611"/>
            </a:xfrm>
          </p:grpSpPr>
          <p:sp>
            <p:nvSpPr>
              <p:cNvPr id="114" name="Freeform 13">
                <a:extLst>
                  <a:ext uri="{FF2B5EF4-FFF2-40B4-BE49-F238E27FC236}">
                    <a16:creationId xmlns:a16="http://schemas.microsoft.com/office/drawing/2014/main" id="{2920A070-9EDB-7451-448E-A98DF83CB91C}"/>
                  </a:ext>
                </a:extLst>
              </p:cNvPr>
              <p:cNvSpPr/>
              <p:nvPr/>
            </p:nvSpPr>
            <p:spPr>
              <a:xfrm>
                <a:off x="0" y="0"/>
                <a:ext cx="2883027" cy="2525649"/>
              </a:xfrm>
              <a:custGeom>
                <a:avLst/>
                <a:gdLst/>
                <a:ahLst/>
                <a:cxnLst/>
                <a:rect l="l" t="t" r="r" b="b"/>
                <a:pathLst>
                  <a:path w="2883027" h="2525649">
                    <a:moveTo>
                      <a:pt x="0" y="0"/>
                    </a:moveTo>
                    <a:lnTo>
                      <a:pt x="0" y="2525649"/>
                    </a:lnTo>
                    <a:lnTo>
                      <a:pt x="2883027" y="2525649"/>
                    </a:lnTo>
                    <a:lnTo>
                      <a:pt x="2883027" y="0"/>
                    </a:lnTo>
                    <a:close/>
                  </a:path>
                </a:pathLst>
              </a:custGeom>
              <a:blipFill>
                <a:blip r:embed="rId20"/>
                <a:stretch>
                  <a:fillRect r="-1" b="-14151"/>
                </a:stretch>
              </a:blipFill>
            </p:spPr>
          </p:sp>
        </p:grpSp>
        <p:grpSp>
          <p:nvGrpSpPr>
            <p:cNvPr id="104" name="Group 16">
              <a:extLst>
                <a:ext uri="{FF2B5EF4-FFF2-40B4-BE49-F238E27FC236}">
                  <a16:creationId xmlns:a16="http://schemas.microsoft.com/office/drawing/2014/main" id="{EA47E401-58EB-AC3E-6E6A-E23F5F1838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55593" y="6014247"/>
              <a:ext cx="1419635" cy="1419635"/>
              <a:chOff x="0" y="0"/>
              <a:chExt cx="1892846" cy="1892846"/>
            </a:xfrm>
          </p:grpSpPr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F0EE25C0-F5E9-C921-44E4-39779E2969B4}"/>
                  </a:ext>
                </a:extLst>
              </p:cNvPr>
              <p:cNvSpPr/>
              <p:nvPr/>
            </p:nvSpPr>
            <p:spPr>
              <a:xfrm>
                <a:off x="0" y="0"/>
                <a:ext cx="1892808" cy="1892808"/>
              </a:xfrm>
              <a:custGeom>
                <a:avLst/>
                <a:gdLst/>
                <a:ahLst/>
                <a:cxnLst/>
                <a:rect l="l" t="t" r="r" b="b"/>
                <a:pathLst>
                  <a:path w="1892808" h="1892808">
                    <a:moveTo>
                      <a:pt x="0" y="0"/>
                    </a:moveTo>
                    <a:lnTo>
                      <a:pt x="0" y="1892808"/>
                    </a:lnTo>
                    <a:lnTo>
                      <a:pt x="1892808" y="1892808"/>
                    </a:lnTo>
                    <a:lnTo>
                      <a:pt x="1892808" y="0"/>
                    </a:lnTo>
                    <a:close/>
                  </a:path>
                </a:pathLst>
              </a:custGeom>
              <a:blipFill>
                <a:blip r:embed="rId21"/>
                <a:stretch>
                  <a:fillRect r="-2" b="-2"/>
                </a:stretch>
              </a:blipFill>
            </p:spPr>
          </p:sp>
        </p:grpSp>
        <p:grpSp>
          <p:nvGrpSpPr>
            <p:cNvPr id="105" name="Group 18">
              <a:extLst>
                <a:ext uri="{FF2B5EF4-FFF2-40B4-BE49-F238E27FC236}">
                  <a16:creationId xmlns:a16="http://schemas.microsoft.com/office/drawing/2014/main" id="{F3F2F561-B854-6F14-86DD-679BA33B6C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18999" y="5995635"/>
              <a:ext cx="1456858" cy="1456858"/>
              <a:chOff x="0" y="0"/>
              <a:chExt cx="1942478" cy="1942478"/>
            </a:xfrm>
          </p:grpSpPr>
          <p:sp>
            <p:nvSpPr>
              <p:cNvPr id="112" name="Freeform 19">
                <a:extLst>
                  <a:ext uri="{FF2B5EF4-FFF2-40B4-BE49-F238E27FC236}">
                    <a16:creationId xmlns:a16="http://schemas.microsoft.com/office/drawing/2014/main" id="{E4A2A272-8D3B-7931-5739-6C8C32C67A31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22"/>
                <a:stretch>
                  <a:fillRect/>
                </a:stretch>
              </a:blipFill>
            </p:spPr>
          </p:sp>
        </p:grpSp>
        <p:grpSp>
          <p:nvGrpSpPr>
            <p:cNvPr id="106" name="Group 20">
              <a:extLst>
                <a:ext uri="{FF2B5EF4-FFF2-40B4-BE49-F238E27FC236}">
                  <a16:creationId xmlns:a16="http://schemas.microsoft.com/office/drawing/2014/main" id="{CC1DA137-81B4-CE43-8038-7F813656C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5227" y="5803678"/>
              <a:ext cx="1778222" cy="1778222"/>
              <a:chOff x="0" y="0"/>
              <a:chExt cx="2370963" cy="2370963"/>
            </a:xfrm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11AB880-2362-DF17-D7D0-9BB35136CF02}"/>
                  </a:ext>
                </a:extLst>
              </p:cNvPr>
              <p:cNvSpPr/>
              <p:nvPr/>
            </p:nvSpPr>
            <p:spPr>
              <a:xfrm>
                <a:off x="0" y="0"/>
                <a:ext cx="2370963" cy="2370963"/>
              </a:xfrm>
              <a:custGeom>
                <a:avLst/>
                <a:gdLst/>
                <a:ahLst/>
                <a:cxnLst/>
                <a:rect l="l" t="t" r="r" b="b"/>
                <a:pathLst>
                  <a:path w="2370963" h="2370963">
                    <a:moveTo>
                      <a:pt x="0" y="0"/>
                    </a:moveTo>
                    <a:lnTo>
                      <a:pt x="0" y="2370963"/>
                    </a:lnTo>
                    <a:lnTo>
                      <a:pt x="2370963" y="2370963"/>
                    </a:lnTo>
                    <a:lnTo>
                      <a:pt x="2370963" y="0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</p:spPr>
          </p:sp>
        </p:grpSp>
        <p:grpSp>
          <p:nvGrpSpPr>
            <p:cNvPr id="107" name="Group 22">
              <a:extLst>
                <a:ext uri="{FF2B5EF4-FFF2-40B4-BE49-F238E27FC236}">
                  <a16:creationId xmlns:a16="http://schemas.microsoft.com/office/drawing/2014/main" id="{E6865FD1-33A6-42A0-625D-FA2815E9B7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871" y="5983986"/>
              <a:ext cx="1456858" cy="1456858"/>
              <a:chOff x="0" y="0"/>
              <a:chExt cx="1942478" cy="1942478"/>
            </a:xfrm>
          </p:grpSpPr>
          <p:sp>
            <p:nvSpPr>
              <p:cNvPr id="110" name="Freeform 23">
                <a:extLst>
                  <a:ext uri="{FF2B5EF4-FFF2-40B4-BE49-F238E27FC236}">
                    <a16:creationId xmlns:a16="http://schemas.microsoft.com/office/drawing/2014/main" id="{12B12D58-BBEB-F6A6-491A-F510D6132737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24"/>
                <a:stretch>
                  <a:fillRect/>
                </a:stretch>
              </a:blipFill>
            </p:spPr>
          </p:sp>
        </p:grpSp>
        <p:grpSp>
          <p:nvGrpSpPr>
            <p:cNvPr id="108" name="Group 24">
              <a:extLst>
                <a:ext uri="{FF2B5EF4-FFF2-40B4-BE49-F238E27FC236}">
                  <a16:creationId xmlns:a16="http://schemas.microsoft.com/office/drawing/2014/main" id="{F23011BF-A53F-3700-93D9-33AB61F85F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45760" y="5983986"/>
              <a:ext cx="1456858" cy="1456858"/>
              <a:chOff x="0" y="0"/>
              <a:chExt cx="1942478" cy="1942478"/>
            </a:xfrm>
          </p:grpSpPr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D376EA67-E74C-2782-69A1-3A858797D164}"/>
                  </a:ext>
                </a:extLst>
              </p:cNvPr>
              <p:cNvSpPr/>
              <p:nvPr/>
            </p:nvSpPr>
            <p:spPr>
              <a:xfrm>
                <a:off x="0" y="0"/>
                <a:ext cx="1942465" cy="1942465"/>
              </a:xfrm>
              <a:custGeom>
                <a:avLst/>
                <a:gdLst/>
                <a:ahLst/>
                <a:cxnLst/>
                <a:rect l="l" t="t" r="r" b="b"/>
                <a:pathLst>
                  <a:path w="1942465" h="1942465">
                    <a:moveTo>
                      <a:pt x="0" y="0"/>
                    </a:moveTo>
                    <a:lnTo>
                      <a:pt x="0" y="1942465"/>
                    </a:lnTo>
                    <a:lnTo>
                      <a:pt x="1942465" y="1942465"/>
                    </a:lnTo>
                    <a:lnTo>
                      <a:pt x="1942465" y="0"/>
                    </a:lnTo>
                    <a:close/>
                  </a:path>
                </a:pathLst>
              </a:custGeom>
              <a:blipFill>
                <a:blip r:embed="rId25"/>
                <a:stretch>
                  <a:fillRect/>
                </a:stretch>
              </a:blipFill>
            </p:spPr>
          </p:sp>
        </p:grp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1E76937-0A14-C9CE-F97B-9E4EDD5CB0B7}"/>
              </a:ext>
            </a:extLst>
          </p:cNvPr>
          <p:cNvSpPr/>
          <p:nvPr/>
        </p:nvSpPr>
        <p:spPr>
          <a:xfrm>
            <a:off x="2189772" y="23679"/>
            <a:ext cx="3251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جدول الحصص الأسبوعي</a:t>
            </a:r>
            <a:endParaRPr lang="en-US" sz="24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C17CD0E-1A3D-E26A-209C-F59221EF69D2}"/>
              </a:ext>
            </a:extLst>
          </p:cNvPr>
          <p:cNvSpPr/>
          <p:nvPr/>
        </p:nvSpPr>
        <p:spPr>
          <a:xfrm>
            <a:off x="5229122" y="605659"/>
            <a:ext cx="8018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الأثنين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37100E-94FB-618E-42B4-79CF845FF1E1}"/>
              </a:ext>
            </a:extLst>
          </p:cNvPr>
          <p:cNvSpPr/>
          <p:nvPr/>
        </p:nvSpPr>
        <p:spPr>
          <a:xfrm>
            <a:off x="3933324" y="619411"/>
            <a:ext cx="7922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الثلاثاء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21372BB-1315-8DE4-8E12-BE07D5528013}"/>
              </a:ext>
            </a:extLst>
          </p:cNvPr>
          <p:cNvSpPr/>
          <p:nvPr/>
        </p:nvSpPr>
        <p:spPr>
          <a:xfrm>
            <a:off x="2704192" y="620402"/>
            <a:ext cx="8290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الأربعاء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ECD5F7F-F046-5D75-C0CD-DD869484F1AB}"/>
              </a:ext>
            </a:extLst>
          </p:cNvPr>
          <p:cNvSpPr/>
          <p:nvPr/>
        </p:nvSpPr>
        <p:spPr>
          <a:xfrm>
            <a:off x="1397507" y="609743"/>
            <a:ext cx="9364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الخميس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EF5F5E-C9DF-46B8-7421-6E71EA73AD02}"/>
              </a:ext>
            </a:extLst>
          </p:cNvPr>
          <p:cNvSpPr/>
          <p:nvPr/>
        </p:nvSpPr>
        <p:spPr>
          <a:xfrm>
            <a:off x="265309" y="591578"/>
            <a:ext cx="8050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الجمعة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395AF68-4BCB-98E0-EBF8-48581F21DBFD}"/>
              </a:ext>
            </a:extLst>
          </p:cNvPr>
          <p:cNvSpPr/>
          <p:nvPr/>
        </p:nvSpPr>
        <p:spPr>
          <a:xfrm>
            <a:off x="6506641" y="605659"/>
            <a:ext cx="7280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الحصة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D7D0631-75F9-6611-2911-F12043369DCD}"/>
              </a:ext>
            </a:extLst>
          </p:cNvPr>
          <p:cNvSpPr/>
          <p:nvPr/>
        </p:nvSpPr>
        <p:spPr>
          <a:xfrm>
            <a:off x="6361714" y="1160682"/>
            <a:ext cx="8162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الأولى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2A5DE2B-1465-73DA-E535-0225007A76C1}"/>
              </a:ext>
            </a:extLst>
          </p:cNvPr>
          <p:cNvSpPr/>
          <p:nvPr/>
        </p:nvSpPr>
        <p:spPr>
          <a:xfrm>
            <a:off x="6412841" y="1561774"/>
            <a:ext cx="7553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الثانية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DF4F49C-3D5B-44C9-EA32-0F930A817D5A}"/>
              </a:ext>
            </a:extLst>
          </p:cNvPr>
          <p:cNvSpPr/>
          <p:nvPr/>
        </p:nvSpPr>
        <p:spPr>
          <a:xfrm>
            <a:off x="6422460" y="1951640"/>
            <a:ext cx="7360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الثالثة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5ECADC1-1D8D-C0CD-6F4D-FAF3D034C3BC}"/>
              </a:ext>
            </a:extLst>
          </p:cNvPr>
          <p:cNvSpPr/>
          <p:nvPr/>
        </p:nvSpPr>
        <p:spPr>
          <a:xfrm>
            <a:off x="6422460" y="2299341"/>
            <a:ext cx="7761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الرابعة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3A2A8FE-88E2-08C2-13AD-BE52350B1CFC}"/>
              </a:ext>
            </a:extLst>
          </p:cNvPr>
          <p:cNvSpPr/>
          <p:nvPr/>
        </p:nvSpPr>
        <p:spPr>
          <a:xfrm>
            <a:off x="6361714" y="2699616"/>
            <a:ext cx="950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الخامسة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E8837E0-786A-C757-4FB4-66E4A63C430F}"/>
              </a:ext>
            </a:extLst>
          </p:cNvPr>
          <p:cNvSpPr/>
          <p:nvPr/>
        </p:nvSpPr>
        <p:spPr>
          <a:xfrm>
            <a:off x="6315668" y="3096683"/>
            <a:ext cx="10390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السادسة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9AC7592-3241-4DD0-21F6-D29FEA5DEB26}"/>
              </a:ext>
            </a:extLst>
          </p:cNvPr>
          <p:cNvSpPr/>
          <p:nvPr/>
        </p:nvSpPr>
        <p:spPr>
          <a:xfrm>
            <a:off x="6361714" y="3484150"/>
            <a:ext cx="9108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السابعة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CCC1B3-88F9-DE99-DA47-EFF440D34011}"/>
              </a:ext>
            </a:extLst>
          </p:cNvPr>
          <p:cNvSpPr/>
          <p:nvPr/>
        </p:nvSpPr>
        <p:spPr>
          <a:xfrm>
            <a:off x="6425032" y="3824469"/>
            <a:ext cx="7841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الثامنة</a:t>
            </a:r>
            <a:endParaRPr lang="en-US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18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01E76937-0A14-C9CE-F97B-9E4EDD5CB0B7}"/>
              </a:ext>
            </a:extLst>
          </p:cNvPr>
          <p:cNvSpPr/>
          <p:nvPr/>
        </p:nvSpPr>
        <p:spPr>
          <a:xfrm>
            <a:off x="1940165" y="139264"/>
            <a:ext cx="3756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bg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جدول الحصص الأسبوعي</a:t>
            </a:r>
            <a:endParaRPr lang="en-US" sz="2800" b="0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BA9EE016-94C8-4B77-689B-951055037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8243" y="4193226"/>
            <a:ext cx="2833428" cy="1210647"/>
          </a:xfrm>
          <a:prstGeom prst="rect">
            <a:avLst/>
          </a:prstGeom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48CCD876-4ACB-95AB-5FFF-EB295354F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7901" y="4047654"/>
            <a:ext cx="4276800" cy="1827360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31966F82-765A-5E7E-6790-E1DE28BB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5327" y="4289025"/>
            <a:ext cx="6446588" cy="1572782"/>
          </a:xfrm>
          <a:prstGeom prst="rect">
            <a:avLst/>
          </a:prstGeom>
        </p:spPr>
      </p:pic>
      <p:pic>
        <p:nvPicPr>
          <p:cNvPr id="66" name="Picture 10">
            <a:extLst>
              <a:ext uri="{FF2B5EF4-FFF2-40B4-BE49-F238E27FC236}">
                <a16:creationId xmlns:a16="http://schemas.microsoft.com/office/drawing/2014/main" id="{8EB98761-1855-E3F5-4DE8-267B4E826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74408" y="52728"/>
            <a:ext cx="1039067" cy="844478"/>
          </a:xfrm>
          <a:prstGeom prst="rect">
            <a:avLst/>
          </a:prstGeom>
        </p:spPr>
      </p:pic>
      <p:pic>
        <p:nvPicPr>
          <p:cNvPr id="69" name="Picture 12">
            <a:extLst>
              <a:ext uri="{FF2B5EF4-FFF2-40B4-BE49-F238E27FC236}">
                <a16:creationId xmlns:a16="http://schemas.microsoft.com/office/drawing/2014/main" id="{6AAB399D-DA32-3489-CEF9-E052D8260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95365">
            <a:off x="6238170" y="1538355"/>
            <a:ext cx="1313515" cy="2640232"/>
          </a:xfrm>
          <a:prstGeom prst="rect">
            <a:avLst/>
          </a:prstGeom>
        </p:spPr>
      </p:pic>
      <p:pic>
        <p:nvPicPr>
          <p:cNvPr id="70" name="Picture 13">
            <a:extLst>
              <a:ext uri="{FF2B5EF4-FFF2-40B4-BE49-F238E27FC236}">
                <a16:creationId xmlns:a16="http://schemas.microsoft.com/office/drawing/2014/main" id="{234C0AC7-4EF2-B01D-6518-B92443FCB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36008" y="4406930"/>
            <a:ext cx="4276800" cy="1827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870323-D7C2-7DCD-59E9-C89284EB8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0513"/>
              </p:ext>
            </p:extLst>
          </p:nvPr>
        </p:nvGraphicFramePr>
        <p:xfrm>
          <a:off x="924015" y="691762"/>
          <a:ext cx="5656524" cy="3665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2754">
                  <a:extLst>
                    <a:ext uri="{9D8B030D-6E8A-4147-A177-3AD203B41FA5}">
                      <a16:colId xmlns:a16="http://schemas.microsoft.com/office/drawing/2014/main" val="1257500077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40618377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367085806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006133180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1716436385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505933169"/>
                    </a:ext>
                  </a:extLst>
                </a:gridCol>
              </a:tblGrid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الحصة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ysClr val="windowText" lastClr="000000"/>
                          </a:solidFill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الجمعة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95810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الأولى</a:t>
                      </a:r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9116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الثانية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99674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الثالثة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13004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الرابعة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376095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الخامسة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1138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السادسة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0177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السابعة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86662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Janna LT" panose="01000000000000000000" pitchFamily="2" charset="-78"/>
                          <a:cs typeface="Janna LT" panose="01000000000000000000" pitchFamily="2" charset="-78"/>
                        </a:rPr>
                        <a:t>الثامنة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>
                        <a:latin typeface="Janna LT" panose="01000000000000000000" pitchFamily="2" charset="-78"/>
                        <a:cs typeface="Janna LT" panose="01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89212"/>
                  </a:ext>
                </a:extLst>
              </a:tr>
            </a:tbl>
          </a:graphicData>
        </a:graphic>
      </p:graphicFrame>
      <p:pic>
        <p:nvPicPr>
          <p:cNvPr id="65" name="Picture 9">
            <a:extLst>
              <a:ext uri="{FF2B5EF4-FFF2-40B4-BE49-F238E27FC236}">
                <a16:creationId xmlns:a16="http://schemas.microsoft.com/office/drawing/2014/main" id="{5511122F-9A0A-35DC-8A1F-915C5C10C8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718488" y="4162005"/>
            <a:ext cx="2060167" cy="1436966"/>
          </a:xfrm>
          <a:prstGeom prst="rect">
            <a:avLst/>
          </a:prstGeom>
        </p:spPr>
      </p:pic>
      <p:pic>
        <p:nvPicPr>
          <p:cNvPr id="67" name="Picture 11">
            <a:extLst>
              <a:ext uri="{FF2B5EF4-FFF2-40B4-BE49-F238E27FC236}">
                <a16:creationId xmlns:a16="http://schemas.microsoft.com/office/drawing/2014/main" id="{FA564761-7CC2-18FE-E4F7-BAF1100967B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398459" cy="24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75</Words>
  <Application>Microsoft Office PowerPoint</Application>
  <PresentationFormat>Custom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Janna LT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زينة سلطان محمد المرزوقي</cp:lastModifiedBy>
  <cp:revision>4</cp:revision>
  <dcterms:created xsi:type="dcterms:W3CDTF">2022-08-07T05:24:52Z</dcterms:created>
  <dcterms:modified xsi:type="dcterms:W3CDTF">2022-08-09T04:17:21Z</dcterms:modified>
</cp:coreProperties>
</file>