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1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theme+xml" PartName="/ppt/theme/theme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theme+xml" PartName="/ppt/theme/theme1.xml"/>
  <Default ContentType="image/jpeg" Extension="jpeg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slideLayout+xml" PartName="/ppt/slideLayouts/slideLayout1.xml"/>
  <Default ContentType="audio/wav" Extension="wav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89964" autoAdjust="0"/>
  </p:normalViewPr>
  <p:slideViewPr>
    <p:cSldViewPr>
      <p:cViewPr varScale="1">
        <p:scale>
          <a:sx n="78" d="100"/>
          <a:sy n="78" d="100"/>
        </p:scale>
        <p:origin x="-92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B8F80-60A3-41A8-8137-421E06916F8A}" type="datetimeFigureOut">
              <a:rPr lang="en-US" smtClean="0"/>
              <a:pPr/>
              <a:t>8/8/2014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C2D19A-9554-4FE8-87A2-38A47FC52C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2D19A-9554-4FE8-87A2-38A47FC52C1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2D19A-9554-4FE8-87A2-38A47FC52C1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ar-SA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split orient="vert"/>
    <p:sndAc>
      <p:stSnd>
        <p:snd r:embed="rId13" name="camera.wav" builtIn="1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01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376375020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12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87" y="0"/>
            <a:ext cx="914558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27821616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13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2326593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14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50076775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15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475656" y="908720"/>
            <a:ext cx="15121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harmless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1052736"/>
            <a:ext cx="792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informal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1628800"/>
            <a:ext cx="15121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uncomfortable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9672" y="1844824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inexpensive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91680" y="1988840"/>
            <a:ext cx="10081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unable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60032" y="980728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FF0000"/>
                </a:solidFill>
              </a:rPr>
              <a:t>Didyou</a:t>
            </a:r>
            <a:r>
              <a:rPr lang="en-US" sz="1050" dirty="0" smtClean="0">
                <a:solidFill>
                  <a:srgbClr val="FF0000"/>
                </a:solidFill>
              </a:rPr>
              <a:t> buy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92080" y="1196752"/>
            <a:ext cx="14401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Used to buy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4008" y="1556792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went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32240" y="1700808"/>
            <a:ext cx="10081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enjoyed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52120" y="1844824"/>
            <a:ext cx="9361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was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4048" y="2238980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Did you know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4008" y="2382996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Used to jog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04048" y="2492896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came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48264" y="2564904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didn’t know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56176" y="2708920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stopped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9620313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16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91371366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17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75793374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18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30278621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19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260648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Oval 8"/>
          <p:cNvSpPr/>
          <p:nvPr/>
        </p:nvSpPr>
        <p:spPr>
          <a:xfrm>
            <a:off x="847725" y="1190625"/>
            <a:ext cx="51866" cy="781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923928" y="1412776"/>
            <a:ext cx="72008" cy="7200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364088" y="1628800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267743" y="1914525"/>
            <a:ext cx="216023" cy="14632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55576" y="2204864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195736" y="2420888"/>
            <a:ext cx="28803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83568" y="2636912"/>
            <a:ext cx="28803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779912" y="2852936"/>
            <a:ext cx="28803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851920" y="3140968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364088" y="3429000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755576" y="4005064"/>
            <a:ext cx="144016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755576" y="4221088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211960" y="4437112"/>
            <a:ext cx="360040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83568" y="4509120"/>
            <a:ext cx="28803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940152" y="4725144"/>
            <a:ext cx="28803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211960" y="5157192"/>
            <a:ext cx="28803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755576" y="5445224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4283968" y="5949280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283968" y="6309320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940152" y="6525344"/>
            <a:ext cx="288032" cy="2606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9884243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20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675456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619672" y="-353308"/>
            <a:ext cx="13681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exhibition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-281300"/>
            <a:ext cx="13681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FF0000"/>
                </a:solidFill>
              </a:rPr>
              <a:t>organisers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664" y="0"/>
            <a:ext cx="14401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Enthusiastic 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03648" y="150748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assistant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91680" y="404665"/>
            <a:ext cx="187220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misunderstanding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03648" y="548680"/>
            <a:ext cx="14401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difference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3688" y="76470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403648" y="654804"/>
            <a:ext cx="13681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weakness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51720" y="836712"/>
            <a:ext cx="14401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informal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1600" y="1268760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-4140968" y="1268760"/>
            <a:ext cx="65527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Who lives in that house?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80528" y="1556792"/>
            <a:ext cx="252028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Where are you going?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36512" y="1844824"/>
            <a:ext cx="244827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How much does it cost?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3528" y="2204864"/>
            <a:ext cx="237626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Which flowers do you prefer?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99592" y="2492896"/>
            <a:ext cx="23042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Who did </a:t>
            </a:r>
            <a:r>
              <a:rPr lang="en-US" sz="1050" dirty="0" err="1" smtClean="0">
                <a:solidFill>
                  <a:srgbClr val="FF0000"/>
                </a:solidFill>
              </a:rPr>
              <a:t>Ayman</a:t>
            </a:r>
            <a:r>
              <a:rPr lang="en-US" sz="1050" dirty="0" smtClean="0">
                <a:solidFill>
                  <a:srgbClr val="FF0000"/>
                </a:solidFill>
              </a:rPr>
              <a:t> phoned this morning?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900608" y="2780928"/>
            <a:ext cx="44644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How many people were there at the festival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87624" y="3391108"/>
            <a:ext cx="172819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are we going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47664" y="3573016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think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63688" y="3679140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went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87624" y="3789040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enjoyed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87624" y="4077072"/>
            <a:ext cx="187220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are travelling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19672" y="4365104"/>
            <a:ext cx="15121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sounds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19672" y="4543236"/>
            <a:ext cx="15841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are you flying   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2465" y="4653136"/>
            <a:ext cx="132126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am leaving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55576" y="4797152"/>
            <a:ext cx="15841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are you doing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339752" y="4941168"/>
            <a:ext cx="10081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went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051720" y="5085184"/>
            <a:ext cx="72008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had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796136" y="5085184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stayed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411760" y="5229200"/>
            <a:ext cx="10081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were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084168" y="5191308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showed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411760" y="5335324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Do you know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475656" y="5445224"/>
            <a:ext cx="15121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Am staying 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619672" y="5589240"/>
            <a:ext cx="15841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means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0971295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21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7384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683568" y="1700808"/>
            <a:ext cx="28803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683568" y="2492896"/>
            <a:ext cx="28803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83568" y="2852936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83568" y="3861048"/>
            <a:ext cx="28803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83568" y="4653136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83568" y="5589240"/>
            <a:ext cx="28803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0702966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05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87" y="0"/>
            <a:ext cx="914558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68566230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06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87" y="0"/>
            <a:ext cx="914558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53138336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928670"/>
            <a:ext cx="8643998" cy="2357454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en-US" sz="16600" b="1" dirty="0" smtClean="0">
                <a:solidFill>
                  <a:srgbClr val="FF0000"/>
                </a:solidFill>
              </a:rPr>
              <a:t>Unit 1 </a:t>
            </a:r>
            <a:endParaRPr lang="en-US" sz="166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3643314"/>
            <a:ext cx="8143932" cy="1614494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rgbClr val="0070C0"/>
                </a:solidFill>
              </a:rPr>
              <a:t>Window on the World </a:t>
            </a:r>
            <a:endParaRPr lang="en-US" sz="5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split orient="vert"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07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87" y="0"/>
            <a:ext cx="914558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94966642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08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96" y="27384"/>
            <a:ext cx="914501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val 4"/>
          <p:cNvSpPr/>
          <p:nvPr/>
        </p:nvSpPr>
        <p:spPr>
          <a:xfrm>
            <a:off x="1331640" y="3717032"/>
            <a:ext cx="576064" cy="216024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403648" y="4077072"/>
            <a:ext cx="57606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899592" y="4293096"/>
            <a:ext cx="720080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907704" y="4437112"/>
            <a:ext cx="720080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267744" y="4581128"/>
            <a:ext cx="504056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99592" y="4941168"/>
            <a:ext cx="432048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899592" y="5085184"/>
            <a:ext cx="792088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899592" y="5517232"/>
            <a:ext cx="720080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691680" y="6885384"/>
            <a:ext cx="360040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051720" y="5949280"/>
            <a:ext cx="57606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899592" y="6165304"/>
            <a:ext cx="432048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843808" y="6237312"/>
            <a:ext cx="64807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340126" y="4500570"/>
            <a:ext cx="2874948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are you doing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92080" y="4725144"/>
            <a:ext cx="1440160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m travelling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88224" y="4797152"/>
            <a:ext cx="792088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want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68144" y="5013176"/>
            <a:ext cx="1008112" cy="25391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love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16016" y="5157192"/>
            <a:ext cx="1512168" cy="25391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never get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16216" y="5301208"/>
            <a:ext cx="1368152" cy="25391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aren’t going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14942" y="5500702"/>
            <a:ext cx="1152128" cy="25391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are applying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929190" y="5715016"/>
            <a:ext cx="1296144" cy="27699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FF00"/>
                </a:solidFill>
              </a:rPr>
              <a:t>don’t think</a:t>
            </a:r>
            <a:endParaRPr lang="en-US" sz="1050" b="1" dirty="0">
              <a:solidFill>
                <a:srgbClr val="FFFF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357950" y="5929330"/>
            <a:ext cx="1296144" cy="25391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solidFill>
                  <a:srgbClr val="FF0000"/>
                </a:solidFill>
              </a:rPr>
              <a:t>do  you need</a:t>
            </a:r>
            <a:endParaRPr lang="en-US" sz="1050" b="1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43636" y="6357958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hope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2954937"/>
      </p:ext>
    </p:extLst>
  </p:cSld>
  <p:clrMapOvr>
    <a:masterClrMapping/>
  </p:clrMapOvr>
  <p:transition spd="slow">
    <p:split orient="vert"/>
    <p:sndAc>
      <p:stSnd>
        <p:snd r:embed="rId3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09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98988559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10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84584" y="603448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419872" y="4077072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3808" y="4687252"/>
            <a:ext cx="1440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c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71800" y="4941168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1800" y="5119300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99792" y="5407332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71800" y="5839380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47864" y="5517232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FF0000"/>
                </a:solidFill>
              </a:rPr>
              <a:t>i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71800" y="5589240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j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27784" y="6093296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b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99792" y="6343436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k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71800" y="6631468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l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71800" y="6847492"/>
            <a:ext cx="1440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79712" y="4327212"/>
            <a:ext cx="28083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What did you buy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71800" y="4543236"/>
            <a:ext cx="30243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Who is going to school with Maria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71800" y="4831268"/>
            <a:ext cx="25922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How many fish did you catch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07904" y="5047292"/>
            <a:ext cx="27363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Where do you usually go during the summer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63888" y="5301208"/>
            <a:ext cx="20162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When does Tom go jogging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39752" y="5517232"/>
            <a:ext cx="27363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Which car do they like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04048" y="537321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923928" y="5983396"/>
            <a:ext cx="28803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how many eggs we need for the cake?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91880" y="6199420"/>
            <a:ext cx="33843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 tell me how much that  jacket cost?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779912" y="6415444"/>
            <a:ext cx="23042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where is the bus stop is?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35896" y="6631468"/>
            <a:ext cx="29523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tell me why Is Sally crying? 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88024" y="6919500"/>
            <a:ext cx="252028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when Kareem’s graduation is?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3182207"/>
      </p:ext>
    </p:extLst>
  </p:cSld>
  <p:clrMapOvr>
    <a:masterClrMapping/>
  </p:clrMapOvr>
  <p:transition spd="slow">
    <p:split orient="vert"/>
    <p:sndAc>
      <p:stSnd>
        <p:snd r:embed="rId3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11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78855065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1829</TotalTime>
  <Words>208</Words>
  <Application>Microsoft Office PowerPoint</Application>
  <PresentationFormat>On-screen Show (4:3)</PresentationFormat>
  <Paragraphs>83</Paragraphs>
  <Slides>19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Median</vt:lpstr>
      <vt:lpstr>Slide 1</vt:lpstr>
      <vt:lpstr>Slide 2</vt:lpstr>
      <vt:lpstr>Slide 3</vt:lpstr>
      <vt:lpstr>Unit 1 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ABUMADA</dc:creator>
  <cp:lastModifiedBy>Ekhaa</cp:lastModifiedBy>
  <cp:revision>188</cp:revision>
  <dcterms:created xsi:type="dcterms:W3CDTF">2014-07-14T17:59:03Z</dcterms:created>
  <dcterms:modified xsi:type="dcterms:W3CDTF">2014-08-08T17:01:25Z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2161947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D6.2.8</vt:lpwstr>
  </property>
</Properties>
</file>