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9964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B8F80-60A3-41A8-8137-421E06916F8A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2D19A-9554-4FE8-87A2-38A47FC52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19A-9554-4FE8-87A2-38A47FC52C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D19A-9554-4FE8-87A2-38A47FC52C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  <p:sndAc>
      <p:stSnd>
        <p:snd r:embed="rId13" name="camera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6375020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1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27821616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1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326593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1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0076775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1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75656" y="908720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harmless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052736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informal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628800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uncomfortable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844824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inexpensive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98884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unable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980728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Didyou</a:t>
            </a:r>
            <a:r>
              <a:rPr lang="en-US" sz="1050" dirty="0" smtClean="0">
                <a:solidFill>
                  <a:srgbClr val="FF0000"/>
                </a:solidFill>
              </a:rPr>
              <a:t> buy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1196752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Used to buy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1556792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went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1700808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enjoyed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84482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was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2238980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Did you know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238299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Used to jog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2492896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came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256490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didn’t know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2708920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stopped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620313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1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91371366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1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75793374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1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30278621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1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26064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847725" y="1190625"/>
            <a:ext cx="51866" cy="78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3928" y="1412776"/>
            <a:ext cx="72008" cy="72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64088" y="1628800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67743" y="1914525"/>
            <a:ext cx="216023" cy="1463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5576" y="220486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95736" y="242088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3568" y="2636912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79912" y="2852936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51920" y="314096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4088" y="3429000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5576" y="4005064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5576" y="422108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11960" y="4437112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3568" y="450912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40152" y="4725144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11960" y="5157192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5576" y="544522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83968" y="59492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83968" y="630932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0152" y="6525344"/>
            <a:ext cx="288032" cy="2606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884243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2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7545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19672" y="-353308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exhibition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-281300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organisers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0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Enthusiastic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5074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assistant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404665"/>
            <a:ext cx="1872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misunderstanding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548680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difference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7647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654804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weakness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836712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informal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126876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4140968" y="1268760"/>
            <a:ext cx="65527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Who lives in that house?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80528" y="1556792"/>
            <a:ext cx="2520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Where are you going?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1844824"/>
            <a:ext cx="2448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How much does it cost?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204864"/>
            <a:ext cx="23762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Which flowers do you prefer?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2492896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Who did </a:t>
            </a:r>
            <a:r>
              <a:rPr lang="en-US" sz="1050" dirty="0" err="1" smtClean="0">
                <a:solidFill>
                  <a:srgbClr val="FF0000"/>
                </a:solidFill>
              </a:rPr>
              <a:t>Ayman</a:t>
            </a:r>
            <a:r>
              <a:rPr lang="en-US" sz="1050" dirty="0" smtClean="0">
                <a:solidFill>
                  <a:srgbClr val="FF0000"/>
                </a:solidFill>
              </a:rPr>
              <a:t> phoned this morning?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900608" y="2780928"/>
            <a:ext cx="4464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How many people were there at the festival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3391108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are we going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7664" y="357301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think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688" y="3679140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went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3789040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enjoyed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4077072"/>
            <a:ext cx="1872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are travelling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4365104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sounds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672" y="4543236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are you flying  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2465" y="4653136"/>
            <a:ext cx="1321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am leaving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576" y="4797152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are you doing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39752" y="4941168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went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5085184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had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6136" y="5085184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stayed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52292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were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4168" y="5191308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showed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11760" y="5335324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Do you know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5656" y="5445224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Am staying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19672" y="5589240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means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971295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2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683568" y="170080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3568" y="249289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3568" y="285293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3568" y="3861048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3568" y="465313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3568" y="558924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702966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68566230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53138336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643998" cy="235745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Unit 1 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143932" cy="1614494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Window on the World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94966642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7384"/>
            <a:ext cx="91450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1331640" y="3717032"/>
            <a:ext cx="576064" cy="2160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3648" y="4077072"/>
            <a:ext cx="57606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9592" y="4293096"/>
            <a:ext cx="72008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7704" y="4437112"/>
            <a:ext cx="720080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67744" y="4581128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99592" y="4941168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9592" y="5085184"/>
            <a:ext cx="79208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99592" y="5517232"/>
            <a:ext cx="720080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91680" y="6885384"/>
            <a:ext cx="360040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51720" y="5949280"/>
            <a:ext cx="57606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99592" y="6165304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43808" y="6237312"/>
            <a:ext cx="64807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40126" y="4500570"/>
            <a:ext cx="287494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are you doing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2080" y="4725144"/>
            <a:ext cx="144016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 travelling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4797152"/>
            <a:ext cx="79208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want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8144" y="5013176"/>
            <a:ext cx="1008112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love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5157192"/>
            <a:ext cx="1512168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never get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216" y="5301208"/>
            <a:ext cx="1368152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aren’t going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942" y="5500702"/>
            <a:ext cx="1152128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are applying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9190" y="5715016"/>
            <a:ext cx="1296144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don’t think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7950" y="5929330"/>
            <a:ext cx="1296144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do  you need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3636" y="6357958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hope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954937"/>
      </p:ext>
    </p:extLst>
  </p:cSld>
  <p:clrMapOvr>
    <a:masterClrMapping/>
  </p:clrMapOvr>
  <p:transition spd="slow">
    <p:split orient="vert"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0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98988559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1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4584" y="60344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19872" y="4077072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4687252"/>
            <a:ext cx="144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4941168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5119300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5407332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839380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5517232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FF0000"/>
                </a:solidFill>
              </a:rPr>
              <a:t>i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5589240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j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6093296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6343436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k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6631468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6847492"/>
            <a:ext cx="144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4327212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What did you buy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4543236"/>
            <a:ext cx="3024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Who is going to school with Maria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4831268"/>
            <a:ext cx="25922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How many fish did you catch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5047292"/>
            <a:ext cx="2736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Where do you usually go during the summer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5301208"/>
            <a:ext cx="2016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When does Tom go jogging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9752" y="5517232"/>
            <a:ext cx="2736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Which car do they like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53732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3928" y="5983396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how many eggs we need for the cake?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6199420"/>
            <a:ext cx="3384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 tell me how much that  jacket cost?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9912" y="6415444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where is the bus stop is?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5896" y="6631468"/>
            <a:ext cx="29523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tell me why Is Sally crying?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8024" y="6919500"/>
            <a:ext cx="2520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when Kareem’s graduation is?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182207"/>
      </p:ext>
    </p:extLst>
  </p:cSld>
  <p:clrMapOvr>
    <a:masterClrMapping/>
  </p:clrMapOvr>
  <p:transition spd="slow">
    <p:split orient="vert"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78855065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1829</TotalTime>
  <Words>208</Words>
  <Application>Microsoft Office PowerPoint</Application>
  <PresentationFormat>On-screen Show (4:3)</PresentationFormat>
  <Paragraphs>83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Slide 1</vt:lpstr>
      <vt:lpstr>Slide 2</vt:lpstr>
      <vt:lpstr>Slide 3</vt:lpstr>
      <vt:lpstr>Unit 1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ABUMADA</dc:creator>
  <cp:lastModifiedBy>Ekhaa</cp:lastModifiedBy>
  <cp:revision>188</cp:revision>
  <dcterms:created xsi:type="dcterms:W3CDTF">2014-07-14T17:59:03Z</dcterms:created>
  <dcterms:modified xsi:type="dcterms:W3CDTF">2014-08-08T17:01:25Z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2161947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D6.2.8</vt:lpwstr>
  </property>
</Properties>
</file>