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5D1A9"/>
    <a:srgbClr val="45B97D"/>
    <a:srgbClr val="61CBC6"/>
    <a:srgbClr val="3299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005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662" y="-1003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4025636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1"/>
          <a:lstStyle>
            <a:lvl1pPr algn="r">
              <a:defRPr sz="13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645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1"/>
          <a:lstStyle>
            <a:lvl1pPr algn="l">
              <a:defRPr sz="1300"/>
            </a:lvl1pPr>
          </a:lstStyle>
          <a:p>
            <a:fld id="{2128CA45-A047-4CE4-8217-7603D0AD24ED}" type="datetimeFigureOut">
              <a:rPr lang="ar-SA" smtClean="0"/>
              <a:t>10/02/46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057275" y="1279525"/>
            <a:ext cx="4989513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4025636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1" anchor="b"/>
          <a:lstStyle>
            <a:lvl1pPr algn="r">
              <a:defRPr sz="13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645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1" anchor="b"/>
          <a:lstStyle>
            <a:lvl1pPr algn="l">
              <a:defRPr sz="1300"/>
            </a:lvl1pPr>
          </a:lstStyle>
          <a:p>
            <a:fld id="{C5681CD6-7B6A-415C-BA1C-4D93B831FD2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13507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681CD6-7B6A-415C-BA1C-4D93B831FD2F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7278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139-D1C2-4144-B959-3F4AF2CADC84}" type="datetimeFigureOut">
              <a:rPr lang="ar-SA" smtClean="0"/>
              <a:t>10/02/46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DCB7-C051-415D-9D86-2E8AAA9B5E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93110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139-D1C2-4144-B959-3F4AF2CADC84}" type="datetimeFigureOut">
              <a:rPr lang="ar-SA" smtClean="0"/>
              <a:t>10/02/46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DCB7-C051-415D-9D86-2E8AAA9B5E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44446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139-D1C2-4144-B959-3F4AF2CADC84}" type="datetimeFigureOut">
              <a:rPr lang="ar-SA" smtClean="0"/>
              <a:t>10/02/46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DCB7-C051-415D-9D86-2E8AAA9B5E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1084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139-D1C2-4144-B959-3F4AF2CADC84}" type="datetimeFigureOut">
              <a:rPr lang="ar-SA" smtClean="0"/>
              <a:t>10/02/46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DCB7-C051-415D-9D86-2E8AAA9B5E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2376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139-D1C2-4144-B959-3F4AF2CADC84}" type="datetimeFigureOut">
              <a:rPr lang="ar-SA" smtClean="0"/>
              <a:t>10/02/46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DCB7-C051-415D-9D86-2E8AAA9B5E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1502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139-D1C2-4144-B959-3F4AF2CADC84}" type="datetimeFigureOut">
              <a:rPr lang="ar-SA" smtClean="0"/>
              <a:t>10/02/46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DCB7-C051-415D-9D86-2E8AAA9B5E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34025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139-D1C2-4144-B959-3F4AF2CADC84}" type="datetimeFigureOut">
              <a:rPr lang="ar-SA" smtClean="0"/>
              <a:t>10/02/46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DCB7-C051-415D-9D86-2E8AAA9B5E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943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139-D1C2-4144-B959-3F4AF2CADC84}" type="datetimeFigureOut">
              <a:rPr lang="ar-SA" smtClean="0"/>
              <a:t>10/02/46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DCB7-C051-415D-9D86-2E8AAA9B5E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63295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139-D1C2-4144-B959-3F4AF2CADC84}" type="datetimeFigureOut">
              <a:rPr lang="ar-SA" smtClean="0"/>
              <a:t>10/02/46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DCB7-C051-415D-9D86-2E8AAA9B5E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13295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139-D1C2-4144-B959-3F4AF2CADC84}" type="datetimeFigureOut">
              <a:rPr lang="ar-SA" smtClean="0"/>
              <a:t>10/02/46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DCB7-C051-415D-9D86-2E8AAA9B5E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83543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139-D1C2-4144-B959-3F4AF2CADC84}" type="datetimeFigureOut">
              <a:rPr lang="ar-SA" smtClean="0"/>
              <a:t>10/02/46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DCB7-C051-415D-9D86-2E8AAA9B5E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48165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97B139-D1C2-4144-B959-3F4AF2CADC84}" type="datetimeFigureOut">
              <a:rPr lang="ar-SA" smtClean="0"/>
              <a:t>10/02/46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7EDCB7-C051-415D-9D86-2E8AAA9B5E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696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 descr="صورة تحتوي على لقطة شاشة&#10;&#10;تم إنشاء الوصف تلقائياً">
            <a:extLst>
              <a:ext uri="{FF2B5EF4-FFF2-40B4-BE49-F238E27FC236}">
                <a16:creationId xmlns:a16="http://schemas.microsoft.com/office/drawing/2014/main" id="{B09694FA-BBED-04E2-8487-5D08811F483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699" b="-1"/>
          <a:stretch/>
        </p:blipFill>
        <p:spPr>
          <a:xfrm>
            <a:off x="0" y="1396"/>
            <a:ext cx="9906000" cy="1424726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301CE4B0-9A63-7C20-ADFD-96B02CCC7F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061"/>
          <a:stretch/>
        </p:blipFill>
        <p:spPr>
          <a:xfrm>
            <a:off x="0" y="6618487"/>
            <a:ext cx="9766998" cy="239513"/>
          </a:xfrm>
          <a:prstGeom prst="rect">
            <a:avLst/>
          </a:prstGeom>
        </p:spPr>
      </p:pic>
      <p:pic>
        <p:nvPicPr>
          <p:cNvPr id="9" name="صورة 8" descr="صورة تحتوي على لقطة شاشة, الخط, الرسومات, نص&#10;&#10;تم إنشاء الوصف تلقائياً">
            <a:extLst>
              <a:ext uri="{FF2B5EF4-FFF2-40B4-BE49-F238E27FC236}">
                <a16:creationId xmlns:a16="http://schemas.microsoft.com/office/drawing/2014/main" id="{825591FC-6E08-D5D4-0005-47B018E62854}"/>
              </a:ext>
            </a:extLst>
          </p:cNvPr>
          <p:cNvPicPr>
            <a:picLocks noChangeAspect="1"/>
          </p:cNvPicPr>
          <p:nvPr/>
        </p:nvPicPr>
        <p:blipFill>
          <a:blip r:embed="rId5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0115" y="215412"/>
            <a:ext cx="1089463" cy="827533"/>
          </a:xfrm>
          <a:prstGeom prst="rect">
            <a:avLst/>
          </a:prstGeom>
        </p:spPr>
      </p:pic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343EB6F3-4DA8-9B18-1362-88BB80330DC1}"/>
              </a:ext>
            </a:extLst>
          </p:cNvPr>
          <p:cNvCxnSpPr>
            <a:cxnSpLocks/>
          </p:cNvCxnSpPr>
          <p:nvPr/>
        </p:nvCxnSpPr>
        <p:spPr>
          <a:xfrm>
            <a:off x="5006139" y="115825"/>
            <a:ext cx="0" cy="1026707"/>
          </a:xfrm>
          <a:prstGeom prst="line">
            <a:avLst/>
          </a:prstGeom>
          <a:ln w="28575">
            <a:solidFill>
              <a:srgbClr val="32999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3">
            <a:extLst>
              <a:ext uri="{FF2B5EF4-FFF2-40B4-BE49-F238E27FC236}">
                <a16:creationId xmlns:a16="http://schemas.microsoft.com/office/drawing/2014/main" id="{EA8733EE-E997-9E05-0F24-FC7EDD6BC8E8}"/>
              </a:ext>
            </a:extLst>
          </p:cNvPr>
          <p:cNvSpPr txBox="1"/>
          <p:nvPr/>
        </p:nvSpPr>
        <p:spPr>
          <a:xfrm>
            <a:off x="2655514" y="177535"/>
            <a:ext cx="2144419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dirty="0">
                <a:solidFill>
                  <a:schemeClr val="bg1"/>
                </a:solidFill>
                <a:latin typeface="Helvetica Neue W23 for SKY Reg" panose="020B0604020202020204" pitchFamily="34" charset="-78"/>
                <a:cs typeface="Helvetica Neue W23 for SKY Reg" panose="020B0604020202020204" pitchFamily="34" charset="-78"/>
              </a:rPr>
              <a:t>الإدارة العامة للتعليم</a:t>
            </a:r>
          </a:p>
          <a:p>
            <a:pPr algn="r"/>
            <a:r>
              <a:rPr lang="ar-SA" dirty="0">
                <a:solidFill>
                  <a:schemeClr val="bg1"/>
                </a:solidFill>
                <a:latin typeface="Helvetica Neue W23 for SKY Reg" panose="020B0604020202020204" pitchFamily="34" charset="-78"/>
                <a:cs typeface="Helvetica Neue W23 for SKY Reg" panose="020B0604020202020204" pitchFamily="34" charset="-78"/>
              </a:rPr>
              <a:t>مــحــافـظـة الأحــســـاء</a:t>
            </a:r>
          </a:p>
          <a:p>
            <a:pPr algn="r"/>
            <a:r>
              <a:rPr lang="ar-SA" sz="1750" dirty="0">
                <a:solidFill>
                  <a:srgbClr val="2582BF"/>
                </a:solidFill>
                <a:latin typeface="Helvetica Neue W23 for SKY Bd" panose="020B0804020202020204" pitchFamily="34" charset="-78"/>
                <a:cs typeface="Helvetica Neue W23 for SKY Bd" panose="020B0804020202020204" pitchFamily="34" charset="-78"/>
              </a:rPr>
              <a:t>مكتب شمال الأحساء</a:t>
            </a:r>
          </a:p>
        </p:txBody>
      </p:sp>
      <p:sp>
        <p:nvSpPr>
          <p:cNvPr id="13" name="مستطيل: زوايا علوية مستديرة 12">
            <a:extLst>
              <a:ext uri="{FF2B5EF4-FFF2-40B4-BE49-F238E27FC236}">
                <a16:creationId xmlns:a16="http://schemas.microsoft.com/office/drawing/2014/main" id="{1DC491D8-5C51-EDD1-57C4-A63C42D86755}"/>
              </a:ext>
            </a:extLst>
          </p:cNvPr>
          <p:cNvSpPr/>
          <p:nvPr/>
        </p:nvSpPr>
        <p:spPr>
          <a:xfrm flipV="1">
            <a:off x="2142814" y="1229036"/>
            <a:ext cx="5657219" cy="355494"/>
          </a:xfrm>
          <a:prstGeom prst="round2SameRect">
            <a:avLst>
              <a:gd name="adj1" fmla="val 41425"/>
              <a:gd name="adj2" fmla="val 0"/>
            </a:avLst>
          </a:prstGeom>
          <a:solidFill>
            <a:srgbClr val="C0B389"/>
          </a:solidFill>
          <a:ln w="12700">
            <a:solidFill>
              <a:srgbClr val="2582B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F2B9B311-8776-06DC-DB1A-544784D576A6}"/>
              </a:ext>
            </a:extLst>
          </p:cNvPr>
          <p:cNvSpPr txBox="1"/>
          <p:nvPr/>
        </p:nvSpPr>
        <p:spPr>
          <a:xfrm>
            <a:off x="2594986" y="1223045"/>
            <a:ext cx="47495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dirty="0">
                <a:solidFill>
                  <a:srgbClr val="0B3946"/>
                </a:solidFill>
                <a:latin typeface="Helvetica Neue W23 for SKY Reg" panose="020B0604020202020204" pitchFamily="34" charset="-78"/>
                <a:cs typeface="Helvetica Neue W23 for SKY Reg" panose="020B0604020202020204" pitchFamily="34" charset="-78"/>
              </a:rPr>
              <a:t>توزيع منهج ......... للفصل الدراسي الأول 1446هـ</a:t>
            </a:r>
          </a:p>
        </p:txBody>
      </p:sp>
      <p:graphicFrame>
        <p:nvGraphicFramePr>
          <p:cNvPr id="15" name="جدول 14">
            <a:extLst>
              <a:ext uri="{FF2B5EF4-FFF2-40B4-BE49-F238E27FC236}">
                <a16:creationId xmlns:a16="http://schemas.microsoft.com/office/drawing/2014/main" id="{13476D42-26AB-2FF3-AA52-2184235CC6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0197045"/>
              </p:ext>
            </p:extLst>
          </p:nvPr>
        </p:nvGraphicFramePr>
        <p:xfrm>
          <a:off x="7269480" y="1748728"/>
          <a:ext cx="2154240" cy="1365792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34633">
                  <a:extLst>
                    <a:ext uri="{9D8B030D-6E8A-4147-A177-3AD203B41FA5}">
                      <a16:colId xmlns:a16="http://schemas.microsoft.com/office/drawing/2014/main" val="1870441017"/>
                    </a:ext>
                  </a:extLst>
                </a:gridCol>
                <a:gridCol w="1519607">
                  <a:extLst>
                    <a:ext uri="{9D8B030D-6E8A-4147-A177-3AD203B41FA5}">
                      <a16:colId xmlns:a16="http://schemas.microsoft.com/office/drawing/2014/main" val="1548432515"/>
                    </a:ext>
                  </a:extLst>
                </a:gridCol>
              </a:tblGrid>
              <a:tr h="270417">
                <a:tc gridSpan="2"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1100" b="1" kern="1200" dirty="0">
                          <a:solidFill>
                            <a:schemeClr val="tx1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الأسبوع الأول 14-2 / 18-2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1A9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71856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الأحد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9085459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الإثنين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1369508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الثلاثاء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6066953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الأربعاء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7866353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الخميس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60720654"/>
                  </a:ext>
                </a:extLst>
              </a:tr>
            </a:tbl>
          </a:graphicData>
        </a:graphic>
      </p:graphicFrame>
      <p:graphicFrame>
        <p:nvGraphicFramePr>
          <p:cNvPr id="44" name="جدول 43">
            <a:extLst>
              <a:ext uri="{FF2B5EF4-FFF2-40B4-BE49-F238E27FC236}">
                <a16:creationId xmlns:a16="http://schemas.microsoft.com/office/drawing/2014/main" id="{029F6086-C491-CE60-808C-7AB6576E29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4519470"/>
              </p:ext>
            </p:extLst>
          </p:nvPr>
        </p:nvGraphicFramePr>
        <p:xfrm>
          <a:off x="5008560" y="1748728"/>
          <a:ext cx="2154240" cy="1365792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34633">
                  <a:extLst>
                    <a:ext uri="{9D8B030D-6E8A-4147-A177-3AD203B41FA5}">
                      <a16:colId xmlns:a16="http://schemas.microsoft.com/office/drawing/2014/main" val="1870441017"/>
                    </a:ext>
                  </a:extLst>
                </a:gridCol>
                <a:gridCol w="1519607">
                  <a:extLst>
                    <a:ext uri="{9D8B030D-6E8A-4147-A177-3AD203B41FA5}">
                      <a16:colId xmlns:a16="http://schemas.microsoft.com/office/drawing/2014/main" val="1548432515"/>
                    </a:ext>
                  </a:extLst>
                </a:gridCol>
              </a:tblGrid>
              <a:tr h="270417">
                <a:tc gridSpan="2"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1100" b="1" kern="1200" dirty="0">
                          <a:solidFill>
                            <a:schemeClr val="tx1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الأسبوع الثاني 21-2 / 25-2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1A9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71856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الأحد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9085459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الإثنين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1369508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الثلاثاء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6066953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الأربعاء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7866353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الخميس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60720654"/>
                  </a:ext>
                </a:extLst>
              </a:tr>
            </a:tbl>
          </a:graphicData>
        </a:graphic>
      </p:graphicFrame>
      <p:graphicFrame>
        <p:nvGraphicFramePr>
          <p:cNvPr id="45" name="جدول 44">
            <a:extLst>
              <a:ext uri="{FF2B5EF4-FFF2-40B4-BE49-F238E27FC236}">
                <a16:creationId xmlns:a16="http://schemas.microsoft.com/office/drawing/2014/main" id="{35D84F3D-7ACF-31AF-4060-76DC95482F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02553"/>
              </p:ext>
            </p:extLst>
          </p:nvPr>
        </p:nvGraphicFramePr>
        <p:xfrm>
          <a:off x="2747640" y="1748728"/>
          <a:ext cx="2154240" cy="1365792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34633">
                  <a:extLst>
                    <a:ext uri="{9D8B030D-6E8A-4147-A177-3AD203B41FA5}">
                      <a16:colId xmlns:a16="http://schemas.microsoft.com/office/drawing/2014/main" val="1870441017"/>
                    </a:ext>
                  </a:extLst>
                </a:gridCol>
                <a:gridCol w="1519607">
                  <a:extLst>
                    <a:ext uri="{9D8B030D-6E8A-4147-A177-3AD203B41FA5}">
                      <a16:colId xmlns:a16="http://schemas.microsoft.com/office/drawing/2014/main" val="1548432515"/>
                    </a:ext>
                  </a:extLst>
                </a:gridCol>
              </a:tblGrid>
              <a:tr h="270417">
                <a:tc gridSpan="2"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1100" b="1" kern="1200" dirty="0">
                          <a:solidFill>
                            <a:schemeClr val="tx1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الأسبوع الثالث 28-2 / 02-3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1A9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71856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الأحد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9085459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الإثنين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1369508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الثلاثاء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6066953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الأربعاء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7866353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الخميس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60720654"/>
                  </a:ext>
                </a:extLst>
              </a:tr>
            </a:tbl>
          </a:graphicData>
        </a:graphic>
      </p:graphicFrame>
      <p:graphicFrame>
        <p:nvGraphicFramePr>
          <p:cNvPr id="46" name="جدول 45">
            <a:extLst>
              <a:ext uri="{FF2B5EF4-FFF2-40B4-BE49-F238E27FC236}">
                <a16:creationId xmlns:a16="http://schemas.microsoft.com/office/drawing/2014/main" id="{127A391F-A633-FB25-8FEF-0B4579A85C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707115"/>
              </p:ext>
            </p:extLst>
          </p:nvPr>
        </p:nvGraphicFramePr>
        <p:xfrm>
          <a:off x="486720" y="1748728"/>
          <a:ext cx="2154240" cy="1365792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34633">
                  <a:extLst>
                    <a:ext uri="{9D8B030D-6E8A-4147-A177-3AD203B41FA5}">
                      <a16:colId xmlns:a16="http://schemas.microsoft.com/office/drawing/2014/main" val="1870441017"/>
                    </a:ext>
                  </a:extLst>
                </a:gridCol>
                <a:gridCol w="1519607">
                  <a:extLst>
                    <a:ext uri="{9D8B030D-6E8A-4147-A177-3AD203B41FA5}">
                      <a16:colId xmlns:a16="http://schemas.microsoft.com/office/drawing/2014/main" val="1548432515"/>
                    </a:ext>
                  </a:extLst>
                </a:gridCol>
              </a:tblGrid>
              <a:tr h="270417">
                <a:tc gridSpan="2"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1100" b="1" kern="1200" dirty="0">
                          <a:solidFill>
                            <a:schemeClr val="tx1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الأسبوع الرابع 05-3 / 09-3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1A9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71856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الأحد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9085459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الإثنين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1369508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الثلاثاء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6066953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الأربعاء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7866353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الخميس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60720654"/>
                  </a:ext>
                </a:extLst>
              </a:tr>
            </a:tbl>
          </a:graphicData>
        </a:graphic>
      </p:graphicFrame>
      <p:graphicFrame>
        <p:nvGraphicFramePr>
          <p:cNvPr id="47" name="جدول 46">
            <a:extLst>
              <a:ext uri="{FF2B5EF4-FFF2-40B4-BE49-F238E27FC236}">
                <a16:creationId xmlns:a16="http://schemas.microsoft.com/office/drawing/2014/main" id="{C1DCEB09-7B78-C1A6-DD76-4DAF86401D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0765964"/>
              </p:ext>
            </p:extLst>
          </p:nvPr>
        </p:nvGraphicFramePr>
        <p:xfrm>
          <a:off x="7262820" y="3225378"/>
          <a:ext cx="2154240" cy="1365792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34633">
                  <a:extLst>
                    <a:ext uri="{9D8B030D-6E8A-4147-A177-3AD203B41FA5}">
                      <a16:colId xmlns:a16="http://schemas.microsoft.com/office/drawing/2014/main" val="1870441017"/>
                    </a:ext>
                  </a:extLst>
                </a:gridCol>
                <a:gridCol w="1519607">
                  <a:extLst>
                    <a:ext uri="{9D8B030D-6E8A-4147-A177-3AD203B41FA5}">
                      <a16:colId xmlns:a16="http://schemas.microsoft.com/office/drawing/2014/main" val="1548432515"/>
                    </a:ext>
                  </a:extLst>
                </a:gridCol>
              </a:tblGrid>
              <a:tr h="270417">
                <a:tc gridSpan="2"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1100" b="1" kern="1200" dirty="0">
                          <a:solidFill>
                            <a:schemeClr val="tx1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الأسبوع الخامس 12-3 / 16-3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1A9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71856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الأحد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9085459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الإثنين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1369508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الثلاثاء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6066953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الأربعاء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7866353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الخميس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60720654"/>
                  </a:ext>
                </a:extLst>
              </a:tr>
            </a:tbl>
          </a:graphicData>
        </a:graphic>
      </p:graphicFrame>
      <p:graphicFrame>
        <p:nvGraphicFramePr>
          <p:cNvPr id="48" name="جدول 47">
            <a:extLst>
              <a:ext uri="{FF2B5EF4-FFF2-40B4-BE49-F238E27FC236}">
                <a16:creationId xmlns:a16="http://schemas.microsoft.com/office/drawing/2014/main" id="{38F97A6A-A128-693D-AE15-AE1C680194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0705458"/>
              </p:ext>
            </p:extLst>
          </p:nvPr>
        </p:nvGraphicFramePr>
        <p:xfrm>
          <a:off x="5001900" y="3225378"/>
          <a:ext cx="2154240" cy="1365792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34633">
                  <a:extLst>
                    <a:ext uri="{9D8B030D-6E8A-4147-A177-3AD203B41FA5}">
                      <a16:colId xmlns:a16="http://schemas.microsoft.com/office/drawing/2014/main" val="1870441017"/>
                    </a:ext>
                  </a:extLst>
                </a:gridCol>
                <a:gridCol w="1519607">
                  <a:extLst>
                    <a:ext uri="{9D8B030D-6E8A-4147-A177-3AD203B41FA5}">
                      <a16:colId xmlns:a16="http://schemas.microsoft.com/office/drawing/2014/main" val="1548432515"/>
                    </a:ext>
                  </a:extLst>
                </a:gridCol>
              </a:tblGrid>
              <a:tr h="270417">
                <a:tc gridSpan="2"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1100" b="1" kern="1200" dirty="0">
                          <a:solidFill>
                            <a:schemeClr val="tx1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الأسبوع السادس 19-3 / 23-3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1A9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71856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الأحد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9085459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الإثنين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369508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الثلاثاء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6066953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الأربعاء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7866353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الخميس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60720654"/>
                  </a:ext>
                </a:extLst>
              </a:tr>
            </a:tbl>
          </a:graphicData>
        </a:graphic>
      </p:graphicFrame>
      <p:graphicFrame>
        <p:nvGraphicFramePr>
          <p:cNvPr id="49" name="جدول 48">
            <a:extLst>
              <a:ext uri="{FF2B5EF4-FFF2-40B4-BE49-F238E27FC236}">
                <a16:creationId xmlns:a16="http://schemas.microsoft.com/office/drawing/2014/main" id="{B6F6C27E-AE9D-1D33-EFAB-C60A5CD230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9857119"/>
              </p:ext>
            </p:extLst>
          </p:nvPr>
        </p:nvGraphicFramePr>
        <p:xfrm>
          <a:off x="2740980" y="3225378"/>
          <a:ext cx="2154240" cy="1365792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34633">
                  <a:extLst>
                    <a:ext uri="{9D8B030D-6E8A-4147-A177-3AD203B41FA5}">
                      <a16:colId xmlns:a16="http://schemas.microsoft.com/office/drawing/2014/main" val="1870441017"/>
                    </a:ext>
                  </a:extLst>
                </a:gridCol>
                <a:gridCol w="1519607">
                  <a:extLst>
                    <a:ext uri="{9D8B030D-6E8A-4147-A177-3AD203B41FA5}">
                      <a16:colId xmlns:a16="http://schemas.microsoft.com/office/drawing/2014/main" val="1548432515"/>
                    </a:ext>
                  </a:extLst>
                </a:gridCol>
              </a:tblGrid>
              <a:tr h="270417">
                <a:tc gridSpan="2"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1100" b="1" kern="1200" dirty="0">
                          <a:solidFill>
                            <a:schemeClr val="tx1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الأسبوع السابع 26-3 / 30-3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1A9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71856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الأحد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9085459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الإثنين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1369508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الثلاثاء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6066953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الأربعاء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7866353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الخميس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60720654"/>
                  </a:ext>
                </a:extLst>
              </a:tr>
            </a:tbl>
          </a:graphicData>
        </a:graphic>
      </p:graphicFrame>
      <p:graphicFrame>
        <p:nvGraphicFramePr>
          <p:cNvPr id="50" name="جدول 49">
            <a:extLst>
              <a:ext uri="{FF2B5EF4-FFF2-40B4-BE49-F238E27FC236}">
                <a16:creationId xmlns:a16="http://schemas.microsoft.com/office/drawing/2014/main" id="{45E90C7C-132C-84E7-9AA7-6F2A0A70A0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287460"/>
              </p:ext>
            </p:extLst>
          </p:nvPr>
        </p:nvGraphicFramePr>
        <p:xfrm>
          <a:off x="480060" y="3225378"/>
          <a:ext cx="2154240" cy="1365792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34633">
                  <a:extLst>
                    <a:ext uri="{9D8B030D-6E8A-4147-A177-3AD203B41FA5}">
                      <a16:colId xmlns:a16="http://schemas.microsoft.com/office/drawing/2014/main" val="1870441017"/>
                    </a:ext>
                  </a:extLst>
                </a:gridCol>
                <a:gridCol w="1519607">
                  <a:extLst>
                    <a:ext uri="{9D8B030D-6E8A-4147-A177-3AD203B41FA5}">
                      <a16:colId xmlns:a16="http://schemas.microsoft.com/office/drawing/2014/main" val="1548432515"/>
                    </a:ext>
                  </a:extLst>
                </a:gridCol>
              </a:tblGrid>
              <a:tr h="270417">
                <a:tc gridSpan="2"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1100" b="1" kern="1200" dirty="0">
                          <a:solidFill>
                            <a:schemeClr val="tx1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الأسبوع الثامن 03-4 / 07-4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1A9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71856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الأحد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9085459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الإثنين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1369508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الثلاثاء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6066953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الأربعاء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7866353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الخميس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60720654"/>
                  </a:ext>
                </a:extLst>
              </a:tr>
            </a:tbl>
          </a:graphicData>
        </a:graphic>
      </p:graphicFrame>
      <p:graphicFrame>
        <p:nvGraphicFramePr>
          <p:cNvPr id="51" name="جدول 50">
            <a:extLst>
              <a:ext uri="{FF2B5EF4-FFF2-40B4-BE49-F238E27FC236}">
                <a16:creationId xmlns:a16="http://schemas.microsoft.com/office/drawing/2014/main" id="{7C052852-7F79-9570-64AB-056E948CAA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5735798"/>
              </p:ext>
            </p:extLst>
          </p:nvPr>
        </p:nvGraphicFramePr>
        <p:xfrm>
          <a:off x="7262820" y="4694181"/>
          <a:ext cx="2154240" cy="1365792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34633">
                  <a:extLst>
                    <a:ext uri="{9D8B030D-6E8A-4147-A177-3AD203B41FA5}">
                      <a16:colId xmlns:a16="http://schemas.microsoft.com/office/drawing/2014/main" val="1870441017"/>
                    </a:ext>
                  </a:extLst>
                </a:gridCol>
                <a:gridCol w="1519607">
                  <a:extLst>
                    <a:ext uri="{9D8B030D-6E8A-4147-A177-3AD203B41FA5}">
                      <a16:colId xmlns:a16="http://schemas.microsoft.com/office/drawing/2014/main" val="1548432515"/>
                    </a:ext>
                  </a:extLst>
                </a:gridCol>
              </a:tblGrid>
              <a:tr h="270417">
                <a:tc gridSpan="2"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1100" b="1" kern="1200" dirty="0">
                          <a:solidFill>
                            <a:schemeClr val="tx1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الأسبوع التاسع 10-4 / 14-4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1A9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71856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الأحد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9085459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الإثنين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1369508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الثلاثاء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6066953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الأربعاء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7866353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الخميس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0720654"/>
                  </a:ext>
                </a:extLst>
              </a:tr>
            </a:tbl>
          </a:graphicData>
        </a:graphic>
      </p:graphicFrame>
      <p:graphicFrame>
        <p:nvGraphicFramePr>
          <p:cNvPr id="52" name="جدول 51">
            <a:extLst>
              <a:ext uri="{FF2B5EF4-FFF2-40B4-BE49-F238E27FC236}">
                <a16:creationId xmlns:a16="http://schemas.microsoft.com/office/drawing/2014/main" id="{C45AD9EB-6F31-B682-A584-B9D10E33AC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241372"/>
              </p:ext>
            </p:extLst>
          </p:nvPr>
        </p:nvGraphicFramePr>
        <p:xfrm>
          <a:off x="5001900" y="4694181"/>
          <a:ext cx="2154240" cy="1365792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34633">
                  <a:extLst>
                    <a:ext uri="{9D8B030D-6E8A-4147-A177-3AD203B41FA5}">
                      <a16:colId xmlns:a16="http://schemas.microsoft.com/office/drawing/2014/main" val="1870441017"/>
                    </a:ext>
                  </a:extLst>
                </a:gridCol>
                <a:gridCol w="1519607">
                  <a:extLst>
                    <a:ext uri="{9D8B030D-6E8A-4147-A177-3AD203B41FA5}">
                      <a16:colId xmlns:a16="http://schemas.microsoft.com/office/drawing/2014/main" val="1548432515"/>
                    </a:ext>
                  </a:extLst>
                </a:gridCol>
              </a:tblGrid>
              <a:tr h="270417">
                <a:tc gridSpan="2"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1100" b="1" kern="1200" dirty="0">
                          <a:solidFill>
                            <a:schemeClr val="tx1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الأسبوع العاشر 17-4 / 22-4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1A9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71856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الأحد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9085459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الإثنين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1369508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الثلاثاء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6066953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الأربعاء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7866353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الخميس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60720654"/>
                  </a:ext>
                </a:extLst>
              </a:tr>
            </a:tbl>
          </a:graphicData>
        </a:graphic>
      </p:graphicFrame>
      <p:graphicFrame>
        <p:nvGraphicFramePr>
          <p:cNvPr id="53" name="جدول 52">
            <a:extLst>
              <a:ext uri="{FF2B5EF4-FFF2-40B4-BE49-F238E27FC236}">
                <a16:creationId xmlns:a16="http://schemas.microsoft.com/office/drawing/2014/main" id="{1186EF11-59D4-2B1F-C345-D768CB6CF4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446073"/>
              </p:ext>
            </p:extLst>
          </p:nvPr>
        </p:nvGraphicFramePr>
        <p:xfrm>
          <a:off x="2740980" y="4694181"/>
          <a:ext cx="2154240" cy="1365792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34633">
                  <a:extLst>
                    <a:ext uri="{9D8B030D-6E8A-4147-A177-3AD203B41FA5}">
                      <a16:colId xmlns:a16="http://schemas.microsoft.com/office/drawing/2014/main" val="1870441017"/>
                    </a:ext>
                  </a:extLst>
                </a:gridCol>
                <a:gridCol w="1519607">
                  <a:extLst>
                    <a:ext uri="{9D8B030D-6E8A-4147-A177-3AD203B41FA5}">
                      <a16:colId xmlns:a16="http://schemas.microsoft.com/office/drawing/2014/main" val="1548432515"/>
                    </a:ext>
                  </a:extLst>
                </a:gridCol>
              </a:tblGrid>
              <a:tr h="270417">
                <a:tc gridSpan="2"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1100" b="1" kern="1200" dirty="0">
                          <a:solidFill>
                            <a:schemeClr val="tx1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الأسبوع الحادي عشر 24-4 / 28-4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1A9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71856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الأحد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9085459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الإثنين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1369508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الثلاثاء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6066953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الأربعاء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7866353"/>
                  </a:ext>
                </a:extLst>
              </a:tr>
              <a:tr h="167367">
                <a:tc>
                  <a:txBody>
                    <a:bodyPr/>
                    <a:lstStyle/>
                    <a:p>
                      <a:pPr algn="ctr" rtl="1">
                        <a:lnSpc>
                          <a:spcPts val="900"/>
                        </a:lnSpc>
                      </a:pPr>
                      <a:r>
                        <a:rPr lang="ar-SA" sz="900" kern="1200" dirty="0">
                          <a:solidFill>
                            <a:srgbClr val="0B3946"/>
                          </a:solidFill>
                          <a:latin typeface="Helvetica Neue W23 for SKY Reg" panose="020B0604020202020204" pitchFamily="34" charset="-78"/>
                          <a:ea typeface="+mn-ea"/>
                          <a:cs typeface="Helvetica Neue W23 for SKY Reg" panose="020B0604020202020204" pitchFamily="34" charset="-78"/>
                        </a:rPr>
                        <a:t>الخميس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900"/>
                        </a:lnSpc>
                      </a:pPr>
                      <a:endParaRPr lang="ar-SA" sz="1100" kern="1200" dirty="0">
                        <a:solidFill>
                          <a:srgbClr val="0B3946"/>
                        </a:solidFill>
                        <a:latin typeface="Helvetica Neue W23 for SKY Reg" panose="020B0604020202020204" pitchFamily="34" charset="-78"/>
                        <a:ea typeface="+mn-ea"/>
                        <a:cs typeface="Helvetica Neue W23 for SKY Reg" panose="020B0604020202020204" pitchFamily="34" charset="-7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60720654"/>
                  </a:ext>
                </a:extLst>
              </a:tr>
            </a:tbl>
          </a:graphicData>
        </a:graphic>
      </p:graphicFrame>
      <p:sp>
        <p:nvSpPr>
          <p:cNvPr id="62" name="مربع نص 61">
            <a:extLst>
              <a:ext uri="{FF2B5EF4-FFF2-40B4-BE49-F238E27FC236}">
                <a16:creationId xmlns:a16="http://schemas.microsoft.com/office/drawing/2014/main" id="{3592293C-6E86-1CD6-F4E3-05FAEC0223F8}"/>
              </a:ext>
            </a:extLst>
          </p:cNvPr>
          <p:cNvSpPr txBox="1"/>
          <p:nvPr/>
        </p:nvSpPr>
        <p:spPr>
          <a:xfrm>
            <a:off x="6289578" y="6218793"/>
            <a:ext cx="254508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400" b="1" dirty="0">
                <a:latin typeface="Helvetica Neue W23 for SKY Reg" panose="020B0604020202020204" pitchFamily="34" charset="-78"/>
                <a:cs typeface="Helvetica Neue W23 for SKY Reg" panose="020B0604020202020204" pitchFamily="34" charset="-78"/>
              </a:rPr>
              <a:t>المعلم / تركي أحمد المحيسن</a:t>
            </a:r>
          </a:p>
        </p:txBody>
      </p:sp>
      <p:sp>
        <p:nvSpPr>
          <p:cNvPr id="63" name="مربع نص 62">
            <a:extLst>
              <a:ext uri="{FF2B5EF4-FFF2-40B4-BE49-F238E27FC236}">
                <a16:creationId xmlns:a16="http://schemas.microsoft.com/office/drawing/2014/main" id="{39C434C1-D5BD-F34F-0E9A-82CF77F68011}"/>
              </a:ext>
            </a:extLst>
          </p:cNvPr>
          <p:cNvSpPr txBox="1"/>
          <p:nvPr/>
        </p:nvSpPr>
        <p:spPr>
          <a:xfrm>
            <a:off x="3622680" y="6218794"/>
            <a:ext cx="254508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400" b="1" dirty="0">
                <a:latin typeface="Helvetica Neue W23 for SKY Reg" panose="020B0604020202020204" pitchFamily="34" charset="-78"/>
                <a:cs typeface="Helvetica Neue W23 for SKY Reg" panose="020B0604020202020204" pitchFamily="34" charset="-78"/>
              </a:rPr>
              <a:t>مدير المدرسة / 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381717083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نسق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205</TotalTime>
  <Words>136</Words>
  <Application>Microsoft Office PowerPoint</Application>
  <PresentationFormat>A4 Paper (210x297 mm)‎</PresentationFormat>
  <Paragraphs>73</Paragraphs>
  <Slides>1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Helvetica Neue W23 for SKY Bd</vt:lpstr>
      <vt:lpstr>Helvetica Neue W23 for SKY Reg</vt:lpstr>
      <vt:lpstr>نسق Office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jer_zoop_u29</dc:creator>
  <cp:lastModifiedBy>jer_zoop_u29</cp:lastModifiedBy>
  <cp:revision>8</cp:revision>
  <cp:lastPrinted>2024-08-15T07:32:41Z</cp:lastPrinted>
  <dcterms:created xsi:type="dcterms:W3CDTF">2024-08-15T04:07:32Z</dcterms:created>
  <dcterms:modified xsi:type="dcterms:W3CDTF">2024-08-15T07:33:20Z</dcterms:modified>
</cp:coreProperties>
</file>