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60" r:id="rId6"/>
    <p:sldId id="261" r:id="rId7"/>
    <p:sldId id="257" r:id="rId8"/>
    <p:sldId id="258" r:id="rId9"/>
    <p:sldId id="259" r:id="rId10"/>
  </p:sldIdLst>
  <p:sldSz cx="6858000" cy="9906000" type="A4"/>
  <p:notesSz cx="6858000" cy="10001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68" d="100"/>
          <a:sy n="68" d="100"/>
        </p:scale>
        <p:origin x="-1932" y="64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102"/>
      </p:cViewPr>
      <p:guideLst>
        <p:guide orient="horz" pos="315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32013" y="750888"/>
            <a:ext cx="2593975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50594"/>
            <a:ext cx="5486400" cy="4500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9451"/>
            <a:ext cx="2971800" cy="500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99451"/>
            <a:ext cx="2971800" cy="500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49B7A4-D5F5-4884-91C4-A42340ABDC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12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63F6C-B952-4990-95E2-E372628A5EB4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582B-085A-4A57-8EE4-29959CBCC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63F6C-B952-4990-95E2-E372628A5EB4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582B-085A-4A57-8EE4-29959CBCC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63F6C-B952-4990-95E2-E372628A5EB4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582B-085A-4A57-8EE4-29959CBCC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63F6C-B952-4990-95E2-E372628A5EB4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582B-085A-4A57-8EE4-29959CBCC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63F6C-B952-4990-95E2-E372628A5EB4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582B-085A-4A57-8EE4-29959CBCC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63F6C-B952-4990-95E2-E372628A5EB4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582B-085A-4A57-8EE4-29959CBCC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63F6C-B952-4990-95E2-E372628A5EB4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582B-085A-4A57-8EE4-29959CBCC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63F6C-B952-4990-95E2-E372628A5EB4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582B-085A-4A57-8EE4-29959CBCC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63F6C-B952-4990-95E2-E372628A5EB4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582B-085A-4A57-8EE4-29959CBCC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63F6C-B952-4990-95E2-E372628A5EB4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582B-085A-4A57-8EE4-29959CBCC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63F6C-B952-4990-95E2-E372628A5EB4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582B-085A-4A57-8EE4-29959CBCC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63F6C-B952-4990-95E2-E372628A5EB4}" type="datetimeFigureOut">
              <a:rPr lang="en-US" smtClean="0"/>
              <a:pPr/>
              <a:t>11/13/2012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E582B-085A-4A57-8EE4-29959CBCC5D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44016" y="416496"/>
            <a:ext cx="6525344" cy="9073008"/>
            <a:chOff x="260648" y="416496"/>
            <a:chExt cx="6192688" cy="9073008"/>
          </a:xfrm>
        </p:grpSpPr>
        <p:grpSp>
          <p:nvGrpSpPr>
            <p:cNvPr id="8" name="Group 5"/>
            <p:cNvGrpSpPr/>
            <p:nvPr/>
          </p:nvGrpSpPr>
          <p:grpSpPr>
            <a:xfrm>
              <a:off x="260648" y="416496"/>
              <a:ext cx="6192688" cy="1296144"/>
              <a:chOff x="260648" y="488504"/>
              <a:chExt cx="6192688" cy="1296144"/>
            </a:xfrm>
          </p:grpSpPr>
          <p:sp>
            <p:nvSpPr>
              <p:cNvPr id="27" name="Rectangle 3"/>
              <p:cNvSpPr/>
              <p:nvPr/>
            </p:nvSpPr>
            <p:spPr>
              <a:xfrm>
                <a:off x="260648" y="488504"/>
                <a:ext cx="3096344" cy="129614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Rectangle 4"/>
              <p:cNvSpPr/>
              <p:nvPr/>
            </p:nvSpPr>
            <p:spPr>
              <a:xfrm>
                <a:off x="3356992" y="488504"/>
                <a:ext cx="3096344" cy="129614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9" name="Group 6"/>
            <p:cNvGrpSpPr/>
            <p:nvPr/>
          </p:nvGrpSpPr>
          <p:grpSpPr>
            <a:xfrm>
              <a:off x="260648" y="1712640"/>
              <a:ext cx="6192688" cy="1296144"/>
              <a:chOff x="260648" y="488504"/>
              <a:chExt cx="6192688" cy="1296144"/>
            </a:xfrm>
          </p:grpSpPr>
          <p:sp>
            <p:nvSpPr>
              <p:cNvPr id="25" name="Rectangle 7"/>
              <p:cNvSpPr/>
              <p:nvPr/>
            </p:nvSpPr>
            <p:spPr>
              <a:xfrm>
                <a:off x="260648" y="488504"/>
                <a:ext cx="3096344" cy="129614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Rectangle 8"/>
              <p:cNvSpPr/>
              <p:nvPr/>
            </p:nvSpPr>
            <p:spPr>
              <a:xfrm>
                <a:off x="3356992" y="488504"/>
                <a:ext cx="3096344" cy="129614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260648" y="3008784"/>
              <a:ext cx="6192688" cy="1296144"/>
              <a:chOff x="260648" y="488504"/>
              <a:chExt cx="6192688" cy="1296144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260648" y="488504"/>
                <a:ext cx="3096344" cy="129614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356992" y="488504"/>
                <a:ext cx="3096344" cy="129614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1" name="Group 12"/>
            <p:cNvGrpSpPr/>
            <p:nvPr/>
          </p:nvGrpSpPr>
          <p:grpSpPr>
            <a:xfrm>
              <a:off x="260648" y="4304928"/>
              <a:ext cx="6192688" cy="1296144"/>
              <a:chOff x="260648" y="488504"/>
              <a:chExt cx="6192688" cy="1296144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260648" y="488504"/>
                <a:ext cx="3096344" cy="129614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356992" y="488504"/>
                <a:ext cx="3096344" cy="129614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15"/>
            <p:cNvGrpSpPr/>
            <p:nvPr/>
          </p:nvGrpSpPr>
          <p:grpSpPr>
            <a:xfrm>
              <a:off x="260648" y="5601072"/>
              <a:ext cx="6192688" cy="1296144"/>
              <a:chOff x="260648" y="488504"/>
              <a:chExt cx="6192688" cy="1296144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260648" y="488504"/>
                <a:ext cx="3096344" cy="129614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356992" y="488504"/>
                <a:ext cx="3096344" cy="129614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3" name="Group 18"/>
            <p:cNvGrpSpPr/>
            <p:nvPr/>
          </p:nvGrpSpPr>
          <p:grpSpPr>
            <a:xfrm>
              <a:off x="260648" y="6897216"/>
              <a:ext cx="6192688" cy="1296144"/>
              <a:chOff x="260648" y="488504"/>
              <a:chExt cx="6192688" cy="1296144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260648" y="488504"/>
                <a:ext cx="3096344" cy="129614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3356992" y="488504"/>
                <a:ext cx="3096344" cy="129614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4" name="Group 21"/>
            <p:cNvGrpSpPr/>
            <p:nvPr/>
          </p:nvGrpSpPr>
          <p:grpSpPr>
            <a:xfrm>
              <a:off x="260648" y="8193360"/>
              <a:ext cx="6192688" cy="1296144"/>
              <a:chOff x="260648" y="488504"/>
              <a:chExt cx="6192688" cy="1296144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260648" y="488504"/>
                <a:ext cx="3096344" cy="129614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356992" y="488504"/>
                <a:ext cx="3096344" cy="129614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officeoneuae.com/images/7838%20deli.jpg" TargetMode="External"/><Relationship Id="rId13" Type="http://schemas.openxmlformats.org/officeDocument/2006/relationships/image" Target="../media/image9.jpeg"/><Relationship Id="rId18" Type="http://schemas.openxmlformats.org/officeDocument/2006/relationships/image" Target="../media/image14.jpeg"/><Relationship Id="rId3" Type="http://schemas.openxmlformats.org/officeDocument/2006/relationships/image" Target="../media/image2.png"/><Relationship Id="rId7" Type="http://schemas.openxmlformats.org/officeDocument/2006/relationships/image" Target="../media/image4.jpeg"/><Relationship Id="rId12" Type="http://schemas.openxmlformats.org/officeDocument/2006/relationships/image" Target="../media/image8.png"/><Relationship Id="rId17" Type="http://schemas.openxmlformats.org/officeDocument/2006/relationships/image" Target="../media/image13.jpeg"/><Relationship Id="rId2" Type="http://schemas.openxmlformats.org/officeDocument/2006/relationships/image" Target="../media/image1.jpeg"/><Relationship Id="rId16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officeoneuae.com/images/4404.jpeg" TargetMode="External"/><Relationship Id="rId11" Type="http://schemas.openxmlformats.org/officeDocument/2006/relationships/image" Target="../media/image7.jpeg"/><Relationship Id="rId5" Type="http://schemas.openxmlformats.org/officeDocument/2006/relationships/image" Target="../media/image3.jpeg"/><Relationship Id="rId15" Type="http://schemas.openxmlformats.org/officeDocument/2006/relationships/image" Target="../media/image11.jpeg"/><Relationship Id="rId10" Type="http://schemas.openxmlformats.org/officeDocument/2006/relationships/image" Target="../media/image6.jpeg"/><Relationship Id="rId19" Type="http://schemas.openxmlformats.org/officeDocument/2006/relationships/image" Target="../media/image15.jpeg"/><Relationship Id="rId4" Type="http://schemas.openxmlformats.org/officeDocument/2006/relationships/hyperlink" Target="http://www.chinawholesalegift.com/Office-Stationery-Gifts/WHITE-BOARD/magnetic-white-board/Aluminium-frame-Magnetic-White-Board-165404409.htm" TargetMode="External"/><Relationship Id="rId9" Type="http://schemas.openxmlformats.org/officeDocument/2006/relationships/image" Target="../media/image5.jpeg"/><Relationship Id="rId1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hyperlink" Target="http://www.officeoneuae.com/images/4404.jpeg" TargetMode="External"/><Relationship Id="rId7" Type="http://schemas.openxmlformats.org/officeDocument/2006/relationships/hyperlink" Target="http://www.samsclub.com/sams/shop/product.jsp?productId=145466" TargetMode="External"/><Relationship Id="rId12" Type="http://schemas.openxmlformats.org/officeDocument/2006/relationships/image" Target="../media/image2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11" Type="http://schemas.openxmlformats.org/officeDocument/2006/relationships/image" Target="../media/image20.jpeg"/><Relationship Id="rId5" Type="http://schemas.openxmlformats.org/officeDocument/2006/relationships/image" Target="../media/image16.jpeg"/><Relationship Id="rId10" Type="http://schemas.openxmlformats.org/officeDocument/2006/relationships/image" Target="../media/image19.jpeg"/><Relationship Id="rId4" Type="http://schemas.openxmlformats.org/officeDocument/2006/relationships/image" Target="../media/image4.jpeg"/><Relationship Id="rId9" Type="http://schemas.openxmlformats.org/officeDocument/2006/relationships/image" Target="../media/image1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eg"/><Relationship Id="rId3" Type="http://schemas.openxmlformats.org/officeDocument/2006/relationships/image" Target="../media/image23.jpeg"/><Relationship Id="rId7" Type="http://schemas.openxmlformats.org/officeDocument/2006/relationships/image" Target="../media/image25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4.jpeg"/><Relationship Id="rId4" Type="http://schemas.openxmlformats.org/officeDocument/2006/relationships/hyperlink" Target="http://www.officeoneuae.com/images/4404.jpeg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amsclub.com/sams/shop/product.jsp?productId=145466" TargetMode="External"/><Relationship Id="rId13" Type="http://schemas.openxmlformats.org/officeDocument/2006/relationships/image" Target="../media/image33.jpeg"/><Relationship Id="rId3" Type="http://schemas.openxmlformats.org/officeDocument/2006/relationships/image" Target="../media/image27.jpeg"/><Relationship Id="rId7" Type="http://schemas.openxmlformats.org/officeDocument/2006/relationships/image" Target="../media/image16.jpeg"/><Relationship Id="rId12" Type="http://schemas.openxmlformats.org/officeDocument/2006/relationships/image" Target="../media/image32.jpeg"/><Relationship Id="rId2" Type="http://schemas.openxmlformats.org/officeDocument/2006/relationships/hyperlink" Target="http://www.officeoneuae.com/images/0107.jpg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jpeg"/><Relationship Id="rId11" Type="http://schemas.openxmlformats.org/officeDocument/2006/relationships/image" Target="../media/image31.jpeg"/><Relationship Id="rId5" Type="http://schemas.openxmlformats.org/officeDocument/2006/relationships/image" Target="../media/image28.jpeg"/><Relationship Id="rId10" Type="http://schemas.openxmlformats.org/officeDocument/2006/relationships/image" Target="../media/image30.jpeg"/><Relationship Id="rId4" Type="http://schemas.openxmlformats.org/officeDocument/2006/relationships/hyperlink" Target="http://www.officeoneuae.com/images/C-40.jpg" TargetMode="External"/><Relationship Id="rId9" Type="http://schemas.openxmlformats.org/officeDocument/2006/relationships/image" Target="../media/image17.jpeg"/><Relationship Id="rId14" Type="http://schemas.openxmlformats.org/officeDocument/2006/relationships/image" Target="../media/image3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/>
        </p:nvGrpSpPr>
        <p:grpSpPr>
          <a:xfrm>
            <a:off x="3573016" y="1064568"/>
            <a:ext cx="792088" cy="576064"/>
            <a:chOff x="3645024" y="560512"/>
            <a:chExt cx="792088" cy="576064"/>
          </a:xfrm>
        </p:grpSpPr>
        <p:pic>
          <p:nvPicPr>
            <p:cNvPr id="97" name="Picture 2" descr="pencil Royalty Free Stock Vector Art Illustration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645024" y="560512"/>
              <a:ext cx="750934" cy="563017"/>
            </a:xfrm>
            <a:prstGeom prst="rect">
              <a:avLst/>
            </a:prstGeom>
            <a:noFill/>
          </p:spPr>
        </p:pic>
        <p:cxnSp>
          <p:nvCxnSpPr>
            <p:cNvPr id="98" name="Straight Connector 97"/>
            <p:cNvCxnSpPr/>
            <p:nvPr/>
          </p:nvCxnSpPr>
          <p:spPr>
            <a:xfrm rot="10800000">
              <a:off x="3645024" y="560512"/>
              <a:ext cx="792088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5400000">
              <a:off x="3356992" y="848544"/>
              <a:ext cx="576064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4869160" y="55122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أقلام رصاص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869160" y="110695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pencils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556792" y="488504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ألوان خشبية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556792" y="1044243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pencils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69160" y="1847364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قلامة سبورة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437112" y="2432720"/>
            <a:ext cx="244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0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White board pens </a:t>
            </a:r>
            <a:endParaRPr lang="en-US" sz="20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196752" y="1784648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مساحات سبورة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556792" y="2340387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Eraser 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869160" y="315280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لصق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869160" y="370853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glue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56792" y="3090084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اسفنج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56792" y="3645823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Sponge 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869160" y="4448944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عيون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869160" y="5004683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Eyes 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556792" y="438622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ريش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556792" y="4941967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feather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869160" y="574508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فرش للتلوين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869160" y="6300827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Brushes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556792" y="5682372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طاولة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556792" y="6238111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Table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869160" y="7041232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طباعات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869160" y="7596971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Stamps 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653136" y="8346668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سبورات بيضاء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869160" y="8902407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White board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292" name="Picture 4" descr="http://missunangst-secondgrade.wikispaces.com/file/view/colored_pencils.png/195698480/colored_pencil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0648" y="632520"/>
            <a:ext cx="1302393" cy="864096"/>
          </a:xfrm>
          <a:prstGeom prst="rect">
            <a:avLst/>
          </a:prstGeom>
          <a:noFill/>
        </p:spPr>
      </p:pic>
      <p:sp>
        <p:nvSpPr>
          <p:cNvPr id="63" name="TextBox 62"/>
          <p:cNvSpPr txBox="1"/>
          <p:nvPr/>
        </p:nvSpPr>
        <p:spPr>
          <a:xfrm>
            <a:off x="1556792" y="7041232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طاولة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556792" y="7596971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Table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556792" y="8337376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طاولة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556792" y="889311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Table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294" name="Picture 6" descr="Aluminium frame Magnetic White Board medium picture">
            <a:hlinkClick r:id="rId4" tooltip="Aluminium frame Magnetic White Board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45024" y="8337376"/>
            <a:ext cx="1008112" cy="1008113"/>
          </a:xfrm>
          <a:prstGeom prst="rect">
            <a:avLst/>
          </a:prstGeom>
          <a:noFill/>
        </p:spPr>
      </p:pic>
      <p:pic>
        <p:nvPicPr>
          <p:cNvPr id="12298" name="Picture 10" descr="Pentel Maxiflo Push Button White Board Marker, Bullet Tip, Red Color, 10pcs/box">
            <a:hlinkClick r:id="rId6" tooltip="Pentel Maxiflo Push Button White Board Marker, Bullet Tip, Red Color, 10pcs/box"/>
          </p:cNvPr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6992" y="1712640"/>
            <a:ext cx="1039011" cy="1008112"/>
          </a:xfrm>
          <a:prstGeom prst="rect">
            <a:avLst/>
          </a:prstGeom>
          <a:noFill/>
        </p:spPr>
      </p:pic>
      <p:pic>
        <p:nvPicPr>
          <p:cNvPr id="12300" name="Picture 12" descr="DELI 7838 Magnetic White Board Eraser, Magnetic, 145x60mm, Assorted Colors">
            <a:hlinkClick r:id="rId8" tooltip="DELI 7838 Magnetic White Board Eraser, Magnetic, 145x60mm, Assorted Colors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32656" y="1928664"/>
            <a:ext cx="1182909" cy="864096"/>
          </a:xfrm>
          <a:prstGeom prst="rect">
            <a:avLst/>
          </a:prstGeom>
          <a:noFill/>
        </p:spPr>
      </p:pic>
      <p:pic>
        <p:nvPicPr>
          <p:cNvPr id="73" name="Picture 10" descr="Pentel Maxiflo Push Button White Board Marker, Bullet Tip, Red Color, 10pcs/box">
            <a:hlinkClick r:id="rId6" tooltip="Pentel Maxiflo Push Button White Board Marker, Bullet Tip, Red Color, 10pcs/box"/>
          </p:cNvPr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3016" y="1856656"/>
            <a:ext cx="1039011" cy="1008112"/>
          </a:xfrm>
          <a:prstGeom prst="rect">
            <a:avLst/>
          </a:prstGeom>
          <a:noFill/>
        </p:spPr>
      </p:pic>
      <p:pic>
        <p:nvPicPr>
          <p:cNvPr id="72" name="Picture 10" descr="Pentel Maxiflo Push Button White Board Marker, Bullet Tip, Red Color, 10pcs/box">
            <a:hlinkClick r:id="rId6" tooltip="Pentel Maxiflo Push Button White Board Marker, Bullet Tip, Red Color, 10pcs/box"/>
          </p:cNvPr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9040" y="2000672"/>
            <a:ext cx="1039011" cy="1008112"/>
          </a:xfrm>
          <a:prstGeom prst="rect">
            <a:avLst/>
          </a:prstGeom>
          <a:noFill/>
        </p:spPr>
      </p:pic>
      <p:pic>
        <p:nvPicPr>
          <p:cNvPr id="12304" name="Picture 16" descr="http://blog.office365.co.uk/wp-content/uploads/2010/01/UHU-glue-stick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17032" y="3080792"/>
            <a:ext cx="1008112" cy="1100069"/>
          </a:xfrm>
          <a:prstGeom prst="rect">
            <a:avLst/>
          </a:prstGeom>
          <a:noFill/>
        </p:spPr>
      </p:pic>
      <p:pic>
        <p:nvPicPr>
          <p:cNvPr id="12306" name="Picture 18" descr="http://makeupadviceforum.com/wp-content/uploads/2009/09/rm-brush3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645024" y="5673080"/>
            <a:ext cx="936104" cy="1173702"/>
          </a:xfrm>
          <a:prstGeom prst="rect">
            <a:avLst/>
          </a:prstGeom>
          <a:noFill/>
        </p:spPr>
      </p:pic>
      <p:pic>
        <p:nvPicPr>
          <p:cNvPr id="12308" name="Picture 20" descr="http://www.clipart.clipartist.net/openclipart/clipart/people/bodypart/eyes_xxl.png"/>
          <p:cNvPicPr>
            <a:picLocks noChangeAspect="1" noChangeArrowheads="1"/>
          </p:cNvPicPr>
          <p:nvPr/>
        </p:nvPicPr>
        <p:blipFill>
          <a:blip r:embed="rId12" cstate="print"/>
          <a:srcRect l="18667" t="18667" r="15997" b="31553"/>
          <a:stretch>
            <a:fillRect/>
          </a:stretch>
        </p:blipFill>
        <p:spPr bwMode="auto">
          <a:xfrm>
            <a:off x="3573016" y="4376936"/>
            <a:ext cx="1512168" cy="1152128"/>
          </a:xfrm>
          <a:prstGeom prst="rect">
            <a:avLst/>
          </a:prstGeom>
          <a:noFill/>
        </p:spPr>
      </p:pic>
      <p:pic>
        <p:nvPicPr>
          <p:cNvPr id="12310" name="Picture 22" descr="http://www.psdgraphics.com/file/rubber-stamp.jpg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6969224"/>
            <a:ext cx="1524841" cy="1219598"/>
          </a:xfrm>
          <a:prstGeom prst="rect">
            <a:avLst/>
          </a:prstGeom>
          <a:noFill/>
        </p:spPr>
      </p:pic>
      <p:pic>
        <p:nvPicPr>
          <p:cNvPr id="12314" name="Picture 26" descr="http://www.craftplay.com/acatalog/170%20SPONGE%20PAINT%20FRUIT%20OPEN%20MAIN.jp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60648" y="3152800"/>
            <a:ext cx="936104" cy="936104"/>
          </a:xfrm>
          <a:prstGeom prst="rect">
            <a:avLst/>
          </a:prstGeom>
          <a:noFill/>
        </p:spPr>
      </p:pic>
      <p:pic>
        <p:nvPicPr>
          <p:cNvPr id="12316" name="Picture 28" descr="http://fulldaylearning.scholarschoice.ca/images/products/25/Yellow-48-x-72-Horseshoe-Table-N36345_XL.jpg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4664" y="8121352"/>
            <a:ext cx="1440160" cy="1440160"/>
          </a:xfrm>
          <a:prstGeom prst="rect">
            <a:avLst/>
          </a:prstGeom>
          <a:noFill/>
        </p:spPr>
      </p:pic>
      <p:pic>
        <p:nvPicPr>
          <p:cNvPr id="12318" name="Picture 30" descr="http://fulldaylearning.scholarschoice.ca/images/products/25/Royal-Blue-60-x-66-Horseshoe-Table-N36324_XL.jpg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0649" y="6897216"/>
            <a:ext cx="1368152" cy="1368152"/>
          </a:xfrm>
          <a:prstGeom prst="rect">
            <a:avLst/>
          </a:prstGeom>
          <a:noFill/>
        </p:spPr>
      </p:pic>
      <p:pic>
        <p:nvPicPr>
          <p:cNvPr id="12320" name="Picture 32" descr="http://fulldaylearning.scholarschoice.ca/images/products/25/Hollyberry-60-x-66-Horseshoe-Table-N36323_XL.jpg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0649" y="5601072"/>
            <a:ext cx="1368152" cy="1368152"/>
          </a:xfrm>
          <a:prstGeom prst="rect">
            <a:avLst/>
          </a:prstGeom>
          <a:noFill/>
        </p:spPr>
      </p:pic>
      <p:pic>
        <p:nvPicPr>
          <p:cNvPr id="12312" name="Picture 24" descr="http://www.craftplay.com/acatalog/263%20SPONGE%20ROLLER%2070mm%20OPEN%20MAIN.jpg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52736" y="3080792"/>
            <a:ext cx="725563" cy="725563"/>
          </a:xfrm>
          <a:prstGeom prst="rect">
            <a:avLst/>
          </a:prstGeom>
          <a:noFill/>
        </p:spPr>
      </p:pic>
      <p:pic>
        <p:nvPicPr>
          <p:cNvPr id="12324" name="Picture 36" descr="http://t3.gstatic.com/images?q=tbn:ANd9GcShWTLno6Td4HKAmFLrS5qE67NuoBzo1dStjbfjlzPTeQaTszq2nQ&amp;t=1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188640" y="4304928"/>
            <a:ext cx="1728192" cy="1254649"/>
          </a:xfrm>
          <a:prstGeom prst="rect">
            <a:avLst/>
          </a:prstGeom>
          <a:noFill/>
        </p:spPr>
      </p:pic>
      <p:grpSp>
        <p:nvGrpSpPr>
          <p:cNvPr id="92" name="Group 91"/>
          <p:cNvGrpSpPr/>
          <p:nvPr/>
        </p:nvGrpSpPr>
        <p:grpSpPr>
          <a:xfrm>
            <a:off x="3573016" y="776536"/>
            <a:ext cx="792088" cy="576064"/>
            <a:chOff x="3645024" y="560512"/>
            <a:chExt cx="792088" cy="576064"/>
          </a:xfrm>
        </p:grpSpPr>
        <p:pic>
          <p:nvPicPr>
            <p:cNvPr id="93" name="Picture 2" descr="pencil Royalty Free Stock Vector Art Illustration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645024" y="560512"/>
              <a:ext cx="750934" cy="563017"/>
            </a:xfrm>
            <a:prstGeom prst="rect">
              <a:avLst/>
            </a:prstGeom>
            <a:noFill/>
          </p:spPr>
        </p:pic>
        <p:cxnSp>
          <p:nvCxnSpPr>
            <p:cNvPr id="94" name="Straight Connector 93"/>
            <p:cNvCxnSpPr/>
            <p:nvPr/>
          </p:nvCxnSpPr>
          <p:spPr>
            <a:xfrm rot="10800000">
              <a:off x="3645024" y="560512"/>
              <a:ext cx="792088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5400000">
              <a:off x="3356992" y="848544"/>
              <a:ext cx="576064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3573016" y="488504"/>
            <a:ext cx="792088" cy="576064"/>
            <a:chOff x="3645024" y="560512"/>
            <a:chExt cx="792088" cy="576064"/>
          </a:xfrm>
        </p:grpSpPr>
        <p:pic>
          <p:nvPicPr>
            <p:cNvPr id="12290" name="Picture 2" descr="pencil Royalty Free Stock Vector Art Illustration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645024" y="560512"/>
              <a:ext cx="750934" cy="563017"/>
            </a:xfrm>
            <a:prstGeom prst="rect">
              <a:avLst/>
            </a:prstGeom>
            <a:noFill/>
          </p:spPr>
        </p:pic>
        <p:cxnSp>
          <p:nvCxnSpPr>
            <p:cNvPr id="88" name="Straight Connector 87"/>
            <p:cNvCxnSpPr/>
            <p:nvPr/>
          </p:nvCxnSpPr>
          <p:spPr>
            <a:xfrm rot="10800000">
              <a:off x="3645024" y="560512"/>
              <a:ext cx="792088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5400000">
              <a:off x="3356992" y="848544"/>
              <a:ext cx="576064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69160" y="55122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أقلام رصاص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69160" y="110695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pencils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56792" y="488504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ألوان خشبية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56792" y="1044243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pencils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69160" y="1847364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قلامة سبورة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37112" y="2432720"/>
            <a:ext cx="244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0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White board pens </a:t>
            </a:r>
            <a:endParaRPr lang="en-US" sz="20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" name="Picture 4" descr="http://missunangst-secondgrade.wikispaces.com/file/view/colored_pencils.png/195698480/colored_pencil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0648" y="632520"/>
            <a:ext cx="1302393" cy="864096"/>
          </a:xfrm>
          <a:prstGeom prst="rect">
            <a:avLst/>
          </a:prstGeom>
          <a:noFill/>
        </p:spPr>
      </p:pic>
      <p:grpSp>
        <p:nvGrpSpPr>
          <p:cNvPr id="88" name="Group 87"/>
          <p:cNvGrpSpPr/>
          <p:nvPr/>
        </p:nvGrpSpPr>
        <p:grpSpPr>
          <a:xfrm>
            <a:off x="3356992" y="1712640"/>
            <a:ext cx="1471059" cy="1296144"/>
            <a:chOff x="3356992" y="1712640"/>
            <a:chExt cx="1471059" cy="1296144"/>
          </a:xfrm>
        </p:grpSpPr>
        <p:pic>
          <p:nvPicPr>
            <p:cNvPr id="11" name="Picture 10" descr="Pentel Maxiflo Push Button White Board Marker, Bullet Tip, Red Color, 10pcs/box">
              <a:hlinkClick r:id="rId3" tooltip="Pentel Maxiflo Push Button White Board Marker, Bullet Tip, Red Color, 10pcs/box"/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356992" y="1712640"/>
              <a:ext cx="1039011" cy="1008112"/>
            </a:xfrm>
            <a:prstGeom prst="rect">
              <a:avLst/>
            </a:prstGeom>
            <a:noFill/>
          </p:spPr>
        </p:pic>
        <p:pic>
          <p:nvPicPr>
            <p:cNvPr id="12" name="Picture 10" descr="Pentel Maxiflo Push Button White Board Marker, Bullet Tip, Red Color, 10pcs/box">
              <a:hlinkClick r:id="rId3" tooltip="Pentel Maxiflo Push Button White Board Marker, Bullet Tip, Red Color, 10pcs/box"/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73016" y="1856656"/>
              <a:ext cx="1039011" cy="1008112"/>
            </a:xfrm>
            <a:prstGeom prst="rect">
              <a:avLst/>
            </a:prstGeom>
            <a:noFill/>
          </p:spPr>
        </p:pic>
        <p:pic>
          <p:nvPicPr>
            <p:cNvPr id="13" name="Picture 10" descr="Pentel Maxiflo Push Button White Board Marker, Bullet Tip, Red Color, 10pcs/box">
              <a:hlinkClick r:id="rId3" tooltip="Pentel Maxiflo Push Button White Board Marker, Bullet Tip, Red Color, 10pcs/box"/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789040" y="2000672"/>
              <a:ext cx="1039011" cy="1008112"/>
            </a:xfrm>
            <a:prstGeom prst="rect">
              <a:avLst/>
            </a:prstGeom>
            <a:noFill/>
          </p:spPr>
        </p:pic>
      </p:grpSp>
      <p:grpSp>
        <p:nvGrpSpPr>
          <p:cNvPr id="23" name="Group 22"/>
          <p:cNvGrpSpPr/>
          <p:nvPr/>
        </p:nvGrpSpPr>
        <p:grpSpPr>
          <a:xfrm>
            <a:off x="188640" y="1784648"/>
            <a:ext cx="3456384" cy="1260277"/>
            <a:chOff x="3429000" y="1712640"/>
            <a:chExt cx="3456384" cy="1260277"/>
          </a:xfrm>
        </p:grpSpPr>
        <p:sp>
          <p:nvSpPr>
            <p:cNvPr id="18" name="TextBox 17"/>
            <p:cNvSpPr txBox="1"/>
            <p:nvPr/>
          </p:nvSpPr>
          <p:spPr>
            <a:xfrm>
              <a:off x="4725144" y="1847364"/>
              <a:ext cx="21328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AE" sz="2000" dirty="0" smtClean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مساحات رصاص</a:t>
              </a:r>
              <a:endParaRPr lang="en-US" sz="20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437112" y="2432720"/>
              <a:ext cx="24482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en-GB" sz="2000" dirty="0" smtClean="0">
                  <a:solidFill>
                    <a:srgbClr val="0070C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Eraser </a:t>
              </a:r>
              <a:endParaRPr lang="en-US" sz="2000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pic>
          <p:nvPicPr>
            <p:cNvPr id="20" name="Picture 10" descr="STAEDTLER MARS PLASTIC ERASER - Large 65x23x13mm For Paper &amp; Fil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01008" y="1712640"/>
              <a:ext cx="854075" cy="684213"/>
            </a:xfrm>
            <a:prstGeom prst="rect">
              <a:avLst/>
            </a:prstGeom>
            <a:noFill/>
          </p:spPr>
        </p:pic>
        <p:pic>
          <p:nvPicPr>
            <p:cNvPr id="21" name="Picture 10" descr="STAEDTLER MARS PLASTIC ERASER - Large 65x23x13mm For Paper &amp; Fil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429000" y="2144688"/>
              <a:ext cx="854075" cy="684213"/>
            </a:xfrm>
            <a:prstGeom prst="rect">
              <a:avLst/>
            </a:prstGeom>
            <a:noFill/>
          </p:spPr>
        </p:pic>
        <p:pic>
          <p:nvPicPr>
            <p:cNvPr id="22" name="Picture 10" descr="STAEDTLER MARS PLASTIC ERASER - Large 65x23x13mm For Paper &amp; Fil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077072" y="2288704"/>
              <a:ext cx="854075" cy="684213"/>
            </a:xfrm>
            <a:prstGeom prst="rect">
              <a:avLst/>
            </a:prstGeom>
            <a:noFill/>
          </p:spPr>
        </p:pic>
      </p:grpSp>
      <p:grpSp>
        <p:nvGrpSpPr>
          <p:cNvPr id="26" name="Group 25"/>
          <p:cNvGrpSpPr/>
          <p:nvPr/>
        </p:nvGrpSpPr>
        <p:grpSpPr>
          <a:xfrm>
            <a:off x="188640" y="3008784"/>
            <a:ext cx="3456384" cy="1260277"/>
            <a:chOff x="3429000" y="1712640"/>
            <a:chExt cx="3456384" cy="1260277"/>
          </a:xfrm>
        </p:grpSpPr>
        <p:sp>
          <p:nvSpPr>
            <p:cNvPr id="27" name="TextBox 26"/>
            <p:cNvSpPr txBox="1"/>
            <p:nvPr/>
          </p:nvSpPr>
          <p:spPr>
            <a:xfrm>
              <a:off x="4725144" y="1847364"/>
              <a:ext cx="21328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AE" sz="2000" dirty="0" smtClean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مساحات رصاص</a:t>
              </a:r>
              <a:endParaRPr lang="en-US" sz="20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437112" y="2432720"/>
              <a:ext cx="24482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en-GB" sz="2000" dirty="0" smtClean="0">
                  <a:solidFill>
                    <a:srgbClr val="0070C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Eraser </a:t>
              </a:r>
              <a:endParaRPr lang="en-US" sz="2000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pic>
          <p:nvPicPr>
            <p:cNvPr id="29" name="Picture 10" descr="STAEDTLER MARS PLASTIC ERASER - Large 65x23x13mm For Paper &amp; Fil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01008" y="1712640"/>
              <a:ext cx="854075" cy="684213"/>
            </a:xfrm>
            <a:prstGeom prst="rect">
              <a:avLst/>
            </a:prstGeom>
            <a:noFill/>
          </p:spPr>
        </p:pic>
        <p:pic>
          <p:nvPicPr>
            <p:cNvPr id="30" name="Picture 10" descr="STAEDTLER MARS PLASTIC ERASER - Large 65x23x13mm For Paper &amp; Fil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429000" y="2144688"/>
              <a:ext cx="854075" cy="684213"/>
            </a:xfrm>
            <a:prstGeom prst="rect">
              <a:avLst/>
            </a:prstGeom>
            <a:noFill/>
          </p:spPr>
        </p:pic>
        <p:pic>
          <p:nvPicPr>
            <p:cNvPr id="31" name="Picture 10" descr="STAEDTLER MARS PLASTIC ERASER - Large 65x23x13mm For Paper &amp; Fil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077072" y="2288704"/>
              <a:ext cx="854075" cy="684213"/>
            </a:xfrm>
            <a:prstGeom prst="rect">
              <a:avLst/>
            </a:prstGeom>
            <a:noFill/>
          </p:spPr>
        </p:pic>
      </p:grpSp>
      <p:sp>
        <p:nvSpPr>
          <p:cNvPr id="32" name="TextBox 31"/>
          <p:cNvSpPr txBox="1"/>
          <p:nvPr/>
        </p:nvSpPr>
        <p:spPr>
          <a:xfrm>
            <a:off x="4869160" y="307150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قلامة سبورة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37112" y="3656856"/>
            <a:ext cx="244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0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White board pens </a:t>
            </a:r>
            <a:endParaRPr lang="en-US" sz="20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34" name="Picture 33" descr="Pentel Maxiflo Push Button White Board Marker, Bullet Tip, Red Color, 10pcs/box">
            <a:hlinkClick r:id="rId3" tooltip="Pentel Maxiflo Push Button White Board Marker, Bullet Tip, Red Color, 10pcs/box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6992" y="2936776"/>
            <a:ext cx="1039011" cy="1008112"/>
          </a:xfrm>
          <a:prstGeom prst="rect">
            <a:avLst/>
          </a:prstGeom>
          <a:noFill/>
        </p:spPr>
      </p:pic>
      <p:pic>
        <p:nvPicPr>
          <p:cNvPr id="35" name="Picture 10" descr="Pentel Maxiflo Push Button White Board Marker, Bullet Tip, Red Color, 10pcs/box">
            <a:hlinkClick r:id="rId3" tooltip="Pentel Maxiflo Push Button White Board Marker, Bullet Tip, Red Color, 10pcs/box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3016" y="3080792"/>
            <a:ext cx="1039011" cy="1008112"/>
          </a:xfrm>
          <a:prstGeom prst="rect">
            <a:avLst/>
          </a:prstGeom>
          <a:noFill/>
        </p:spPr>
      </p:pic>
      <p:pic>
        <p:nvPicPr>
          <p:cNvPr id="36" name="Picture 10" descr="Pentel Maxiflo Push Button White Board Marker, Bullet Tip, Red Color, 10pcs/box">
            <a:hlinkClick r:id="rId3" tooltip="Pentel Maxiflo Push Button White Board Marker, Bullet Tip, Red Color, 10pcs/box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9040" y="3224808"/>
            <a:ext cx="1039011" cy="1008112"/>
          </a:xfrm>
          <a:prstGeom prst="rect">
            <a:avLst/>
          </a:prstGeom>
          <a:noFill/>
        </p:spPr>
      </p:pic>
      <p:grpSp>
        <p:nvGrpSpPr>
          <p:cNvPr id="49" name="Group 48"/>
          <p:cNvGrpSpPr/>
          <p:nvPr/>
        </p:nvGrpSpPr>
        <p:grpSpPr>
          <a:xfrm>
            <a:off x="3573016" y="488504"/>
            <a:ext cx="792088" cy="1152128"/>
            <a:chOff x="3573016" y="488504"/>
            <a:chExt cx="792088" cy="1152128"/>
          </a:xfrm>
        </p:grpSpPr>
        <p:grpSp>
          <p:nvGrpSpPr>
            <p:cNvPr id="37" name="Group 36"/>
            <p:cNvGrpSpPr/>
            <p:nvPr/>
          </p:nvGrpSpPr>
          <p:grpSpPr>
            <a:xfrm>
              <a:off x="3573016" y="1064568"/>
              <a:ext cx="792088" cy="576064"/>
              <a:chOff x="3645024" y="560512"/>
              <a:chExt cx="792088" cy="576064"/>
            </a:xfrm>
          </p:grpSpPr>
          <p:pic>
            <p:nvPicPr>
              <p:cNvPr id="38" name="Picture 2" descr="pencil Royalty Free Stock Vector Art Illustration"/>
              <p:cNvPicPr>
                <a:picLocks noChangeAspect="1" noChangeArrowheads="1"/>
              </p:cNvPicPr>
              <p:nvPr/>
            </p:nvPicPr>
            <p:blipFill>
              <a:blip r:embed="rId6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3645024" y="560512"/>
                <a:ext cx="750934" cy="563017"/>
              </a:xfrm>
              <a:prstGeom prst="rect">
                <a:avLst/>
              </a:prstGeom>
              <a:noFill/>
            </p:spPr>
          </p:pic>
          <p:cxnSp>
            <p:nvCxnSpPr>
              <p:cNvPr id="39" name="Straight Connector 38"/>
              <p:cNvCxnSpPr/>
              <p:nvPr/>
            </p:nvCxnSpPr>
            <p:spPr>
              <a:xfrm rot="10800000">
                <a:off x="3645024" y="560512"/>
                <a:ext cx="792088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rot="5400000">
                <a:off x="3356992" y="848544"/>
                <a:ext cx="576064" cy="0"/>
              </a:xfrm>
              <a:prstGeom prst="line">
                <a:avLst/>
              </a:prstGeom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/>
            <p:cNvGrpSpPr/>
            <p:nvPr/>
          </p:nvGrpSpPr>
          <p:grpSpPr>
            <a:xfrm>
              <a:off x="3573016" y="776536"/>
              <a:ext cx="792088" cy="576064"/>
              <a:chOff x="3645024" y="560512"/>
              <a:chExt cx="792088" cy="576064"/>
            </a:xfrm>
          </p:grpSpPr>
          <p:pic>
            <p:nvPicPr>
              <p:cNvPr id="42" name="Picture 2" descr="pencil Royalty Free Stock Vector Art Illustration"/>
              <p:cNvPicPr>
                <a:picLocks noChangeAspect="1" noChangeArrowheads="1"/>
              </p:cNvPicPr>
              <p:nvPr/>
            </p:nvPicPr>
            <p:blipFill>
              <a:blip r:embed="rId6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3645024" y="560512"/>
                <a:ext cx="750934" cy="563017"/>
              </a:xfrm>
              <a:prstGeom prst="rect">
                <a:avLst/>
              </a:prstGeom>
              <a:noFill/>
            </p:spPr>
          </p:pic>
          <p:cxnSp>
            <p:nvCxnSpPr>
              <p:cNvPr id="43" name="Straight Connector 42"/>
              <p:cNvCxnSpPr/>
              <p:nvPr/>
            </p:nvCxnSpPr>
            <p:spPr>
              <a:xfrm rot="10800000">
                <a:off x="3645024" y="560512"/>
                <a:ext cx="792088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rot="5400000">
                <a:off x="3356992" y="848544"/>
                <a:ext cx="576064" cy="0"/>
              </a:xfrm>
              <a:prstGeom prst="line">
                <a:avLst/>
              </a:prstGeom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Group 44"/>
            <p:cNvGrpSpPr/>
            <p:nvPr/>
          </p:nvGrpSpPr>
          <p:grpSpPr>
            <a:xfrm>
              <a:off x="3573016" y="488504"/>
              <a:ext cx="792088" cy="576064"/>
              <a:chOff x="3645024" y="560512"/>
              <a:chExt cx="792088" cy="576064"/>
            </a:xfrm>
          </p:grpSpPr>
          <p:pic>
            <p:nvPicPr>
              <p:cNvPr id="46" name="Picture 2" descr="pencil Royalty Free Stock Vector Art Illustration"/>
              <p:cNvPicPr>
                <a:picLocks noChangeAspect="1" noChangeArrowheads="1"/>
              </p:cNvPicPr>
              <p:nvPr/>
            </p:nvPicPr>
            <p:blipFill>
              <a:blip r:embed="rId6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3645024" y="560512"/>
                <a:ext cx="750934" cy="563017"/>
              </a:xfrm>
              <a:prstGeom prst="rect">
                <a:avLst/>
              </a:prstGeom>
              <a:noFill/>
            </p:spPr>
          </p:pic>
          <p:cxnSp>
            <p:nvCxnSpPr>
              <p:cNvPr id="47" name="Straight Connector 46"/>
              <p:cNvCxnSpPr/>
              <p:nvPr/>
            </p:nvCxnSpPr>
            <p:spPr>
              <a:xfrm rot="10800000">
                <a:off x="3645024" y="560512"/>
                <a:ext cx="792088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5400000">
                <a:off x="3356992" y="848544"/>
                <a:ext cx="576064" cy="0"/>
              </a:xfrm>
              <a:prstGeom prst="line">
                <a:avLst/>
              </a:prstGeom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0" name="TextBox 49"/>
          <p:cNvSpPr txBox="1"/>
          <p:nvPr/>
        </p:nvSpPr>
        <p:spPr>
          <a:xfrm>
            <a:off x="4869160" y="4448944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أقلام رصاص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869160" y="5004683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pencils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3573016" y="4386228"/>
            <a:ext cx="792088" cy="1152128"/>
            <a:chOff x="3573016" y="488504"/>
            <a:chExt cx="792088" cy="1152128"/>
          </a:xfrm>
        </p:grpSpPr>
        <p:grpSp>
          <p:nvGrpSpPr>
            <p:cNvPr id="53" name="Group 52"/>
            <p:cNvGrpSpPr/>
            <p:nvPr/>
          </p:nvGrpSpPr>
          <p:grpSpPr>
            <a:xfrm>
              <a:off x="3573016" y="1064568"/>
              <a:ext cx="792088" cy="576064"/>
              <a:chOff x="3645024" y="560512"/>
              <a:chExt cx="792088" cy="576064"/>
            </a:xfrm>
          </p:grpSpPr>
          <p:pic>
            <p:nvPicPr>
              <p:cNvPr id="62" name="Picture 2" descr="pencil Royalty Free Stock Vector Art Illustration"/>
              <p:cNvPicPr>
                <a:picLocks noChangeAspect="1" noChangeArrowheads="1"/>
              </p:cNvPicPr>
              <p:nvPr/>
            </p:nvPicPr>
            <p:blipFill>
              <a:blip r:embed="rId6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3645024" y="560512"/>
                <a:ext cx="750934" cy="563017"/>
              </a:xfrm>
              <a:prstGeom prst="rect">
                <a:avLst/>
              </a:prstGeom>
              <a:noFill/>
            </p:spPr>
          </p:pic>
          <p:cxnSp>
            <p:nvCxnSpPr>
              <p:cNvPr id="63" name="Straight Connector 62"/>
              <p:cNvCxnSpPr/>
              <p:nvPr/>
            </p:nvCxnSpPr>
            <p:spPr>
              <a:xfrm rot="10800000">
                <a:off x="3645024" y="560512"/>
                <a:ext cx="792088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3356992" y="848544"/>
                <a:ext cx="576064" cy="0"/>
              </a:xfrm>
              <a:prstGeom prst="line">
                <a:avLst/>
              </a:prstGeom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Group 53"/>
            <p:cNvGrpSpPr/>
            <p:nvPr/>
          </p:nvGrpSpPr>
          <p:grpSpPr>
            <a:xfrm>
              <a:off x="3573016" y="776536"/>
              <a:ext cx="792088" cy="576064"/>
              <a:chOff x="3645024" y="560512"/>
              <a:chExt cx="792088" cy="576064"/>
            </a:xfrm>
          </p:grpSpPr>
          <p:pic>
            <p:nvPicPr>
              <p:cNvPr id="59" name="Picture 2" descr="pencil Royalty Free Stock Vector Art Illustration"/>
              <p:cNvPicPr>
                <a:picLocks noChangeAspect="1" noChangeArrowheads="1"/>
              </p:cNvPicPr>
              <p:nvPr/>
            </p:nvPicPr>
            <p:blipFill>
              <a:blip r:embed="rId6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3645024" y="560512"/>
                <a:ext cx="750934" cy="563017"/>
              </a:xfrm>
              <a:prstGeom prst="rect">
                <a:avLst/>
              </a:prstGeom>
              <a:noFill/>
            </p:spPr>
          </p:pic>
          <p:cxnSp>
            <p:nvCxnSpPr>
              <p:cNvPr id="60" name="Straight Connector 59"/>
              <p:cNvCxnSpPr/>
              <p:nvPr/>
            </p:nvCxnSpPr>
            <p:spPr>
              <a:xfrm rot="10800000">
                <a:off x="3645024" y="560512"/>
                <a:ext cx="792088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rot="5400000">
                <a:off x="3356992" y="848544"/>
                <a:ext cx="576064" cy="0"/>
              </a:xfrm>
              <a:prstGeom prst="line">
                <a:avLst/>
              </a:prstGeom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/>
            <p:cNvGrpSpPr/>
            <p:nvPr/>
          </p:nvGrpSpPr>
          <p:grpSpPr>
            <a:xfrm>
              <a:off x="3573016" y="488504"/>
              <a:ext cx="792088" cy="576064"/>
              <a:chOff x="3645024" y="560512"/>
              <a:chExt cx="792088" cy="576064"/>
            </a:xfrm>
          </p:grpSpPr>
          <p:pic>
            <p:nvPicPr>
              <p:cNvPr id="56" name="Picture 2" descr="pencil Royalty Free Stock Vector Art Illustration"/>
              <p:cNvPicPr>
                <a:picLocks noChangeAspect="1" noChangeArrowheads="1"/>
              </p:cNvPicPr>
              <p:nvPr/>
            </p:nvPicPr>
            <p:blipFill>
              <a:blip r:embed="rId6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3645024" y="560512"/>
                <a:ext cx="750934" cy="563017"/>
              </a:xfrm>
              <a:prstGeom prst="rect">
                <a:avLst/>
              </a:prstGeom>
              <a:noFill/>
            </p:spPr>
          </p:pic>
          <p:cxnSp>
            <p:nvCxnSpPr>
              <p:cNvPr id="57" name="Straight Connector 56"/>
              <p:cNvCxnSpPr/>
              <p:nvPr/>
            </p:nvCxnSpPr>
            <p:spPr>
              <a:xfrm rot="10800000">
                <a:off x="3645024" y="560512"/>
                <a:ext cx="792088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3356992" y="848544"/>
                <a:ext cx="576064" cy="0"/>
              </a:xfrm>
              <a:prstGeom prst="line">
                <a:avLst/>
              </a:prstGeom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5" name="TextBox 64"/>
          <p:cNvSpPr txBox="1"/>
          <p:nvPr/>
        </p:nvSpPr>
        <p:spPr>
          <a:xfrm>
            <a:off x="1412776" y="4448944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طاولة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412776" y="5004683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Table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67" name="Picture 14" descr="Red Rectangular Table - 36&quot;x72&quot;">
            <a:hlinkClick r:id="rId7" tooltip="Red Rectangular Table - 36&quot;x72&quot;"/>
          </p:cNvPr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8640" y="4376936"/>
            <a:ext cx="1512168" cy="1224136"/>
          </a:xfrm>
          <a:prstGeom prst="rect">
            <a:avLst/>
          </a:prstGeom>
          <a:noFill/>
        </p:spPr>
      </p:pic>
      <p:pic>
        <p:nvPicPr>
          <p:cNvPr id="1026" name="Picture 2" descr="C:\Users\sh\Documents\My Dropbox\my file\2011\تقييمنا\تم التوثيق\DSC01845.JPG"/>
          <p:cNvPicPr>
            <a:picLocks noChangeAspect="1" noChangeArrowheads="1"/>
          </p:cNvPicPr>
          <p:nvPr/>
        </p:nvPicPr>
        <p:blipFill>
          <a:blip r:embed="rId9" cstate="print"/>
          <a:srcRect l="31556" t="30994" r="23889" b="21816"/>
          <a:stretch>
            <a:fillRect/>
          </a:stretch>
        </p:blipFill>
        <p:spPr bwMode="auto">
          <a:xfrm>
            <a:off x="3717032" y="5889104"/>
            <a:ext cx="904297" cy="718323"/>
          </a:xfrm>
          <a:prstGeom prst="rect">
            <a:avLst/>
          </a:prstGeom>
          <a:noFill/>
        </p:spPr>
      </p:pic>
      <p:sp>
        <p:nvSpPr>
          <p:cNvPr id="70" name="TextBox 69"/>
          <p:cNvSpPr txBox="1"/>
          <p:nvPr/>
        </p:nvSpPr>
        <p:spPr>
          <a:xfrm>
            <a:off x="4869160" y="6300827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Cognitive games</a:t>
            </a:r>
            <a:endParaRPr lang="en-US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869160" y="574508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ألعاب إدراكية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72" name="Picture 2" descr="C:\Users\sh\Documents\My Dropbox\my file\2011\تقييمنا\تم التوثيق\DSC01845.JPG"/>
          <p:cNvPicPr>
            <a:picLocks noChangeAspect="1" noChangeArrowheads="1"/>
          </p:cNvPicPr>
          <p:nvPr/>
        </p:nvPicPr>
        <p:blipFill>
          <a:blip r:embed="rId9" cstate="print"/>
          <a:srcRect l="31556" t="30994" r="23889" b="21816"/>
          <a:stretch>
            <a:fillRect/>
          </a:stretch>
        </p:blipFill>
        <p:spPr bwMode="auto">
          <a:xfrm>
            <a:off x="260648" y="5889104"/>
            <a:ext cx="904297" cy="718323"/>
          </a:xfrm>
          <a:prstGeom prst="rect">
            <a:avLst/>
          </a:prstGeom>
          <a:noFill/>
        </p:spPr>
      </p:pic>
      <p:sp>
        <p:nvSpPr>
          <p:cNvPr id="73" name="TextBox 72"/>
          <p:cNvSpPr txBox="1"/>
          <p:nvPr/>
        </p:nvSpPr>
        <p:spPr>
          <a:xfrm>
            <a:off x="1412776" y="6300827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Cognitive games</a:t>
            </a:r>
            <a:endParaRPr lang="en-US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412776" y="574508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ألعاب إدراكية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28" name="Picture 4" descr="http://images04.olx.com.pk/ui/2/57/17/43275017_1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573016" y="7041232"/>
            <a:ext cx="1153663" cy="909087"/>
          </a:xfrm>
          <a:prstGeom prst="rect">
            <a:avLst/>
          </a:prstGeom>
          <a:noFill/>
        </p:spPr>
      </p:pic>
      <p:sp>
        <p:nvSpPr>
          <p:cNvPr id="76" name="TextBox 75"/>
          <p:cNvSpPr txBox="1"/>
          <p:nvPr/>
        </p:nvSpPr>
        <p:spPr>
          <a:xfrm>
            <a:off x="4653136" y="7041232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كمبيوتر تعليمي</a:t>
            </a:r>
            <a:endParaRPr lang="en-US" sz="20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797152" y="7710790"/>
            <a:ext cx="18722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Learning computer</a:t>
            </a:r>
            <a:endParaRPr lang="en-US" sz="16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78" name="Picture 4" descr="http://images04.olx.com.pk/ui/2/57/17/43275017_1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60648" y="7041232"/>
            <a:ext cx="1153663" cy="909087"/>
          </a:xfrm>
          <a:prstGeom prst="rect">
            <a:avLst/>
          </a:prstGeom>
          <a:noFill/>
        </p:spPr>
      </p:pic>
      <p:sp>
        <p:nvSpPr>
          <p:cNvPr id="79" name="TextBox 78"/>
          <p:cNvSpPr txBox="1"/>
          <p:nvPr/>
        </p:nvSpPr>
        <p:spPr>
          <a:xfrm>
            <a:off x="1412776" y="711324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حاسب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412776" y="766897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Lab top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32" name="Picture 8" descr="http://t2.gstatic.com/images?q=tbn:ANd9GcS3TgnELumv9bcCzp48ssS0YHe8lu-qt2Ebh6htQC6nVguq0JrH3A&amp;t=1"/>
          <p:cNvPicPr>
            <a:picLocks noChangeAspect="1" noChangeArrowheads="1"/>
          </p:cNvPicPr>
          <p:nvPr/>
        </p:nvPicPr>
        <p:blipFill>
          <a:blip r:embed="rId11" cstate="print"/>
          <a:srcRect r="44772"/>
          <a:stretch>
            <a:fillRect/>
          </a:stretch>
        </p:blipFill>
        <p:spPr bwMode="auto">
          <a:xfrm>
            <a:off x="3645024" y="8337376"/>
            <a:ext cx="576064" cy="1043066"/>
          </a:xfrm>
          <a:prstGeom prst="rect">
            <a:avLst/>
          </a:prstGeom>
          <a:noFill/>
        </p:spPr>
      </p:pic>
      <p:pic>
        <p:nvPicPr>
          <p:cNvPr id="1034" name="Picture 10" descr="http://www.novopc.com/wp-content/uploads/2008/10/keyboard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32656" y="8265368"/>
            <a:ext cx="1224136" cy="1224136"/>
          </a:xfrm>
          <a:prstGeom prst="rect">
            <a:avLst/>
          </a:prstGeom>
          <a:noFill/>
        </p:spPr>
      </p:pic>
      <p:sp>
        <p:nvSpPr>
          <p:cNvPr id="84" name="TextBox 83"/>
          <p:cNvSpPr txBox="1"/>
          <p:nvPr/>
        </p:nvSpPr>
        <p:spPr>
          <a:xfrm>
            <a:off x="1484784" y="8337376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لوحة المفاتيح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1412776" y="889311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keyboard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4725144" y="8337376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حاسب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725144" y="889311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computer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://www.writeideaonleadership.com/wp-content/uploads/2009/06/computer-scree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3016" y="560512"/>
            <a:ext cx="1058300" cy="108012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869160" y="55122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شاشة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69160" y="110695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screen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84784" y="55122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أقلام سبورة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40768" y="119929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White board pens</a:t>
            </a:r>
            <a:endParaRPr lang="en-US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9458" name="Picture 2" descr="http://image.made-in-china.com/4f0j00UvjanhNRaEuL/Hanging-Aluminum-Framed-Non-Magnetic-Melamine-White-Board-BSNCL-A-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1008" y="1928664"/>
            <a:ext cx="1440160" cy="1011243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869160" y="1856656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سبورة بيضاء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69160" y="241239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White board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88640" y="416496"/>
            <a:ext cx="1471059" cy="1296144"/>
            <a:chOff x="3356992" y="1712640"/>
            <a:chExt cx="1471059" cy="1296144"/>
          </a:xfrm>
        </p:grpSpPr>
        <p:pic>
          <p:nvPicPr>
            <p:cNvPr id="24" name="Picture 23" descr="Pentel Maxiflo Push Button White Board Marker, Bullet Tip, Red Color, 10pcs/box">
              <a:hlinkClick r:id="rId4" tooltip="Pentel Maxiflo Push Button White Board Marker, Bullet Tip, Red Color, 10pcs/box"/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356992" y="1712640"/>
              <a:ext cx="1039011" cy="1008112"/>
            </a:xfrm>
            <a:prstGeom prst="rect">
              <a:avLst/>
            </a:prstGeom>
            <a:noFill/>
          </p:spPr>
        </p:pic>
        <p:pic>
          <p:nvPicPr>
            <p:cNvPr id="25" name="Picture 10" descr="Pentel Maxiflo Push Button White Board Marker, Bullet Tip, Red Color, 10pcs/box">
              <a:hlinkClick r:id="rId4" tooltip="Pentel Maxiflo Push Button White Board Marker, Bullet Tip, Red Color, 10pcs/box"/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73016" y="1856656"/>
              <a:ext cx="1039011" cy="1008112"/>
            </a:xfrm>
            <a:prstGeom prst="rect">
              <a:avLst/>
            </a:prstGeom>
            <a:noFill/>
          </p:spPr>
        </p:pic>
        <p:pic>
          <p:nvPicPr>
            <p:cNvPr id="26" name="Picture 10" descr="Pentel Maxiflo Push Button White Board Marker, Bullet Tip, Red Color, 10pcs/box">
              <a:hlinkClick r:id="rId4" tooltip="Pentel Maxiflo Push Button White Board Marker, Bullet Tip, Red Color, 10pcs/box"/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789040" y="2000672"/>
              <a:ext cx="1039011" cy="1008112"/>
            </a:xfrm>
            <a:prstGeom prst="rect">
              <a:avLst/>
            </a:prstGeom>
            <a:noFill/>
          </p:spPr>
        </p:pic>
      </p:grpSp>
      <p:sp>
        <p:nvSpPr>
          <p:cNvPr id="27" name="TextBox 26"/>
          <p:cNvSpPr txBox="1"/>
          <p:nvPr/>
        </p:nvSpPr>
        <p:spPr>
          <a:xfrm>
            <a:off x="1484784" y="1856656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أقلام سبورة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340768" y="2504728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White board pens</a:t>
            </a:r>
            <a:endParaRPr lang="en-US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188640" y="1721932"/>
            <a:ext cx="1471059" cy="1296144"/>
            <a:chOff x="3356992" y="1712640"/>
            <a:chExt cx="1471059" cy="1296144"/>
          </a:xfrm>
        </p:grpSpPr>
        <p:pic>
          <p:nvPicPr>
            <p:cNvPr id="30" name="Picture 29" descr="Pentel Maxiflo Push Button White Board Marker, Bullet Tip, Red Color, 10pcs/box">
              <a:hlinkClick r:id="rId4" tooltip="Pentel Maxiflo Push Button White Board Marker, Bullet Tip, Red Color, 10pcs/box"/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356992" y="1712640"/>
              <a:ext cx="1039011" cy="1008112"/>
            </a:xfrm>
            <a:prstGeom prst="rect">
              <a:avLst/>
            </a:prstGeom>
            <a:noFill/>
          </p:spPr>
        </p:pic>
        <p:pic>
          <p:nvPicPr>
            <p:cNvPr id="31" name="Picture 10" descr="Pentel Maxiflo Push Button White Board Marker, Bullet Tip, Red Color, 10pcs/box">
              <a:hlinkClick r:id="rId4" tooltip="Pentel Maxiflo Push Button White Board Marker, Bullet Tip, Red Color, 10pcs/box"/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73016" y="1856656"/>
              <a:ext cx="1039011" cy="1008112"/>
            </a:xfrm>
            <a:prstGeom prst="rect">
              <a:avLst/>
            </a:prstGeom>
            <a:noFill/>
          </p:spPr>
        </p:pic>
        <p:pic>
          <p:nvPicPr>
            <p:cNvPr id="32" name="Picture 10" descr="Pentel Maxiflo Push Button White Board Marker, Bullet Tip, Red Color, 10pcs/box">
              <a:hlinkClick r:id="rId4" tooltip="Pentel Maxiflo Push Button White Board Marker, Bullet Tip, Red Color, 10pcs/box"/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789040" y="2000672"/>
              <a:ext cx="1039011" cy="1008112"/>
            </a:xfrm>
            <a:prstGeom prst="rect">
              <a:avLst/>
            </a:prstGeom>
            <a:noFill/>
          </p:spPr>
        </p:pic>
      </p:grpSp>
      <p:sp>
        <p:nvSpPr>
          <p:cNvPr id="33" name="TextBox 32"/>
          <p:cNvSpPr txBox="1"/>
          <p:nvPr/>
        </p:nvSpPr>
        <p:spPr>
          <a:xfrm>
            <a:off x="1484784" y="315280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أقلام سبورة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340768" y="380087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White board pens</a:t>
            </a:r>
            <a:endParaRPr lang="en-US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188640" y="3018076"/>
            <a:ext cx="1471059" cy="1296144"/>
            <a:chOff x="3356992" y="1712640"/>
            <a:chExt cx="1471059" cy="1296144"/>
          </a:xfrm>
        </p:grpSpPr>
        <p:pic>
          <p:nvPicPr>
            <p:cNvPr id="36" name="Picture 35" descr="Pentel Maxiflo Push Button White Board Marker, Bullet Tip, Red Color, 10pcs/box">
              <a:hlinkClick r:id="rId4" tooltip="Pentel Maxiflo Push Button White Board Marker, Bullet Tip, Red Color, 10pcs/box"/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356992" y="1712640"/>
              <a:ext cx="1039011" cy="1008112"/>
            </a:xfrm>
            <a:prstGeom prst="rect">
              <a:avLst/>
            </a:prstGeom>
            <a:noFill/>
          </p:spPr>
        </p:pic>
        <p:pic>
          <p:nvPicPr>
            <p:cNvPr id="37" name="Picture 10" descr="Pentel Maxiflo Push Button White Board Marker, Bullet Tip, Red Color, 10pcs/box">
              <a:hlinkClick r:id="rId4" tooltip="Pentel Maxiflo Push Button White Board Marker, Bullet Tip, Red Color, 10pcs/box"/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73016" y="1856656"/>
              <a:ext cx="1039011" cy="1008112"/>
            </a:xfrm>
            <a:prstGeom prst="rect">
              <a:avLst/>
            </a:prstGeom>
            <a:noFill/>
          </p:spPr>
        </p:pic>
        <p:pic>
          <p:nvPicPr>
            <p:cNvPr id="38" name="Picture 10" descr="Pentel Maxiflo Push Button White Board Marker, Bullet Tip, Red Color, 10pcs/box">
              <a:hlinkClick r:id="rId4" tooltip="Pentel Maxiflo Push Button White Board Marker, Bullet Tip, Red Color, 10pcs/box"/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789040" y="2000672"/>
              <a:ext cx="1039011" cy="1008112"/>
            </a:xfrm>
            <a:prstGeom prst="rect">
              <a:avLst/>
            </a:prstGeom>
            <a:noFill/>
          </p:spPr>
        </p:pic>
      </p:grpSp>
      <p:pic>
        <p:nvPicPr>
          <p:cNvPr id="39" name="Picture 2" descr="http://image.made-in-china.com/4f0j00UvjanhNRaEuL/Hanging-Aluminum-Framed-Non-Magnetic-Melamine-White-Board-BSNCL-A-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1008" y="3224808"/>
            <a:ext cx="1440160" cy="1011243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4869160" y="315280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سبورة بيضاء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869160" y="370853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White board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869160" y="4448944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جدار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869160" y="5004683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Wall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9460" name="Picture 4" descr="http://dofb.com/wp-content/uploads/2008/09/brick_wall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45024" y="4538954"/>
            <a:ext cx="1224136" cy="918102"/>
          </a:xfrm>
          <a:prstGeom prst="rect">
            <a:avLst/>
          </a:prstGeom>
          <a:noFill/>
        </p:spPr>
      </p:pic>
      <p:sp>
        <p:nvSpPr>
          <p:cNvPr id="45" name="TextBox 44"/>
          <p:cNvSpPr txBox="1"/>
          <p:nvPr/>
        </p:nvSpPr>
        <p:spPr>
          <a:xfrm>
            <a:off x="1628800" y="4448944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نافذة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628800" y="5004683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window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9462" name="Picture 6" descr="http://3.bp.blogspot.com/_xWSbOOg-0C4/TBxeOVN_GlI/AAAAAAAAA9I/rV2hgIiRsG0/s1600/Window.jpg"/>
          <p:cNvPicPr>
            <a:picLocks noChangeAspect="1" noChangeArrowheads="1"/>
          </p:cNvPicPr>
          <p:nvPr/>
        </p:nvPicPr>
        <p:blipFill>
          <a:blip r:embed="rId7" cstate="print"/>
          <a:srcRect l="4769" t="3150" r="9001" b="3926"/>
          <a:stretch>
            <a:fillRect/>
          </a:stretch>
        </p:blipFill>
        <p:spPr bwMode="auto">
          <a:xfrm>
            <a:off x="332656" y="4448944"/>
            <a:ext cx="1224136" cy="989370"/>
          </a:xfrm>
          <a:prstGeom prst="rect">
            <a:avLst/>
          </a:prstGeom>
          <a:noFill/>
        </p:spPr>
      </p:pic>
      <p:pic>
        <p:nvPicPr>
          <p:cNvPr id="4098" name="Picture 2" descr="http://img.alibaba.com/wsphoto/v0/317335492/dustbin-mould-trash-bin-mold-garbage-can-mould-plastic-dustbin-mould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29000" y="5673080"/>
            <a:ext cx="1224136" cy="1224136"/>
          </a:xfrm>
          <a:prstGeom prst="rect">
            <a:avLst/>
          </a:prstGeom>
          <a:noFill/>
        </p:spPr>
      </p:pic>
      <p:sp>
        <p:nvSpPr>
          <p:cNvPr id="44" name="TextBox 43"/>
          <p:cNvSpPr txBox="1"/>
          <p:nvPr/>
        </p:nvSpPr>
        <p:spPr>
          <a:xfrm>
            <a:off x="4797152" y="574508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سلة مهملات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509120" y="6300827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Garbage pen 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8" name="Picture 2" descr="http://img.alibaba.com/wsphoto/v0/317335492/dustbin-mould-trash-bin-mold-garbage-can-mould-plastic-dustbin-mould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88640" y="5673080"/>
            <a:ext cx="1224136" cy="1224136"/>
          </a:xfrm>
          <a:prstGeom prst="rect">
            <a:avLst/>
          </a:prstGeom>
          <a:noFill/>
        </p:spPr>
      </p:pic>
      <p:sp>
        <p:nvSpPr>
          <p:cNvPr id="49" name="TextBox 48"/>
          <p:cNvSpPr txBox="1"/>
          <p:nvPr/>
        </p:nvSpPr>
        <p:spPr>
          <a:xfrm>
            <a:off x="1412776" y="574508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سلة مهملات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080120" y="6300827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Garbage pen 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51" name="Picture 2" descr="http://img.alibaba.com/wsphoto/v0/317335492/dustbin-mould-trash-bin-mold-garbage-can-mould-plastic-dustbin-mould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29000" y="6969224"/>
            <a:ext cx="1224136" cy="1224136"/>
          </a:xfrm>
          <a:prstGeom prst="rect">
            <a:avLst/>
          </a:prstGeom>
          <a:noFill/>
        </p:spPr>
      </p:pic>
      <p:sp>
        <p:nvSpPr>
          <p:cNvPr id="52" name="TextBox 51"/>
          <p:cNvSpPr txBox="1"/>
          <p:nvPr/>
        </p:nvSpPr>
        <p:spPr>
          <a:xfrm>
            <a:off x="4797152" y="7041232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سلة مهملات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509120" y="7596971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Garbage pen 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54" name="Picture 2" descr="http://img.alibaba.com/wsphoto/v0/317335492/dustbin-mould-trash-bin-mold-garbage-can-mould-plastic-dustbin-mould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88640" y="6969224"/>
            <a:ext cx="1224136" cy="1224136"/>
          </a:xfrm>
          <a:prstGeom prst="rect">
            <a:avLst/>
          </a:prstGeom>
          <a:noFill/>
        </p:spPr>
      </p:pic>
      <p:sp>
        <p:nvSpPr>
          <p:cNvPr id="55" name="TextBox 54"/>
          <p:cNvSpPr txBox="1"/>
          <p:nvPr/>
        </p:nvSpPr>
        <p:spPr>
          <a:xfrm>
            <a:off x="1412776" y="7041232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سلة مهملات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080120" y="7596971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Garbage pen 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4869160" y="55122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خرامة أوراق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869160" y="110695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puncher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556792" y="488504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لصق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556792" y="1044243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pencils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25144" y="1847364"/>
            <a:ext cx="2132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مساحات رصاص</a:t>
            </a:r>
            <a:endParaRPr lang="en-US" sz="20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437112" y="2432720"/>
            <a:ext cx="244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0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Eraser </a:t>
            </a:r>
            <a:endParaRPr lang="en-US" sz="20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196752" y="1784648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براية 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556792" y="2340387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Eraser 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869160" y="315280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طابعة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869160" y="370853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printer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56792" y="3090084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طابعة 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56792" y="3645823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printer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869160" y="4448944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سماعات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869160" y="5004683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speaker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556792" y="438622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سلة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556792" y="4941967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Basket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556792" y="5682372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طاولة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556792" y="6238111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Table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556792" y="7041232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طاولة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556792" y="7596971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Table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556792" y="8337376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أدراج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556792" y="889311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Cabinet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5362" name="Picture 2" descr="DELI 2 Holes Puncher (Assorted colors) 25 sheets capacity 0107">
            <a:hlinkClick r:id="rId2" tooltip="DELI 2 Holes Puncher (Assorted colors) 25 sheets capacity 0107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1008" y="560512"/>
            <a:ext cx="1281484" cy="936104"/>
          </a:xfrm>
          <a:prstGeom prst="rect">
            <a:avLst/>
          </a:prstGeom>
          <a:noFill/>
        </p:spPr>
      </p:pic>
      <p:pic>
        <p:nvPicPr>
          <p:cNvPr id="15364" name="Picture 4" descr="3M Scotch C-40 Tape Dispenser, Black Color">
            <a:hlinkClick r:id="rId4" tooltip="3M Scotch C-40 Tape Dispenser, Black Colo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0648" y="632520"/>
            <a:ext cx="1152128" cy="794498"/>
          </a:xfrm>
          <a:prstGeom prst="rect">
            <a:avLst/>
          </a:prstGeom>
          <a:noFill/>
        </p:spPr>
      </p:pic>
      <p:pic>
        <p:nvPicPr>
          <p:cNvPr id="15366" name="Picture 6" descr="http://www.officeoneuae.com/images/151_primary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0648" y="1884153"/>
            <a:ext cx="1080120" cy="980615"/>
          </a:xfrm>
          <a:prstGeom prst="rect">
            <a:avLst/>
          </a:prstGeom>
          <a:noFill/>
        </p:spPr>
      </p:pic>
      <p:pic>
        <p:nvPicPr>
          <p:cNvPr id="15370" name="Picture 10" descr="STAEDTLER MARS PLASTIC ERASER - Large 65x23x13mm For Paper &amp; Fil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1008" y="1712640"/>
            <a:ext cx="854075" cy="684213"/>
          </a:xfrm>
          <a:prstGeom prst="rect">
            <a:avLst/>
          </a:prstGeom>
          <a:noFill/>
        </p:spPr>
      </p:pic>
      <p:pic>
        <p:nvPicPr>
          <p:cNvPr id="52" name="Picture 10" descr="STAEDTLER MARS PLASTIC ERASER - Large 65x23x13mm For Paper &amp; Fil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2144688"/>
            <a:ext cx="854075" cy="684213"/>
          </a:xfrm>
          <a:prstGeom prst="rect">
            <a:avLst/>
          </a:prstGeom>
          <a:noFill/>
        </p:spPr>
      </p:pic>
      <p:pic>
        <p:nvPicPr>
          <p:cNvPr id="53" name="Picture 10" descr="STAEDTLER MARS PLASTIC ERASER - Large 65x23x13mm For Paper &amp; Fil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7072" y="2288704"/>
            <a:ext cx="854075" cy="684213"/>
          </a:xfrm>
          <a:prstGeom prst="rect">
            <a:avLst/>
          </a:prstGeom>
          <a:noFill/>
        </p:spPr>
      </p:pic>
      <p:pic>
        <p:nvPicPr>
          <p:cNvPr id="15374" name="Picture 14" descr="Red Rectangular Table - 36&quot;x72&quot;">
            <a:hlinkClick r:id="rId8" tooltip="Red Rectangular Table - 36&quot;x72&quot;"/>
          </p:cNvPr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2656" y="5601072"/>
            <a:ext cx="1512168" cy="1224136"/>
          </a:xfrm>
          <a:prstGeom prst="rect">
            <a:avLst/>
          </a:prstGeom>
          <a:noFill/>
        </p:spPr>
      </p:pic>
      <p:pic>
        <p:nvPicPr>
          <p:cNvPr id="60" name="Picture 14" descr="Red Rectangular Table - 36&quot;x72&quot;">
            <a:hlinkClick r:id="rId8" tooltip="Red Rectangular Table - 36&quot;x72&quot;"/>
          </p:cNvPr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2656" y="6969224"/>
            <a:ext cx="1512168" cy="1224136"/>
          </a:xfrm>
          <a:prstGeom prst="rect">
            <a:avLst/>
          </a:prstGeom>
          <a:noFill/>
        </p:spPr>
      </p:pic>
      <p:pic>
        <p:nvPicPr>
          <p:cNvPr id="15376" name="Picture 16" descr="http://refurbexperts.com/media/p/o/hp-laserjet-1300.jp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1008" y="3080792"/>
            <a:ext cx="1512168" cy="1272873"/>
          </a:xfrm>
          <a:prstGeom prst="rect">
            <a:avLst/>
          </a:prstGeom>
          <a:noFill/>
        </p:spPr>
      </p:pic>
      <p:pic>
        <p:nvPicPr>
          <p:cNvPr id="15378" name="Picture 18" descr="http://www.governmentauctions.org/uploaded_images/hp-printer-737401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04664" y="3152800"/>
            <a:ext cx="1296144" cy="972202"/>
          </a:xfrm>
          <a:prstGeom prst="rect">
            <a:avLst/>
          </a:prstGeom>
          <a:noFill/>
        </p:spPr>
      </p:pic>
      <p:pic>
        <p:nvPicPr>
          <p:cNvPr id="15380" name="Picture 20" descr="http://tronview.com/Tronview%20Computer%20Speakers%20Cam.jp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5024" y="4448944"/>
            <a:ext cx="1080120" cy="1080120"/>
          </a:xfrm>
          <a:prstGeom prst="rect">
            <a:avLst/>
          </a:prstGeom>
          <a:noFill/>
        </p:spPr>
      </p:pic>
      <p:pic>
        <p:nvPicPr>
          <p:cNvPr id="15382" name="Picture 22" descr="http://static.howstuffworks.com/gif/paper-craft-basket-3.jpg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6672" y="4376936"/>
            <a:ext cx="1080120" cy="1155874"/>
          </a:xfrm>
          <a:prstGeom prst="rect">
            <a:avLst/>
          </a:prstGeom>
          <a:noFill/>
        </p:spPr>
      </p:pic>
      <p:pic>
        <p:nvPicPr>
          <p:cNvPr id="15384" name="Picture 24" descr="http://cpando.co.uk/images/H07-Double-filing-cabinet-W.jpg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0648" y="8265368"/>
            <a:ext cx="1224136" cy="1224136"/>
          </a:xfrm>
          <a:prstGeom prst="rect">
            <a:avLst/>
          </a:prstGeom>
          <a:noFill/>
        </p:spPr>
      </p:pic>
      <p:sp>
        <p:nvSpPr>
          <p:cNvPr id="61" name="TextBox 60"/>
          <p:cNvSpPr txBox="1"/>
          <p:nvPr/>
        </p:nvSpPr>
        <p:spPr>
          <a:xfrm>
            <a:off x="4653136" y="8337376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أدراج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653136" y="889311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Cabinet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67" name="Picture 24" descr="http://cpando.co.uk/images/H07-Double-filing-cabinet-W.jpg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6992" y="8265368"/>
            <a:ext cx="1224136" cy="1224136"/>
          </a:xfrm>
          <a:prstGeom prst="rect">
            <a:avLst/>
          </a:prstGeom>
          <a:noFill/>
        </p:spPr>
      </p:pic>
      <p:sp>
        <p:nvSpPr>
          <p:cNvPr id="68" name="TextBox 67"/>
          <p:cNvSpPr txBox="1"/>
          <p:nvPr/>
        </p:nvSpPr>
        <p:spPr>
          <a:xfrm>
            <a:off x="4653136" y="7041232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أدراج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653136" y="7596971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Cabinet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70" name="Picture 24" descr="http://cpando.co.uk/images/H07-Double-filing-cabinet-W.jpg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6992" y="6969224"/>
            <a:ext cx="1224136" cy="1224136"/>
          </a:xfrm>
          <a:prstGeom prst="rect">
            <a:avLst/>
          </a:prstGeom>
          <a:noFill/>
        </p:spPr>
      </p:pic>
      <p:sp>
        <p:nvSpPr>
          <p:cNvPr id="71" name="TextBox 70"/>
          <p:cNvSpPr txBox="1"/>
          <p:nvPr/>
        </p:nvSpPr>
        <p:spPr>
          <a:xfrm>
            <a:off x="4653136" y="574508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أدراج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4653136" y="6300827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Cabinet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73" name="Picture 24" descr="http://cpando.co.uk/images/H07-Double-filing-cabinet-W.jpg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6992" y="5673080"/>
            <a:ext cx="1224136" cy="12241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4869160" y="55122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869160" y="110695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5368" name="Picture 8" descr="stacking chair for kindergarten 983 CROM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6992" y="200472"/>
            <a:ext cx="1296144" cy="1626475"/>
          </a:xfrm>
          <a:prstGeom prst="rect">
            <a:avLst/>
          </a:prstGeom>
          <a:noFill/>
        </p:spPr>
      </p:pic>
      <p:pic>
        <p:nvPicPr>
          <p:cNvPr id="56" name="Picture 34" descr="http://feeds2.yourstorewizards.com/3363/images/250x1000/fla-rut-eo1-bl-gg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6672" y="488504"/>
            <a:ext cx="864096" cy="1174811"/>
          </a:xfrm>
          <a:prstGeom prst="rect">
            <a:avLst/>
          </a:prstGeom>
          <a:noFill/>
        </p:spPr>
      </p:pic>
      <p:sp>
        <p:nvSpPr>
          <p:cNvPr id="58" name="TextBox 57"/>
          <p:cNvSpPr txBox="1"/>
          <p:nvPr/>
        </p:nvSpPr>
        <p:spPr>
          <a:xfrm>
            <a:off x="1484784" y="55122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484784" y="110695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869160" y="178464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869160" y="2340387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484784" y="178464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484784" y="2340387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869160" y="315280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869160" y="370853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484784" y="315280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484784" y="370853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4869160" y="438622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869160" y="4941967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484784" y="438622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484784" y="4941967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4869160" y="574508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869160" y="6300827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484784" y="574508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484784" y="6300827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869160" y="6978516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869160" y="753425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1484784" y="6978516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484784" y="753425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4869160" y="8337376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4869160" y="889311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484784" y="8337376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484784" y="889311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88" name="Picture 34" descr="http://feeds2.yourstorewizards.com/3363/images/250x1000/fla-rut-eo1-bl-gg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6672" y="1784648"/>
            <a:ext cx="864096" cy="1174811"/>
          </a:xfrm>
          <a:prstGeom prst="rect">
            <a:avLst/>
          </a:prstGeom>
          <a:noFill/>
        </p:spPr>
      </p:pic>
      <p:pic>
        <p:nvPicPr>
          <p:cNvPr id="89" name="Picture 34" descr="http://feeds2.yourstorewizards.com/3363/images/250x1000/fla-rut-eo1-bl-gg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6672" y="3152800"/>
            <a:ext cx="864096" cy="1174811"/>
          </a:xfrm>
          <a:prstGeom prst="rect">
            <a:avLst/>
          </a:prstGeom>
          <a:noFill/>
        </p:spPr>
      </p:pic>
      <p:pic>
        <p:nvPicPr>
          <p:cNvPr id="90" name="Picture 34" descr="http://feeds2.yourstorewizards.com/3363/images/250x1000/fla-rut-eo1-bl-gg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6672" y="4448944"/>
            <a:ext cx="864096" cy="1174811"/>
          </a:xfrm>
          <a:prstGeom prst="rect">
            <a:avLst/>
          </a:prstGeom>
          <a:noFill/>
        </p:spPr>
      </p:pic>
      <p:pic>
        <p:nvPicPr>
          <p:cNvPr id="91" name="Picture 34" descr="http://feeds2.yourstorewizards.com/3363/images/250x1000/fla-rut-eo1-bl-gg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6672" y="5745088"/>
            <a:ext cx="864096" cy="1174811"/>
          </a:xfrm>
          <a:prstGeom prst="rect">
            <a:avLst/>
          </a:prstGeom>
          <a:noFill/>
        </p:spPr>
      </p:pic>
      <p:pic>
        <p:nvPicPr>
          <p:cNvPr id="92" name="Picture 34" descr="http://feeds2.yourstorewizards.com/3363/images/250x1000/fla-rut-eo1-bl-gg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6672" y="7041232"/>
            <a:ext cx="864096" cy="1174811"/>
          </a:xfrm>
          <a:prstGeom prst="rect">
            <a:avLst/>
          </a:prstGeom>
          <a:noFill/>
        </p:spPr>
      </p:pic>
      <p:pic>
        <p:nvPicPr>
          <p:cNvPr id="93" name="Picture 8" descr="stacking chair for kindergarten 983 CROM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6992" y="1496616"/>
            <a:ext cx="1296144" cy="1626475"/>
          </a:xfrm>
          <a:prstGeom prst="rect">
            <a:avLst/>
          </a:prstGeom>
          <a:noFill/>
        </p:spPr>
      </p:pic>
      <p:pic>
        <p:nvPicPr>
          <p:cNvPr id="94" name="Picture 8" descr="stacking chair for kindergarten 983 CROM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6992" y="2792760"/>
            <a:ext cx="1296144" cy="1626475"/>
          </a:xfrm>
          <a:prstGeom prst="rect">
            <a:avLst/>
          </a:prstGeom>
          <a:noFill/>
        </p:spPr>
      </p:pic>
      <p:pic>
        <p:nvPicPr>
          <p:cNvPr id="95" name="Picture 8" descr="stacking chair for kindergarten 983 CROM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6992" y="4088904"/>
            <a:ext cx="1296144" cy="1626475"/>
          </a:xfrm>
          <a:prstGeom prst="rect">
            <a:avLst/>
          </a:prstGeom>
          <a:noFill/>
        </p:spPr>
      </p:pic>
      <p:pic>
        <p:nvPicPr>
          <p:cNvPr id="96" name="Picture 8" descr="stacking chair for kindergarten 983 CROM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6992" y="5385048"/>
            <a:ext cx="1296144" cy="1626475"/>
          </a:xfrm>
          <a:prstGeom prst="rect">
            <a:avLst/>
          </a:prstGeom>
          <a:noFill/>
        </p:spPr>
      </p:pic>
      <p:pic>
        <p:nvPicPr>
          <p:cNvPr id="97" name="Picture 8" descr="stacking chair for kindergarten 983 CROM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6992" y="6681192"/>
            <a:ext cx="1296144" cy="1626475"/>
          </a:xfrm>
          <a:prstGeom prst="rect">
            <a:avLst/>
          </a:prstGeom>
          <a:noFill/>
        </p:spPr>
      </p:pic>
      <p:pic>
        <p:nvPicPr>
          <p:cNvPr id="98" name="Picture 8" descr="stacking chair for kindergarten 983 CROM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6992" y="7905328"/>
            <a:ext cx="1296144" cy="1626475"/>
          </a:xfrm>
          <a:prstGeom prst="rect">
            <a:avLst/>
          </a:prstGeom>
          <a:noFill/>
        </p:spPr>
      </p:pic>
      <p:pic>
        <p:nvPicPr>
          <p:cNvPr id="101" name="Picture 34" descr="http://feeds2.yourstorewizards.com/3363/images/250x1000/fla-rut-eo1-bl-gg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6672" y="8337376"/>
            <a:ext cx="864096" cy="11748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4869160" y="55122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869160" y="110695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5368" name="Picture 8" descr="stacking chair for kindergarten 983 CROM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6992" y="200472"/>
            <a:ext cx="1296144" cy="1626475"/>
          </a:xfrm>
          <a:prstGeom prst="rect">
            <a:avLst/>
          </a:prstGeom>
          <a:noFill/>
        </p:spPr>
      </p:pic>
      <p:sp>
        <p:nvSpPr>
          <p:cNvPr id="58" name="TextBox 57"/>
          <p:cNvSpPr txBox="1"/>
          <p:nvPr/>
        </p:nvSpPr>
        <p:spPr>
          <a:xfrm>
            <a:off x="1484784" y="55122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484784" y="110695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869160" y="178464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869160" y="2340387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484784" y="178464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484784" y="2340387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869160" y="315280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869160" y="370853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484784" y="315280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484784" y="3708539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484784" y="438622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484784" y="4941967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484784" y="574508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484784" y="6300827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1484784" y="6978516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484784" y="753425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484784" y="8337376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كرسي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484784" y="889311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chair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93" name="Picture 8" descr="stacking chair for kindergarten 983 CROM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6992" y="1496616"/>
            <a:ext cx="1296144" cy="1626475"/>
          </a:xfrm>
          <a:prstGeom prst="rect">
            <a:avLst/>
          </a:prstGeom>
          <a:noFill/>
        </p:spPr>
      </p:pic>
      <p:pic>
        <p:nvPicPr>
          <p:cNvPr id="94" name="Picture 8" descr="stacking chair for kindergarten 983 CROM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6992" y="2792760"/>
            <a:ext cx="1296144" cy="1626475"/>
          </a:xfrm>
          <a:prstGeom prst="rect">
            <a:avLst/>
          </a:prstGeom>
          <a:noFill/>
        </p:spPr>
      </p:pic>
      <p:pic>
        <p:nvPicPr>
          <p:cNvPr id="44" name="Picture 38" descr="120 Series-Soft Plastic Student Chair -15 ?? by ScholarCraft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2656" y="8265368"/>
            <a:ext cx="1076288" cy="1296144"/>
          </a:xfrm>
          <a:prstGeom prst="rect">
            <a:avLst/>
          </a:prstGeom>
          <a:noFill/>
        </p:spPr>
      </p:pic>
      <p:pic>
        <p:nvPicPr>
          <p:cNvPr id="45" name="Picture 38" descr="120 Series-Soft Plastic Student Chair -15 ?? by ScholarCraft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2656" y="6969224"/>
            <a:ext cx="1076288" cy="1296144"/>
          </a:xfrm>
          <a:prstGeom prst="rect">
            <a:avLst/>
          </a:prstGeom>
          <a:noFill/>
        </p:spPr>
      </p:pic>
      <p:pic>
        <p:nvPicPr>
          <p:cNvPr id="46" name="Picture 38" descr="120 Series-Soft Plastic Student Chair -15 ?? by ScholarCraft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2656" y="5745088"/>
            <a:ext cx="1076288" cy="1296144"/>
          </a:xfrm>
          <a:prstGeom prst="rect">
            <a:avLst/>
          </a:prstGeom>
          <a:noFill/>
        </p:spPr>
      </p:pic>
      <p:pic>
        <p:nvPicPr>
          <p:cNvPr id="47" name="Picture 38" descr="120 Series-Soft Plastic Student Chair -15 ?? by ScholarCraft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2656" y="4448944"/>
            <a:ext cx="1076288" cy="1296144"/>
          </a:xfrm>
          <a:prstGeom prst="rect">
            <a:avLst/>
          </a:prstGeom>
          <a:noFill/>
        </p:spPr>
      </p:pic>
      <p:pic>
        <p:nvPicPr>
          <p:cNvPr id="48" name="Picture 38" descr="120 Series-Soft Plastic Student Chair -15 ?? by ScholarCraft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2656" y="3080792"/>
            <a:ext cx="1076288" cy="1296144"/>
          </a:xfrm>
          <a:prstGeom prst="rect">
            <a:avLst/>
          </a:prstGeom>
          <a:noFill/>
        </p:spPr>
      </p:pic>
      <p:pic>
        <p:nvPicPr>
          <p:cNvPr id="49" name="Picture 38" descr="120 Series-Soft Plastic Student Chair -15 ?? by ScholarCraft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2656" y="1784648"/>
            <a:ext cx="1076288" cy="1296144"/>
          </a:xfrm>
          <a:prstGeom prst="rect">
            <a:avLst/>
          </a:prstGeom>
          <a:noFill/>
        </p:spPr>
      </p:pic>
      <p:pic>
        <p:nvPicPr>
          <p:cNvPr id="50" name="Picture 38" descr="120 Series-Soft Plastic Student Chair -15 ?? by ScholarCraft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2656" y="488504"/>
            <a:ext cx="1076288" cy="1296144"/>
          </a:xfrm>
          <a:prstGeom prst="rect">
            <a:avLst/>
          </a:prstGeom>
          <a:noFill/>
        </p:spPr>
      </p:pic>
      <p:sp>
        <p:nvSpPr>
          <p:cNvPr id="52" name="TextBox 51"/>
          <p:cNvSpPr txBox="1"/>
          <p:nvPr/>
        </p:nvSpPr>
        <p:spPr>
          <a:xfrm>
            <a:off x="4653136" y="8337376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أدراج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653136" y="8893115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Cabinet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54" name="Picture 24" descr="http://cpando.co.uk/images/H07-Double-filing-cabinet-W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6992" y="8265368"/>
            <a:ext cx="1224136" cy="1224136"/>
          </a:xfrm>
          <a:prstGeom prst="rect">
            <a:avLst/>
          </a:prstGeom>
          <a:noFill/>
        </p:spPr>
      </p:pic>
      <p:sp>
        <p:nvSpPr>
          <p:cNvPr id="55" name="TextBox 54"/>
          <p:cNvSpPr txBox="1"/>
          <p:nvPr/>
        </p:nvSpPr>
        <p:spPr>
          <a:xfrm>
            <a:off x="4653136" y="7041232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أدراج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653136" y="7596971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Cabinet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63" name="Picture 24" descr="http://cpando.co.uk/images/H07-Double-filing-cabinet-W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6992" y="6969224"/>
            <a:ext cx="1224136" cy="1224136"/>
          </a:xfrm>
          <a:prstGeom prst="rect">
            <a:avLst/>
          </a:prstGeom>
          <a:noFill/>
        </p:spPr>
      </p:pic>
      <p:sp>
        <p:nvSpPr>
          <p:cNvPr id="64" name="TextBox 63"/>
          <p:cNvSpPr txBox="1"/>
          <p:nvPr/>
        </p:nvSpPr>
        <p:spPr>
          <a:xfrm>
            <a:off x="4653136" y="574508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أدراج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4653136" y="6300827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Cabinet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66" name="Picture 24" descr="http://cpando.co.uk/images/H07-Double-filing-cabinet-W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6992" y="5673080"/>
            <a:ext cx="1224136" cy="1224136"/>
          </a:xfrm>
          <a:prstGeom prst="rect">
            <a:avLst/>
          </a:prstGeom>
          <a:noFill/>
        </p:spPr>
      </p:pic>
      <p:sp>
        <p:nvSpPr>
          <p:cNvPr id="99" name="TextBox 98"/>
          <p:cNvSpPr txBox="1"/>
          <p:nvPr/>
        </p:nvSpPr>
        <p:spPr>
          <a:xfrm>
            <a:off x="4653136" y="4448944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أدراج</a:t>
            </a:r>
            <a:endParaRPr lang="en-US" sz="24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4653136" y="5004683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Cabinet</a:t>
            </a:r>
            <a:endParaRPr lang="en-US" sz="24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2" name="Picture 24" descr="http://cpando.co.uk/images/H07-Double-filing-cabinet-W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6992" y="4376936"/>
            <a:ext cx="1224136" cy="12241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BA9DD09DF0A842B10C17070031B1A8" ma:contentTypeVersion="0" ma:contentTypeDescription="Create a new document." ma:contentTypeScope="" ma:versionID="7c96304cb7df5075d318d48e956a2c15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F89039-09B6-4D55-843D-216F6F1E65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D08305C8-0135-429C-8615-67DC11B2B05D}">
  <ds:schemaRefs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D8A4E97-6176-4C1C-B142-FB9C19214B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215</Words>
  <Application>Microsoft Office PowerPoint</Application>
  <PresentationFormat>A4 Paper (210x297 mm)</PresentationFormat>
  <Paragraphs>164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</dc:creator>
  <cp:lastModifiedBy>A</cp:lastModifiedBy>
  <cp:revision>28</cp:revision>
  <dcterms:created xsi:type="dcterms:W3CDTF">2011-04-27T15:46:44Z</dcterms:created>
  <dcterms:modified xsi:type="dcterms:W3CDTF">2012-11-13T19:29:04Z</dcterms:modified>
</cp:coreProperties>
</file>