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72" r:id="rId3"/>
    <p:sldId id="259" r:id="rId4"/>
    <p:sldId id="260" r:id="rId5"/>
    <p:sldId id="261" r:id="rId6"/>
    <p:sldId id="262" r:id="rId7"/>
    <p:sldId id="263" r:id="rId8"/>
    <p:sldId id="264" r:id="rId9"/>
    <p:sldId id="283" r:id="rId10"/>
    <p:sldId id="284" r:id="rId11"/>
    <p:sldId id="285" r:id="rId12"/>
    <p:sldId id="279" r:id="rId13"/>
    <p:sldId id="280" r:id="rId14"/>
    <p:sldId id="281" r:id="rId15"/>
    <p:sldId id="282" r:id="rId16"/>
    <p:sldId id="268" r:id="rId17"/>
    <p:sldId id="269" r:id="rId18"/>
    <p:sldId id="275" r:id="rId19"/>
    <p:sldId id="270" r:id="rId20"/>
    <p:sldId id="276" r:id="rId21"/>
    <p:sldId id="271" r:id="rId22"/>
    <p:sldId id="277" r:id="rId23"/>
    <p:sldId id="278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15616" y="2202458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Unit 3</a:t>
            </a:r>
            <a:br>
              <a:rPr lang="en-US" sz="6000" dirty="0" smtClean="0"/>
            </a:br>
            <a:r>
              <a:rPr lang="en-US" sz="6000" dirty="0" smtClean="0"/>
              <a:t>My house</a:t>
            </a:r>
            <a:endParaRPr lang="ar-SA" sz="60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15616" y="4556720"/>
            <a:ext cx="7406640" cy="1752600"/>
          </a:xfrm>
        </p:spPr>
        <p:txBody>
          <a:bodyPr/>
          <a:lstStyle/>
          <a:p>
            <a:pPr algn="ctr"/>
            <a:r>
              <a:rPr lang="en-US" sz="4000" dirty="0" smtClean="0"/>
              <a:t>Lesson 2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1478441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112456" cy="549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umbrella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5478747" y="2492896"/>
            <a:ext cx="265411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U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u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51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416824" cy="55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</a:t>
            </a:r>
            <a:r>
              <a:rPr lang="en-US" sz="6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</a:t>
            </a:r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– </a:t>
            </a:r>
            <a:r>
              <a:rPr lang="en-US" sz="6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yo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5478747" y="836712"/>
            <a:ext cx="265411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48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2902" r="4002" b="34137"/>
          <a:stretch/>
        </p:blipFill>
        <p:spPr bwMode="auto">
          <a:xfrm>
            <a:off x="323528" y="188640"/>
            <a:ext cx="85689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6 Track 2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877272"/>
            <a:ext cx="609600" cy="6096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1835696" y="2247320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2440360" y="3898963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6112768" y="5555147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a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6328792" y="3356992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08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65618" r="4747" b="4004"/>
          <a:stretch/>
        </p:blipFill>
        <p:spPr bwMode="auto">
          <a:xfrm>
            <a:off x="317690" y="260648"/>
            <a:ext cx="850278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5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656" r="3824" b="55451"/>
          <a:stretch/>
        </p:blipFill>
        <p:spPr bwMode="auto">
          <a:xfrm>
            <a:off x="195941" y="188640"/>
            <a:ext cx="869653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3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46019" r="4132" b="3759"/>
          <a:stretch/>
        </p:blipFill>
        <p:spPr bwMode="auto">
          <a:xfrm>
            <a:off x="240677" y="217714"/>
            <a:ext cx="8651803" cy="63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7 Track 2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855" y="476672"/>
            <a:ext cx="609600" cy="6096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4744616" y="2026755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2368352" y="4403019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4788024" y="4403019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3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7236296" y="2098763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4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2296344" y="1988840"/>
            <a:ext cx="133955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5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29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27584" y="2060848"/>
            <a:ext cx="7498080" cy="2232248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/>
              <a:t>Work book</a:t>
            </a:r>
            <a:br>
              <a:rPr lang="en-US" sz="8800" dirty="0" smtClean="0"/>
            </a:br>
            <a:r>
              <a:rPr lang="en-US" sz="8800" dirty="0" smtClean="0"/>
              <a:t>p. 67</a:t>
            </a:r>
            <a:endParaRPr lang="ar-SA" sz="8800" dirty="0"/>
          </a:p>
        </p:txBody>
      </p:sp>
    </p:spTree>
    <p:extLst>
      <p:ext uri="{BB962C8B-B14F-4D97-AF65-F5344CB8AC3E}">
        <p14:creationId xmlns:p14="http://schemas.microsoft.com/office/powerpoint/2010/main" val="3887473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3146" r="3823" b="41242"/>
          <a:stretch/>
        </p:blipFill>
        <p:spPr bwMode="auto">
          <a:xfrm>
            <a:off x="304798" y="260648"/>
            <a:ext cx="851567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3563888" y="4934091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1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6228184" y="4581128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2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1331640" y="4653136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3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74720" y="3140968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4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6362952" y="2780928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5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3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58395" r="3516" b="3759"/>
          <a:stretch/>
        </p:blipFill>
        <p:spPr bwMode="auto">
          <a:xfrm>
            <a:off x="232226" y="188640"/>
            <a:ext cx="880427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5364088" y="1340768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3995936" y="2420888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2483768" y="3429000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3995936" y="4509120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533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6" r="2593" b="61576"/>
          <a:stretch/>
        </p:blipFill>
        <p:spPr bwMode="auto">
          <a:xfrm>
            <a:off x="188685" y="260648"/>
            <a:ext cx="848777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s is my house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0139" r="3516" b="4004"/>
          <a:stretch/>
        </p:blipFill>
        <p:spPr bwMode="auto">
          <a:xfrm>
            <a:off x="212145" y="332656"/>
            <a:ext cx="8536319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2699792" y="1196752"/>
            <a:ext cx="39604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2663788" y="2204864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6012160" y="2204864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2699792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275856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5220072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7092280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922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7" r="3516" b="63044"/>
          <a:stretch/>
        </p:blipFill>
        <p:spPr bwMode="auto">
          <a:xfrm>
            <a:off x="210455" y="116632"/>
            <a:ext cx="853800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1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36954" r="11959" b="37812"/>
          <a:stretch/>
        </p:blipFill>
        <p:spPr bwMode="auto">
          <a:xfrm>
            <a:off x="107504" y="188640"/>
            <a:ext cx="903649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8532440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7740352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1763688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2195736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419872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4716016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5580112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6444208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1763688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532440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6444208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5580112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6012160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4716016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شكل بيضاوي 16"/>
          <p:cNvSpPr/>
          <p:nvPr/>
        </p:nvSpPr>
        <p:spPr>
          <a:xfrm>
            <a:off x="3419872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2555776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9" name="شكل بيضاوي 18"/>
          <p:cNvSpPr/>
          <p:nvPr/>
        </p:nvSpPr>
        <p:spPr>
          <a:xfrm>
            <a:off x="1691680" y="321297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شكل بيضاوي 19"/>
          <p:cNvSpPr/>
          <p:nvPr/>
        </p:nvSpPr>
        <p:spPr>
          <a:xfrm>
            <a:off x="1691680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1763688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1691680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2987824" y="314096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6876256" y="314096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2987824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8172400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3851920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شكل بيضاوي 27"/>
          <p:cNvSpPr/>
          <p:nvPr/>
        </p:nvSpPr>
        <p:spPr>
          <a:xfrm>
            <a:off x="5148064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شكل بيضاوي 28"/>
          <p:cNvSpPr/>
          <p:nvPr/>
        </p:nvSpPr>
        <p:spPr>
          <a:xfrm>
            <a:off x="6444208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شكل بيضاوي 29"/>
          <p:cNvSpPr/>
          <p:nvPr/>
        </p:nvSpPr>
        <p:spPr>
          <a:xfrm>
            <a:off x="2987824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شكل بيضاوي 30"/>
          <p:cNvSpPr/>
          <p:nvPr/>
        </p:nvSpPr>
        <p:spPr>
          <a:xfrm>
            <a:off x="8604448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شكل بيضاوي 31"/>
          <p:cNvSpPr/>
          <p:nvPr/>
        </p:nvSpPr>
        <p:spPr>
          <a:xfrm>
            <a:off x="7308304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3" name="شكل بيضاوي 32"/>
          <p:cNvSpPr/>
          <p:nvPr/>
        </p:nvSpPr>
        <p:spPr>
          <a:xfrm>
            <a:off x="6012160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4" name="شكل بيضاوي 33"/>
          <p:cNvSpPr/>
          <p:nvPr/>
        </p:nvSpPr>
        <p:spPr>
          <a:xfrm>
            <a:off x="5148064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5" name="شكل بيضاوي 34"/>
          <p:cNvSpPr/>
          <p:nvPr/>
        </p:nvSpPr>
        <p:spPr>
          <a:xfrm>
            <a:off x="3419872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6" name="شكل بيضاوي 35"/>
          <p:cNvSpPr/>
          <p:nvPr/>
        </p:nvSpPr>
        <p:spPr>
          <a:xfrm>
            <a:off x="8604448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7" name="شكل بيضاوي 36"/>
          <p:cNvSpPr/>
          <p:nvPr/>
        </p:nvSpPr>
        <p:spPr>
          <a:xfrm>
            <a:off x="7740352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8" name="شكل بيضاوي 37"/>
          <p:cNvSpPr/>
          <p:nvPr/>
        </p:nvSpPr>
        <p:spPr>
          <a:xfrm>
            <a:off x="4283968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9" name="شكل بيضاوي 38"/>
          <p:cNvSpPr/>
          <p:nvPr/>
        </p:nvSpPr>
        <p:spPr>
          <a:xfrm>
            <a:off x="2123728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250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62187" r="3516" b="4004"/>
          <a:stretch/>
        </p:blipFill>
        <p:spPr bwMode="auto">
          <a:xfrm>
            <a:off x="232226" y="260648"/>
            <a:ext cx="880427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حر 2"/>
          <p:cNvSpPr/>
          <p:nvPr/>
        </p:nvSpPr>
        <p:spPr>
          <a:xfrm>
            <a:off x="5065486" y="1419414"/>
            <a:ext cx="2249714" cy="2281729"/>
          </a:xfrm>
          <a:custGeom>
            <a:avLst/>
            <a:gdLst>
              <a:gd name="connsiteX0" fmla="*/ 0 w 2249714"/>
              <a:gd name="connsiteY0" fmla="*/ 104586 h 2281729"/>
              <a:gd name="connsiteX1" fmla="*/ 1625600 w 2249714"/>
              <a:gd name="connsiteY1" fmla="*/ 249729 h 2281729"/>
              <a:gd name="connsiteX2" fmla="*/ 2249714 w 2249714"/>
              <a:gd name="connsiteY2" fmla="*/ 2281729 h 2281729"/>
              <a:gd name="connsiteX3" fmla="*/ 2249714 w 2249714"/>
              <a:gd name="connsiteY3" fmla="*/ 2281729 h 228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714" h="2281729">
                <a:moveTo>
                  <a:pt x="0" y="104586"/>
                </a:moveTo>
                <a:cubicBezTo>
                  <a:pt x="625324" y="-4271"/>
                  <a:pt x="1250648" y="-113128"/>
                  <a:pt x="1625600" y="249729"/>
                </a:cubicBezTo>
                <a:cubicBezTo>
                  <a:pt x="2000552" y="612586"/>
                  <a:pt x="2249714" y="2281729"/>
                  <a:pt x="2249714" y="2281729"/>
                </a:cubicBezTo>
                <a:lnTo>
                  <a:pt x="2249714" y="22817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حر 3"/>
          <p:cNvSpPr/>
          <p:nvPr/>
        </p:nvSpPr>
        <p:spPr>
          <a:xfrm>
            <a:off x="4934857" y="941615"/>
            <a:ext cx="2307772" cy="1525814"/>
          </a:xfrm>
          <a:custGeom>
            <a:avLst/>
            <a:gdLst>
              <a:gd name="connsiteX0" fmla="*/ 0 w 2307772"/>
              <a:gd name="connsiteY0" fmla="*/ 1525814 h 1525814"/>
              <a:gd name="connsiteX1" fmla="*/ 1248229 w 2307772"/>
              <a:gd name="connsiteY1" fmla="*/ 59871 h 1525814"/>
              <a:gd name="connsiteX2" fmla="*/ 2307772 w 2307772"/>
              <a:gd name="connsiteY2" fmla="*/ 422728 h 152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7772" h="1525814">
                <a:moveTo>
                  <a:pt x="0" y="1525814"/>
                </a:moveTo>
                <a:cubicBezTo>
                  <a:pt x="431800" y="884766"/>
                  <a:pt x="863600" y="243719"/>
                  <a:pt x="1248229" y="59871"/>
                </a:cubicBezTo>
                <a:cubicBezTo>
                  <a:pt x="1632858" y="-123977"/>
                  <a:pt x="1970315" y="149375"/>
                  <a:pt x="2307772" y="422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/>
          <p:cNvCxnSpPr/>
          <p:nvPr/>
        </p:nvCxnSpPr>
        <p:spPr>
          <a:xfrm>
            <a:off x="5065486" y="3701143"/>
            <a:ext cx="802658" cy="879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حر 6"/>
          <p:cNvSpPr/>
          <p:nvPr/>
        </p:nvSpPr>
        <p:spPr>
          <a:xfrm>
            <a:off x="4702629" y="2859314"/>
            <a:ext cx="1335314" cy="1727200"/>
          </a:xfrm>
          <a:custGeom>
            <a:avLst/>
            <a:gdLst>
              <a:gd name="connsiteX0" fmla="*/ 0 w 1335314"/>
              <a:gd name="connsiteY0" fmla="*/ 1727200 h 1727200"/>
              <a:gd name="connsiteX1" fmla="*/ 928914 w 1335314"/>
              <a:gd name="connsiteY1" fmla="*/ 769257 h 1727200"/>
              <a:gd name="connsiteX2" fmla="*/ 1335314 w 1335314"/>
              <a:gd name="connsiteY2" fmla="*/ 0 h 1727200"/>
              <a:gd name="connsiteX3" fmla="*/ 1335314 w 1335314"/>
              <a:gd name="connsiteY3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314" h="1727200">
                <a:moveTo>
                  <a:pt x="0" y="1727200"/>
                </a:moveTo>
                <a:cubicBezTo>
                  <a:pt x="353181" y="1392162"/>
                  <a:pt x="706362" y="1057124"/>
                  <a:pt x="928914" y="769257"/>
                </a:cubicBezTo>
                <a:cubicBezTo>
                  <a:pt x="1151466" y="481390"/>
                  <a:pt x="1335314" y="0"/>
                  <a:pt x="1335314" y="0"/>
                </a:cubicBezTo>
                <a:lnTo>
                  <a:pt x="133531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51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50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living room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216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bathroom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8238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849694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kitchen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94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bedroom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15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2" y="260648"/>
            <a:ext cx="856289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garden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31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056784" cy="531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48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554461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2926000" y="5411131"/>
            <a:ext cx="589447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juice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5478747" y="2492896"/>
            <a:ext cx="265411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J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j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421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94</TotalTime>
  <Words>38</Words>
  <Application>Microsoft Office PowerPoint</Application>
  <PresentationFormat>عرض على الشاشة (3:4)‏</PresentationFormat>
  <Paragraphs>29</Paragraphs>
  <Slides>23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انقلاب</vt:lpstr>
      <vt:lpstr>Unit 3 My house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Work book p. 67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My home</dc:title>
  <dc:creator>HP</dc:creator>
  <cp:lastModifiedBy>HP</cp:lastModifiedBy>
  <cp:revision>102</cp:revision>
  <dcterms:created xsi:type="dcterms:W3CDTF">2016-01-12T22:38:23Z</dcterms:created>
  <dcterms:modified xsi:type="dcterms:W3CDTF">2016-01-15T05:05:38Z</dcterms:modified>
</cp:coreProperties>
</file>