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51" r:id="rId2"/>
    <p:sldId id="350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90A5C0"/>
    <a:srgbClr val="646790"/>
    <a:srgbClr val="91ABC6"/>
    <a:srgbClr val="8B94AE"/>
    <a:srgbClr val="91ABC5"/>
    <a:srgbClr val="92A5C3"/>
    <a:srgbClr val="90ABC5"/>
    <a:srgbClr val="91A6C3"/>
    <a:srgbClr val="585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3750"/>
  </p:normalViewPr>
  <p:slideViewPr>
    <p:cSldViewPr snapToGrid="0" snapToObjects="1" showGuides="1">
      <p:cViewPr varScale="1">
        <p:scale>
          <a:sx n="108" d="100"/>
          <a:sy n="108" d="100"/>
        </p:scale>
        <p:origin x="7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EB0A1-340F-F842-ACC3-9F93535AED74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FA8A9-E69C-C54E-921A-E98EB6053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20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1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1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9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1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3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99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2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6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0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9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87B8C-CED4-5544-84A5-9AD38C4828F2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53A90-495F-B044-ABEB-FB6AAB9A9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device&#10;&#10;Description automatically generated">
            <a:extLst>
              <a:ext uri="{FF2B5EF4-FFF2-40B4-BE49-F238E27FC236}">
                <a16:creationId xmlns:a16="http://schemas.microsoft.com/office/drawing/2014/main" id="{B5AF00BF-BE5E-4E2F-8FFD-42E8F120D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9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device&#10;&#10;Description automatically generated">
            <a:extLst>
              <a:ext uri="{FF2B5EF4-FFF2-40B4-BE49-F238E27FC236}">
                <a16:creationId xmlns:a16="http://schemas.microsoft.com/office/drawing/2014/main" id="{B5AF00BF-BE5E-4E2F-8FFD-42E8F120D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6DAF4D7-DD3D-4FFE-8E73-DAC91871F7B6}"/>
              </a:ext>
            </a:extLst>
          </p:cNvPr>
          <p:cNvGrpSpPr/>
          <p:nvPr/>
        </p:nvGrpSpPr>
        <p:grpSpPr>
          <a:xfrm>
            <a:off x="2947367" y="4014928"/>
            <a:ext cx="1225119" cy="1302796"/>
            <a:chOff x="8558074" y="5417600"/>
            <a:chExt cx="1225119" cy="1302796"/>
          </a:xfrm>
        </p:grpSpPr>
        <p:sp>
          <p:nvSpPr>
            <p:cNvPr id="10" name="Cloud 9">
              <a:extLst>
                <a:ext uri="{FF2B5EF4-FFF2-40B4-BE49-F238E27FC236}">
                  <a16:creationId xmlns:a16="http://schemas.microsoft.com/office/drawing/2014/main" id="{B14F6476-7F3A-4886-A9CE-FB906CB43D91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52EE53EE-C08D-4584-A12E-6F90179436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5336D06-DF3C-456D-AD5A-6C39EECD5A76}"/>
              </a:ext>
            </a:extLst>
          </p:cNvPr>
          <p:cNvGrpSpPr/>
          <p:nvPr/>
        </p:nvGrpSpPr>
        <p:grpSpPr>
          <a:xfrm>
            <a:off x="4341168" y="4014928"/>
            <a:ext cx="1225119" cy="1302796"/>
            <a:chOff x="8558074" y="5417600"/>
            <a:chExt cx="1225119" cy="1302796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BC49DC04-9146-49DC-833E-6FADA8EE4ACA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8A8004BB-ECA2-43B6-825C-25D7DC1389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61251BF-1270-48BF-8DC8-877C43151769}"/>
              </a:ext>
            </a:extLst>
          </p:cNvPr>
          <p:cNvGrpSpPr/>
          <p:nvPr/>
        </p:nvGrpSpPr>
        <p:grpSpPr>
          <a:xfrm>
            <a:off x="5726089" y="4014928"/>
            <a:ext cx="1225119" cy="1302796"/>
            <a:chOff x="8558074" y="5417600"/>
            <a:chExt cx="1225119" cy="1302796"/>
          </a:xfrm>
        </p:grpSpPr>
        <p:sp>
          <p:nvSpPr>
            <p:cNvPr id="16" name="Cloud 15">
              <a:extLst>
                <a:ext uri="{FF2B5EF4-FFF2-40B4-BE49-F238E27FC236}">
                  <a16:creationId xmlns:a16="http://schemas.microsoft.com/office/drawing/2014/main" id="{205C388B-B782-43CE-9BCB-76C2C0A213B5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21A7EC61-D4BD-452A-8BF8-B2BD2ECC85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86F6E7D-DDC2-4BE5-9A63-9D07C1DEBA66}"/>
              </a:ext>
            </a:extLst>
          </p:cNvPr>
          <p:cNvGrpSpPr/>
          <p:nvPr/>
        </p:nvGrpSpPr>
        <p:grpSpPr>
          <a:xfrm>
            <a:off x="7119889" y="4014928"/>
            <a:ext cx="1225119" cy="1302796"/>
            <a:chOff x="8558074" y="5417600"/>
            <a:chExt cx="1225119" cy="1302796"/>
          </a:xfrm>
        </p:grpSpPr>
        <p:sp>
          <p:nvSpPr>
            <p:cNvPr id="19" name="Cloud 18">
              <a:extLst>
                <a:ext uri="{FF2B5EF4-FFF2-40B4-BE49-F238E27FC236}">
                  <a16:creationId xmlns:a16="http://schemas.microsoft.com/office/drawing/2014/main" id="{227A0CD1-1129-49A0-BDA4-F038B9F952EB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C7ABEAD-853A-48CE-9C09-51BC9F8BD2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3B10700-92CB-4557-AEB3-78EF471F841E}"/>
              </a:ext>
            </a:extLst>
          </p:cNvPr>
          <p:cNvGrpSpPr/>
          <p:nvPr/>
        </p:nvGrpSpPr>
        <p:grpSpPr>
          <a:xfrm>
            <a:off x="8504806" y="4014928"/>
            <a:ext cx="1225119" cy="1302796"/>
            <a:chOff x="8558074" y="5417600"/>
            <a:chExt cx="1225119" cy="1302796"/>
          </a:xfrm>
        </p:grpSpPr>
        <p:sp>
          <p:nvSpPr>
            <p:cNvPr id="22" name="Cloud 21">
              <a:extLst>
                <a:ext uri="{FF2B5EF4-FFF2-40B4-BE49-F238E27FC236}">
                  <a16:creationId xmlns:a16="http://schemas.microsoft.com/office/drawing/2014/main" id="{34AA2F4B-8FC5-495E-8927-B5AF7911506B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B005FD4C-EE1B-4784-9E98-2D8E67B3F8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86393C2-C6EE-4C60-87D6-939CCCC88154}"/>
              </a:ext>
            </a:extLst>
          </p:cNvPr>
          <p:cNvGrpSpPr/>
          <p:nvPr/>
        </p:nvGrpSpPr>
        <p:grpSpPr>
          <a:xfrm>
            <a:off x="177529" y="2621129"/>
            <a:ext cx="1225119" cy="1302796"/>
            <a:chOff x="8558074" y="5417600"/>
            <a:chExt cx="1225119" cy="1302796"/>
          </a:xfrm>
        </p:grpSpPr>
        <p:sp>
          <p:nvSpPr>
            <p:cNvPr id="25" name="Cloud 24">
              <a:extLst>
                <a:ext uri="{FF2B5EF4-FFF2-40B4-BE49-F238E27FC236}">
                  <a16:creationId xmlns:a16="http://schemas.microsoft.com/office/drawing/2014/main" id="{9254B710-221F-4CF1-A4E8-7900639CF759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AA928A11-DCC7-49B3-99BB-388D4A2BFA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85BA88A-3BB4-4178-BD14-31DED19FB34C}"/>
              </a:ext>
            </a:extLst>
          </p:cNvPr>
          <p:cNvGrpSpPr/>
          <p:nvPr/>
        </p:nvGrpSpPr>
        <p:grpSpPr>
          <a:xfrm>
            <a:off x="4341168" y="2621129"/>
            <a:ext cx="1225119" cy="1302796"/>
            <a:chOff x="8558074" y="5417600"/>
            <a:chExt cx="1225119" cy="1302796"/>
          </a:xfrm>
        </p:grpSpPr>
        <p:sp>
          <p:nvSpPr>
            <p:cNvPr id="28" name="Cloud 27">
              <a:extLst>
                <a:ext uri="{FF2B5EF4-FFF2-40B4-BE49-F238E27FC236}">
                  <a16:creationId xmlns:a16="http://schemas.microsoft.com/office/drawing/2014/main" id="{4EEF0D6D-EE30-4E72-9891-6F9ADA9DD794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8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9463DC77-64CA-416F-ACC9-43A7142DF2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659C6F2-212B-4647-9409-B81B70056562}"/>
              </a:ext>
            </a:extLst>
          </p:cNvPr>
          <p:cNvGrpSpPr/>
          <p:nvPr/>
        </p:nvGrpSpPr>
        <p:grpSpPr>
          <a:xfrm>
            <a:off x="5726089" y="2621129"/>
            <a:ext cx="1225119" cy="1302796"/>
            <a:chOff x="8558074" y="5417600"/>
            <a:chExt cx="1225119" cy="1302796"/>
          </a:xfrm>
        </p:grpSpPr>
        <p:sp>
          <p:nvSpPr>
            <p:cNvPr id="31" name="Cloud 30">
              <a:extLst>
                <a:ext uri="{FF2B5EF4-FFF2-40B4-BE49-F238E27FC236}">
                  <a16:creationId xmlns:a16="http://schemas.microsoft.com/office/drawing/2014/main" id="{DE79E4E2-9634-415F-A170-D23D1E1A5EAE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0F0E03E-6916-4D73-B2F8-C50CD87DFF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8B29059-6DB5-4D86-8733-A8FA24984C5F}"/>
              </a:ext>
            </a:extLst>
          </p:cNvPr>
          <p:cNvGrpSpPr/>
          <p:nvPr/>
        </p:nvGrpSpPr>
        <p:grpSpPr>
          <a:xfrm>
            <a:off x="7119889" y="2621129"/>
            <a:ext cx="1225119" cy="1302796"/>
            <a:chOff x="8558074" y="5417600"/>
            <a:chExt cx="1225119" cy="1302796"/>
          </a:xfrm>
        </p:grpSpPr>
        <p:sp>
          <p:nvSpPr>
            <p:cNvPr id="34" name="Cloud 33">
              <a:extLst>
                <a:ext uri="{FF2B5EF4-FFF2-40B4-BE49-F238E27FC236}">
                  <a16:creationId xmlns:a16="http://schemas.microsoft.com/office/drawing/2014/main" id="{257E966C-0B3E-4A22-8E18-9B8F8BEF0E6A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D3906128-FF40-4999-831B-6CF9FF4E6D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11DFD5C-1746-4CE8-A6EB-AFFDAC430A2C}"/>
              </a:ext>
            </a:extLst>
          </p:cNvPr>
          <p:cNvGrpSpPr/>
          <p:nvPr/>
        </p:nvGrpSpPr>
        <p:grpSpPr>
          <a:xfrm>
            <a:off x="8504806" y="2621129"/>
            <a:ext cx="1225119" cy="1302796"/>
            <a:chOff x="8558074" y="5417600"/>
            <a:chExt cx="1225119" cy="1302796"/>
          </a:xfrm>
        </p:grpSpPr>
        <p:sp>
          <p:nvSpPr>
            <p:cNvPr id="37" name="Cloud 36">
              <a:extLst>
                <a:ext uri="{FF2B5EF4-FFF2-40B4-BE49-F238E27FC236}">
                  <a16:creationId xmlns:a16="http://schemas.microsoft.com/office/drawing/2014/main" id="{B3EFEE01-CCE2-4263-B763-23ED9CA66A35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37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B11A3F3B-C472-4EDB-9F08-E5A380DAE7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88A28DD-4C2F-4D2A-A004-23D5D544AAE2}"/>
              </a:ext>
            </a:extLst>
          </p:cNvPr>
          <p:cNvGrpSpPr/>
          <p:nvPr/>
        </p:nvGrpSpPr>
        <p:grpSpPr>
          <a:xfrm>
            <a:off x="177529" y="1236208"/>
            <a:ext cx="1225119" cy="1302796"/>
            <a:chOff x="8558074" y="5417600"/>
            <a:chExt cx="1225119" cy="1302796"/>
          </a:xfrm>
        </p:grpSpPr>
        <p:sp>
          <p:nvSpPr>
            <p:cNvPr id="40" name="Cloud 39">
              <a:extLst>
                <a:ext uri="{FF2B5EF4-FFF2-40B4-BE49-F238E27FC236}">
                  <a16:creationId xmlns:a16="http://schemas.microsoft.com/office/drawing/2014/main" id="{996156A1-8547-4F96-A88F-84F548614DAE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40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BE0B1335-4F65-4C18-818C-55D15E8F31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A39D3D5-C5DC-4829-8FEB-0C2FF8AECFD3}"/>
              </a:ext>
            </a:extLst>
          </p:cNvPr>
          <p:cNvGrpSpPr/>
          <p:nvPr/>
        </p:nvGrpSpPr>
        <p:grpSpPr>
          <a:xfrm>
            <a:off x="4341168" y="1236208"/>
            <a:ext cx="1225119" cy="1302796"/>
            <a:chOff x="8558074" y="5417600"/>
            <a:chExt cx="1225119" cy="1302796"/>
          </a:xfrm>
        </p:grpSpPr>
        <p:sp>
          <p:nvSpPr>
            <p:cNvPr id="43" name="Cloud 42">
              <a:extLst>
                <a:ext uri="{FF2B5EF4-FFF2-40B4-BE49-F238E27FC236}">
                  <a16:creationId xmlns:a16="http://schemas.microsoft.com/office/drawing/2014/main" id="{D6482337-9DFD-4A21-9F75-82C4D314CCDF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Picture 43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D7F6D9EA-AEBC-4B49-B866-8A1964EADD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DFECE56-6DD9-4EFB-B4DF-281761079CED}"/>
              </a:ext>
            </a:extLst>
          </p:cNvPr>
          <p:cNvGrpSpPr/>
          <p:nvPr/>
        </p:nvGrpSpPr>
        <p:grpSpPr>
          <a:xfrm>
            <a:off x="5726089" y="1236208"/>
            <a:ext cx="1225119" cy="1302796"/>
            <a:chOff x="8558074" y="5417600"/>
            <a:chExt cx="1225119" cy="1302796"/>
          </a:xfrm>
        </p:grpSpPr>
        <p:sp>
          <p:nvSpPr>
            <p:cNvPr id="46" name="Cloud 45">
              <a:extLst>
                <a:ext uri="{FF2B5EF4-FFF2-40B4-BE49-F238E27FC236}">
                  <a16:creationId xmlns:a16="http://schemas.microsoft.com/office/drawing/2014/main" id="{2D4A6244-E10E-4231-8BF3-448EC2A71C51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46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1AEB747-7CB2-4B66-91A9-0022C39D54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0CD94F1-69C2-4FA9-855B-172FCFF6E401}"/>
              </a:ext>
            </a:extLst>
          </p:cNvPr>
          <p:cNvGrpSpPr/>
          <p:nvPr/>
        </p:nvGrpSpPr>
        <p:grpSpPr>
          <a:xfrm>
            <a:off x="7119889" y="1236208"/>
            <a:ext cx="1225119" cy="1302796"/>
            <a:chOff x="8558074" y="5417600"/>
            <a:chExt cx="1225119" cy="1302796"/>
          </a:xfrm>
        </p:grpSpPr>
        <p:sp>
          <p:nvSpPr>
            <p:cNvPr id="49" name="Cloud 48">
              <a:extLst>
                <a:ext uri="{FF2B5EF4-FFF2-40B4-BE49-F238E27FC236}">
                  <a16:creationId xmlns:a16="http://schemas.microsoft.com/office/drawing/2014/main" id="{B823034D-7EE5-4EC6-85E1-1685245EC295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0" name="Picture 49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86F7D87C-7839-4657-9844-8B310E7F818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1BBBEFD-92F4-43C2-8FBD-C0EFFED7A5CF}"/>
              </a:ext>
            </a:extLst>
          </p:cNvPr>
          <p:cNvGrpSpPr/>
          <p:nvPr/>
        </p:nvGrpSpPr>
        <p:grpSpPr>
          <a:xfrm>
            <a:off x="8504806" y="1236208"/>
            <a:ext cx="1225119" cy="1302796"/>
            <a:chOff x="8558074" y="5417600"/>
            <a:chExt cx="1225119" cy="1302796"/>
          </a:xfrm>
        </p:grpSpPr>
        <p:sp>
          <p:nvSpPr>
            <p:cNvPr id="52" name="Cloud 51">
              <a:extLst>
                <a:ext uri="{FF2B5EF4-FFF2-40B4-BE49-F238E27FC236}">
                  <a16:creationId xmlns:a16="http://schemas.microsoft.com/office/drawing/2014/main" id="{AF9911F2-F0F6-4631-B1F5-B333172F4FE5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3" name="Picture 52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9C0E9DD5-2344-4B78-9DA7-11048ADB61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6F2D0B5-92BA-4832-89AD-6B4A17D13609}"/>
              </a:ext>
            </a:extLst>
          </p:cNvPr>
          <p:cNvGrpSpPr/>
          <p:nvPr/>
        </p:nvGrpSpPr>
        <p:grpSpPr>
          <a:xfrm>
            <a:off x="2947367" y="5426478"/>
            <a:ext cx="1225119" cy="1302796"/>
            <a:chOff x="8558074" y="5417600"/>
            <a:chExt cx="1225119" cy="1302796"/>
          </a:xfrm>
        </p:grpSpPr>
        <p:sp>
          <p:nvSpPr>
            <p:cNvPr id="55" name="Cloud 54">
              <a:extLst>
                <a:ext uri="{FF2B5EF4-FFF2-40B4-BE49-F238E27FC236}">
                  <a16:creationId xmlns:a16="http://schemas.microsoft.com/office/drawing/2014/main" id="{4482D06F-7808-442F-B37F-C93B38F46F2A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55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5E41F45-3E17-476C-ABA5-95FC03BF6C1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69373AB-C7AE-4ECC-8B18-928F4D2C29A9}"/>
              </a:ext>
            </a:extLst>
          </p:cNvPr>
          <p:cNvGrpSpPr/>
          <p:nvPr/>
        </p:nvGrpSpPr>
        <p:grpSpPr>
          <a:xfrm>
            <a:off x="4341168" y="5426478"/>
            <a:ext cx="1225119" cy="1302796"/>
            <a:chOff x="8558074" y="5417600"/>
            <a:chExt cx="1225119" cy="1302796"/>
          </a:xfrm>
        </p:grpSpPr>
        <p:sp>
          <p:nvSpPr>
            <p:cNvPr id="58" name="Cloud 57">
              <a:extLst>
                <a:ext uri="{FF2B5EF4-FFF2-40B4-BE49-F238E27FC236}">
                  <a16:creationId xmlns:a16="http://schemas.microsoft.com/office/drawing/2014/main" id="{B12EAB80-E4FD-4613-8208-C9D0597D6E00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9" name="Picture 58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F8518DE-653B-4684-9F5A-C59765870B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25B3362-D14A-400F-8E67-55D50939F3A6}"/>
              </a:ext>
            </a:extLst>
          </p:cNvPr>
          <p:cNvGrpSpPr/>
          <p:nvPr/>
        </p:nvGrpSpPr>
        <p:grpSpPr>
          <a:xfrm>
            <a:off x="5726089" y="5426478"/>
            <a:ext cx="1225119" cy="1302796"/>
            <a:chOff x="8558074" y="5417600"/>
            <a:chExt cx="1225119" cy="1302796"/>
          </a:xfrm>
        </p:grpSpPr>
        <p:sp>
          <p:nvSpPr>
            <p:cNvPr id="61" name="Cloud 60">
              <a:extLst>
                <a:ext uri="{FF2B5EF4-FFF2-40B4-BE49-F238E27FC236}">
                  <a16:creationId xmlns:a16="http://schemas.microsoft.com/office/drawing/2014/main" id="{BDCEE699-465B-4462-AEDB-03E410DA399C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61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4B4F9ECD-767A-43E9-9E8D-EAD4F90A34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E1D1E29-4560-449B-A991-957E3B0FCEE0}"/>
              </a:ext>
            </a:extLst>
          </p:cNvPr>
          <p:cNvGrpSpPr/>
          <p:nvPr/>
        </p:nvGrpSpPr>
        <p:grpSpPr>
          <a:xfrm>
            <a:off x="7119889" y="5426478"/>
            <a:ext cx="1225119" cy="1302796"/>
            <a:chOff x="8558074" y="5417600"/>
            <a:chExt cx="1225119" cy="1302796"/>
          </a:xfrm>
        </p:grpSpPr>
        <p:sp>
          <p:nvSpPr>
            <p:cNvPr id="64" name="Cloud 63">
              <a:extLst>
                <a:ext uri="{FF2B5EF4-FFF2-40B4-BE49-F238E27FC236}">
                  <a16:creationId xmlns:a16="http://schemas.microsoft.com/office/drawing/2014/main" id="{FC5A4AB5-7495-4F87-829D-700BC956D8CF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5" name="Picture 64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18F3654-76E1-4A87-984A-42F765D025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9A0B275-DD4F-4066-B009-CD0E2BFE4E21}"/>
              </a:ext>
            </a:extLst>
          </p:cNvPr>
          <p:cNvGrpSpPr/>
          <p:nvPr/>
        </p:nvGrpSpPr>
        <p:grpSpPr>
          <a:xfrm>
            <a:off x="8504806" y="5426478"/>
            <a:ext cx="1225119" cy="1302796"/>
            <a:chOff x="8558074" y="5417600"/>
            <a:chExt cx="1225119" cy="1302796"/>
          </a:xfrm>
        </p:grpSpPr>
        <p:sp>
          <p:nvSpPr>
            <p:cNvPr id="67" name="Cloud 66">
              <a:extLst>
                <a:ext uri="{FF2B5EF4-FFF2-40B4-BE49-F238E27FC236}">
                  <a16:creationId xmlns:a16="http://schemas.microsoft.com/office/drawing/2014/main" id="{5D034824-9A21-48E4-890E-5F87CF47B897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8" name="Picture 67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3885642E-0C5A-43DC-BBC3-436210224C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BB8F130-46A3-469C-B1EF-5F03F26B1C93}"/>
              </a:ext>
            </a:extLst>
          </p:cNvPr>
          <p:cNvGrpSpPr/>
          <p:nvPr/>
        </p:nvGrpSpPr>
        <p:grpSpPr>
          <a:xfrm>
            <a:off x="1571327" y="2621129"/>
            <a:ext cx="1225119" cy="1302796"/>
            <a:chOff x="8558074" y="5417600"/>
            <a:chExt cx="1225119" cy="1302796"/>
          </a:xfrm>
        </p:grpSpPr>
        <p:sp>
          <p:nvSpPr>
            <p:cNvPr id="70" name="Cloud 69">
              <a:extLst>
                <a:ext uri="{FF2B5EF4-FFF2-40B4-BE49-F238E27FC236}">
                  <a16:creationId xmlns:a16="http://schemas.microsoft.com/office/drawing/2014/main" id="{D787EB61-1CC5-4071-B922-8D043C95A397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70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798918BA-A769-4A37-8D47-61BE0564D0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3C73574-B3BC-4BEA-92E7-DDA3F4E48362}"/>
              </a:ext>
            </a:extLst>
          </p:cNvPr>
          <p:cNvGrpSpPr/>
          <p:nvPr/>
        </p:nvGrpSpPr>
        <p:grpSpPr>
          <a:xfrm>
            <a:off x="1571327" y="1236208"/>
            <a:ext cx="1225119" cy="1302796"/>
            <a:chOff x="8558074" y="5417600"/>
            <a:chExt cx="1225119" cy="1302796"/>
          </a:xfrm>
        </p:grpSpPr>
        <p:sp>
          <p:nvSpPr>
            <p:cNvPr id="73" name="Cloud 72">
              <a:extLst>
                <a:ext uri="{FF2B5EF4-FFF2-40B4-BE49-F238E27FC236}">
                  <a16:creationId xmlns:a16="http://schemas.microsoft.com/office/drawing/2014/main" id="{B36A9CC8-5128-44B3-AB93-6469E0C615E8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4" name="Picture 73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1872B574-F6BD-4C50-97D9-96B8450C24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75A84615-8996-4248-ADCA-DED3956421DD}"/>
              </a:ext>
            </a:extLst>
          </p:cNvPr>
          <p:cNvGrpSpPr/>
          <p:nvPr/>
        </p:nvGrpSpPr>
        <p:grpSpPr>
          <a:xfrm>
            <a:off x="2947367" y="2621129"/>
            <a:ext cx="1225119" cy="1302796"/>
            <a:chOff x="8558074" y="5417600"/>
            <a:chExt cx="1225119" cy="1302796"/>
          </a:xfrm>
        </p:grpSpPr>
        <p:sp>
          <p:nvSpPr>
            <p:cNvPr id="76" name="Cloud 75">
              <a:extLst>
                <a:ext uri="{FF2B5EF4-FFF2-40B4-BE49-F238E27FC236}">
                  <a16:creationId xmlns:a16="http://schemas.microsoft.com/office/drawing/2014/main" id="{C13C0D56-62E1-40A3-8E94-D882B826ECCA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7" name="Picture 76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AF04393A-6750-4ADD-963F-88F5D84EA6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3967322-8A41-4846-AA68-FC104298A3AD}"/>
              </a:ext>
            </a:extLst>
          </p:cNvPr>
          <p:cNvGrpSpPr/>
          <p:nvPr/>
        </p:nvGrpSpPr>
        <p:grpSpPr>
          <a:xfrm>
            <a:off x="2947367" y="1236208"/>
            <a:ext cx="1225119" cy="1302796"/>
            <a:chOff x="8558074" y="5417600"/>
            <a:chExt cx="1225119" cy="1302796"/>
          </a:xfrm>
        </p:grpSpPr>
        <p:sp>
          <p:nvSpPr>
            <p:cNvPr id="79" name="Cloud 78">
              <a:extLst>
                <a:ext uri="{FF2B5EF4-FFF2-40B4-BE49-F238E27FC236}">
                  <a16:creationId xmlns:a16="http://schemas.microsoft.com/office/drawing/2014/main" id="{08B11FC0-6C98-4C53-918E-E46164A6301B}"/>
                </a:ext>
              </a:extLst>
            </p:cNvPr>
            <p:cNvSpPr/>
            <p:nvPr/>
          </p:nvSpPr>
          <p:spPr>
            <a:xfrm>
              <a:off x="8558074" y="6001305"/>
              <a:ext cx="1136342" cy="719091"/>
            </a:xfrm>
            <a:prstGeom prst="cloud">
              <a:avLst/>
            </a:prstGeom>
            <a:solidFill>
              <a:srgbClr val="E6E6E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0" name="Picture 79" descr="A picture containing cup, sitting, small, table&#10;&#10;Description automatically generated">
              <a:extLst>
                <a:ext uri="{FF2B5EF4-FFF2-40B4-BE49-F238E27FC236}">
                  <a16:creationId xmlns:a16="http://schemas.microsoft.com/office/drawing/2014/main" id="{2CBD469A-821A-4701-B7B0-6F5B41FE17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879" t="6187" r="8274" b="8410"/>
            <a:stretch/>
          </p:blipFill>
          <p:spPr>
            <a:xfrm>
              <a:off x="9026946" y="5417600"/>
              <a:ext cx="756247" cy="841159"/>
            </a:xfrm>
            <a:prstGeom prst="rect">
              <a:avLst/>
            </a:prstGeom>
          </p:spPr>
        </p:pic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91E0F61D-4BC5-4725-8BA1-13DFAD60F6B8}"/>
              </a:ext>
            </a:extLst>
          </p:cNvPr>
          <p:cNvSpPr/>
          <p:nvPr/>
        </p:nvSpPr>
        <p:spPr>
          <a:xfrm>
            <a:off x="2873452" y="82005"/>
            <a:ext cx="3873176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1" cap="none" spc="0" dirty="0">
                <a:ln w="1016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الحضور والغياب</a:t>
            </a:r>
            <a:endParaRPr lang="en-US" sz="5400" b="1" cap="none" spc="0" dirty="0">
              <a:ln w="1016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678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</TotalTime>
  <Words>2</Words>
  <Application>Microsoft Office PowerPoint</Application>
  <PresentationFormat>A4 Paper (210x297 mm)‎</PresentationFormat>
  <Paragraphs>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Office Theme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Márcia Rosana Lima</dc:creator>
  <cp:lastModifiedBy>mnalbnmhry@outlook.sa</cp:lastModifiedBy>
  <cp:revision>53</cp:revision>
  <cp:lastPrinted>2020-05-06T04:44:51Z</cp:lastPrinted>
  <dcterms:created xsi:type="dcterms:W3CDTF">2020-05-06T01:05:44Z</dcterms:created>
  <dcterms:modified xsi:type="dcterms:W3CDTF">2020-09-27T16:51:42Z</dcterms:modified>
</cp:coreProperties>
</file>