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 id="2147483864" r:id="rId2"/>
    <p:sldMasterId id="2147483876" r:id="rId3"/>
  </p:sldMasterIdLst>
  <p:notesMasterIdLst>
    <p:notesMasterId r:id="rId44"/>
  </p:notesMasterIdLst>
  <p:sldIdLst>
    <p:sldId id="257" r:id="rId4"/>
    <p:sldId id="258" r:id="rId5"/>
    <p:sldId id="259" r:id="rId6"/>
    <p:sldId id="260" r:id="rId7"/>
    <p:sldId id="267" r:id="rId8"/>
    <p:sldId id="268" r:id="rId9"/>
    <p:sldId id="269" r:id="rId10"/>
    <p:sldId id="264" r:id="rId11"/>
    <p:sldId id="265" r:id="rId12"/>
    <p:sldId id="266"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98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85" autoAdjust="0"/>
    <p:restoredTop sz="94660"/>
  </p:normalViewPr>
  <p:slideViewPr>
    <p:cSldViewPr snapToGrid="0">
      <p:cViewPr>
        <p:scale>
          <a:sx n="81" d="100"/>
          <a:sy n="81" d="100"/>
        </p:scale>
        <p:origin x="-66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9" Type="http://schemas.openxmlformats.org/officeDocument/2006/relationships/slide" Target="slides/slide36.xml" /><Relationship Id="rId3" Type="http://schemas.openxmlformats.org/officeDocument/2006/relationships/slideMaster" Target="slideMasters/slideMaster3.xml" /><Relationship Id="rId21" Type="http://schemas.openxmlformats.org/officeDocument/2006/relationships/slide" Target="slides/slide18.xml" /><Relationship Id="rId34" Type="http://schemas.openxmlformats.org/officeDocument/2006/relationships/slide" Target="slides/slide31.xml" /><Relationship Id="rId42" Type="http://schemas.openxmlformats.org/officeDocument/2006/relationships/slide" Target="slides/slide39.xml" /><Relationship Id="rId47" Type="http://schemas.openxmlformats.org/officeDocument/2006/relationships/theme" Target="theme/theme1.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slide" Target="slides/slide35.xml" /><Relationship Id="rId46" Type="http://schemas.openxmlformats.org/officeDocument/2006/relationships/viewProps" Target="viewProps.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41" Type="http://schemas.openxmlformats.org/officeDocument/2006/relationships/slide" Target="slides/slide38.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slide" Target="slides/slide34.xml" /><Relationship Id="rId40" Type="http://schemas.openxmlformats.org/officeDocument/2006/relationships/slide" Target="slides/slide37.xml" /><Relationship Id="rId45" Type="http://schemas.openxmlformats.org/officeDocument/2006/relationships/presProps" Target="presProp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slide" Target="slides/slide28.xml" /><Relationship Id="rId44" Type="http://schemas.openxmlformats.org/officeDocument/2006/relationships/notesMaster" Target="notesMasters/notesMaster1.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 Id="rId43" Type="http://schemas.openxmlformats.org/officeDocument/2006/relationships/slide" Target="slides/slide40.xml" /><Relationship Id="rId48" Type="http://schemas.openxmlformats.org/officeDocument/2006/relationships/tableStyles" Target="tableStyles.xml" /></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871788-E08C-4011-932A-0EEB1EBEC660}"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en-US"/>
        </a:p>
      </dgm:t>
    </dgm:pt>
    <dgm:pt modelId="{D52C9ED7-2C5C-4C0A-A720-6BBBB28DB03C}">
      <dgm:prSet phldrT="[Text]"/>
      <dgm:spPr>
        <a:solidFill>
          <a:srgbClr val="049986"/>
        </a:solidFill>
      </dgm:spPr>
      <dgm:t>
        <a:bodyPr/>
        <a:lstStyle/>
        <a:p>
          <a:pPr rtl="1"/>
          <a:r>
            <a:rPr lang="ar-SA" b="1" dirty="0"/>
            <a:t>عمر الطفل </a:t>
          </a:r>
          <a:endParaRPr lang="en-US" dirty="0"/>
        </a:p>
      </dgm:t>
    </dgm:pt>
    <dgm:pt modelId="{72818C65-5E3A-41C3-946E-EC81606F8CB7}" type="parTrans" cxnId="{F385423B-609A-4FE4-9337-5C68CA58B590}">
      <dgm:prSet/>
      <dgm:spPr/>
      <dgm:t>
        <a:bodyPr/>
        <a:lstStyle/>
        <a:p>
          <a:endParaRPr lang="en-US"/>
        </a:p>
      </dgm:t>
    </dgm:pt>
    <dgm:pt modelId="{6386549A-3533-441C-BF4A-5992A1FD57B9}" type="sibTrans" cxnId="{F385423B-609A-4FE4-9337-5C68CA58B590}">
      <dgm:prSet/>
      <dgm:spPr/>
      <dgm:t>
        <a:bodyPr/>
        <a:lstStyle/>
        <a:p>
          <a:endParaRPr lang="en-US"/>
        </a:p>
      </dgm:t>
    </dgm:pt>
    <dgm:pt modelId="{7382D336-84A8-4B7F-AF20-DF4257C52C8F}">
      <dgm:prSet phldrT="[Text]"/>
      <dgm:spPr/>
      <dgm:t>
        <a:bodyPr/>
        <a:lstStyle/>
        <a:p>
          <a:pPr rtl="1"/>
          <a:r>
            <a:rPr lang="ar-SA" b="1" dirty="0"/>
            <a:t>جنس الطفل</a:t>
          </a:r>
          <a:endParaRPr lang="en-US" dirty="0"/>
        </a:p>
      </dgm:t>
    </dgm:pt>
    <dgm:pt modelId="{E4C71C0C-5D4A-4D3C-B313-8CEBC9BE2767}" type="parTrans" cxnId="{E58573AD-6885-4335-900C-26FE9CD54C11}">
      <dgm:prSet/>
      <dgm:spPr/>
      <dgm:t>
        <a:bodyPr/>
        <a:lstStyle/>
        <a:p>
          <a:endParaRPr lang="en-US"/>
        </a:p>
      </dgm:t>
    </dgm:pt>
    <dgm:pt modelId="{2E143294-C74D-4B7F-8B64-4F2B78F22818}" type="sibTrans" cxnId="{E58573AD-6885-4335-900C-26FE9CD54C11}">
      <dgm:prSet/>
      <dgm:spPr/>
      <dgm:t>
        <a:bodyPr/>
        <a:lstStyle/>
        <a:p>
          <a:endParaRPr lang="en-US"/>
        </a:p>
      </dgm:t>
    </dgm:pt>
    <dgm:pt modelId="{EC0A92D1-6765-49FD-8734-E642EAF5CB58}">
      <dgm:prSet phldrT="[Text]"/>
      <dgm:spPr/>
      <dgm:t>
        <a:bodyPr/>
        <a:lstStyle/>
        <a:p>
          <a:pPr rtl="1"/>
          <a:r>
            <a:rPr lang="ar-SA" b="1" dirty="0"/>
            <a:t>حدوث عنف جنسي مسبق</a:t>
          </a:r>
          <a:endParaRPr lang="en-US" dirty="0"/>
        </a:p>
      </dgm:t>
    </dgm:pt>
    <dgm:pt modelId="{5EE34003-AC01-4535-82E4-18DEF8B3C283}" type="parTrans" cxnId="{592B5B8A-6427-4E85-817A-C85CAAFFC7EB}">
      <dgm:prSet/>
      <dgm:spPr/>
      <dgm:t>
        <a:bodyPr/>
        <a:lstStyle/>
        <a:p>
          <a:endParaRPr lang="en-US"/>
        </a:p>
      </dgm:t>
    </dgm:pt>
    <dgm:pt modelId="{40688806-4CAE-446C-800C-6C6030992730}" type="sibTrans" cxnId="{592B5B8A-6427-4E85-817A-C85CAAFFC7EB}">
      <dgm:prSet/>
      <dgm:spPr/>
      <dgm:t>
        <a:bodyPr/>
        <a:lstStyle/>
        <a:p>
          <a:endParaRPr lang="en-US"/>
        </a:p>
      </dgm:t>
    </dgm:pt>
    <dgm:pt modelId="{C21C21FF-BCF2-4E3A-937B-75A751494909}">
      <dgm:prSet phldrT="[Text]"/>
      <dgm:spPr>
        <a:solidFill>
          <a:srgbClr val="FF9966"/>
        </a:solidFill>
      </dgm:spPr>
      <dgm:t>
        <a:bodyPr/>
        <a:lstStyle/>
        <a:p>
          <a:pPr rtl="1"/>
          <a:r>
            <a:rPr lang="ar-SA" b="1" dirty="0"/>
            <a:t>الأطفال ذوي الإعاقة</a:t>
          </a:r>
          <a:endParaRPr lang="en-US" dirty="0"/>
        </a:p>
      </dgm:t>
    </dgm:pt>
    <dgm:pt modelId="{04D0A625-089F-4080-98CF-47F96F9C701A}" type="parTrans" cxnId="{E4D168FC-8E4E-4C6B-A2DB-715773C9A1F9}">
      <dgm:prSet/>
      <dgm:spPr/>
      <dgm:t>
        <a:bodyPr/>
        <a:lstStyle/>
        <a:p>
          <a:endParaRPr lang="en-US"/>
        </a:p>
      </dgm:t>
    </dgm:pt>
    <dgm:pt modelId="{1A153DE1-2388-43F3-9802-561A709F5236}" type="sibTrans" cxnId="{E4D168FC-8E4E-4C6B-A2DB-715773C9A1F9}">
      <dgm:prSet/>
      <dgm:spPr/>
      <dgm:t>
        <a:bodyPr/>
        <a:lstStyle/>
        <a:p>
          <a:endParaRPr lang="en-US"/>
        </a:p>
      </dgm:t>
    </dgm:pt>
    <dgm:pt modelId="{F7EC34EE-E88A-4D4B-B45F-5072C6DDC309}">
      <dgm:prSet phldrT="[Text]"/>
      <dgm:spPr>
        <a:solidFill>
          <a:srgbClr val="FFCCCC"/>
        </a:solidFill>
      </dgm:spPr>
      <dgm:t>
        <a:bodyPr/>
        <a:lstStyle/>
        <a:p>
          <a:r>
            <a:rPr lang="ar-SA" b="1" dirty="0"/>
            <a:t>شخصية الطفل</a:t>
          </a:r>
          <a:endParaRPr lang="en-US" dirty="0"/>
        </a:p>
      </dgm:t>
    </dgm:pt>
    <dgm:pt modelId="{42262D5E-CADE-49DA-ADF2-BB8DB19EF16A}" type="parTrans" cxnId="{6AA8A40C-B658-4B18-94BA-1D2495DB8B8F}">
      <dgm:prSet/>
      <dgm:spPr/>
      <dgm:t>
        <a:bodyPr/>
        <a:lstStyle/>
        <a:p>
          <a:endParaRPr lang="en-US"/>
        </a:p>
      </dgm:t>
    </dgm:pt>
    <dgm:pt modelId="{96B7E0C7-350A-4B83-833E-080A0A82B057}" type="sibTrans" cxnId="{6AA8A40C-B658-4B18-94BA-1D2495DB8B8F}">
      <dgm:prSet/>
      <dgm:spPr/>
      <dgm:t>
        <a:bodyPr/>
        <a:lstStyle/>
        <a:p>
          <a:endParaRPr lang="en-US"/>
        </a:p>
      </dgm:t>
    </dgm:pt>
    <dgm:pt modelId="{780773B9-7145-4B13-8EED-668721687B64}" type="pres">
      <dgm:prSet presAssocID="{E8871788-E08C-4011-932A-0EEB1EBEC660}" presName="diagram" presStyleCnt="0">
        <dgm:presLayoutVars>
          <dgm:dir/>
          <dgm:resizeHandles val="exact"/>
        </dgm:presLayoutVars>
      </dgm:prSet>
      <dgm:spPr/>
    </dgm:pt>
    <dgm:pt modelId="{9F102861-6617-4C38-A771-AE28EA68AA86}" type="pres">
      <dgm:prSet presAssocID="{D52C9ED7-2C5C-4C0A-A720-6BBBB28DB03C}" presName="node" presStyleLbl="node1" presStyleIdx="0" presStyleCnt="5">
        <dgm:presLayoutVars>
          <dgm:bulletEnabled val="1"/>
        </dgm:presLayoutVars>
      </dgm:prSet>
      <dgm:spPr/>
    </dgm:pt>
    <dgm:pt modelId="{F1F80525-7AD9-4491-A3BA-1B0EDBED83EB}" type="pres">
      <dgm:prSet presAssocID="{6386549A-3533-441C-BF4A-5992A1FD57B9}" presName="sibTrans" presStyleCnt="0"/>
      <dgm:spPr/>
    </dgm:pt>
    <dgm:pt modelId="{3D899F97-F29D-47E0-96AF-2E6540E0FF40}" type="pres">
      <dgm:prSet presAssocID="{7382D336-84A8-4B7F-AF20-DF4257C52C8F}" presName="node" presStyleLbl="node1" presStyleIdx="1" presStyleCnt="5">
        <dgm:presLayoutVars>
          <dgm:bulletEnabled val="1"/>
        </dgm:presLayoutVars>
      </dgm:prSet>
      <dgm:spPr/>
    </dgm:pt>
    <dgm:pt modelId="{A0E995B5-2BCE-4EA4-9359-FA63A14589CB}" type="pres">
      <dgm:prSet presAssocID="{2E143294-C74D-4B7F-8B64-4F2B78F22818}" presName="sibTrans" presStyleCnt="0"/>
      <dgm:spPr/>
    </dgm:pt>
    <dgm:pt modelId="{22C04A5C-3873-4C0E-98DA-1C23FCF91F62}" type="pres">
      <dgm:prSet presAssocID="{EC0A92D1-6765-49FD-8734-E642EAF5CB58}" presName="node" presStyleLbl="node1" presStyleIdx="2" presStyleCnt="5">
        <dgm:presLayoutVars>
          <dgm:bulletEnabled val="1"/>
        </dgm:presLayoutVars>
      </dgm:prSet>
      <dgm:spPr/>
    </dgm:pt>
    <dgm:pt modelId="{7F9A38B1-53CC-4CF9-B184-711AE2019847}" type="pres">
      <dgm:prSet presAssocID="{40688806-4CAE-446C-800C-6C6030992730}" presName="sibTrans" presStyleCnt="0"/>
      <dgm:spPr/>
    </dgm:pt>
    <dgm:pt modelId="{D362DF19-A01B-49B4-B700-821967999A5F}" type="pres">
      <dgm:prSet presAssocID="{C21C21FF-BCF2-4E3A-937B-75A751494909}" presName="node" presStyleLbl="node1" presStyleIdx="3" presStyleCnt="5">
        <dgm:presLayoutVars>
          <dgm:bulletEnabled val="1"/>
        </dgm:presLayoutVars>
      </dgm:prSet>
      <dgm:spPr/>
    </dgm:pt>
    <dgm:pt modelId="{7C41A74F-09D0-4245-9693-4AE817B963F6}" type="pres">
      <dgm:prSet presAssocID="{1A153DE1-2388-43F3-9802-561A709F5236}" presName="sibTrans" presStyleCnt="0"/>
      <dgm:spPr/>
    </dgm:pt>
    <dgm:pt modelId="{F5DBF0F5-AFC8-4D81-BD2E-4BD4C24413C7}" type="pres">
      <dgm:prSet presAssocID="{F7EC34EE-E88A-4D4B-B45F-5072C6DDC309}" presName="node" presStyleLbl="node1" presStyleIdx="4" presStyleCnt="5">
        <dgm:presLayoutVars>
          <dgm:bulletEnabled val="1"/>
        </dgm:presLayoutVars>
      </dgm:prSet>
      <dgm:spPr/>
    </dgm:pt>
  </dgm:ptLst>
  <dgm:cxnLst>
    <dgm:cxn modelId="{741E5603-6DC9-42F3-8BED-7B712A730755}" type="presOf" srcId="{D52C9ED7-2C5C-4C0A-A720-6BBBB28DB03C}" destId="{9F102861-6617-4C38-A771-AE28EA68AA86}" srcOrd="0" destOrd="0" presId="urn:microsoft.com/office/officeart/2005/8/layout/default"/>
    <dgm:cxn modelId="{6AA8A40C-B658-4B18-94BA-1D2495DB8B8F}" srcId="{E8871788-E08C-4011-932A-0EEB1EBEC660}" destId="{F7EC34EE-E88A-4D4B-B45F-5072C6DDC309}" srcOrd="4" destOrd="0" parTransId="{42262D5E-CADE-49DA-ADF2-BB8DB19EF16A}" sibTransId="{96B7E0C7-350A-4B83-833E-080A0A82B057}"/>
    <dgm:cxn modelId="{F385423B-609A-4FE4-9337-5C68CA58B590}" srcId="{E8871788-E08C-4011-932A-0EEB1EBEC660}" destId="{D52C9ED7-2C5C-4C0A-A720-6BBBB28DB03C}" srcOrd="0" destOrd="0" parTransId="{72818C65-5E3A-41C3-946E-EC81606F8CB7}" sibTransId="{6386549A-3533-441C-BF4A-5992A1FD57B9}"/>
    <dgm:cxn modelId="{7A0F193C-6A9E-4014-89F6-6BC70285D16B}" type="presOf" srcId="{C21C21FF-BCF2-4E3A-937B-75A751494909}" destId="{D362DF19-A01B-49B4-B700-821967999A5F}" srcOrd="0" destOrd="0" presId="urn:microsoft.com/office/officeart/2005/8/layout/default"/>
    <dgm:cxn modelId="{79DA814B-7F12-4CBC-83C3-1FF789FBC59A}" type="presOf" srcId="{7382D336-84A8-4B7F-AF20-DF4257C52C8F}" destId="{3D899F97-F29D-47E0-96AF-2E6540E0FF40}" srcOrd="0" destOrd="0" presId="urn:microsoft.com/office/officeart/2005/8/layout/default"/>
    <dgm:cxn modelId="{592B5B8A-6427-4E85-817A-C85CAAFFC7EB}" srcId="{E8871788-E08C-4011-932A-0EEB1EBEC660}" destId="{EC0A92D1-6765-49FD-8734-E642EAF5CB58}" srcOrd="2" destOrd="0" parTransId="{5EE34003-AC01-4535-82E4-18DEF8B3C283}" sibTransId="{40688806-4CAE-446C-800C-6C6030992730}"/>
    <dgm:cxn modelId="{F8A0879B-A79D-4115-A188-975B2FC5B6E5}" type="presOf" srcId="{EC0A92D1-6765-49FD-8734-E642EAF5CB58}" destId="{22C04A5C-3873-4C0E-98DA-1C23FCF91F62}" srcOrd="0" destOrd="0" presId="urn:microsoft.com/office/officeart/2005/8/layout/default"/>
    <dgm:cxn modelId="{E58573AD-6885-4335-900C-26FE9CD54C11}" srcId="{E8871788-E08C-4011-932A-0EEB1EBEC660}" destId="{7382D336-84A8-4B7F-AF20-DF4257C52C8F}" srcOrd="1" destOrd="0" parTransId="{E4C71C0C-5D4A-4D3C-B313-8CEBC9BE2767}" sibTransId="{2E143294-C74D-4B7F-8B64-4F2B78F22818}"/>
    <dgm:cxn modelId="{984EEBB6-5915-41A5-9631-D204698A4A85}" type="presOf" srcId="{E8871788-E08C-4011-932A-0EEB1EBEC660}" destId="{780773B9-7145-4B13-8EED-668721687B64}" srcOrd="0" destOrd="0" presId="urn:microsoft.com/office/officeart/2005/8/layout/default"/>
    <dgm:cxn modelId="{70F0D3D0-F5AE-4280-87EB-EB376915B563}" type="presOf" srcId="{F7EC34EE-E88A-4D4B-B45F-5072C6DDC309}" destId="{F5DBF0F5-AFC8-4D81-BD2E-4BD4C24413C7}" srcOrd="0" destOrd="0" presId="urn:microsoft.com/office/officeart/2005/8/layout/default"/>
    <dgm:cxn modelId="{E4D168FC-8E4E-4C6B-A2DB-715773C9A1F9}" srcId="{E8871788-E08C-4011-932A-0EEB1EBEC660}" destId="{C21C21FF-BCF2-4E3A-937B-75A751494909}" srcOrd="3" destOrd="0" parTransId="{04D0A625-089F-4080-98CF-47F96F9C701A}" sibTransId="{1A153DE1-2388-43F3-9802-561A709F5236}"/>
    <dgm:cxn modelId="{5AD43094-574E-47B9-A1C5-67975699BE92}" type="presParOf" srcId="{780773B9-7145-4B13-8EED-668721687B64}" destId="{9F102861-6617-4C38-A771-AE28EA68AA86}" srcOrd="0" destOrd="0" presId="urn:microsoft.com/office/officeart/2005/8/layout/default"/>
    <dgm:cxn modelId="{583EAA7F-B3E8-4A27-82F3-7907C82F4799}" type="presParOf" srcId="{780773B9-7145-4B13-8EED-668721687B64}" destId="{F1F80525-7AD9-4491-A3BA-1B0EDBED83EB}" srcOrd="1" destOrd="0" presId="urn:microsoft.com/office/officeart/2005/8/layout/default"/>
    <dgm:cxn modelId="{545B4DA2-E900-4C7C-ADB8-85181D348831}" type="presParOf" srcId="{780773B9-7145-4B13-8EED-668721687B64}" destId="{3D899F97-F29D-47E0-96AF-2E6540E0FF40}" srcOrd="2" destOrd="0" presId="urn:microsoft.com/office/officeart/2005/8/layout/default"/>
    <dgm:cxn modelId="{2746D449-4D0F-49BB-9414-36AF750ED7E6}" type="presParOf" srcId="{780773B9-7145-4B13-8EED-668721687B64}" destId="{A0E995B5-2BCE-4EA4-9359-FA63A14589CB}" srcOrd="3" destOrd="0" presId="urn:microsoft.com/office/officeart/2005/8/layout/default"/>
    <dgm:cxn modelId="{0618C9DD-BF69-4308-AF6B-C4D2953953BB}" type="presParOf" srcId="{780773B9-7145-4B13-8EED-668721687B64}" destId="{22C04A5C-3873-4C0E-98DA-1C23FCF91F62}" srcOrd="4" destOrd="0" presId="urn:microsoft.com/office/officeart/2005/8/layout/default"/>
    <dgm:cxn modelId="{F3C0EA5A-845D-4848-BCAD-73C70FB89448}" type="presParOf" srcId="{780773B9-7145-4B13-8EED-668721687B64}" destId="{7F9A38B1-53CC-4CF9-B184-711AE2019847}" srcOrd="5" destOrd="0" presId="urn:microsoft.com/office/officeart/2005/8/layout/default"/>
    <dgm:cxn modelId="{5070BFE4-9FA4-4131-BF6D-3F562365CE04}" type="presParOf" srcId="{780773B9-7145-4B13-8EED-668721687B64}" destId="{D362DF19-A01B-49B4-B700-821967999A5F}" srcOrd="6" destOrd="0" presId="urn:microsoft.com/office/officeart/2005/8/layout/default"/>
    <dgm:cxn modelId="{5B634AAD-B05F-4EB1-977F-64C42DACE051}" type="presParOf" srcId="{780773B9-7145-4B13-8EED-668721687B64}" destId="{7C41A74F-09D0-4245-9693-4AE817B963F6}" srcOrd="7" destOrd="0" presId="urn:microsoft.com/office/officeart/2005/8/layout/default"/>
    <dgm:cxn modelId="{E9D105E7-7AB8-481B-A1FA-89C7666CC717}" type="presParOf" srcId="{780773B9-7145-4B13-8EED-668721687B64}" destId="{F5DBF0F5-AFC8-4D81-BD2E-4BD4C24413C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02861-6617-4C38-A771-AE28EA68AA86}">
      <dsp:nvSpPr>
        <dsp:cNvPr id="0" name=""/>
        <dsp:cNvSpPr/>
      </dsp:nvSpPr>
      <dsp:spPr>
        <a:xfrm>
          <a:off x="0" y="590646"/>
          <a:ext cx="2326409" cy="1395845"/>
        </a:xfrm>
        <a:prstGeom prst="rect">
          <a:avLst/>
        </a:prstGeom>
        <a:solidFill>
          <a:srgbClr val="0499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rtl="1">
            <a:lnSpc>
              <a:spcPct val="90000"/>
            </a:lnSpc>
            <a:spcBef>
              <a:spcPct val="0"/>
            </a:spcBef>
            <a:spcAft>
              <a:spcPct val="35000"/>
            </a:spcAft>
            <a:buNone/>
          </a:pPr>
          <a:r>
            <a:rPr lang="ar-SA" sz="3800" b="1" kern="1200" dirty="0"/>
            <a:t>عمر الطفل </a:t>
          </a:r>
          <a:endParaRPr lang="en-US" sz="3800" kern="1200" dirty="0"/>
        </a:p>
      </dsp:txBody>
      <dsp:txXfrm>
        <a:off x="0" y="590646"/>
        <a:ext cx="2326409" cy="1395845"/>
      </dsp:txXfrm>
    </dsp:sp>
    <dsp:sp modelId="{3D899F97-F29D-47E0-96AF-2E6540E0FF40}">
      <dsp:nvSpPr>
        <dsp:cNvPr id="0" name=""/>
        <dsp:cNvSpPr/>
      </dsp:nvSpPr>
      <dsp:spPr>
        <a:xfrm>
          <a:off x="2559049" y="590646"/>
          <a:ext cx="2326409" cy="1395845"/>
        </a:xfrm>
        <a:prstGeom prst="rect">
          <a:avLst/>
        </a:prstGeom>
        <a:solidFill>
          <a:schemeClr val="accent5">
            <a:shade val="50000"/>
            <a:hueOff val="38557"/>
            <a:satOff val="16240"/>
            <a:lumOff val="124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rtl="1">
            <a:lnSpc>
              <a:spcPct val="90000"/>
            </a:lnSpc>
            <a:spcBef>
              <a:spcPct val="0"/>
            </a:spcBef>
            <a:spcAft>
              <a:spcPct val="35000"/>
            </a:spcAft>
            <a:buNone/>
          </a:pPr>
          <a:r>
            <a:rPr lang="ar-SA" sz="3800" b="1" kern="1200" dirty="0"/>
            <a:t>جنس الطفل</a:t>
          </a:r>
          <a:endParaRPr lang="en-US" sz="3800" kern="1200" dirty="0"/>
        </a:p>
      </dsp:txBody>
      <dsp:txXfrm>
        <a:off x="2559049" y="590646"/>
        <a:ext cx="2326409" cy="1395845"/>
      </dsp:txXfrm>
    </dsp:sp>
    <dsp:sp modelId="{22C04A5C-3873-4C0E-98DA-1C23FCF91F62}">
      <dsp:nvSpPr>
        <dsp:cNvPr id="0" name=""/>
        <dsp:cNvSpPr/>
      </dsp:nvSpPr>
      <dsp:spPr>
        <a:xfrm>
          <a:off x="5118099" y="590646"/>
          <a:ext cx="2326409" cy="1395845"/>
        </a:xfrm>
        <a:prstGeom prst="rect">
          <a:avLst/>
        </a:prstGeom>
        <a:solidFill>
          <a:schemeClr val="accent5">
            <a:shade val="50000"/>
            <a:hueOff val="77115"/>
            <a:satOff val="32480"/>
            <a:lumOff val="24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rtl="1">
            <a:lnSpc>
              <a:spcPct val="90000"/>
            </a:lnSpc>
            <a:spcBef>
              <a:spcPct val="0"/>
            </a:spcBef>
            <a:spcAft>
              <a:spcPct val="35000"/>
            </a:spcAft>
            <a:buNone/>
          </a:pPr>
          <a:r>
            <a:rPr lang="ar-SA" sz="3800" b="1" kern="1200" dirty="0"/>
            <a:t>حدوث عنف جنسي مسبق</a:t>
          </a:r>
          <a:endParaRPr lang="en-US" sz="3800" kern="1200" dirty="0"/>
        </a:p>
      </dsp:txBody>
      <dsp:txXfrm>
        <a:off x="5118099" y="590646"/>
        <a:ext cx="2326409" cy="1395845"/>
      </dsp:txXfrm>
    </dsp:sp>
    <dsp:sp modelId="{D362DF19-A01B-49B4-B700-821967999A5F}">
      <dsp:nvSpPr>
        <dsp:cNvPr id="0" name=""/>
        <dsp:cNvSpPr/>
      </dsp:nvSpPr>
      <dsp:spPr>
        <a:xfrm>
          <a:off x="1279524" y="2219132"/>
          <a:ext cx="2326409" cy="1395845"/>
        </a:xfrm>
        <a:prstGeom prst="rect">
          <a:avLst/>
        </a:prstGeom>
        <a:solidFill>
          <a:srgbClr val="FF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rtl="1">
            <a:lnSpc>
              <a:spcPct val="90000"/>
            </a:lnSpc>
            <a:spcBef>
              <a:spcPct val="0"/>
            </a:spcBef>
            <a:spcAft>
              <a:spcPct val="35000"/>
            </a:spcAft>
            <a:buNone/>
          </a:pPr>
          <a:r>
            <a:rPr lang="ar-SA" sz="3800" b="1" kern="1200" dirty="0"/>
            <a:t>الأطفال ذوي الإعاقة</a:t>
          </a:r>
          <a:endParaRPr lang="en-US" sz="3800" kern="1200" dirty="0"/>
        </a:p>
      </dsp:txBody>
      <dsp:txXfrm>
        <a:off x="1279524" y="2219132"/>
        <a:ext cx="2326409" cy="1395845"/>
      </dsp:txXfrm>
    </dsp:sp>
    <dsp:sp modelId="{F5DBF0F5-AFC8-4D81-BD2E-4BD4C24413C7}">
      <dsp:nvSpPr>
        <dsp:cNvPr id="0" name=""/>
        <dsp:cNvSpPr/>
      </dsp:nvSpPr>
      <dsp:spPr>
        <a:xfrm>
          <a:off x="3838574" y="2219132"/>
          <a:ext cx="2326409" cy="1395845"/>
        </a:xfrm>
        <a:prstGeom prst="rect">
          <a:avLst/>
        </a:prstGeom>
        <a:solidFill>
          <a:srgbClr val="FF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ar-SA" sz="3800" b="1" kern="1200" dirty="0"/>
            <a:t>شخصية الطفل</a:t>
          </a:r>
          <a:endParaRPr lang="en-US" sz="3800" kern="1200" dirty="0"/>
        </a:p>
      </dsp:txBody>
      <dsp:txXfrm>
        <a:off x="3838574" y="2219132"/>
        <a:ext cx="2326409" cy="13958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A766B-9787-41BF-9BEA-DA11F0755066}" type="datetimeFigureOut">
              <a:rPr lang="en-US" smtClean="0"/>
              <a:t>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23EBA-9815-473F-BFC5-4435E5D98843}" type="slidenum">
              <a:rPr lang="en-US" smtClean="0"/>
              <a:t>‹#›</a:t>
            </a:fld>
            <a:endParaRPr lang="en-US"/>
          </a:p>
        </p:txBody>
      </p:sp>
    </p:spTree>
    <p:extLst>
      <p:ext uri="{BB962C8B-B14F-4D97-AF65-F5344CB8AC3E}">
        <p14:creationId xmlns:p14="http://schemas.microsoft.com/office/powerpoint/2010/main" val="1187410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94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6096000"/>
          </a:xfrm>
          <a:prstGeom prst="rect">
            <a:avLst/>
          </a:prstGeom>
        </p:spPr>
        <p:txBody>
          <a:bodyPr vert="eaVert"/>
          <a:lstStyle/>
          <a:p>
            <a:r>
              <a:rPr lang="en-US"/>
              <a:t>Click to edit Master title style</a:t>
            </a:r>
            <a:endParaRPr lang="x-none"/>
          </a:p>
        </p:txBody>
      </p:sp>
      <p:sp>
        <p:nvSpPr>
          <p:cNvPr id="3" name="Vertical Text Placeholder 2"/>
          <p:cNvSpPr>
            <a:spLocks noGrp="1"/>
          </p:cNvSpPr>
          <p:nvPr>
            <p:ph type="body" orient="vert" idx="1"/>
          </p:nvPr>
        </p:nvSpPr>
        <p:spPr>
          <a:xfrm>
            <a:off x="609600" y="228600"/>
            <a:ext cx="8026400" cy="6096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a:xfrm>
            <a:off x="609600" y="6537326"/>
            <a:ext cx="2844800" cy="244475"/>
          </a:xfrm>
        </p:spPr>
        <p:txBody>
          <a:bodyPr/>
          <a:lstStyle>
            <a:lvl1pPr>
              <a:defRPr/>
            </a:lvl1pPr>
          </a:lstStyle>
          <a:p>
            <a:fld id="{0FE0E083-703D-4EB1-B1A1-0E2072C3DECA}" type="datetimeFigureOut">
              <a:rPr lang="en-US" smtClean="0"/>
              <a:t>2/2/2022</a:t>
            </a:fld>
            <a:endParaRPr lang="en-US"/>
          </a:p>
        </p:txBody>
      </p:sp>
      <p:sp>
        <p:nvSpPr>
          <p:cNvPr id="5" name="Footer Placeholder 4"/>
          <p:cNvSpPr>
            <a:spLocks noGrp="1"/>
          </p:cNvSpPr>
          <p:nvPr>
            <p:ph type="ftr" sz="quarter" idx="11"/>
          </p:nvPr>
        </p:nvSpPr>
        <p:spPr>
          <a:xfrm>
            <a:off x="4165600" y="6537326"/>
            <a:ext cx="3860800" cy="244475"/>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537326"/>
            <a:ext cx="2844800" cy="244475"/>
          </a:xfrm>
        </p:spPr>
        <p:txBody>
          <a:bodyPr/>
          <a:lstStyle>
            <a:lvl1pPr>
              <a:defRPr/>
            </a:lvl1pPr>
          </a:lstStyle>
          <a:p>
            <a:fld id="{04E85B9B-414E-4434-B000-C12A359B9682}" type="slidenum">
              <a:rPr lang="en-US" smtClean="0"/>
              <a:t>‹#›</a:t>
            </a:fld>
            <a:endParaRPr lang="en-US"/>
          </a:p>
        </p:txBody>
      </p:sp>
    </p:spTree>
    <p:extLst>
      <p:ext uri="{BB962C8B-B14F-4D97-AF65-F5344CB8AC3E}">
        <p14:creationId xmlns:p14="http://schemas.microsoft.com/office/powerpoint/2010/main" val="367043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868363"/>
          </a:xfrm>
          <a:prstGeom prst="rect">
            <a:avLst/>
          </a:prstGeom>
        </p:spPr>
        <p:txBody>
          <a:bodyPr/>
          <a:lstStyle/>
          <a:p>
            <a:r>
              <a:rPr lang="en-US"/>
              <a:t>Click to edit Master title style</a:t>
            </a:r>
            <a:endParaRPr lang="x-none"/>
          </a:p>
        </p:txBody>
      </p:sp>
      <p:sp>
        <p:nvSpPr>
          <p:cNvPr id="3" name="Table Placeholder 2"/>
          <p:cNvSpPr>
            <a:spLocks noGrp="1"/>
          </p:cNvSpPr>
          <p:nvPr>
            <p:ph type="tbl" idx="1"/>
          </p:nvPr>
        </p:nvSpPr>
        <p:spPr>
          <a:xfrm>
            <a:off x="609600" y="1295400"/>
            <a:ext cx="10972800" cy="5029200"/>
          </a:xfrm>
          <a:prstGeom prst="rect">
            <a:avLst/>
          </a:prstGeom>
        </p:spPr>
        <p:txBody>
          <a:bodyPr/>
          <a:lstStyle/>
          <a:p>
            <a:pPr lvl="0"/>
            <a:r>
              <a:rPr lang="en-US" noProof="0"/>
              <a:t>Click icon to add table</a:t>
            </a:r>
            <a:endParaRPr lang="x-none" noProof="0"/>
          </a:p>
        </p:txBody>
      </p:sp>
      <p:sp>
        <p:nvSpPr>
          <p:cNvPr id="4" name="Date Placeholder 3"/>
          <p:cNvSpPr>
            <a:spLocks noGrp="1"/>
          </p:cNvSpPr>
          <p:nvPr>
            <p:ph type="dt" sz="half" idx="10"/>
          </p:nvPr>
        </p:nvSpPr>
        <p:spPr>
          <a:xfrm>
            <a:off x="609600" y="6537326"/>
            <a:ext cx="2844800" cy="244475"/>
          </a:xfrm>
        </p:spPr>
        <p:txBody>
          <a:bodyPr/>
          <a:lstStyle>
            <a:lvl1pPr>
              <a:defRPr/>
            </a:lvl1pPr>
          </a:lstStyle>
          <a:p>
            <a:fld id="{0FE0E083-703D-4EB1-B1A1-0E2072C3DECA}" type="datetimeFigureOut">
              <a:rPr lang="en-US" smtClean="0"/>
              <a:t>2/2/2022</a:t>
            </a:fld>
            <a:endParaRPr lang="en-US"/>
          </a:p>
        </p:txBody>
      </p:sp>
      <p:sp>
        <p:nvSpPr>
          <p:cNvPr id="5" name="Footer Placeholder 4"/>
          <p:cNvSpPr>
            <a:spLocks noGrp="1"/>
          </p:cNvSpPr>
          <p:nvPr>
            <p:ph type="ftr" sz="quarter" idx="11"/>
          </p:nvPr>
        </p:nvSpPr>
        <p:spPr>
          <a:xfrm>
            <a:off x="4165600" y="6537326"/>
            <a:ext cx="3860800" cy="244475"/>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537326"/>
            <a:ext cx="2844800" cy="244475"/>
          </a:xfrm>
        </p:spPr>
        <p:txBody>
          <a:bodyPr/>
          <a:lstStyle>
            <a:lvl1pPr>
              <a:defRPr/>
            </a:lvl1pPr>
          </a:lstStyle>
          <a:p>
            <a:fld id="{04E85B9B-414E-4434-B000-C12A359B9682}" type="slidenum">
              <a:rPr lang="en-US" smtClean="0"/>
              <a:t>‹#›</a:t>
            </a:fld>
            <a:endParaRPr lang="en-US"/>
          </a:p>
        </p:txBody>
      </p:sp>
    </p:spTree>
    <p:extLst>
      <p:ext uri="{BB962C8B-B14F-4D97-AF65-F5344CB8AC3E}">
        <p14:creationId xmlns:p14="http://schemas.microsoft.com/office/powerpoint/2010/main" val="190604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E0E083-703D-4EB1-B1A1-0E2072C3DECA}"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85B9B-414E-4434-B000-C12A359B9682}" type="slidenum">
              <a:rPr lang="en-US" smtClean="0"/>
              <a:t>‹#›</a:t>
            </a:fld>
            <a:endParaRPr lang="en-US"/>
          </a:p>
        </p:txBody>
      </p:sp>
    </p:spTree>
    <p:extLst>
      <p:ext uri="{BB962C8B-B14F-4D97-AF65-F5344CB8AC3E}">
        <p14:creationId xmlns:p14="http://schemas.microsoft.com/office/powerpoint/2010/main" val="2007440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E0E083-703D-4EB1-B1A1-0E2072C3DECA}"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85B9B-414E-4434-B000-C12A359B9682}" type="slidenum">
              <a:rPr lang="en-US" smtClean="0"/>
              <a:t>‹#›</a:t>
            </a:fld>
            <a:endParaRPr lang="en-US"/>
          </a:p>
        </p:txBody>
      </p:sp>
    </p:spTree>
    <p:extLst>
      <p:ext uri="{BB962C8B-B14F-4D97-AF65-F5344CB8AC3E}">
        <p14:creationId xmlns:p14="http://schemas.microsoft.com/office/powerpoint/2010/main" val="1702545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x-non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x-none"/>
          </a:p>
        </p:txBody>
      </p:sp>
      <p:sp>
        <p:nvSpPr>
          <p:cNvPr id="4" name="Date Placeholder 3"/>
          <p:cNvSpPr>
            <a:spLocks noGrp="1"/>
          </p:cNvSpPr>
          <p:nvPr>
            <p:ph type="dt" sz="half" idx="10"/>
          </p:nvPr>
        </p:nvSpPr>
        <p:spPr/>
        <p:txBody>
          <a:bodyPr/>
          <a:lstStyle>
            <a:lvl1pPr>
              <a:defRPr/>
            </a:lvl1pPr>
          </a:lstStyle>
          <a:p>
            <a:pPr>
              <a:defRPr/>
            </a:pPr>
            <a:fld id="{13F98FF5-4D64-415F-B675-189DD850A7AA}" type="datetimeFigureOut">
              <a:rPr lang="ar-SA"/>
              <a:pPr>
                <a:defRPr/>
              </a:pPr>
              <a:t>01/07/1443</a:t>
            </a:fld>
            <a:endParaRPr lang="ar-SA"/>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66C181-42E0-4CD3-BDBE-61AADB6E128E}" type="slidenum">
              <a:rPr lang="ar-SA"/>
              <a:pPr>
                <a:defRPr/>
              </a:pPr>
              <a:t>‹#›</a:t>
            </a:fld>
            <a:endParaRPr lang="ar-SA"/>
          </a:p>
        </p:txBody>
      </p:sp>
    </p:spTree>
    <p:extLst>
      <p:ext uri="{BB962C8B-B14F-4D97-AF65-F5344CB8AC3E}">
        <p14:creationId xmlns:p14="http://schemas.microsoft.com/office/powerpoint/2010/main" val="800735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lvl1pPr>
              <a:defRPr/>
            </a:lvl1pPr>
          </a:lstStyle>
          <a:p>
            <a:pPr>
              <a:defRPr/>
            </a:pPr>
            <a:fld id="{04E5F5C1-5E52-420C-B094-B643FB1DA961}" type="datetimeFigureOut">
              <a:rPr lang="ar-SA"/>
              <a:pPr>
                <a:defRPr/>
              </a:pPr>
              <a:t>01/07/1443</a:t>
            </a:fld>
            <a:endParaRPr lang="ar-SA"/>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05B9B8-87C9-4618-BED0-7160B61D9910}" type="slidenum">
              <a:rPr lang="ar-SA"/>
              <a:pPr>
                <a:defRPr/>
              </a:pPr>
              <a:t>‹#›</a:t>
            </a:fld>
            <a:endParaRPr lang="ar-SA"/>
          </a:p>
        </p:txBody>
      </p:sp>
    </p:spTree>
    <p:extLst>
      <p:ext uri="{BB962C8B-B14F-4D97-AF65-F5344CB8AC3E}">
        <p14:creationId xmlns:p14="http://schemas.microsoft.com/office/powerpoint/2010/main" val="699636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r">
              <a:defRPr sz="4000" b="1" cap="all"/>
            </a:lvl1pPr>
          </a:lstStyle>
          <a:p>
            <a:r>
              <a:rPr lang="en-US"/>
              <a:t>Click to edit Master title style</a:t>
            </a:r>
            <a:endParaRPr lang="x-non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3389821-B754-4120-B401-2329904051C9}" type="datetimeFigureOut">
              <a:rPr lang="ar-SA"/>
              <a:pPr>
                <a:defRPr/>
              </a:pPr>
              <a:t>01/07/1443</a:t>
            </a:fld>
            <a:endParaRPr lang="ar-SA"/>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6B1CB3-4479-4D0E-9BD2-E7902F6F1A9F}" type="slidenum">
              <a:rPr lang="ar-SA"/>
              <a:pPr>
                <a:defRPr/>
              </a:pPr>
              <a:t>‹#›</a:t>
            </a:fld>
            <a:endParaRPr lang="ar-SA"/>
          </a:p>
        </p:txBody>
      </p:sp>
    </p:spTree>
    <p:extLst>
      <p:ext uri="{BB962C8B-B14F-4D97-AF65-F5344CB8AC3E}">
        <p14:creationId xmlns:p14="http://schemas.microsoft.com/office/powerpoint/2010/main" val="3412398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3"/>
          <p:cNvSpPr>
            <a:spLocks noGrp="1"/>
          </p:cNvSpPr>
          <p:nvPr>
            <p:ph type="dt" sz="half" idx="10"/>
          </p:nvPr>
        </p:nvSpPr>
        <p:spPr/>
        <p:txBody>
          <a:bodyPr/>
          <a:lstStyle>
            <a:lvl1pPr>
              <a:defRPr/>
            </a:lvl1pPr>
          </a:lstStyle>
          <a:p>
            <a:pPr>
              <a:defRPr/>
            </a:pPr>
            <a:fld id="{7EBEF0E3-A94F-4EDF-8F91-AECC1DCB020C}" type="datetimeFigureOut">
              <a:rPr lang="ar-SA"/>
              <a:pPr>
                <a:defRPr/>
              </a:pPr>
              <a:t>01/07/1443</a:t>
            </a:fld>
            <a:endParaRPr lang="ar-SA"/>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5112F8-2D1A-4A34-B1E1-F99C56E0F2C6}" type="slidenum">
              <a:rPr lang="ar-SA"/>
              <a:pPr>
                <a:defRPr/>
              </a:pPr>
              <a:t>‹#›</a:t>
            </a:fld>
            <a:endParaRPr lang="ar-SA"/>
          </a:p>
        </p:txBody>
      </p:sp>
    </p:spTree>
    <p:extLst>
      <p:ext uri="{BB962C8B-B14F-4D97-AF65-F5344CB8AC3E}">
        <p14:creationId xmlns:p14="http://schemas.microsoft.com/office/powerpoint/2010/main" val="1925560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x-non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3"/>
          <p:cNvSpPr>
            <a:spLocks noGrp="1"/>
          </p:cNvSpPr>
          <p:nvPr>
            <p:ph type="dt" sz="half" idx="10"/>
          </p:nvPr>
        </p:nvSpPr>
        <p:spPr/>
        <p:txBody>
          <a:bodyPr/>
          <a:lstStyle>
            <a:lvl1pPr>
              <a:defRPr/>
            </a:lvl1pPr>
          </a:lstStyle>
          <a:p>
            <a:pPr>
              <a:defRPr/>
            </a:pPr>
            <a:fld id="{28CD1CEC-69DF-4B3E-A947-124BCAF5B3E5}" type="datetimeFigureOut">
              <a:rPr lang="ar-SA"/>
              <a:pPr>
                <a:defRPr/>
              </a:pPr>
              <a:t>01/07/1443</a:t>
            </a:fld>
            <a:endParaRPr lang="ar-SA"/>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00C746-31CB-4E4E-A4AC-C70F62A5951F}" type="slidenum">
              <a:rPr lang="ar-SA"/>
              <a:pPr>
                <a:defRPr/>
              </a:pPr>
              <a:t>‹#›</a:t>
            </a:fld>
            <a:endParaRPr lang="ar-SA"/>
          </a:p>
        </p:txBody>
      </p:sp>
    </p:spTree>
    <p:extLst>
      <p:ext uri="{BB962C8B-B14F-4D97-AF65-F5344CB8AC3E}">
        <p14:creationId xmlns:p14="http://schemas.microsoft.com/office/powerpoint/2010/main" val="2582308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Date Placeholder 3"/>
          <p:cNvSpPr>
            <a:spLocks noGrp="1"/>
          </p:cNvSpPr>
          <p:nvPr>
            <p:ph type="dt" sz="half" idx="10"/>
          </p:nvPr>
        </p:nvSpPr>
        <p:spPr/>
        <p:txBody>
          <a:bodyPr/>
          <a:lstStyle>
            <a:lvl1pPr>
              <a:defRPr/>
            </a:lvl1pPr>
          </a:lstStyle>
          <a:p>
            <a:pPr>
              <a:defRPr/>
            </a:pPr>
            <a:fld id="{C9F9D820-5D6F-4FEA-B377-3AC24FE60247}" type="datetimeFigureOut">
              <a:rPr lang="ar-SA"/>
              <a:pPr>
                <a:defRPr/>
              </a:pPr>
              <a:t>01/07/1443</a:t>
            </a:fld>
            <a:endParaRPr lang="ar-SA"/>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1F1CED-00FF-4F57-B80E-A9A4BA0ABCB6}" type="slidenum">
              <a:rPr lang="ar-SA"/>
              <a:pPr>
                <a:defRPr/>
              </a:pPr>
              <a:t>‹#›</a:t>
            </a:fld>
            <a:endParaRPr lang="ar-SA"/>
          </a:p>
        </p:txBody>
      </p:sp>
    </p:spTree>
    <p:extLst>
      <p:ext uri="{BB962C8B-B14F-4D97-AF65-F5344CB8AC3E}">
        <p14:creationId xmlns:p14="http://schemas.microsoft.com/office/powerpoint/2010/main" val="4189813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r">
              <a:defRPr sz="4000" b="1" cap="all"/>
            </a:lvl1pPr>
          </a:lstStyle>
          <a:p>
            <a:r>
              <a:rPr lang="en-US"/>
              <a:t>Click to edit Master title style</a:t>
            </a:r>
            <a:endParaRPr lang="x-none"/>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609600" y="6537326"/>
            <a:ext cx="2844800" cy="244475"/>
          </a:xfrm>
        </p:spPr>
        <p:txBody>
          <a:bodyPr/>
          <a:lstStyle>
            <a:lvl1pPr>
              <a:defRPr/>
            </a:lvl1pPr>
          </a:lstStyle>
          <a:p>
            <a:fld id="{0FE0E083-703D-4EB1-B1A1-0E2072C3DECA}" type="datetimeFigureOut">
              <a:rPr lang="en-US" smtClean="0"/>
              <a:t>2/2/2022</a:t>
            </a:fld>
            <a:endParaRPr lang="en-US"/>
          </a:p>
        </p:txBody>
      </p:sp>
      <p:sp>
        <p:nvSpPr>
          <p:cNvPr id="5" name="Footer Placeholder 4"/>
          <p:cNvSpPr>
            <a:spLocks noGrp="1"/>
          </p:cNvSpPr>
          <p:nvPr>
            <p:ph type="ftr" sz="quarter" idx="11"/>
          </p:nvPr>
        </p:nvSpPr>
        <p:spPr>
          <a:xfrm>
            <a:off x="4165600" y="6537326"/>
            <a:ext cx="3860800" cy="244475"/>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537326"/>
            <a:ext cx="2844800" cy="244475"/>
          </a:xfrm>
        </p:spPr>
        <p:txBody>
          <a:bodyPr/>
          <a:lstStyle>
            <a:lvl1pPr>
              <a:defRPr/>
            </a:lvl1pPr>
          </a:lstStyle>
          <a:p>
            <a:fld id="{04E85B9B-414E-4434-B000-C12A359B9682}" type="slidenum">
              <a:rPr lang="en-US" smtClean="0"/>
              <a:t>‹#›</a:t>
            </a:fld>
            <a:endParaRPr lang="en-US"/>
          </a:p>
        </p:txBody>
      </p:sp>
    </p:spTree>
    <p:extLst>
      <p:ext uri="{BB962C8B-B14F-4D97-AF65-F5344CB8AC3E}">
        <p14:creationId xmlns:p14="http://schemas.microsoft.com/office/powerpoint/2010/main" val="3688763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018D47-B535-42B7-BFD5-FEEF1351C254}" type="datetimeFigureOut">
              <a:rPr lang="ar-SA"/>
              <a:pPr>
                <a:defRPr/>
              </a:pPr>
              <a:t>01/07/1443</a:t>
            </a:fld>
            <a:endParaRPr lang="ar-SA"/>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602D323-DEE3-4945-839C-1B3E42C103E3}" type="slidenum">
              <a:rPr lang="ar-SA"/>
              <a:pPr>
                <a:defRPr/>
              </a:pPr>
              <a:t>‹#›</a:t>
            </a:fld>
            <a:endParaRPr lang="ar-SA"/>
          </a:p>
        </p:txBody>
      </p:sp>
    </p:spTree>
    <p:extLst>
      <p:ext uri="{BB962C8B-B14F-4D97-AF65-F5344CB8AC3E}">
        <p14:creationId xmlns:p14="http://schemas.microsoft.com/office/powerpoint/2010/main" val="196623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x-none"/>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C30F6BB-04AE-41C7-ADF0-B02A4114FAF4}" type="datetimeFigureOut">
              <a:rPr lang="ar-SA"/>
              <a:pPr>
                <a:defRPr/>
              </a:pPr>
              <a:t>01/07/1443</a:t>
            </a:fld>
            <a:endParaRPr lang="ar-SA"/>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FD1FF2-779D-42B4-B04C-DC7AA2C0F3D7}" type="slidenum">
              <a:rPr lang="ar-SA"/>
              <a:pPr>
                <a:defRPr/>
              </a:pPr>
              <a:t>‹#›</a:t>
            </a:fld>
            <a:endParaRPr lang="ar-SA"/>
          </a:p>
        </p:txBody>
      </p:sp>
    </p:spTree>
    <p:extLst>
      <p:ext uri="{BB962C8B-B14F-4D97-AF65-F5344CB8AC3E}">
        <p14:creationId xmlns:p14="http://schemas.microsoft.com/office/powerpoint/2010/main" val="2532922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x-none"/>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x-non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B31CA57-1902-4A4A-A746-D4ECD358B751}" type="datetimeFigureOut">
              <a:rPr lang="ar-SA"/>
              <a:pPr>
                <a:defRPr/>
              </a:pPr>
              <a:t>01/07/1443</a:t>
            </a:fld>
            <a:endParaRPr lang="ar-SA"/>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0C48EA-1F1D-4102-BC2C-1E4D66A33703}" type="slidenum">
              <a:rPr lang="ar-SA"/>
              <a:pPr>
                <a:defRPr/>
              </a:pPr>
              <a:t>‹#›</a:t>
            </a:fld>
            <a:endParaRPr lang="ar-SA"/>
          </a:p>
        </p:txBody>
      </p:sp>
    </p:spTree>
    <p:extLst>
      <p:ext uri="{BB962C8B-B14F-4D97-AF65-F5344CB8AC3E}">
        <p14:creationId xmlns:p14="http://schemas.microsoft.com/office/powerpoint/2010/main" val="2866449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lvl1pPr>
              <a:defRPr/>
            </a:lvl1pPr>
          </a:lstStyle>
          <a:p>
            <a:pPr>
              <a:defRPr/>
            </a:pPr>
            <a:fld id="{784CD257-4D81-4A4D-8942-F0F3DF54E66B}" type="datetimeFigureOut">
              <a:rPr lang="ar-SA"/>
              <a:pPr>
                <a:defRPr/>
              </a:pPr>
              <a:t>01/07/1443</a:t>
            </a:fld>
            <a:endParaRPr lang="ar-SA"/>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5F1D6C-0D44-41E8-89B3-51B3E4F31C69}" type="slidenum">
              <a:rPr lang="ar-SA"/>
              <a:pPr>
                <a:defRPr/>
              </a:pPr>
              <a:t>‹#›</a:t>
            </a:fld>
            <a:endParaRPr lang="ar-SA"/>
          </a:p>
        </p:txBody>
      </p:sp>
    </p:spTree>
    <p:extLst>
      <p:ext uri="{BB962C8B-B14F-4D97-AF65-F5344CB8AC3E}">
        <p14:creationId xmlns:p14="http://schemas.microsoft.com/office/powerpoint/2010/main" val="1193970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endParaRPr lang="x-none"/>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lvl1pPr>
              <a:defRPr/>
            </a:lvl1pPr>
          </a:lstStyle>
          <a:p>
            <a:pPr>
              <a:defRPr/>
            </a:pPr>
            <a:fld id="{65BD3C32-20FB-44ED-8797-1F2C11A9C053}" type="datetimeFigureOut">
              <a:rPr lang="ar-SA"/>
              <a:pPr>
                <a:defRPr/>
              </a:pPr>
              <a:t>01/07/1443</a:t>
            </a:fld>
            <a:endParaRPr lang="ar-SA"/>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CC3F3C-6D0C-4B9F-9D5E-1B0BCCC30930}" type="slidenum">
              <a:rPr lang="ar-SA"/>
              <a:pPr>
                <a:defRPr/>
              </a:pPr>
              <a:t>‹#›</a:t>
            </a:fld>
            <a:endParaRPr lang="ar-SA"/>
          </a:p>
        </p:txBody>
      </p:sp>
    </p:spTree>
    <p:extLst>
      <p:ext uri="{BB962C8B-B14F-4D97-AF65-F5344CB8AC3E}">
        <p14:creationId xmlns:p14="http://schemas.microsoft.com/office/powerpoint/2010/main" val="934317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x-non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x-none"/>
          </a:p>
        </p:txBody>
      </p:sp>
      <p:sp>
        <p:nvSpPr>
          <p:cNvPr id="4" name="Date Placeholder 3"/>
          <p:cNvSpPr>
            <a:spLocks noGrp="1"/>
          </p:cNvSpPr>
          <p:nvPr>
            <p:ph type="dt" sz="half" idx="10"/>
          </p:nvPr>
        </p:nvSpPr>
        <p:spPr/>
        <p:txBody>
          <a:bodyPr/>
          <a:lstStyle>
            <a:lvl1pPr>
              <a:defRPr/>
            </a:lvl1pPr>
          </a:lstStyle>
          <a:p>
            <a:pPr>
              <a:defRPr/>
            </a:pPr>
            <a:fld id="{778CB766-D847-4FDE-9748-B24FD98458A2}" type="datetimeFigureOut">
              <a:rPr lang="ar-SA"/>
              <a:pPr>
                <a:defRPr/>
              </a:pPr>
              <a:t>01/07/1443</a:t>
            </a:fld>
            <a:endParaRPr lang="ar-SA"/>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73F394-BE33-4C89-B9F8-5397624F9BF0}" type="slidenum">
              <a:rPr lang="ar-SA"/>
              <a:pPr>
                <a:defRPr/>
              </a:pPr>
              <a:t>‹#›</a:t>
            </a:fld>
            <a:endParaRPr lang="ar-SA"/>
          </a:p>
        </p:txBody>
      </p:sp>
    </p:spTree>
    <p:extLst>
      <p:ext uri="{BB962C8B-B14F-4D97-AF65-F5344CB8AC3E}">
        <p14:creationId xmlns:p14="http://schemas.microsoft.com/office/powerpoint/2010/main" val="2493206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lvl1pPr>
              <a:defRPr/>
            </a:lvl1pPr>
          </a:lstStyle>
          <a:p>
            <a:pPr>
              <a:defRPr/>
            </a:pPr>
            <a:fld id="{45182085-2BC4-483B-B648-A80511A8E237}" type="datetimeFigureOut">
              <a:rPr lang="ar-SA"/>
              <a:pPr>
                <a:defRPr/>
              </a:pPr>
              <a:t>01/07/1443</a:t>
            </a:fld>
            <a:endParaRPr lang="ar-SA"/>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542986-A28E-4B68-B936-AA0B3DCA2663}" type="slidenum">
              <a:rPr lang="ar-SA"/>
              <a:pPr>
                <a:defRPr/>
              </a:pPr>
              <a:t>‹#›</a:t>
            </a:fld>
            <a:endParaRPr lang="ar-SA"/>
          </a:p>
        </p:txBody>
      </p:sp>
    </p:spTree>
    <p:extLst>
      <p:ext uri="{BB962C8B-B14F-4D97-AF65-F5344CB8AC3E}">
        <p14:creationId xmlns:p14="http://schemas.microsoft.com/office/powerpoint/2010/main" val="280046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r">
              <a:defRPr sz="4000" b="1" cap="all"/>
            </a:lvl1pPr>
          </a:lstStyle>
          <a:p>
            <a:r>
              <a:rPr lang="en-US"/>
              <a:t>Click to edit Master title style</a:t>
            </a:r>
            <a:endParaRPr lang="x-non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6862512-F7E8-44F2-8656-597548AA4430}" type="datetimeFigureOut">
              <a:rPr lang="ar-SA"/>
              <a:pPr>
                <a:defRPr/>
              </a:pPr>
              <a:t>01/07/1443</a:t>
            </a:fld>
            <a:endParaRPr lang="ar-SA"/>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395579-5AC9-4B52-AE44-DBECB51EA205}" type="slidenum">
              <a:rPr lang="ar-SA"/>
              <a:pPr>
                <a:defRPr/>
              </a:pPr>
              <a:t>‹#›</a:t>
            </a:fld>
            <a:endParaRPr lang="ar-SA"/>
          </a:p>
        </p:txBody>
      </p:sp>
    </p:spTree>
    <p:extLst>
      <p:ext uri="{BB962C8B-B14F-4D97-AF65-F5344CB8AC3E}">
        <p14:creationId xmlns:p14="http://schemas.microsoft.com/office/powerpoint/2010/main" val="3855326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3"/>
          <p:cNvSpPr>
            <a:spLocks noGrp="1"/>
          </p:cNvSpPr>
          <p:nvPr>
            <p:ph type="dt" sz="half" idx="10"/>
          </p:nvPr>
        </p:nvSpPr>
        <p:spPr/>
        <p:txBody>
          <a:bodyPr/>
          <a:lstStyle>
            <a:lvl1pPr>
              <a:defRPr/>
            </a:lvl1pPr>
          </a:lstStyle>
          <a:p>
            <a:pPr>
              <a:defRPr/>
            </a:pPr>
            <a:fld id="{12F9336C-E8E6-4FFF-A5E0-3AF3BE007CE6}" type="datetimeFigureOut">
              <a:rPr lang="ar-SA"/>
              <a:pPr>
                <a:defRPr/>
              </a:pPr>
              <a:t>01/07/1443</a:t>
            </a:fld>
            <a:endParaRPr lang="ar-SA"/>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5442A5-08F3-4517-8D00-C22B2C7F75F9}" type="slidenum">
              <a:rPr lang="ar-SA"/>
              <a:pPr>
                <a:defRPr/>
              </a:pPr>
              <a:t>‹#›</a:t>
            </a:fld>
            <a:endParaRPr lang="ar-SA"/>
          </a:p>
        </p:txBody>
      </p:sp>
    </p:spTree>
    <p:extLst>
      <p:ext uri="{BB962C8B-B14F-4D97-AF65-F5344CB8AC3E}">
        <p14:creationId xmlns:p14="http://schemas.microsoft.com/office/powerpoint/2010/main" val="3489383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x-non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3"/>
          <p:cNvSpPr>
            <a:spLocks noGrp="1"/>
          </p:cNvSpPr>
          <p:nvPr>
            <p:ph type="dt" sz="half" idx="10"/>
          </p:nvPr>
        </p:nvSpPr>
        <p:spPr/>
        <p:txBody>
          <a:bodyPr/>
          <a:lstStyle>
            <a:lvl1pPr>
              <a:defRPr/>
            </a:lvl1pPr>
          </a:lstStyle>
          <a:p>
            <a:pPr>
              <a:defRPr/>
            </a:pPr>
            <a:fld id="{96F18B60-7D9A-4E30-B15A-554C37FB827A}" type="datetimeFigureOut">
              <a:rPr lang="ar-SA"/>
              <a:pPr>
                <a:defRPr/>
              </a:pPr>
              <a:t>01/07/1443</a:t>
            </a:fld>
            <a:endParaRPr lang="ar-SA"/>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3C55F7-501A-4668-8977-C0D668EC9DE6}" type="slidenum">
              <a:rPr lang="ar-SA"/>
              <a:pPr>
                <a:defRPr/>
              </a:pPr>
              <a:t>‹#›</a:t>
            </a:fld>
            <a:endParaRPr lang="ar-SA"/>
          </a:p>
        </p:txBody>
      </p:sp>
    </p:spTree>
    <p:extLst>
      <p:ext uri="{BB962C8B-B14F-4D97-AF65-F5344CB8AC3E}">
        <p14:creationId xmlns:p14="http://schemas.microsoft.com/office/powerpoint/2010/main" val="187706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x-none"/>
          </a:p>
        </p:txBody>
      </p:sp>
      <p:sp>
        <p:nvSpPr>
          <p:cNvPr id="3" name="Rectangle 4"/>
          <p:cNvSpPr>
            <a:spLocks noGrp="1" noChangeArrowheads="1"/>
          </p:cNvSpPr>
          <p:nvPr>
            <p:ph type="dt" sz="half" idx="10"/>
          </p:nvPr>
        </p:nvSpPr>
        <p:spPr>
          <a:ln/>
        </p:spPr>
        <p:txBody>
          <a:bodyPr/>
          <a:lstStyle>
            <a:lvl1pPr>
              <a:defRPr/>
            </a:lvl1pPr>
          </a:lstStyle>
          <a:p>
            <a:fld id="{0FE0E083-703D-4EB1-B1A1-0E2072C3DECA}" type="datetimeFigureOut">
              <a:rPr lang="en-US" smtClean="0"/>
              <a:t>2/2/2022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4E85B9B-414E-4434-B000-C12A359B9682}" type="slidenum">
              <a:rPr lang="en-US" smtClean="0"/>
              <a:t>‹#›</a:t>
            </a:fld>
            <a:endParaRPr lang="en-US"/>
          </a:p>
        </p:txBody>
      </p:sp>
    </p:spTree>
    <p:extLst>
      <p:ext uri="{BB962C8B-B14F-4D97-AF65-F5344CB8AC3E}">
        <p14:creationId xmlns:p14="http://schemas.microsoft.com/office/powerpoint/2010/main" val="1667396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Date Placeholder 3"/>
          <p:cNvSpPr>
            <a:spLocks noGrp="1"/>
          </p:cNvSpPr>
          <p:nvPr>
            <p:ph type="dt" sz="half" idx="10"/>
          </p:nvPr>
        </p:nvSpPr>
        <p:spPr/>
        <p:txBody>
          <a:bodyPr/>
          <a:lstStyle>
            <a:lvl1pPr>
              <a:defRPr/>
            </a:lvl1pPr>
          </a:lstStyle>
          <a:p>
            <a:pPr>
              <a:defRPr/>
            </a:pPr>
            <a:fld id="{AC10E3BD-DBF6-454F-AB46-FCD1243B94BC}" type="datetimeFigureOut">
              <a:rPr lang="ar-SA"/>
              <a:pPr>
                <a:defRPr/>
              </a:pPr>
              <a:t>01/07/1443</a:t>
            </a:fld>
            <a:endParaRPr lang="ar-SA"/>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BE0207-181E-4E36-80EB-C259659F1CED}" type="slidenum">
              <a:rPr lang="ar-SA"/>
              <a:pPr>
                <a:defRPr/>
              </a:pPr>
              <a:t>‹#›</a:t>
            </a:fld>
            <a:endParaRPr lang="ar-SA"/>
          </a:p>
        </p:txBody>
      </p:sp>
    </p:spTree>
    <p:extLst>
      <p:ext uri="{BB962C8B-B14F-4D97-AF65-F5344CB8AC3E}">
        <p14:creationId xmlns:p14="http://schemas.microsoft.com/office/powerpoint/2010/main" val="1112973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785F18-9D5E-4F15-B4C7-EB57AA002E52}" type="datetimeFigureOut">
              <a:rPr lang="ar-SA"/>
              <a:pPr>
                <a:defRPr/>
              </a:pPr>
              <a:t>01/07/1443</a:t>
            </a:fld>
            <a:endParaRPr lang="ar-SA"/>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6D7E408-46B0-4C96-A20D-A4E9DC80AD12}" type="slidenum">
              <a:rPr lang="ar-SA"/>
              <a:pPr>
                <a:defRPr/>
              </a:pPr>
              <a:t>‹#›</a:t>
            </a:fld>
            <a:endParaRPr lang="ar-SA"/>
          </a:p>
        </p:txBody>
      </p:sp>
    </p:spTree>
    <p:extLst>
      <p:ext uri="{BB962C8B-B14F-4D97-AF65-F5344CB8AC3E}">
        <p14:creationId xmlns:p14="http://schemas.microsoft.com/office/powerpoint/2010/main" val="1846115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x-none"/>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3B1763-5A36-488C-8C82-03A6DAEF2601}" type="datetimeFigureOut">
              <a:rPr lang="ar-SA"/>
              <a:pPr>
                <a:defRPr/>
              </a:pPr>
              <a:t>01/07/1443</a:t>
            </a:fld>
            <a:endParaRPr lang="ar-SA"/>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547735-CF8C-4C15-A616-34E945C8FA37}" type="slidenum">
              <a:rPr lang="ar-SA"/>
              <a:pPr>
                <a:defRPr/>
              </a:pPr>
              <a:t>‹#›</a:t>
            </a:fld>
            <a:endParaRPr lang="ar-SA"/>
          </a:p>
        </p:txBody>
      </p:sp>
    </p:spTree>
    <p:extLst>
      <p:ext uri="{BB962C8B-B14F-4D97-AF65-F5344CB8AC3E}">
        <p14:creationId xmlns:p14="http://schemas.microsoft.com/office/powerpoint/2010/main" val="4160123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x-none"/>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x-non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3DBF64F-E7E0-4999-9842-A6A8EF368CB7}" type="datetimeFigureOut">
              <a:rPr lang="ar-SA"/>
              <a:pPr>
                <a:defRPr/>
              </a:pPr>
              <a:t>01/07/1443</a:t>
            </a:fld>
            <a:endParaRPr lang="ar-SA"/>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37312A-C228-4E16-B953-DFC0B71F1117}" type="slidenum">
              <a:rPr lang="ar-SA"/>
              <a:pPr>
                <a:defRPr/>
              </a:pPr>
              <a:t>‹#›</a:t>
            </a:fld>
            <a:endParaRPr lang="ar-SA"/>
          </a:p>
        </p:txBody>
      </p:sp>
    </p:spTree>
    <p:extLst>
      <p:ext uri="{BB962C8B-B14F-4D97-AF65-F5344CB8AC3E}">
        <p14:creationId xmlns:p14="http://schemas.microsoft.com/office/powerpoint/2010/main" val="2604107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lvl1pPr>
              <a:defRPr/>
            </a:lvl1pPr>
          </a:lstStyle>
          <a:p>
            <a:pPr>
              <a:defRPr/>
            </a:pPr>
            <a:fld id="{5DABB1E7-378E-4D6A-AC3D-105E5C192B00}" type="datetimeFigureOut">
              <a:rPr lang="ar-SA"/>
              <a:pPr>
                <a:defRPr/>
              </a:pPr>
              <a:t>01/07/1443</a:t>
            </a:fld>
            <a:endParaRPr lang="ar-SA"/>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367140-7BDF-4515-8990-013DEFBB444D}" type="slidenum">
              <a:rPr lang="ar-SA"/>
              <a:pPr>
                <a:defRPr/>
              </a:pPr>
              <a:t>‹#›</a:t>
            </a:fld>
            <a:endParaRPr lang="ar-SA"/>
          </a:p>
        </p:txBody>
      </p:sp>
    </p:spTree>
    <p:extLst>
      <p:ext uri="{BB962C8B-B14F-4D97-AF65-F5344CB8AC3E}">
        <p14:creationId xmlns:p14="http://schemas.microsoft.com/office/powerpoint/2010/main" val="3106354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x-none"/>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lvl1pPr>
              <a:defRPr/>
            </a:lvl1pPr>
          </a:lstStyle>
          <a:p>
            <a:pPr>
              <a:defRPr/>
            </a:pPr>
            <a:fld id="{FE1949D4-4094-4FB3-B396-9A2314E75B59}" type="datetimeFigureOut">
              <a:rPr lang="ar-SA"/>
              <a:pPr>
                <a:defRPr/>
              </a:pPr>
              <a:t>01/07/1443</a:t>
            </a:fld>
            <a:endParaRPr lang="ar-SA"/>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BA820A-F96B-4A09-AC47-4AFEDC21E90F}" type="slidenum">
              <a:rPr lang="ar-SA"/>
              <a:pPr>
                <a:defRPr/>
              </a:pPr>
              <a:t>‹#›</a:t>
            </a:fld>
            <a:endParaRPr lang="ar-SA"/>
          </a:p>
        </p:txBody>
      </p:sp>
    </p:spTree>
    <p:extLst>
      <p:ext uri="{BB962C8B-B14F-4D97-AF65-F5344CB8AC3E}">
        <p14:creationId xmlns:p14="http://schemas.microsoft.com/office/powerpoint/2010/main" val="281894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x-none"/>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p:cNvSpPr>
            <a:spLocks noGrp="1"/>
          </p:cNvSpPr>
          <p:nvPr>
            <p:ph type="dt" sz="half" idx="10"/>
          </p:nvPr>
        </p:nvSpPr>
        <p:spPr>
          <a:xfrm>
            <a:off x="609600" y="6537326"/>
            <a:ext cx="2844800" cy="244475"/>
          </a:xfrm>
        </p:spPr>
        <p:txBody>
          <a:bodyPr/>
          <a:lstStyle>
            <a:lvl1pPr>
              <a:defRPr/>
            </a:lvl1pPr>
          </a:lstStyle>
          <a:p>
            <a:fld id="{0FE0E083-703D-4EB1-B1A1-0E2072C3DECA}" type="datetimeFigureOut">
              <a:rPr lang="en-US" smtClean="0"/>
              <a:t>2/2/2022</a:t>
            </a:fld>
            <a:endParaRPr lang="en-US"/>
          </a:p>
        </p:txBody>
      </p:sp>
      <p:sp>
        <p:nvSpPr>
          <p:cNvPr id="8" name="Footer Placeholder 7"/>
          <p:cNvSpPr>
            <a:spLocks noGrp="1"/>
          </p:cNvSpPr>
          <p:nvPr>
            <p:ph type="ftr" sz="quarter" idx="11"/>
          </p:nvPr>
        </p:nvSpPr>
        <p:spPr>
          <a:xfrm>
            <a:off x="4165600" y="6537326"/>
            <a:ext cx="3860800" cy="244475"/>
          </a:xfrm>
        </p:spPr>
        <p:txBody>
          <a:bodyPr/>
          <a:lstStyle>
            <a:lvl1pPr>
              <a:defRPr/>
            </a:lvl1pPr>
          </a:lstStyle>
          <a:p>
            <a:endParaRPr lang="en-US"/>
          </a:p>
        </p:txBody>
      </p:sp>
      <p:sp>
        <p:nvSpPr>
          <p:cNvPr id="9" name="Slide Number Placeholder 8"/>
          <p:cNvSpPr>
            <a:spLocks noGrp="1"/>
          </p:cNvSpPr>
          <p:nvPr>
            <p:ph type="sldNum" sz="quarter" idx="12"/>
          </p:nvPr>
        </p:nvSpPr>
        <p:spPr>
          <a:xfrm>
            <a:off x="8737600" y="6537326"/>
            <a:ext cx="2844800" cy="244475"/>
          </a:xfrm>
        </p:spPr>
        <p:txBody>
          <a:bodyPr/>
          <a:lstStyle>
            <a:lvl1pPr>
              <a:defRPr/>
            </a:lvl1pPr>
          </a:lstStyle>
          <a:p>
            <a:fld id="{04E85B9B-414E-4434-B000-C12A359B9682}" type="slidenum">
              <a:rPr lang="en-US" smtClean="0"/>
              <a:t>‹#›</a:t>
            </a:fld>
            <a:endParaRPr lang="en-US"/>
          </a:p>
        </p:txBody>
      </p:sp>
    </p:spTree>
    <p:extLst>
      <p:ext uri="{BB962C8B-B14F-4D97-AF65-F5344CB8AC3E}">
        <p14:creationId xmlns:p14="http://schemas.microsoft.com/office/powerpoint/2010/main" val="226723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868363"/>
          </a:xfrm>
          <a:prstGeom prst="rect">
            <a:avLst/>
          </a:prstGeom>
        </p:spPr>
        <p:txBody>
          <a:bodyPr/>
          <a:lstStyle/>
          <a:p>
            <a:r>
              <a:rPr lang="en-US"/>
              <a:t>Click to edit Master title style</a:t>
            </a:r>
            <a:endParaRPr lang="x-none"/>
          </a:p>
        </p:txBody>
      </p:sp>
      <p:sp>
        <p:nvSpPr>
          <p:cNvPr id="3" name="Date Placeholder 2"/>
          <p:cNvSpPr>
            <a:spLocks noGrp="1"/>
          </p:cNvSpPr>
          <p:nvPr>
            <p:ph type="dt" sz="half" idx="10"/>
          </p:nvPr>
        </p:nvSpPr>
        <p:spPr>
          <a:xfrm>
            <a:off x="609600" y="6537326"/>
            <a:ext cx="2844800" cy="244475"/>
          </a:xfrm>
        </p:spPr>
        <p:txBody>
          <a:bodyPr/>
          <a:lstStyle>
            <a:lvl1pPr>
              <a:defRPr/>
            </a:lvl1pPr>
          </a:lstStyle>
          <a:p>
            <a:fld id="{0FE0E083-703D-4EB1-B1A1-0E2072C3DECA}" type="datetimeFigureOut">
              <a:rPr lang="en-US" smtClean="0"/>
              <a:t>2/2/2022</a:t>
            </a:fld>
            <a:endParaRPr lang="en-US"/>
          </a:p>
        </p:txBody>
      </p:sp>
      <p:sp>
        <p:nvSpPr>
          <p:cNvPr id="4" name="Footer Placeholder 3"/>
          <p:cNvSpPr>
            <a:spLocks noGrp="1"/>
          </p:cNvSpPr>
          <p:nvPr>
            <p:ph type="ftr" sz="quarter" idx="11"/>
          </p:nvPr>
        </p:nvSpPr>
        <p:spPr>
          <a:xfrm>
            <a:off x="4165600" y="6537326"/>
            <a:ext cx="3860800" cy="244475"/>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537326"/>
            <a:ext cx="2844800" cy="244475"/>
          </a:xfrm>
        </p:spPr>
        <p:txBody>
          <a:bodyPr/>
          <a:lstStyle>
            <a:lvl1pPr>
              <a:defRPr/>
            </a:lvl1pPr>
          </a:lstStyle>
          <a:p>
            <a:fld id="{04E85B9B-414E-4434-B000-C12A359B9682}" type="slidenum">
              <a:rPr lang="en-US" smtClean="0"/>
              <a:t>‹#›</a:t>
            </a:fld>
            <a:endParaRPr lang="en-US"/>
          </a:p>
        </p:txBody>
      </p:sp>
    </p:spTree>
    <p:extLst>
      <p:ext uri="{BB962C8B-B14F-4D97-AF65-F5344CB8AC3E}">
        <p14:creationId xmlns:p14="http://schemas.microsoft.com/office/powerpoint/2010/main" val="3657949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537326"/>
            <a:ext cx="2844800" cy="244475"/>
          </a:xfrm>
        </p:spPr>
        <p:txBody>
          <a:bodyPr/>
          <a:lstStyle>
            <a:lvl1pPr>
              <a:defRPr/>
            </a:lvl1pPr>
          </a:lstStyle>
          <a:p>
            <a:fld id="{0FE0E083-703D-4EB1-B1A1-0E2072C3DECA}" type="datetimeFigureOut">
              <a:rPr lang="en-US" smtClean="0"/>
              <a:t>2/2/2022</a:t>
            </a:fld>
            <a:endParaRPr lang="en-US"/>
          </a:p>
        </p:txBody>
      </p:sp>
      <p:sp>
        <p:nvSpPr>
          <p:cNvPr id="3" name="Footer Placeholder 2"/>
          <p:cNvSpPr>
            <a:spLocks noGrp="1"/>
          </p:cNvSpPr>
          <p:nvPr>
            <p:ph type="ftr" sz="quarter" idx="11"/>
          </p:nvPr>
        </p:nvSpPr>
        <p:spPr>
          <a:xfrm>
            <a:off x="4165600" y="6537326"/>
            <a:ext cx="3860800" cy="244475"/>
          </a:xfrm>
        </p:spPr>
        <p:txBody>
          <a:bodyPr/>
          <a:lstStyle>
            <a:lvl1pPr>
              <a:defRPr/>
            </a:lvl1pPr>
          </a:lstStyle>
          <a:p>
            <a:endParaRPr lang="en-US"/>
          </a:p>
        </p:txBody>
      </p:sp>
      <p:sp>
        <p:nvSpPr>
          <p:cNvPr id="4" name="Slide Number Placeholder 3"/>
          <p:cNvSpPr>
            <a:spLocks noGrp="1"/>
          </p:cNvSpPr>
          <p:nvPr>
            <p:ph type="sldNum" sz="quarter" idx="12"/>
          </p:nvPr>
        </p:nvSpPr>
        <p:spPr>
          <a:xfrm>
            <a:off x="8737600" y="6537326"/>
            <a:ext cx="2844800" cy="244475"/>
          </a:xfrm>
        </p:spPr>
        <p:txBody>
          <a:bodyPr/>
          <a:lstStyle>
            <a:lvl1pPr>
              <a:defRPr/>
            </a:lvl1pPr>
          </a:lstStyle>
          <a:p>
            <a:fld id="{04E85B9B-414E-4434-B000-C12A359B9682}" type="slidenum">
              <a:rPr lang="en-US" smtClean="0"/>
              <a:t>‹#›</a:t>
            </a:fld>
            <a:endParaRPr lang="en-US"/>
          </a:p>
        </p:txBody>
      </p:sp>
    </p:spTree>
    <p:extLst>
      <p:ext uri="{BB962C8B-B14F-4D97-AF65-F5344CB8AC3E}">
        <p14:creationId xmlns:p14="http://schemas.microsoft.com/office/powerpoint/2010/main" val="1179119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r">
              <a:defRPr sz="2000" b="1"/>
            </a:lvl1pPr>
          </a:lstStyle>
          <a:p>
            <a:r>
              <a:rPr lang="en-US"/>
              <a:t>Click to edit Master title style</a:t>
            </a:r>
            <a:endParaRPr lang="x-none"/>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537326"/>
            <a:ext cx="2844800" cy="244475"/>
          </a:xfrm>
        </p:spPr>
        <p:txBody>
          <a:bodyPr/>
          <a:lstStyle>
            <a:lvl1pPr>
              <a:defRPr/>
            </a:lvl1pPr>
          </a:lstStyle>
          <a:p>
            <a:fld id="{0FE0E083-703D-4EB1-B1A1-0E2072C3DECA}" type="datetimeFigureOut">
              <a:rPr lang="en-US" smtClean="0"/>
              <a:t>2/2/2022</a:t>
            </a:fld>
            <a:endParaRPr lang="en-US"/>
          </a:p>
        </p:txBody>
      </p:sp>
      <p:sp>
        <p:nvSpPr>
          <p:cNvPr id="6" name="Footer Placeholder 5"/>
          <p:cNvSpPr>
            <a:spLocks noGrp="1"/>
          </p:cNvSpPr>
          <p:nvPr>
            <p:ph type="ftr" sz="quarter" idx="11"/>
          </p:nvPr>
        </p:nvSpPr>
        <p:spPr>
          <a:xfrm>
            <a:off x="4165600" y="6537326"/>
            <a:ext cx="3860800" cy="244475"/>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537326"/>
            <a:ext cx="2844800" cy="244475"/>
          </a:xfrm>
        </p:spPr>
        <p:txBody>
          <a:bodyPr/>
          <a:lstStyle>
            <a:lvl1pPr>
              <a:defRPr/>
            </a:lvl1pPr>
          </a:lstStyle>
          <a:p>
            <a:fld id="{04E85B9B-414E-4434-B000-C12A359B9682}" type="slidenum">
              <a:rPr lang="en-US" smtClean="0"/>
              <a:t>‹#›</a:t>
            </a:fld>
            <a:endParaRPr lang="en-US"/>
          </a:p>
        </p:txBody>
      </p:sp>
    </p:spTree>
    <p:extLst>
      <p:ext uri="{BB962C8B-B14F-4D97-AF65-F5344CB8AC3E}">
        <p14:creationId xmlns:p14="http://schemas.microsoft.com/office/powerpoint/2010/main" val="414994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r">
              <a:defRPr sz="2000" b="1"/>
            </a:lvl1pPr>
          </a:lstStyle>
          <a:p>
            <a:r>
              <a:rPr lang="en-US"/>
              <a:t>Click to edit Master title style</a:t>
            </a:r>
            <a:endParaRPr lang="x-none"/>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x-none"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537326"/>
            <a:ext cx="2844800" cy="244475"/>
          </a:xfrm>
        </p:spPr>
        <p:txBody>
          <a:bodyPr/>
          <a:lstStyle>
            <a:lvl1pPr>
              <a:defRPr/>
            </a:lvl1pPr>
          </a:lstStyle>
          <a:p>
            <a:fld id="{0FE0E083-703D-4EB1-B1A1-0E2072C3DECA}" type="datetimeFigureOut">
              <a:rPr lang="en-US" smtClean="0"/>
              <a:t>2/2/2022</a:t>
            </a:fld>
            <a:endParaRPr lang="en-US"/>
          </a:p>
        </p:txBody>
      </p:sp>
      <p:sp>
        <p:nvSpPr>
          <p:cNvPr id="6" name="Footer Placeholder 5"/>
          <p:cNvSpPr>
            <a:spLocks noGrp="1"/>
          </p:cNvSpPr>
          <p:nvPr>
            <p:ph type="ftr" sz="quarter" idx="11"/>
          </p:nvPr>
        </p:nvSpPr>
        <p:spPr>
          <a:xfrm>
            <a:off x="4165600" y="6537326"/>
            <a:ext cx="3860800" cy="244475"/>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537326"/>
            <a:ext cx="2844800" cy="244475"/>
          </a:xfrm>
        </p:spPr>
        <p:txBody>
          <a:bodyPr/>
          <a:lstStyle>
            <a:lvl1pPr>
              <a:defRPr/>
            </a:lvl1pPr>
          </a:lstStyle>
          <a:p>
            <a:fld id="{04E85B9B-414E-4434-B000-C12A359B9682}" type="slidenum">
              <a:rPr lang="en-US" smtClean="0"/>
              <a:t>‹#›</a:t>
            </a:fld>
            <a:endParaRPr lang="en-US"/>
          </a:p>
        </p:txBody>
      </p:sp>
    </p:spTree>
    <p:extLst>
      <p:ext uri="{BB962C8B-B14F-4D97-AF65-F5344CB8AC3E}">
        <p14:creationId xmlns:p14="http://schemas.microsoft.com/office/powerpoint/2010/main" val="29674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868363"/>
          </a:xfrm>
          <a:prstGeom prst="rect">
            <a:avLst/>
          </a:prstGeom>
        </p:spPr>
        <p:txBody>
          <a:bodyPr/>
          <a:lstStyle/>
          <a:p>
            <a:r>
              <a:rPr lang="en-US"/>
              <a:t>Click to edit Master title style</a:t>
            </a:r>
            <a:endParaRPr lang="x-none"/>
          </a:p>
        </p:txBody>
      </p:sp>
      <p:sp>
        <p:nvSpPr>
          <p:cNvPr id="3" name="Vertical Text Placeholder 2"/>
          <p:cNvSpPr>
            <a:spLocks noGrp="1"/>
          </p:cNvSpPr>
          <p:nvPr>
            <p:ph type="body" orient="vert" idx="1"/>
          </p:nvPr>
        </p:nvSpPr>
        <p:spPr>
          <a:xfrm>
            <a:off x="609600" y="1295400"/>
            <a:ext cx="10972800" cy="5029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a:xfrm>
            <a:off x="609600" y="6537326"/>
            <a:ext cx="2844800" cy="244475"/>
          </a:xfrm>
        </p:spPr>
        <p:txBody>
          <a:bodyPr/>
          <a:lstStyle>
            <a:lvl1pPr>
              <a:defRPr/>
            </a:lvl1pPr>
          </a:lstStyle>
          <a:p>
            <a:fld id="{0FE0E083-703D-4EB1-B1A1-0E2072C3DECA}" type="datetimeFigureOut">
              <a:rPr lang="en-US" smtClean="0"/>
              <a:t>2/2/2022</a:t>
            </a:fld>
            <a:endParaRPr lang="en-US"/>
          </a:p>
        </p:txBody>
      </p:sp>
      <p:sp>
        <p:nvSpPr>
          <p:cNvPr id="5" name="Footer Placeholder 4"/>
          <p:cNvSpPr>
            <a:spLocks noGrp="1"/>
          </p:cNvSpPr>
          <p:nvPr>
            <p:ph type="ftr" sz="quarter" idx="11"/>
          </p:nvPr>
        </p:nvSpPr>
        <p:spPr>
          <a:xfrm>
            <a:off x="4165600" y="6537326"/>
            <a:ext cx="3860800" cy="244475"/>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537326"/>
            <a:ext cx="2844800" cy="244475"/>
          </a:xfrm>
        </p:spPr>
        <p:txBody>
          <a:bodyPr/>
          <a:lstStyle>
            <a:lvl1pPr>
              <a:defRPr/>
            </a:lvl1pPr>
          </a:lstStyle>
          <a:p>
            <a:fld id="{04E85B9B-414E-4434-B000-C12A359B9682}" type="slidenum">
              <a:rPr lang="en-US" smtClean="0"/>
              <a:t>‹#›</a:t>
            </a:fld>
            <a:endParaRPr lang="en-US"/>
          </a:p>
        </p:txBody>
      </p:sp>
    </p:spTree>
    <p:extLst>
      <p:ext uri="{BB962C8B-B14F-4D97-AF65-F5344CB8AC3E}">
        <p14:creationId xmlns:p14="http://schemas.microsoft.com/office/powerpoint/2010/main" val="281485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image" Target="../media/image4.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image" Target="../media/image3.jpeg" /><Relationship Id="rId2" Type="http://schemas.openxmlformats.org/officeDocument/2006/relationships/slideLayout" Target="../slideLayouts/slideLayout2.xml" /><Relationship Id="rId16" Type="http://schemas.openxmlformats.org/officeDocument/2006/relationships/image" Target="../media/image2.jpe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1.jpe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 /><Relationship Id="rId3" Type="http://schemas.openxmlformats.org/officeDocument/2006/relationships/slideLayout" Target="../slideLayouts/slideLayout16.xml" /><Relationship Id="rId7" Type="http://schemas.openxmlformats.org/officeDocument/2006/relationships/slideLayout" Target="../slideLayouts/slideLayout20.xml" /><Relationship Id="rId12" Type="http://schemas.openxmlformats.org/officeDocument/2006/relationships/theme" Target="../theme/theme2.xml" /><Relationship Id="rId2" Type="http://schemas.openxmlformats.org/officeDocument/2006/relationships/slideLayout" Target="../slideLayouts/slideLayout15.xml" /><Relationship Id="rId1" Type="http://schemas.openxmlformats.org/officeDocument/2006/relationships/slideLayout" Target="../slideLayouts/slideLayout14.xml" /><Relationship Id="rId6" Type="http://schemas.openxmlformats.org/officeDocument/2006/relationships/slideLayout" Target="../slideLayouts/slideLayout19.xml" /><Relationship Id="rId11" Type="http://schemas.openxmlformats.org/officeDocument/2006/relationships/slideLayout" Target="../slideLayouts/slideLayout24.xml" /><Relationship Id="rId5" Type="http://schemas.openxmlformats.org/officeDocument/2006/relationships/slideLayout" Target="../slideLayouts/slideLayout18.xml" /><Relationship Id="rId10" Type="http://schemas.openxmlformats.org/officeDocument/2006/relationships/slideLayout" Target="../slideLayouts/slideLayout23.xml" /><Relationship Id="rId4" Type="http://schemas.openxmlformats.org/officeDocument/2006/relationships/slideLayout" Target="../slideLayouts/slideLayout17.xml" /><Relationship Id="rId9" Type="http://schemas.openxmlformats.org/officeDocument/2006/relationships/slideLayout" Target="../slideLayouts/slideLayout22.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 /><Relationship Id="rId3" Type="http://schemas.openxmlformats.org/officeDocument/2006/relationships/slideLayout" Target="../slideLayouts/slideLayout27.xml" /><Relationship Id="rId7" Type="http://schemas.openxmlformats.org/officeDocument/2006/relationships/slideLayout" Target="../slideLayouts/slideLayout31.xml" /><Relationship Id="rId12" Type="http://schemas.openxmlformats.org/officeDocument/2006/relationships/theme" Target="../theme/theme3.xml" /><Relationship Id="rId2" Type="http://schemas.openxmlformats.org/officeDocument/2006/relationships/slideLayout" Target="../slideLayouts/slideLayout26.xml" /><Relationship Id="rId1" Type="http://schemas.openxmlformats.org/officeDocument/2006/relationships/slideLayout" Target="../slideLayouts/slideLayout25.xml" /><Relationship Id="rId6" Type="http://schemas.openxmlformats.org/officeDocument/2006/relationships/slideLayout" Target="../slideLayouts/slideLayout30.xml" /><Relationship Id="rId11" Type="http://schemas.openxmlformats.org/officeDocument/2006/relationships/slideLayout" Target="../slideLayouts/slideLayout35.xml" /><Relationship Id="rId5" Type="http://schemas.openxmlformats.org/officeDocument/2006/relationships/slideLayout" Target="../slideLayouts/slideLayout29.xml" /><Relationship Id="rId10" Type="http://schemas.openxmlformats.org/officeDocument/2006/relationships/slideLayout" Target="../slideLayouts/slideLayout34.xml" /><Relationship Id="rId4" Type="http://schemas.openxmlformats.org/officeDocument/2006/relationships/slideLayout" Target="../slideLayouts/slideLayout28.xml" /><Relationship Id="rId9" Type="http://schemas.openxmlformats.org/officeDocument/2006/relationships/slideLayout" Target="../slideLayouts/slideLayout33.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3175"/>
            <a:ext cx="12192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gray">
          <a:xfrm>
            <a:off x="203200" y="14478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Rectangle 4"/>
          <p:cNvSpPr>
            <a:spLocks noGrp="1" noChangeArrowheads="1"/>
          </p:cNvSpPr>
          <p:nvPr>
            <p:ph type="dt" sz="half" idx="2"/>
          </p:nvPr>
        </p:nvSpPr>
        <p:spPr bwMode="gray">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fld id="{0FE0E083-703D-4EB1-B1A1-0E2072C3DECA}" type="datetimeFigureOut">
              <a:rPr lang="en-US" smtClean="0"/>
              <a:t>2/2/2022</a:t>
            </a:fld>
            <a:endParaRPr lang="en-US"/>
          </a:p>
        </p:txBody>
      </p:sp>
      <p:sp>
        <p:nvSpPr>
          <p:cNvPr id="44" name="Rectangle 5"/>
          <p:cNvSpPr>
            <a:spLocks noGrp="1" noChangeArrowheads="1"/>
          </p:cNvSpPr>
          <p:nvPr>
            <p:ph type="ftr" sz="quarter" idx="3"/>
          </p:nvPr>
        </p:nvSpPr>
        <p:spPr bwMode="gray">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endParaRPr lang="en-US"/>
          </a:p>
        </p:txBody>
      </p:sp>
      <p:sp>
        <p:nvSpPr>
          <p:cNvPr id="45" name="Rectangle 6"/>
          <p:cNvSpPr>
            <a:spLocks noGrp="1" noChangeArrowheads="1"/>
          </p:cNvSpPr>
          <p:nvPr>
            <p:ph type="sldNum" sz="quarter" idx="4"/>
          </p:nvPr>
        </p:nvSpPr>
        <p:spPr bwMode="gray">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charset="-128"/>
                <a:cs typeface="Arial" pitchFamily="34" charset="0"/>
              </a:defRPr>
            </a:lvl1pPr>
          </a:lstStyle>
          <a:p>
            <a:fld id="{04E85B9B-414E-4434-B000-C12A359B9682}" type="slidenum">
              <a:rPr lang="en-US" smtClean="0"/>
              <a:t>‹#›</a:t>
            </a:fld>
            <a:endParaRPr lang="en-US"/>
          </a:p>
        </p:txBody>
      </p:sp>
      <p:pic>
        <p:nvPicPr>
          <p:cNvPr id="1031" name="Picture 4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1857567" y="2852738"/>
            <a:ext cx="332317"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1857567" y="1038226"/>
            <a:ext cx="332317"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Content Placeholder 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06400" y="5638801"/>
            <a:ext cx="39624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Lst>
  <p:txStyles>
    <p:titleStyle>
      <a:lvl1pPr algn="ctr" rtl="1" eaLnBrk="1" fontAlgn="base" hangingPunct="1">
        <a:spcBef>
          <a:spcPct val="0"/>
        </a:spcBef>
        <a:spcAft>
          <a:spcPct val="0"/>
        </a:spcAft>
        <a:defRPr sz="4200" b="1" i="1">
          <a:solidFill>
            <a:schemeClr val="tx1"/>
          </a:solidFill>
          <a:latin typeface="Arial" charset="0"/>
          <a:ea typeface="ＭＳ Ｐゴシック" charset="0"/>
          <a:cs typeface="ＭＳ Ｐゴシック" charset="0"/>
        </a:defRPr>
      </a:lvl1pPr>
      <a:lvl2pPr algn="ctr" rtl="1" eaLnBrk="1" fontAlgn="base" hangingPunct="1">
        <a:spcBef>
          <a:spcPct val="0"/>
        </a:spcBef>
        <a:spcAft>
          <a:spcPct val="0"/>
        </a:spcAft>
        <a:defRPr sz="4200" b="1" i="1">
          <a:solidFill>
            <a:schemeClr val="tx1"/>
          </a:solidFill>
          <a:latin typeface="Arial" pitchFamily="34" charset="0"/>
          <a:ea typeface="ＭＳ Ｐゴシック" charset="0"/>
          <a:cs typeface="ＭＳ Ｐゴシック" charset="0"/>
        </a:defRPr>
      </a:lvl2pPr>
      <a:lvl3pPr algn="ctr" rtl="1" eaLnBrk="1" fontAlgn="base" hangingPunct="1">
        <a:spcBef>
          <a:spcPct val="0"/>
        </a:spcBef>
        <a:spcAft>
          <a:spcPct val="0"/>
        </a:spcAft>
        <a:defRPr sz="4200" b="1" i="1">
          <a:solidFill>
            <a:schemeClr val="tx1"/>
          </a:solidFill>
          <a:latin typeface="Arial" pitchFamily="34" charset="0"/>
          <a:ea typeface="ＭＳ Ｐゴシック" charset="0"/>
          <a:cs typeface="ＭＳ Ｐゴシック" charset="0"/>
        </a:defRPr>
      </a:lvl3pPr>
      <a:lvl4pPr algn="ctr" rtl="1" eaLnBrk="1" fontAlgn="base" hangingPunct="1">
        <a:spcBef>
          <a:spcPct val="0"/>
        </a:spcBef>
        <a:spcAft>
          <a:spcPct val="0"/>
        </a:spcAft>
        <a:defRPr sz="4200" b="1" i="1">
          <a:solidFill>
            <a:schemeClr val="tx1"/>
          </a:solidFill>
          <a:latin typeface="Arial" pitchFamily="34" charset="0"/>
          <a:ea typeface="ＭＳ Ｐゴシック" charset="0"/>
          <a:cs typeface="ＭＳ Ｐゴシック" charset="0"/>
        </a:defRPr>
      </a:lvl4pPr>
      <a:lvl5pPr algn="ctr" rtl="1" eaLnBrk="1" fontAlgn="base" hangingPunct="1">
        <a:spcBef>
          <a:spcPct val="0"/>
        </a:spcBef>
        <a:spcAft>
          <a:spcPct val="0"/>
        </a:spcAft>
        <a:defRPr sz="4200" b="1" i="1">
          <a:solidFill>
            <a:schemeClr val="tx1"/>
          </a:solidFill>
          <a:latin typeface="Arial" pitchFamily="34" charset="0"/>
          <a:ea typeface="ＭＳ Ｐゴシック" charset="0"/>
          <a:cs typeface="ＭＳ Ｐゴシック" charset="0"/>
        </a:defRPr>
      </a:lvl5pPr>
      <a:lvl6pPr marL="457200" algn="ctr" rtl="1" eaLnBrk="1" fontAlgn="base" hangingPunct="1">
        <a:spcBef>
          <a:spcPct val="0"/>
        </a:spcBef>
        <a:spcAft>
          <a:spcPct val="0"/>
        </a:spcAft>
        <a:defRPr sz="4200" b="1" i="1">
          <a:solidFill>
            <a:schemeClr val="tx1"/>
          </a:solidFill>
          <a:latin typeface="Arial" pitchFamily="34" charset="0"/>
        </a:defRPr>
      </a:lvl6pPr>
      <a:lvl7pPr marL="914400" algn="ctr" rtl="1" eaLnBrk="1" fontAlgn="base" hangingPunct="1">
        <a:spcBef>
          <a:spcPct val="0"/>
        </a:spcBef>
        <a:spcAft>
          <a:spcPct val="0"/>
        </a:spcAft>
        <a:defRPr sz="4200" b="1" i="1">
          <a:solidFill>
            <a:schemeClr val="tx1"/>
          </a:solidFill>
          <a:latin typeface="Arial" pitchFamily="34" charset="0"/>
        </a:defRPr>
      </a:lvl7pPr>
      <a:lvl8pPr marL="1371600" algn="ctr" rtl="1" eaLnBrk="1" fontAlgn="base" hangingPunct="1">
        <a:spcBef>
          <a:spcPct val="0"/>
        </a:spcBef>
        <a:spcAft>
          <a:spcPct val="0"/>
        </a:spcAft>
        <a:defRPr sz="4200" b="1" i="1">
          <a:solidFill>
            <a:schemeClr val="tx1"/>
          </a:solidFill>
          <a:latin typeface="Arial" pitchFamily="34" charset="0"/>
        </a:defRPr>
      </a:lvl8pPr>
      <a:lvl9pPr marL="1828800" algn="ctr" rtl="1" eaLnBrk="1" fontAlgn="base" hangingPunct="1">
        <a:spcBef>
          <a:spcPct val="0"/>
        </a:spcBef>
        <a:spcAft>
          <a:spcPct val="0"/>
        </a:spcAft>
        <a:defRPr sz="4200" b="1" i="1">
          <a:solidFill>
            <a:schemeClr val="tx1"/>
          </a:solidFill>
          <a:latin typeface="Arial" pitchFamily="34" charset="0"/>
        </a:defRPr>
      </a:lvl9pPr>
    </p:titleStyle>
    <p:bodyStyle>
      <a:lvl1pPr marL="342900" indent="-342900" algn="r" rtl="1" eaLnBrk="1" fontAlgn="base" hangingPunct="1">
        <a:spcBef>
          <a:spcPct val="20000"/>
        </a:spcBef>
        <a:spcAft>
          <a:spcPct val="0"/>
        </a:spcAft>
        <a:buClr>
          <a:schemeClr val="folHlink"/>
        </a:buClr>
        <a:buFont typeface="Wingdings" pitchFamily="2" charset="2"/>
        <a:buChar char="v"/>
        <a:defRPr sz="3200">
          <a:solidFill>
            <a:schemeClr val="tx1"/>
          </a:solidFill>
          <a:latin typeface="Arial" charset="0"/>
          <a:ea typeface="ＭＳ Ｐゴシック" charset="0"/>
          <a:cs typeface="ＭＳ Ｐゴシック" charset="0"/>
        </a:defRPr>
      </a:lvl1pPr>
      <a:lvl2pPr marL="742950" indent="-285750" algn="r" rtl="1" eaLnBrk="1" fontAlgn="base" hangingPunct="1">
        <a:spcBef>
          <a:spcPct val="20000"/>
        </a:spcBef>
        <a:spcAft>
          <a:spcPct val="0"/>
        </a:spcAft>
        <a:buClr>
          <a:schemeClr val="tx2"/>
        </a:buClr>
        <a:buFont typeface="Wingdings" pitchFamily="2" charset="2"/>
        <a:buChar char="§"/>
        <a:defRPr sz="2800">
          <a:solidFill>
            <a:schemeClr val="tx1"/>
          </a:solidFill>
          <a:latin typeface="Arial" charset="0"/>
          <a:ea typeface="ＭＳ Ｐゴシック" charset="0"/>
        </a:defRPr>
      </a:lvl2pPr>
      <a:lvl3pPr marL="1143000" indent="-228600" algn="r" rtl="1" eaLnBrk="1" fontAlgn="base" hangingPunct="1">
        <a:spcBef>
          <a:spcPct val="20000"/>
        </a:spcBef>
        <a:spcAft>
          <a:spcPct val="0"/>
        </a:spcAft>
        <a:buChar char="•"/>
        <a:defRPr sz="2400">
          <a:solidFill>
            <a:schemeClr val="tx1"/>
          </a:solidFill>
          <a:latin typeface="Arial" charset="0"/>
          <a:ea typeface="ＭＳ Ｐゴシック" charset="0"/>
        </a:defRPr>
      </a:lvl3pPr>
      <a:lvl4pPr marL="1600200" indent="-228600" algn="r" rtl="1" eaLnBrk="1" fontAlgn="base" hangingPunct="1">
        <a:spcBef>
          <a:spcPct val="20000"/>
        </a:spcBef>
        <a:spcAft>
          <a:spcPct val="0"/>
        </a:spcAft>
        <a:buChar char="–"/>
        <a:defRPr sz="2000">
          <a:solidFill>
            <a:schemeClr val="tx1"/>
          </a:solidFill>
          <a:latin typeface="Arial" charset="0"/>
          <a:ea typeface="ＭＳ Ｐゴシック" charset="0"/>
        </a:defRPr>
      </a:lvl4pPr>
      <a:lvl5pPr marL="2057400" indent="-228600" algn="r" rtl="1" eaLnBrk="1" fontAlgn="base" hangingPunct="1">
        <a:spcBef>
          <a:spcPct val="20000"/>
        </a:spcBef>
        <a:spcAft>
          <a:spcPct val="0"/>
        </a:spcAft>
        <a:buChar char="»"/>
        <a:defRPr sz="2000">
          <a:solidFill>
            <a:schemeClr val="tx1"/>
          </a:solidFill>
          <a:latin typeface="Arial" charset="0"/>
          <a:ea typeface="ＭＳ Ｐゴシック" charset="0"/>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ea typeface="ＭＳ Ｐゴシック" charset="-128"/>
              </a:defRPr>
            </a:lvl1pPr>
          </a:lstStyle>
          <a:p>
            <a:pPr>
              <a:defRPr/>
            </a:pPr>
            <a:fld id="{C75550C9-CD4B-4B06-829B-EE1F0C517417}" type="datetimeFigureOut">
              <a:rPr lang="ar-SA"/>
              <a:pPr>
                <a:defRPr/>
              </a:pPr>
              <a:t>01/07/1443</a:t>
            </a:fld>
            <a:endParaRPr lang="ar-SA"/>
          </a:p>
        </p:txBody>
      </p:sp>
      <p:sp>
        <p:nvSpPr>
          <p:cNvPr id="5" name="Footer Placeholder 4"/>
          <p:cNvSpPr>
            <a:spLocks noGrp="1"/>
          </p:cNvSpPr>
          <p:nvPr>
            <p:ph type="ftr" sz="quarter" idx="3"/>
          </p:nvPr>
        </p:nvSpPr>
        <p:spPr>
          <a:xfrm>
            <a:off x="4165600" y="6356353"/>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4"/>
          </p:nvPr>
        </p:nvSpPr>
        <p:spPr>
          <a:xfrm>
            <a:off x="609600" y="6356353"/>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ea typeface="ＭＳ Ｐゴシック" charset="-128"/>
              </a:defRPr>
            </a:lvl1pPr>
          </a:lstStyle>
          <a:p>
            <a:pPr>
              <a:defRPr/>
            </a:pPr>
            <a:fld id="{BC55E549-514A-4D44-92DF-FB72E9E75BE2}"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1" eaLnBrk="1" fontAlgn="base" hangingPunct="1">
        <a:spcBef>
          <a:spcPct val="0"/>
        </a:spcBef>
        <a:spcAft>
          <a:spcPct val="0"/>
        </a:spcAft>
        <a:defRPr sz="4400" kern="1200">
          <a:solidFill>
            <a:schemeClr val="tx1"/>
          </a:solidFill>
          <a:latin typeface="Calibri" charset="0"/>
          <a:ea typeface="ＭＳ Ｐゴシック" charset="0"/>
          <a:cs typeface="Times New Roman" charset="0"/>
        </a:defRPr>
      </a:lvl1pPr>
      <a:lvl2pPr algn="ctr" rtl="1" eaLnBrk="1" fontAlgn="base" hangingPunct="1">
        <a:spcBef>
          <a:spcPct val="0"/>
        </a:spcBef>
        <a:spcAft>
          <a:spcPct val="0"/>
        </a:spcAft>
        <a:defRPr sz="4400">
          <a:solidFill>
            <a:schemeClr val="tx1"/>
          </a:solidFill>
          <a:latin typeface="Calibri" pitchFamily="34" charset="0"/>
          <a:ea typeface="ＭＳ Ｐゴシック" charset="0"/>
          <a:cs typeface="Times New Roman" pitchFamily="18" charset="0"/>
        </a:defRPr>
      </a:lvl2pPr>
      <a:lvl3pPr algn="ctr" rtl="1" eaLnBrk="1" fontAlgn="base" hangingPunct="1">
        <a:spcBef>
          <a:spcPct val="0"/>
        </a:spcBef>
        <a:spcAft>
          <a:spcPct val="0"/>
        </a:spcAft>
        <a:defRPr sz="4400">
          <a:solidFill>
            <a:schemeClr val="tx1"/>
          </a:solidFill>
          <a:latin typeface="Calibri" pitchFamily="34" charset="0"/>
          <a:ea typeface="ＭＳ Ｐゴシック" charset="0"/>
          <a:cs typeface="Times New Roman" pitchFamily="18" charset="0"/>
        </a:defRPr>
      </a:lvl3pPr>
      <a:lvl4pPr algn="ctr" rtl="1" eaLnBrk="1" fontAlgn="base" hangingPunct="1">
        <a:spcBef>
          <a:spcPct val="0"/>
        </a:spcBef>
        <a:spcAft>
          <a:spcPct val="0"/>
        </a:spcAft>
        <a:defRPr sz="4400">
          <a:solidFill>
            <a:schemeClr val="tx1"/>
          </a:solidFill>
          <a:latin typeface="Calibri" pitchFamily="34" charset="0"/>
          <a:ea typeface="ＭＳ Ｐゴシック" charset="0"/>
          <a:cs typeface="Times New Roman" pitchFamily="18" charset="0"/>
        </a:defRPr>
      </a:lvl4pPr>
      <a:lvl5pPr algn="ctr" rtl="1" eaLnBrk="1" fontAlgn="base" hangingPunct="1">
        <a:spcBef>
          <a:spcPct val="0"/>
        </a:spcBef>
        <a:spcAft>
          <a:spcPct val="0"/>
        </a:spcAft>
        <a:defRPr sz="4400">
          <a:solidFill>
            <a:schemeClr val="tx1"/>
          </a:solidFill>
          <a:latin typeface="Calibri" pitchFamily="34" charset="0"/>
          <a:ea typeface="ＭＳ Ｐゴシック"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cs typeface="Times New Roman" pitchFamily="18" charset="0"/>
        </a:defRPr>
      </a:lvl6pPr>
      <a:lvl7pPr marL="914400" algn="ctr" rtl="1" eaLnBrk="1" fontAlgn="base" hangingPunct="1">
        <a:spcBef>
          <a:spcPct val="0"/>
        </a:spcBef>
        <a:spcAft>
          <a:spcPct val="0"/>
        </a:spcAft>
        <a:defRPr sz="4400">
          <a:solidFill>
            <a:schemeClr val="tx1"/>
          </a:solidFill>
          <a:latin typeface="Calibri" pitchFamily="34" charset="0"/>
          <a:cs typeface="Times New Roman" pitchFamily="18" charset="0"/>
        </a:defRPr>
      </a:lvl7pPr>
      <a:lvl8pPr marL="1371600" algn="ctr" rtl="1" eaLnBrk="1" fontAlgn="base" hangingPunct="1">
        <a:spcBef>
          <a:spcPct val="0"/>
        </a:spcBef>
        <a:spcAft>
          <a:spcPct val="0"/>
        </a:spcAft>
        <a:defRPr sz="4400">
          <a:solidFill>
            <a:schemeClr val="tx1"/>
          </a:solidFill>
          <a:latin typeface="Calibri" pitchFamily="34" charset="0"/>
          <a:cs typeface="Times New Roman" pitchFamily="18" charset="0"/>
        </a:defRPr>
      </a:lvl8pPr>
      <a:lvl9pPr marL="1828800" algn="ctr" rtl="1" eaLnBrk="1" fontAlgn="base" hangingPunct="1">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1" fontAlgn="base" hangingPunct="1">
        <a:spcBef>
          <a:spcPct val="20000"/>
        </a:spcBef>
        <a:spcAft>
          <a:spcPct val="0"/>
        </a:spcAft>
        <a:buFont typeface="Arial" charset="0"/>
        <a:buChar char="•"/>
        <a:defRPr sz="3200" kern="1200">
          <a:solidFill>
            <a:schemeClr val="tx1"/>
          </a:solidFill>
          <a:latin typeface="Calibri" charset="0"/>
          <a:ea typeface="ＭＳ Ｐゴシック" charset="0"/>
          <a:cs typeface="Arial" charset="0"/>
        </a:defRPr>
      </a:lvl1pPr>
      <a:lvl2pPr marL="742950" indent="-285750" algn="r" rtl="1" eaLnBrk="1" fontAlgn="base" hangingPunct="1">
        <a:spcBef>
          <a:spcPct val="20000"/>
        </a:spcBef>
        <a:spcAft>
          <a:spcPct val="0"/>
        </a:spcAft>
        <a:buFont typeface="Arial" charset="0"/>
        <a:buChar char="–"/>
        <a:defRPr sz="2800" kern="1200">
          <a:solidFill>
            <a:schemeClr val="tx1"/>
          </a:solidFill>
          <a:latin typeface="Calibri" charset="0"/>
          <a:ea typeface="ＭＳ Ｐゴシック" charset="-128"/>
          <a:cs typeface="Arial" charset="0"/>
        </a:defRPr>
      </a:lvl2pPr>
      <a:lvl3pPr marL="1143000" indent="-228600" algn="r" rtl="1" eaLnBrk="1" fontAlgn="base" hangingPunct="1">
        <a:spcBef>
          <a:spcPct val="20000"/>
        </a:spcBef>
        <a:spcAft>
          <a:spcPct val="0"/>
        </a:spcAft>
        <a:buFont typeface="Arial" charset="0"/>
        <a:buChar char="•"/>
        <a:defRPr sz="2400" kern="1200">
          <a:solidFill>
            <a:schemeClr val="tx1"/>
          </a:solidFill>
          <a:latin typeface="Calibri" charset="0"/>
          <a:ea typeface="ＭＳ Ｐゴシック" charset="-128"/>
          <a:cs typeface="Arial" charset="0"/>
        </a:defRPr>
      </a:lvl3pPr>
      <a:lvl4pPr marL="1600200" indent="-228600" algn="r" rtl="1" eaLnBrk="1" fontAlgn="base" hangingPunct="1">
        <a:spcBef>
          <a:spcPct val="20000"/>
        </a:spcBef>
        <a:spcAft>
          <a:spcPct val="0"/>
        </a:spcAft>
        <a:buFont typeface="Arial" charset="0"/>
        <a:buChar char="–"/>
        <a:defRPr sz="2000" kern="1200">
          <a:solidFill>
            <a:schemeClr val="tx1"/>
          </a:solidFill>
          <a:latin typeface="Calibri" charset="0"/>
          <a:ea typeface="ＭＳ Ｐゴシック" charset="-128"/>
          <a:cs typeface="Arial" charset="0"/>
        </a:defRPr>
      </a:lvl4pPr>
      <a:lvl5pPr marL="2057400" indent="-228600" algn="r" rtl="1" eaLnBrk="1" fontAlgn="base" hangingPunct="1">
        <a:spcBef>
          <a:spcPct val="20000"/>
        </a:spcBef>
        <a:spcAft>
          <a:spcPct val="0"/>
        </a:spcAft>
        <a:buFont typeface="Arial" charset="0"/>
        <a:buChar char="»"/>
        <a:defRPr sz="2000" kern="1200">
          <a:solidFill>
            <a:schemeClr val="tx1"/>
          </a:solidFill>
          <a:latin typeface="Calibri" charset="0"/>
          <a:ea typeface="ＭＳ Ｐゴシック" charset="-128"/>
          <a:cs typeface="Arial"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ea typeface="ＭＳ Ｐゴシック" charset="-128"/>
              </a:defRPr>
            </a:lvl1pPr>
          </a:lstStyle>
          <a:p>
            <a:pPr>
              <a:defRPr/>
            </a:pPr>
            <a:fld id="{FB1230E3-D022-4043-AC65-24D6F8E18886}" type="datetimeFigureOut">
              <a:rPr lang="ar-SA"/>
              <a:pPr>
                <a:defRPr/>
              </a:pPr>
              <a:t>01/07/1443</a:t>
            </a:fld>
            <a:endParaRPr lang="ar-SA"/>
          </a:p>
        </p:txBody>
      </p:sp>
      <p:sp>
        <p:nvSpPr>
          <p:cNvPr id="5" name="Footer Placeholder 4"/>
          <p:cNvSpPr>
            <a:spLocks noGrp="1"/>
          </p:cNvSpPr>
          <p:nvPr>
            <p:ph type="ftr" sz="quarter" idx="3"/>
          </p:nvPr>
        </p:nvSpPr>
        <p:spPr>
          <a:xfrm>
            <a:off x="4165600" y="6356355"/>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4"/>
          </p:nvPr>
        </p:nvSpPr>
        <p:spPr>
          <a:xfrm>
            <a:off x="609600" y="6356355"/>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ea typeface="ＭＳ Ｐゴシック" charset="-128"/>
              </a:defRPr>
            </a:lvl1pPr>
          </a:lstStyle>
          <a:p>
            <a:pPr>
              <a:defRPr/>
            </a:pPr>
            <a:fld id="{FDF5C31B-9320-401A-A3C2-5A8477711E80}"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1" eaLnBrk="1" fontAlgn="base" hangingPunct="1">
        <a:spcBef>
          <a:spcPct val="0"/>
        </a:spcBef>
        <a:spcAft>
          <a:spcPct val="0"/>
        </a:spcAft>
        <a:defRPr sz="4400" kern="1200">
          <a:solidFill>
            <a:schemeClr val="tx1"/>
          </a:solidFill>
          <a:latin typeface="Calibri" charset="0"/>
          <a:ea typeface="ＭＳ Ｐゴシック" charset="0"/>
          <a:cs typeface="Times New Roman" charset="0"/>
        </a:defRPr>
      </a:lvl1pPr>
      <a:lvl2pPr algn="ctr" rtl="1" eaLnBrk="1" fontAlgn="base" hangingPunct="1">
        <a:spcBef>
          <a:spcPct val="0"/>
        </a:spcBef>
        <a:spcAft>
          <a:spcPct val="0"/>
        </a:spcAft>
        <a:defRPr sz="4400">
          <a:solidFill>
            <a:schemeClr val="tx1"/>
          </a:solidFill>
          <a:latin typeface="Calibri" pitchFamily="34" charset="0"/>
          <a:ea typeface="ＭＳ Ｐゴシック" charset="0"/>
          <a:cs typeface="Times New Roman" pitchFamily="18" charset="0"/>
        </a:defRPr>
      </a:lvl2pPr>
      <a:lvl3pPr algn="ctr" rtl="1" eaLnBrk="1" fontAlgn="base" hangingPunct="1">
        <a:spcBef>
          <a:spcPct val="0"/>
        </a:spcBef>
        <a:spcAft>
          <a:spcPct val="0"/>
        </a:spcAft>
        <a:defRPr sz="4400">
          <a:solidFill>
            <a:schemeClr val="tx1"/>
          </a:solidFill>
          <a:latin typeface="Calibri" pitchFamily="34" charset="0"/>
          <a:ea typeface="ＭＳ Ｐゴシック" charset="0"/>
          <a:cs typeface="Times New Roman" pitchFamily="18" charset="0"/>
        </a:defRPr>
      </a:lvl3pPr>
      <a:lvl4pPr algn="ctr" rtl="1" eaLnBrk="1" fontAlgn="base" hangingPunct="1">
        <a:spcBef>
          <a:spcPct val="0"/>
        </a:spcBef>
        <a:spcAft>
          <a:spcPct val="0"/>
        </a:spcAft>
        <a:defRPr sz="4400">
          <a:solidFill>
            <a:schemeClr val="tx1"/>
          </a:solidFill>
          <a:latin typeface="Calibri" pitchFamily="34" charset="0"/>
          <a:ea typeface="ＭＳ Ｐゴシック" charset="0"/>
          <a:cs typeface="Times New Roman" pitchFamily="18" charset="0"/>
        </a:defRPr>
      </a:lvl4pPr>
      <a:lvl5pPr algn="ctr" rtl="1" eaLnBrk="1" fontAlgn="base" hangingPunct="1">
        <a:spcBef>
          <a:spcPct val="0"/>
        </a:spcBef>
        <a:spcAft>
          <a:spcPct val="0"/>
        </a:spcAft>
        <a:defRPr sz="4400">
          <a:solidFill>
            <a:schemeClr val="tx1"/>
          </a:solidFill>
          <a:latin typeface="Calibri" pitchFamily="34" charset="0"/>
          <a:ea typeface="ＭＳ Ｐゴシック"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cs typeface="Times New Roman" pitchFamily="18" charset="0"/>
        </a:defRPr>
      </a:lvl6pPr>
      <a:lvl7pPr marL="914400" algn="ctr" rtl="1" eaLnBrk="1" fontAlgn="base" hangingPunct="1">
        <a:spcBef>
          <a:spcPct val="0"/>
        </a:spcBef>
        <a:spcAft>
          <a:spcPct val="0"/>
        </a:spcAft>
        <a:defRPr sz="4400">
          <a:solidFill>
            <a:schemeClr val="tx1"/>
          </a:solidFill>
          <a:latin typeface="Calibri" pitchFamily="34" charset="0"/>
          <a:cs typeface="Times New Roman" pitchFamily="18" charset="0"/>
        </a:defRPr>
      </a:lvl7pPr>
      <a:lvl8pPr marL="1371600" algn="ctr" rtl="1" eaLnBrk="1" fontAlgn="base" hangingPunct="1">
        <a:spcBef>
          <a:spcPct val="0"/>
        </a:spcBef>
        <a:spcAft>
          <a:spcPct val="0"/>
        </a:spcAft>
        <a:defRPr sz="4400">
          <a:solidFill>
            <a:schemeClr val="tx1"/>
          </a:solidFill>
          <a:latin typeface="Calibri" pitchFamily="34" charset="0"/>
          <a:cs typeface="Times New Roman" pitchFamily="18" charset="0"/>
        </a:defRPr>
      </a:lvl8pPr>
      <a:lvl9pPr marL="1828800" algn="ctr" rtl="1" eaLnBrk="1" fontAlgn="base" hangingPunct="1">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1" fontAlgn="base" hangingPunct="1">
        <a:spcBef>
          <a:spcPct val="20000"/>
        </a:spcBef>
        <a:spcAft>
          <a:spcPct val="0"/>
        </a:spcAft>
        <a:buFont typeface="Arial" charset="0"/>
        <a:buChar char="•"/>
        <a:defRPr sz="3200" kern="1200">
          <a:solidFill>
            <a:schemeClr val="tx1"/>
          </a:solidFill>
          <a:latin typeface="Calibri" charset="0"/>
          <a:ea typeface="ＭＳ Ｐゴシック" charset="0"/>
          <a:cs typeface="Arial" charset="0"/>
        </a:defRPr>
      </a:lvl1pPr>
      <a:lvl2pPr marL="742950" indent="-285750" algn="r" rtl="1" eaLnBrk="1" fontAlgn="base" hangingPunct="1">
        <a:spcBef>
          <a:spcPct val="20000"/>
        </a:spcBef>
        <a:spcAft>
          <a:spcPct val="0"/>
        </a:spcAft>
        <a:buFont typeface="Arial" charset="0"/>
        <a:buChar char="–"/>
        <a:defRPr sz="2800" kern="1200">
          <a:solidFill>
            <a:schemeClr val="tx1"/>
          </a:solidFill>
          <a:latin typeface="Calibri" charset="0"/>
          <a:ea typeface="ＭＳ Ｐゴシック" charset="-128"/>
          <a:cs typeface="Arial" charset="0"/>
        </a:defRPr>
      </a:lvl2pPr>
      <a:lvl3pPr marL="1143000" indent="-228600" algn="r" rtl="1" eaLnBrk="1" fontAlgn="base" hangingPunct="1">
        <a:spcBef>
          <a:spcPct val="20000"/>
        </a:spcBef>
        <a:spcAft>
          <a:spcPct val="0"/>
        </a:spcAft>
        <a:buFont typeface="Arial" charset="0"/>
        <a:buChar char="•"/>
        <a:defRPr sz="2400" kern="1200">
          <a:solidFill>
            <a:schemeClr val="tx1"/>
          </a:solidFill>
          <a:latin typeface="Calibri" charset="0"/>
          <a:ea typeface="ＭＳ Ｐゴシック" charset="-128"/>
          <a:cs typeface="Arial" charset="0"/>
        </a:defRPr>
      </a:lvl3pPr>
      <a:lvl4pPr marL="1600200" indent="-228600" algn="r" rtl="1" eaLnBrk="1" fontAlgn="base" hangingPunct="1">
        <a:spcBef>
          <a:spcPct val="20000"/>
        </a:spcBef>
        <a:spcAft>
          <a:spcPct val="0"/>
        </a:spcAft>
        <a:buFont typeface="Arial" charset="0"/>
        <a:buChar char="–"/>
        <a:defRPr sz="2000" kern="1200">
          <a:solidFill>
            <a:schemeClr val="tx1"/>
          </a:solidFill>
          <a:latin typeface="Calibri" charset="0"/>
          <a:ea typeface="ＭＳ Ｐゴシック" charset="-128"/>
          <a:cs typeface="Arial" charset="0"/>
        </a:defRPr>
      </a:lvl4pPr>
      <a:lvl5pPr marL="2057400" indent="-228600" algn="r" rtl="1" eaLnBrk="1" fontAlgn="base" hangingPunct="1">
        <a:spcBef>
          <a:spcPct val="20000"/>
        </a:spcBef>
        <a:spcAft>
          <a:spcPct val="0"/>
        </a:spcAft>
        <a:buFont typeface="Arial" charset="0"/>
        <a:buChar char="»"/>
        <a:defRPr sz="2000" kern="1200">
          <a:solidFill>
            <a:schemeClr val="tx1"/>
          </a:solidFill>
          <a:latin typeface="Calibri" charset="0"/>
          <a:ea typeface="ＭＳ Ｐゴシック" charset="-128"/>
          <a:cs typeface="Arial"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1.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Relationship Id="rId2" Type="http://schemas.openxmlformats.org/officeDocument/2006/relationships/image" Target="../media/image7.emf"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2" Type="http://schemas.openxmlformats.org/officeDocument/2006/relationships/image" Target="../media/image9.emf"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7173" y="1451920"/>
            <a:ext cx="8364682" cy="2800767"/>
          </a:xfrm>
          <a:prstGeom prst="rect">
            <a:avLst/>
          </a:prstGeom>
        </p:spPr>
        <p:txBody>
          <a:bodyPr wrap="square">
            <a:spAutoFit/>
          </a:bodyPr>
          <a:lstStyle/>
          <a:p>
            <a:pPr lvl="0" algn="ctr" rtl="1"/>
            <a:r>
              <a:rPr lang="ar-SA" sz="4400" b="1" dirty="0">
                <a:solidFill>
                  <a:srgbClr val="080808"/>
                </a:solidFill>
              </a:rPr>
              <a:t>البرنامج الوقائي الوطني من العنف الجنسي ضد الأطفال</a:t>
            </a:r>
          </a:p>
          <a:p>
            <a:pPr lvl="0" algn="ctr" rtl="1"/>
            <a:r>
              <a:rPr lang="ar-SA" sz="4400" b="1" dirty="0">
                <a:solidFill>
                  <a:srgbClr val="080808"/>
                </a:solidFill>
              </a:rPr>
              <a:t>" طفلي أمانتي"</a:t>
            </a:r>
            <a:endParaRPr lang="en-US" sz="4400" dirty="0">
              <a:solidFill>
                <a:srgbClr val="080808"/>
              </a:solidFill>
            </a:endParaRPr>
          </a:p>
          <a:p>
            <a:pPr lvl="0" algn="ctr" rtl="1"/>
            <a:endParaRPr lang="en-US" sz="4400" dirty="0">
              <a:solidFill>
                <a:srgbClr val="080808"/>
              </a:solidFill>
            </a:endParaRPr>
          </a:p>
        </p:txBody>
      </p:sp>
      <p:pic>
        <p:nvPicPr>
          <p:cNvPr id="3" name="Picture 2"/>
          <p:cNvPicPr>
            <a:picLocks noChangeAspect="1"/>
          </p:cNvPicPr>
          <p:nvPr/>
        </p:nvPicPr>
        <p:blipFill>
          <a:blip r:embed="rId2"/>
          <a:stretch>
            <a:fillRect/>
          </a:stretch>
        </p:blipFill>
        <p:spPr>
          <a:xfrm>
            <a:off x="5185063" y="3742986"/>
            <a:ext cx="2392239" cy="2034521"/>
          </a:xfrm>
          <a:prstGeom prst="rect">
            <a:avLst/>
          </a:prstGeom>
        </p:spPr>
      </p:pic>
    </p:spTree>
    <p:extLst>
      <p:ext uri="{BB962C8B-B14F-4D97-AF65-F5344CB8AC3E}">
        <p14:creationId xmlns:p14="http://schemas.microsoft.com/office/powerpoint/2010/main" val="3192367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186553-2AD3-C84C-85FD-98CA78DD3B97}"/>
              </a:ext>
            </a:extLst>
          </p:cNvPr>
          <p:cNvSpPr/>
          <p:nvPr/>
        </p:nvSpPr>
        <p:spPr>
          <a:xfrm>
            <a:off x="4525190" y="2965236"/>
            <a:ext cx="2669320" cy="769441"/>
          </a:xfrm>
          <a:prstGeom prst="rect">
            <a:avLst/>
          </a:prstGeom>
        </p:spPr>
        <p:txBody>
          <a:bodyPr wrap="none">
            <a:spAutoFit/>
          </a:bodyPr>
          <a:lstStyle/>
          <a:p>
            <a:r>
              <a:rPr lang="ar-SA" sz="4400" b="1" dirty="0">
                <a:ea typeface="Times New Roman" panose="02020603050405020304" pitchFamily="18" charset="0"/>
                <a:cs typeface="Times New Roman" panose="02020603050405020304" pitchFamily="18" charset="0"/>
              </a:rPr>
              <a:t>الجلسة الثانية</a:t>
            </a:r>
            <a:endParaRPr lang="x-none" sz="4400" b="1" dirty="0"/>
          </a:p>
        </p:txBody>
      </p:sp>
    </p:spTree>
    <p:extLst>
      <p:ext uri="{BB962C8B-B14F-4D97-AF65-F5344CB8AC3E}">
        <p14:creationId xmlns:p14="http://schemas.microsoft.com/office/powerpoint/2010/main" val="1432354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6205" y="3084845"/>
            <a:ext cx="10028707" cy="769441"/>
          </a:xfrm>
          <a:prstGeom prst="rect">
            <a:avLst/>
          </a:prstGeom>
        </p:spPr>
        <p:txBody>
          <a:bodyPr wrap="none">
            <a:spAutoFit/>
          </a:bodyPr>
          <a:lstStyle/>
          <a:p>
            <a:r>
              <a:rPr lang="ar-SA" sz="4400" b="1" dirty="0">
                <a:latin typeface="Calibri" panose="020F0502020204030204" pitchFamily="34" charset="0"/>
                <a:ea typeface="Times New Roman" panose="02020603050405020304" pitchFamily="18" charset="0"/>
                <a:cs typeface="Times New Roman" panose="02020603050405020304" pitchFamily="18" charset="0"/>
              </a:rPr>
              <a:t>نشاط حقائق ومعتقدات حول العنف الجنسي ضد الأطفال</a:t>
            </a:r>
            <a:endParaRPr lang="en-US" sz="4400" b="1" dirty="0"/>
          </a:p>
        </p:txBody>
      </p:sp>
    </p:spTree>
    <p:extLst>
      <p:ext uri="{BB962C8B-B14F-4D97-AF65-F5344CB8AC3E}">
        <p14:creationId xmlns:p14="http://schemas.microsoft.com/office/powerpoint/2010/main" val="3067307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1317E7-05AC-4F49-803A-0689E8ED0C84}"/>
              </a:ext>
            </a:extLst>
          </p:cNvPr>
          <p:cNvSpPr/>
          <p:nvPr/>
        </p:nvSpPr>
        <p:spPr>
          <a:xfrm>
            <a:off x="1170340" y="2995794"/>
            <a:ext cx="9108584" cy="769441"/>
          </a:xfrm>
          <a:prstGeom prst="rect">
            <a:avLst/>
          </a:prstGeom>
        </p:spPr>
        <p:txBody>
          <a:bodyPr wrap="none">
            <a:spAutoFit/>
          </a:bodyPr>
          <a:lstStyle/>
          <a:p>
            <a:pPr algn="ctr"/>
            <a:r>
              <a:rPr lang="ar-SA" sz="4400" b="1" dirty="0"/>
              <a:t>عوامل الخطورة لحدوث العنف الجنسي ضد الطفل</a:t>
            </a:r>
            <a:endParaRPr lang="x-none"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041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56165" y="3199177"/>
            <a:ext cx="6308114" cy="1969898"/>
            <a:chOff x="0" y="0"/>
            <a:chExt cx="5991225" cy="1647825"/>
          </a:xfrm>
        </p:grpSpPr>
        <p:sp>
          <p:nvSpPr>
            <p:cNvPr id="3" name="Oval 2"/>
            <p:cNvSpPr>
              <a:spLocks noChangeAspect="1" noEditPoints="1" noChangeArrowheads="1" noChangeShapeType="1" noTextEdit="1"/>
            </p:cNvSpPr>
            <p:nvPr/>
          </p:nvSpPr>
          <p:spPr bwMode="auto">
            <a:xfrm>
              <a:off x="0" y="0"/>
              <a:ext cx="5991225" cy="1647825"/>
            </a:xfrm>
            <a:prstGeom prst="ellipse">
              <a:avLst/>
            </a:prstGeom>
            <a:solidFill>
              <a:srgbClr val="9FD3E1"/>
            </a:solidFill>
            <a:ln w="38100">
              <a:solidFill>
                <a:srgbClr val="F2F2F2"/>
              </a:solidFill>
              <a:round/>
              <a:headEnd/>
              <a:tailEnd/>
            </a:ln>
            <a:effectLst>
              <a:outerShdw dist="28398" dir="3806097" algn="ctr" rotWithShape="0">
                <a:srgbClr val="205867">
                  <a:alpha val="50000"/>
                </a:srgbClr>
              </a:outerShdw>
            </a:effectLst>
          </p:spPr>
          <p:txBody>
            <a:bodyPr rot="0" vert="horz" wrap="square" lIns="91440" tIns="45720" rIns="91440" bIns="45720" anchor="t" anchorCtr="0" upright="1">
              <a:noAutofit/>
            </a:bodyPr>
            <a:lstStyle/>
            <a:p>
              <a:pPr marL="0" marR="0" algn="r">
                <a:spcBef>
                  <a:spcPts val="0"/>
                </a:spcBef>
                <a:spcAft>
                  <a:spcPts val="0"/>
                </a:spcAft>
              </a:pPr>
              <a:r>
                <a:rPr lang="ar-SA" sz="1200" b="1">
                  <a:effectLst/>
                  <a:latin typeface="Times New Roman" panose="02020603050405020304" pitchFamily="18" charset="0"/>
                  <a:ea typeface="Times New Roman" panose="02020603050405020304" pitchFamily="18" charset="0"/>
                </a:rPr>
                <a:t>عوامل اجتماعية</a:t>
              </a:r>
              <a:endParaRPr lang="en-US" sz="1200">
                <a:effectLst/>
                <a:latin typeface="Times New Roman" panose="02020603050405020304" pitchFamily="18" charset="0"/>
                <a:ea typeface="Times New Roman" panose="02020603050405020304" pitchFamily="18" charset="0"/>
              </a:endParaRPr>
            </a:p>
          </p:txBody>
        </p:sp>
        <p:sp>
          <p:nvSpPr>
            <p:cNvPr id="4" name="Oval 3"/>
            <p:cNvSpPr>
              <a:spLocks noChangeAspect="1" noEditPoints="1" noChangeArrowheads="1" noChangeShapeType="1" noTextEdit="1"/>
            </p:cNvSpPr>
            <p:nvPr/>
          </p:nvSpPr>
          <p:spPr bwMode="auto">
            <a:xfrm>
              <a:off x="0" y="133350"/>
              <a:ext cx="4591050" cy="1447800"/>
            </a:xfrm>
            <a:prstGeom prst="ellipse">
              <a:avLst/>
            </a:prstGeom>
            <a:solidFill>
              <a:srgbClr val="BEB0D0"/>
            </a:solidFill>
            <a:ln w="38100">
              <a:solidFill>
                <a:srgbClr val="F2F2F2"/>
              </a:solidFill>
              <a:round/>
              <a:headEnd/>
              <a:tailEnd/>
            </a:ln>
            <a:effectLst>
              <a:outerShdw dist="28398" dir="3806097" algn="ctr" rotWithShape="0">
                <a:srgbClr val="3F3151">
                  <a:alpha val="50000"/>
                </a:srgbClr>
              </a:outerShdw>
            </a:effectLst>
          </p:spPr>
          <p:txBody>
            <a:bodyPr rot="0" vert="horz" wrap="square" lIns="91440" tIns="45720" rIns="91440" bIns="45720" anchor="t" anchorCtr="0" upright="1">
              <a:noAutofit/>
            </a:bodyPr>
            <a:lstStyle/>
            <a:p>
              <a:pPr marL="0" marR="0" algn="r">
                <a:spcBef>
                  <a:spcPts val="0"/>
                </a:spcBef>
                <a:spcAft>
                  <a:spcPts val="0"/>
                </a:spcAft>
              </a:pPr>
              <a:r>
                <a:rPr lang="ar-SA" sz="1200" b="1">
                  <a:effectLst/>
                  <a:latin typeface="Times New Roman" panose="02020603050405020304" pitchFamily="18" charset="0"/>
                  <a:ea typeface="Times New Roman" panose="02020603050405020304" pitchFamily="18" charset="0"/>
                </a:rPr>
                <a:t>عوامل مجتمعية</a:t>
              </a:r>
              <a:endParaRPr lang="en-US" sz="1200">
                <a:effectLst/>
                <a:latin typeface="Times New Roman" panose="02020603050405020304" pitchFamily="18" charset="0"/>
                <a:ea typeface="Times New Roman" panose="02020603050405020304" pitchFamily="18" charset="0"/>
              </a:endParaRPr>
            </a:p>
          </p:txBody>
        </p:sp>
        <p:sp>
          <p:nvSpPr>
            <p:cNvPr id="5" name="Oval 4"/>
            <p:cNvSpPr>
              <a:spLocks noChangeAspect="1" noEditPoints="1" noChangeArrowheads="1" noChangeShapeType="1" noTextEdit="1"/>
            </p:cNvSpPr>
            <p:nvPr/>
          </p:nvSpPr>
          <p:spPr bwMode="auto">
            <a:xfrm>
              <a:off x="0" y="228600"/>
              <a:ext cx="3248025" cy="1304925"/>
            </a:xfrm>
            <a:prstGeom prst="ellipse">
              <a:avLst/>
            </a:prstGeom>
            <a:solidFill>
              <a:srgbClr val="D6E3BB"/>
            </a:solidFill>
            <a:ln w="38100">
              <a:solidFill>
                <a:srgbClr val="F2F2F2"/>
              </a:solidFill>
              <a:round/>
              <a:headEnd/>
              <a:tailEnd/>
            </a:ln>
            <a:effectLst>
              <a:outerShdw dist="28398" dir="3806097" algn="ctr" rotWithShape="0">
                <a:srgbClr val="4E6128">
                  <a:alpha val="50000"/>
                </a:srgbClr>
              </a:outerShdw>
            </a:effectLst>
          </p:spPr>
          <p:txBody>
            <a:bodyPr rot="0" vert="horz" wrap="square" lIns="91440" tIns="45720" rIns="91440" bIns="45720" anchor="t" anchorCtr="0" upright="1">
              <a:noAutofit/>
            </a:bodyPr>
            <a:lstStyle/>
            <a:p>
              <a:pPr marL="0" marR="0" algn="r">
                <a:spcBef>
                  <a:spcPts val="0"/>
                </a:spcBef>
                <a:spcAft>
                  <a:spcPts val="0"/>
                </a:spcAft>
              </a:pPr>
              <a:r>
                <a:rPr lang="ar-SA" sz="1200" b="1">
                  <a:effectLst/>
                  <a:latin typeface="Times New Roman" panose="02020603050405020304" pitchFamily="18" charset="0"/>
                  <a:ea typeface="Times New Roman" panose="02020603050405020304" pitchFamily="18" charset="0"/>
                </a:rPr>
                <a:t>عوامل اسرية</a:t>
              </a:r>
              <a:endParaRPr lang="en-US" sz="1200">
                <a:effectLst/>
                <a:latin typeface="Times New Roman" panose="02020603050405020304" pitchFamily="18" charset="0"/>
                <a:ea typeface="Times New Roman" panose="02020603050405020304" pitchFamily="18" charset="0"/>
              </a:endParaRPr>
            </a:p>
          </p:txBody>
        </p:sp>
        <p:sp>
          <p:nvSpPr>
            <p:cNvPr id="6" name="Oval 5"/>
            <p:cNvSpPr>
              <a:spLocks noChangeAspect="1" noEditPoints="1" noChangeArrowheads="1" noChangeShapeType="1" noTextEdit="1"/>
            </p:cNvSpPr>
            <p:nvPr/>
          </p:nvSpPr>
          <p:spPr bwMode="auto">
            <a:xfrm>
              <a:off x="50800" y="342900"/>
              <a:ext cx="1924050" cy="1076325"/>
            </a:xfrm>
            <a:prstGeom prst="ellipse">
              <a:avLst/>
            </a:prstGeom>
            <a:solidFill>
              <a:schemeClr val="tx2">
                <a:lumMod val="20000"/>
                <a:lumOff val="80000"/>
              </a:schemeClr>
            </a:solidFill>
            <a:ln w="38100">
              <a:noFill/>
              <a:round/>
              <a:headEnd/>
              <a:tailEnd/>
            </a:ln>
            <a:effectLst>
              <a:outerShdw dist="28398" dir="3806097" algn="ctr" rotWithShape="0">
                <a:srgbClr val="622423">
                  <a:alpha val="50000"/>
                </a:srgbClr>
              </a:outerShdw>
            </a:effectLst>
          </p:spPr>
          <p:txBody>
            <a:bodyPr rot="0" vert="horz" wrap="square" lIns="91440" tIns="45720" rIns="91440" bIns="45720" anchor="t" anchorCtr="0" upright="1">
              <a:noAutofit/>
            </a:bodyPr>
            <a:lstStyle/>
            <a:p>
              <a:pPr marL="0" marR="0" algn="ctr">
                <a:spcBef>
                  <a:spcPts val="0"/>
                </a:spcBef>
                <a:spcAft>
                  <a:spcPts val="0"/>
                </a:spcAft>
              </a:pPr>
              <a:r>
                <a:rPr lang="ar-SA" sz="1200" b="1">
                  <a:effectLst/>
                  <a:latin typeface="Times New Roman" panose="02020603050405020304" pitchFamily="18" charset="0"/>
                  <a:ea typeface="Times New Roman" panose="02020603050405020304" pitchFamily="18" charset="0"/>
                </a:rPr>
                <a:t>عوامل فردية</a:t>
              </a:r>
              <a:endParaRPr lang="en-US" sz="1200">
                <a:effectLst/>
                <a:latin typeface="Times New Roman" panose="02020603050405020304" pitchFamily="18" charset="0"/>
                <a:ea typeface="Times New Roman" panose="02020603050405020304" pitchFamily="18" charset="0"/>
              </a:endParaRPr>
            </a:p>
          </p:txBody>
        </p:sp>
      </p:grpSp>
      <p:sp>
        <p:nvSpPr>
          <p:cNvPr id="7" name="Rectangle 6">
            <a:extLst>
              <a:ext uri="{FF2B5EF4-FFF2-40B4-BE49-F238E27FC236}">
                <a16:creationId xmlns:a16="http://schemas.microsoft.com/office/drawing/2014/main" id="{12719318-320E-3543-BCC9-9B64608AD3D4}"/>
              </a:ext>
            </a:extLst>
          </p:cNvPr>
          <p:cNvSpPr/>
          <p:nvPr/>
        </p:nvSpPr>
        <p:spPr>
          <a:xfrm>
            <a:off x="2226242" y="278713"/>
            <a:ext cx="6681637" cy="584775"/>
          </a:xfrm>
          <a:prstGeom prst="rect">
            <a:avLst/>
          </a:prstGeom>
        </p:spPr>
        <p:txBody>
          <a:bodyPr wrap="none">
            <a:spAutoFit/>
          </a:bodyPr>
          <a:lstStyle/>
          <a:p>
            <a:pPr algn="ctr"/>
            <a:r>
              <a:rPr lang="ar-SA" sz="3200" b="1" dirty="0">
                <a:solidFill>
                  <a:schemeClr val="bg1"/>
                </a:solidFill>
                <a:latin typeface="Times New Roman" panose="02020603050405020304" pitchFamily="18" charset="0"/>
                <a:cs typeface="Times New Roman" panose="02020603050405020304" pitchFamily="18" charset="0"/>
              </a:rPr>
              <a:t>عوامل الخطورة لحدوث العنف الجنسي ضد الطفل</a:t>
            </a:r>
            <a:endParaRPr lang="x-none" sz="3200" b="1"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3241963" y="1560434"/>
            <a:ext cx="7811793" cy="941796"/>
          </a:xfrm>
          <a:prstGeom prst="rect">
            <a:avLst/>
          </a:prstGeom>
        </p:spPr>
        <p:txBody>
          <a:bodyPr wrap="square">
            <a:spAutoFit/>
          </a:bodyPr>
          <a:lstStyle/>
          <a:p>
            <a:pPr algn="r" rtl="1">
              <a:lnSpc>
                <a:spcPct val="115000"/>
              </a:lnSpc>
              <a:spcBef>
                <a:spcPts val="1200"/>
              </a:spcBef>
            </a:pPr>
            <a:r>
              <a:rPr lang="ar-SA" sz="2400" dirty="0">
                <a:latin typeface="Calibri" panose="020F0502020204030204" pitchFamily="34" charset="0"/>
                <a:ea typeface="Times New Roman" panose="02020603050405020304" pitchFamily="18" charset="0"/>
                <a:cs typeface="Times New Roman" panose="02020603050405020304" pitchFamily="18" charset="0"/>
              </a:rPr>
              <a:t>هناك عدة عوامل خطورة قد تزيد من احتمالية إهمال الأطفال. واستناداً على النموذج الأيكولوجي </a:t>
            </a:r>
            <a:r>
              <a:rPr lang="en-US" sz="2400" dirty="0">
                <a:latin typeface="Times New Roman" panose="02020603050405020304" pitchFamily="18" charset="0"/>
                <a:ea typeface="Times New Roman" panose="02020603050405020304" pitchFamily="18" charset="0"/>
                <a:cs typeface="Arial" panose="020B0604020202020204" pitchFamily="34" charset="0"/>
              </a:rPr>
              <a:t>socio-ecological model</a:t>
            </a:r>
            <a:r>
              <a:rPr lang="ar-SA" sz="2400" dirty="0">
                <a:latin typeface="Calibri" panose="020F0502020204030204" pitchFamily="34" charset="0"/>
                <a:ea typeface="Times New Roman" panose="02020603050405020304" pitchFamily="18" charset="0"/>
                <a:cs typeface="Times New Roman" panose="02020603050405020304" pitchFamily="18" charset="0"/>
              </a:rPr>
              <a:t>، يمكننا تقسيمها للتالي:</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4379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650487-21E7-1D4D-8755-660E4C4A3BF1}"/>
              </a:ext>
            </a:extLst>
          </p:cNvPr>
          <p:cNvSpPr/>
          <p:nvPr/>
        </p:nvSpPr>
        <p:spPr>
          <a:xfrm>
            <a:off x="4245900" y="148037"/>
            <a:ext cx="2983510" cy="742511"/>
          </a:xfrm>
          <a:prstGeom prst="rect">
            <a:avLst/>
          </a:prstGeom>
        </p:spPr>
        <p:txBody>
          <a:bodyPr wrap="none">
            <a:spAutoFit/>
          </a:bodyPr>
          <a:lstStyle/>
          <a:p>
            <a:pPr algn="just" rtl="1">
              <a:lnSpc>
                <a:spcPct val="150000"/>
              </a:lnSpc>
            </a:pPr>
            <a:r>
              <a:rPr lang="ar-SA"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أولاً: العوامل الفردية </a:t>
            </a:r>
            <a:endParaRPr lang="x-none"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 name="Diagram 3"/>
          <p:cNvGraphicFramePr/>
          <p:nvPr/>
        </p:nvGraphicFramePr>
        <p:xfrm>
          <a:off x="1948873" y="1475508"/>
          <a:ext cx="7444509" cy="4205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8201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95B06F-79AF-B646-AC7B-0C4D6F64C1EB}"/>
              </a:ext>
            </a:extLst>
          </p:cNvPr>
          <p:cNvSpPr/>
          <p:nvPr/>
        </p:nvSpPr>
        <p:spPr>
          <a:xfrm>
            <a:off x="4241331" y="279908"/>
            <a:ext cx="2805576" cy="584775"/>
          </a:xfrm>
          <a:prstGeom prst="rect">
            <a:avLst/>
          </a:prstGeom>
        </p:spPr>
        <p:txBody>
          <a:bodyPr wrap="none">
            <a:spAutoFit/>
          </a:bodyPr>
          <a:lstStyle/>
          <a:p>
            <a:pPr algn="r" rtl="1"/>
            <a:r>
              <a:rPr lang="ar-SA" sz="3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ثانياً: عوامل أسرية</a:t>
            </a:r>
            <a:r>
              <a:rPr lang="x-none" sz="3200" b="1">
                <a:solidFill>
                  <a:schemeClr val="bg1"/>
                </a:solidFill>
                <a:latin typeface="Times New Roman" panose="02020603050405020304" pitchFamily="18" charset="0"/>
                <a:cs typeface="Times New Roman" panose="02020603050405020304" pitchFamily="18" charset="0"/>
              </a:rPr>
              <a:t> </a:t>
            </a:r>
            <a:endParaRPr lang="x-none" sz="32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818409" y="1772522"/>
            <a:ext cx="9549246" cy="2862322"/>
          </a:xfrm>
          <a:prstGeom prst="rect">
            <a:avLst/>
          </a:prstGeom>
        </p:spPr>
        <p:txBody>
          <a:bodyPr wrap="square">
            <a:spAutoFit/>
          </a:bodyPr>
          <a:lstStyle/>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الأطفال الأكبر في عائلة الأب أيضاً تزيد لديهم نسبة الخطورة بأن يكونوا ضحايا للعنف الجنسي. </a:t>
            </a:r>
            <a:endParaRPr lang="en-US" sz="2400" dirty="0">
              <a:latin typeface="Times New Roman" panose="02020603050405020304" pitchFamily="18" charset="0"/>
              <a:cs typeface="Times New Roman" panose="02020603050405020304" pitchFamily="18" charset="0"/>
            </a:endParaRP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وجود زوج الأم في المنزل يضاعف من خطورة العنف الجنسي على الفتيات.</a:t>
            </a:r>
            <a:endParaRPr lang="en-US" sz="2400" dirty="0">
              <a:latin typeface="Times New Roman" panose="02020603050405020304" pitchFamily="18" charset="0"/>
              <a:cs typeface="Times New Roman" panose="02020603050405020304" pitchFamily="18" charset="0"/>
            </a:endParaRP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تعرض أحد الوالدين لعنف جنسي في مرحلة الطفولة.</a:t>
            </a:r>
            <a:endParaRPr lang="en-US" sz="2400" dirty="0">
              <a:latin typeface="Times New Roman" panose="02020603050405020304" pitchFamily="18" charset="0"/>
              <a:cs typeface="Times New Roman" panose="02020603050405020304" pitchFamily="18" charset="0"/>
            </a:endParaRP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ترك الطفل بمفرده في المنزل بدون رقابة.</a:t>
            </a:r>
            <a:endParaRPr lang="en-US" sz="2400" dirty="0">
              <a:latin typeface="Times New Roman" panose="02020603050405020304" pitchFamily="18" charset="0"/>
              <a:cs typeface="Times New Roman" panose="02020603050405020304" pitchFamily="18" charset="0"/>
            </a:endParaRP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غياب أحد أو كلا الوالدين عن الأسرة.</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9712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73711C-BD22-134C-8403-565F89D8BD5A}"/>
              </a:ext>
            </a:extLst>
          </p:cNvPr>
          <p:cNvSpPr/>
          <p:nvPr/>
        </p:nvSpPr>
        <p:spPr>
          <a:xfrm>
            <a:off x="4119457" y="300116"/>
            <a:ext cx="2989921" cy="584775"/>
          </a:xfrm>
          <a:prstGeom prst="rect">
            <a:avLst/>
          </a:prstGeom>
        </p:spPr>
        <p:txBody>
          <a:bodyPr wrap="none">
            <a:spAutoFit/>
          </a:bodyPr>
          <a:lstStyle/>
          <a:p>
            <a:r>
              <a:rPr lang="ar-SA"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ثالثاً: عوامل مجتمعية</a:t>
            </a:r>
            <a:endParaRPr lang="x-none" sz="32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252355" y="1797931"/>
            <a:ext cx="7606145" cy="2308324"/>
          </a:xfrm>
          <a:prstGeom prst="rect">
            <a:avLst/>
          </a:prstGeom>
        </p:spPr>
        <p:txBody>
          <a:bodyPr wrap="square">
            <a:spAutoFit/>
          </a:bodyPr>
          <a:lstStyle/>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عدم نشر الوعي بين أفراد المجتمع حول مشكلة العنف الجنسي.</a:t>
            </a:r>
            <a:endParaRPr lang="en-US" sz="2400" dirty="0">
              <a:latin typeface="Times New Roman" panose="02020603050405020304" pitchFamily="18" charset="0"/>
              <a:cs typeface="Times New Roman" panose="02020603050405020304" pitchFamily="18" charset="0"/>
            </a:endParaRP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قصور الخدمات المساندة لمناهضة العنف في المجتمع.</a:t>
            </a:r>
            <a:endParaRPr lang="en-US" sz="2400" dirty="0">
              <a:latin typeface="Times New Roman" panose="02020603050405020304" pitchFamily="18" charset="0"/>
              <a:cs typeface="Times New Roman" panose="02020603050405020304" pitchFamily="18" charset="0"/>
            </a:endParaRP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العادات والتقاليد المجتمعية المورثة الخاطئة. </a:t>
            </a:r>
            <a:endParaRPr lang="en-US" sz="2400" dirty="0">
              <a:latin typeface="Times New Roman" panose="02020603050405020304" pitchFamily="18" charset="0"/>
              <a:cs typeface="Times New Roman" panose="02020603050405020304" pitchFamily="18" charset="0"/>
            </a:endParaRP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التأثير الاعلامي السلبي.</a:t>
            </a:r>
            <a:endParaRPr lang="en-US"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378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5116AB-2C6B-204B-B0AA-005B19D5BBAF}"/>
              </a:ext>
            </a:extLst>
          </p:cNvPr>
          <p:cNvSpPr/>
          <p:nvPr/>
        </p:nvSpPr>
        <p:spPr>
          <a:xfrm>
            <a:off x="4009028" y="289099"/>
            <a:ext cx="3299301" cy="584775"/>
          </a:xfrm>
          <a:prstGeom prst="rect">
            <a:avLst/>
          </a:prstGeom>
        </p:spPr>
        <p:txBody>
          <a:bodyPr wrap="none">
            <a:spAutoFit/>
          </a:bodyPr>
          <a:lstStyle/>
          <a:p>
            <a:pPr algn="r" rtl="1"/>
            <a:r>
              <a:rPr lang="ar-SA" sz="3200" b="1" dirty="0">
                <a:solidFill>
                  <a:schemeClr val="bg1"/>
                </a:solidFill>
                <a:ea typeface="Times New Roman" panose="02020603050405020304" pitchFamily="18" charset="0"/>
                <a:cs typeface="Times New Roman" panose="02020603050405020304" pitchFamily="18" charset="0"/>
              </a:rPr>
              <a:t>رابعاً: عوامل اجتماعية</a:t>
            </a:r>
            <a:r>
              <a:rPr lang="x-none" sz="3200" dirty="0">
                <a:solidFill>
                  <a:schemeClr val="bg1"/>
                </a:solidFill>
              </a:rPr>
              <a:t> </a:t>
            </a:r>
          </a:p>
        </p:txBody>
      </p:sp>
      <p:sp>
        <p:nvSpPr>
          <p:cNvPr id="3" name="Rectangle 2"/>
          <p:cNvSpPr/>
          <p:nvPr/>
        </p:nvSpPr>
        <p:spPr>
          <a:xfrm>
            <a:off x="5032664" y="1455032"/>
            <a:ext cx="6096000" cy="3349956"/>
          </a:xfrm>
          <a:prstGeom prst="rect">
            <a:avLst/>
          </a:prstGeom>
        </p:spPr>
        <p:txBody>
          <a:bodyPr>
            <a:spAutoFit/>
          </a:bodyPr>
          <a:lstStyle/>
          <a:p>
            <a:pPr algn="r" rtl="1">
              <a:lnSpc>
                <a:spcPct val="150000"/>
              </a:lnSpc>
            </a:pPr>
            <a:endParaRPr lang="en-US" sz="2400" dirty="0">
              <a:latin typeface="Times New Roman" panose="02020603050405020304" pitchFamily="18" charset="0"/>
              <a:cs typeface="Times New Roman" panose="02020603050405020304" pitchFamily="18" charset="0"/>
            </a:endParaRP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الجهل بأنظمة وحقوق الطفل في المجتمع.</a:t>
            </a:r>
            <a:endParaRPr lang="en-US" sz="2400" dirty="0">
              <a:latin typeface="Times New Roman" panose="02020603050405020304" pitchFamily="18" charset="0"/>
              <a:cs typeface="Times New Roman" panose="02020603050405020304" pitchFamily="18" charset="0"/>
            </a:endParaRP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تقبل مظاهر العنف ضد الطفل.</a:t>
            </a:r>
            <a:endParaRPr lang="en-US" sz="2400" dirty="0">
              <a:latin typeface="Times New Roman" panose="02020603050405020304" pitchFamily="18" charset="0"/>
              <a:cs typeface="Times New Roman" panose="02020603050405020304" pitchFamily="18" charset="0"/>
            </a:endParaRP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ضعف المستوى المعيشي.</a:t>
            </a:r>
            <a:endParaRPr lang="en-US" sz="2400" dirty="0">
              <a:latin typeface="Times New Roman" panose="02020603050405020304" pitchFamily="18" charset="0"/>
              <a:cs typeface="Times New Roman" panose="02020603050405020304" pitchFamily="18" charset="0"/>
            </a:endParaRP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التفكك الأسري.</a:t>
            </a:r>
            <a:endParaRPr lang="en-US" sz="2400" dirty="0">
              <a:latin typeface="Times New Roman" panose="02020603050405020304" pitchFamily="18" charset="0"/>
              <a:cs typeface="Times New Roman" panose="02020603050405020304" pitchFamily="18" charset="0"/>
            </a:endParaRPr>
          </a:p>
          <a:p>
            <a:pPr algn="r" rtl="1">
              <a:lnSpc>
                <a:spcPct val="150000"/>
              </a:lnSpc>
            </a:pPr>
            <a:endParaRPr lang="en-US"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389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186553-2AD3-C84C-85FD-98CA78DD3B97}"/>
              </a:ext>
            </a:extLst>
          </p:cNvPr>
          <p:cNvSpPr/>
          <p:nvPr/>
        </p:nvSpPr>
        <p:spPr>
          <a:xfrm>
            <a:off x="2875385" y="2965236"/>
            <a:ext cx="6038834" cy="769441"/>
          </a:xfrm>
          <a:prstGeom prst="rect">
            <a:avLst/>
          </a:prstGeom>
        </p:spPr>
        <p:txBody>
          <a:bodyPr wrap="none">
            <a:spAutoFit/>
          </a:bodyPr>
          <a:lstStyle/>
          <a:p>
            <a:pPr algn="ctr"/>
            <a:r>
              <a:rPr lang="ar-SA" sz="4400" b="1" dirty="0">
                <a:ea typeface="Times New Roman" panose="02020603050405020304" pitchFamily="18" charset="0"/>
                <a:cs typeface="Times New Roman" panose="02020603050405020304" pitchFamily="18" charset="0"/>
              </a:rPr>
              <a:t>أنماط </a:t>
            </a:r>
            <a:r>
              <a:rPr lang="ar-SA" sz="4400" b="1" dirty="0"/>
              <a:t>العنف الجنسي ضد الأطفال</a:t>
            </a:r>
            <a:endParaRPr lang="x-none"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067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186553-2AD3-C84C-85FD-98CA78DD3B97}"/>
              </a:ext>
            </a:extLst>
          </p:cNvPr>
          <p:cNvSpPr/>
          <p:nvPr/>
        </p:nvSpPr>
        <p:spPr>
          <a:xfrm>
            <a:off x="3436579" y="253209"/>
            <a:ext cx="4447051" cy="584775"/>
          </a:xfrm>
          <a:prstGeom prst="rect">
            <a:avLst/>
          </a:prstGeom>
        </p:spPr>
        <p:txBody>
          <a:bodyPr wrap="none">
            <a:spAutoFit/>
          </a:bodyPr>
          <a:lstStyle/>
          <a:p>
            <a:pPr algn="ctr"/>
            <a:r>
              <a:rPr lang="ar-SA" sz="3200" b="1" dirty="0">
                <a:solidFill>
                  <a:schemeClr val="bg1"/>
                </a:solidFill>
                <a:ea typeface="Times New Roman" panose="02020603050405020304" pitchFamily="18" charset="0"/>
                <a:cs typeface="Times New Roman" panose="02020603050405020304" pitchFamily="18" charset="0"/>
              </a:rPr>
              <a:t>أنماط </a:t>
            </a:r>
            <a:r>
              <a:rPr lang="ar-SA" sz="3200" b="1" dirty="0">
                <a:solidFill>
                  <a:schemeClr val="bg1"/>
                </a:solidFill>
              </a:rPr>
              <a:t>العنف الجنسي ضد الأطفال</a:t>
            </a:r>
            <a:endParaRPr lang="x-none" sz="32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317173" y="1710173"/>
            <a:ext cx="9008919" cy="2862322"/>
          </a:xfrm>
          <a:prstGeom prst="rect">
            <a:avLst/>
          </a:prstGeom>
        </p:spPr>
        <p:txBody>
          <a:bodyPr wrap="square">
            <a:spAutoFit/>
          </a:bodyPr>
          <a:lstStyle/>
          <a:p>
            <a:pPr marL="342900" marR="0" lvl="0" indent="-342900" algn="just" rtl="1" fontAlgn="base">
              <a:lnSpc>
                <a:spcPct val="150000"/>
              </a:lnSpc>
              <a:spcBef>
                <a:spcPts val="0"/>
              </a:spcBef>
              <a:spcAft>
                <a:spcPts val="0"/>
              </a:spcAft>
              <a:buFont typeface="Arial" panose="020B0604020202020204" pitchFamily="34" charset="0"/>
              <a:buChar char="•"/>
            </a:pPr>
            <a:r>
              <a:rPr lang="ar-S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إشراك الطفل في نشاط جنسي بالإكراه</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rtl="1" fontAlgn="base">
              <a:lnSpc>
                <a:spcPct val="150000"/>
              </a:lnSpc>
              <a:spcBef>
                <a:spcPts val="0"/>
              </a:spcBef>
              <a:spcAft>
                <a:spcPts val="0"/>
              </a:spcAft>
              <a:buFont typeface="Arial" panose="020B0604020202020204" pitchFamily="34" charset="0"/>
              <a:buChar char="•"/>
            </a:pPr>
            <a:r>
              <a:rPr lang="ar-S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أو استغلال الطفل جنسياً لأغراض تجارية.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rtl="1" fontAlgn="base">
              <a:lnSpc>
                <a:spcPct val="150000"/>
              </a:lnSpc>
              <a:spcBef>
                <a:spcPts val="0"/>
              </a:spcBef>
              <a:spcAft>
                <a:spcPts val="0"/>
              </a:spcAft>
              <a:buFont typeface="Arial" panose="020B0604020202020204" pitchFamily="34" charset="0"/>
              <a:buChar char="•"/>
            </a:pPr>
            <a:r>
              <a:rPr lang="ar-S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أو استغلال الأطفال في وضع تسجيلات سمعية أو بصرية لحالات الاعتداء عليهم جنسياَ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rtl="1" fontAlgn="base">
              <a:lnSpc>
                <a:spcPct val="150000"/>
              </a:lnSpc>
              <a:spcBef>
                <a:spcPts val="0"/>
              </a:spcBef>
              <a:spcAft>
                <a:spcPts val="0"/>
              </a:spcAft>
              <a:buFont typeface="Arial" panose="020B0604020202020204" pitchFamily="34" charset="0"/>
              <a:buChar char="•"/>
            </a:pPr>
            <a:r>
              <a:rPr lang="ar-S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بغاء الأطفال والعبودية الجنسية والاستغلال الجنسي في السفر والسياحة.</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rtl="1">
              <a:lnSpc>
                <a:spcPct val="150000"/>
              </a:lnSpc>
              <a:buFont typeface="Arial" panose="020B0604020202020204" pitchFamily="34" charset="0"/>
              <a:buChar char="•"/>
            </a:pPr>
            <a:r>
              <a:rPr lang="ar-SA"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والاتجار بالأطفال وبيعهم للأغراض الجنسية والزواج القسري.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631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5B6D97-3564-294B-B41D-059C68975592}"/>
              </a:ext>
            </a:extLst>
          </p:cNvPr>
          <p:cNvSpPr txBox="1"/>
          <p:nvPr/>
        </p:nvSpPr>
        <p:spPr>
          <a:xfrm>
            <a:off x="3909060" y="3307169"/>
            <a:ext cx="3517310" cy="769441"/>
          </a:xfrm>
          <a:prstGeom prst="rect">
            <a:avLst/>
          </a:prstGeom>
          <a:noFill/>
        </p:spPr>
        <p:txBody>
          <a:bodyPr wrap="none" rtlCol="0">
            <a:spAutoFit/>
          </a:bodyPr>
          <a:lstStyle/>
          <a:p>
            <a:r>
              <a:rPr lang="ar-SA" sz="4400" b="1" dirty="0">
                <a:latin typeface="Times New Roman" panose="02020603050405020304" pitchFamily="18" charset="0"/>
                <a:cs typeface="Times New Roman" panose="02020603050405020304" pitchFamily="18" charset="0"/>
              </a:rPr>
              <a:t>الترحيب والتعارف</a:t>
            </a:r>
            <a:endParaRPr lang="x-none"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506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BFDF07-0E92-2D42-8EAB-4DAF9C87FE99}"/>
              </a:ext>
            </a:extLst>
          </p:cNvPr>
          <p:cNvSpPr/>
          <p:nvPr/>
        </p:nvSpPr>
        <p:spPr>
          <a:xfrm>
            <a:off x="1554699" y="3131913"/>
            <a:ext cx="8892178" cy="769441"/>
          </a:xfrm>
          <a:prstGeom prst="rect">
            <a:avLst/>
          </a:prstGeom>
        </p:spPr>
        <p:txBody>
          <a:bodyPr wrap="none">
            <a:spAutoFit/>
          </a:bodyPr>
          <a:lstStyle/>
          <a:p>
            <a:pPr marL="228600" algn="r" rtl="1">
              <a:tabLst>
                <a:tab pos="2609850" algn="l"/>
              </a:tabLst>
            </a:pPr>
            <a:r>
              <a:rPr lang="ar-SA" sz="4400" b="1" dirty="0">
                <a:latin typeface="Times New Roman" panose="02020603050405020304" pitchFamily="18" charset="0"/>
                <a:cs typeface="Times New Roman" panose="02020603050405020304" pitchFamily="18" charset="0"/>
              </a:rPr>
              <a:t>الآثار الدالة على حدوث عنف جنسي ضد الطفل</a:t>
            </a:r>
            <a:endParaRPr lang="x-none" sz="4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9881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5116AB-2C6B-204B-B0AA-005B19D5BBAF}"/>
              </a:ext>
            </a:extLst>
          </p:cNvPr>
          <p:cNvSpPr/>
          <p:nvPr/>
        </p:nvSpPr>
        <p:spPr>
          <a:xfrm>
            <a:off x="4289425" y="289099"/>
            <a:ext cx="3041282" cy="1077218"/>
          </a:xfrm>
          <a:prstGeom prst="rect">
            <a:avLst/>
          </a:prstGeom>
        </p:spPr>
        <p:txBody>
          <a:bodyPr wrap="none">
            <a:spAutoFit/>
          </a:bodyPr>
          <a:lstStyle/>
          <a:p>
            <a:pPr algn="r" rtl="1"/>
            <a:r>
              <a:rPr lang="ar-SA" sz="3200" b="1" dirty="0">
                <a:solidFill>
                  <a:schemeClr val="bg1"/>
                </a:solidFill>
                <a:ea typeface="Times New Roman" panose="02020603050405020304" pitchFamily="18" charset="0"/>
                <a:cs typeface="Times New Roman" panose="02020603050405020304" pitchFamily="18" charset="0"/>
              </a:rPr>
              <a:t>أولاً: </a:t>
            </a:r>
            <a:r>
              <a:rPr lang="ar-SA" sz="3200" b="1" dirty="0">
                <a:solidFill>
                  <a:schemeClr val="bg1"/>
                </a:solidFill>
              </a:rPr>
              <a:t>مؤشرات جسدية</a:t>
            </a:r>
            <a:endParaRPr lang="en-US" sz="3200" dirty="0">
              <a:solidFill>
                <a:schemeClr val="bg1"/>
              </a:solidFill>
            </a:endParaRPr>
          </a:p>
          <a:p>
            <a:pPr algn="r" rtl="1"/>
            <a:endParaRPr lang="x-none" sz="3200" dirty="0">
              <a:solidFill>
                <a:schemeClr val="bg1"/>
              </a:solidFill>
            </a:endParaRPr>
          </a:p>
        </p:txBody>
      </p:sp>
      <p:sp>
        <p:nvSpPr>
          <p:cNvPr id="3" name="Rectangle 2"/>
          <p:cNvSpPr/>
          <p:nvPr/>
        </p:nvSpPr>
        <p:spPr>
          <a:xfrm>
            <a:off x="4793672" y="1855922"/>
            <a:ext cx="6096000" cy="2793842"/>
          </a:xfrm>
          <a:prstGeom prst="rect">
            <a:avLst/>
          </a:prstGeom>
        </p:spPr>
        <p:txBody>
          <a:bodyPr>
            <a:spAutoFit/>
          </a:bodyPr>
          <a:lstStyle/>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التبول اللاإرادي.</a:t>
            </a:r>
            <a:endParaRPr lang="en-US" sz="2400" dirty="0">
              <a:latin typeface="Times New Roman" panose="02020603050405020304" pitchFamily="18" charset="0"/>
              <a:cs typeface="Times New Roman" panose="02020603050405020304" pitchFamily="18" charset="0"/>
            </a:endParaRP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الأرق وقلة النوم.</a:t>
            </a:r>
            <a:endParaRPr lang="en-US" sz="2400" dirty="0">
              <a:latin typeface="Times New Roman" panose="02020603050405020304" pitchFamily="18" charset="0"/>
              <a:cs typeface="Times New Roman" panose="02020603050405020304" pitchFamily="18" charset="0"/>
            </a:endParaRP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أمراض جنسية معدية.</a:t>
            </a:r>
            <a:endParaRPr lang="en-US" sz="2400" dirty="0">
              <a:latin typeface="Times New Roman" panose="02020603050405020304" pitchFamily="18" charset="0"/>
              <a:cs typeface="Times New Roman" panose="02020603050405020304" pitchFamily="18" charset="0"/>
            </a:endParaRP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صعوبة في التبول والتبرز.</a:t>
            </a:r>
            <a:endParaRPr lang="en-US" sz="2400" dirty="0">
              <a:latin typeface="Times New Roman" panose="02020603050405020304" pitchFamily="18" charset="0"/>
              <a:cs typeface="Times New Roman" panose="02020603050405020304" pitchFamily="18" charset="0"/>
            </a:endParaRP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صعوبة في الجلوس والمشي.</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67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5116AB-2C6B-204B-B0AA-005B19D5BBAF}"/>
              </a:ext>
            </a:extLst>
          </p:cNvPr>
          <p:cNvSpPr/>
          <p:nvPr/>
        </p:nvSpPr>
        <p:spPr>
          <a:xfrm>
            <a:off x="3638734" y="289099"/>
            <a:ext cx="2983509" cy="584775"/>
          </a:xfrm>
          <a:prstGeom prst="rect">
            <a:avLst/>
          </a:prstGeom>
        </p:spPr>
        <p:txBody>
          <a:bodyPr wrap="none">
            <a:spAutoFit/>
          </a:bodyPr>
          <a:lstStyle/>
          <a:p>
            <a:pPr rtl="1"/>
            <a:r>
              <a:rPr lang="ar-SA" sz="3200" b="1" dirty="0">
                <a:solidFill>
                  <a:schemeClr val="bg1"/>
                </a:solidFill>
                <a:cs typeface="Times New Roman" panose="02020603050405020304" pitchFamily="18" charset="0"/>
              </a:rPr>
              <a:t>ثانياً: </a:t>
            </a:r>
            <a:r>
              <a:rPr lang="ar-SA" sz="3200" b="1" dirty="0">
                <a:solidFill>
                  <a:schemeClr val="bg1"/>
                </a:solidFill>
              </a:rPr>
              <a:t>مؤشرات نفسية</a:t>
            </a:r>
            <a:endParaRPr lang="en-US" sz="3200" dirty="0">
              <a:solidFill>
                <a:schemeClr val="bg1"/>
              </a:solidFill>
            </a:endParaRPr>
          </a:p>
        </p:txBody>
      </p:sp>
      <p:sp>
        <p:nvSpPr>
          <p:cNvPr id="3" name="Rectangle 2"/>
          <p:cNvSpPr/>
          <p:nvPr/>
        </p:nvSpPr>
        <p:spPr>
          <a:xfrm>
            <a:off x="1132609" y="1866312"/>
            <a:ext cx="10266217" cy="2308324"/>
          </a:xfrm>
          <a:prstGeom prst="rect">
            <a:avLst/>
          </a:prstGeom>
        </p:spPr>
        <p:txBody>
          <a:bodyPr wrap="square">
            <a:spAutoFit/>
          </a:bodyPr>
          <a:lstStyle/>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انخفاض واضح في معنويات الطفل</a:t>
            </a:r>
            <a:r>
              <a:rPr lang="en-US" sz="2400" dirty="0">
                <a:latin typeface="Times New Roman" panose="02020603050405020304" pitchFamily="18" charset="0"/>
                <a:cs typeface="Times New Roman" panose="02020603050405020304" pitchFamily="18" charset="0"/>
              </a:rPr>
              <a:t>.</a:t>
            </a: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الشعور بعدم الارتياح أو رفض العواطف الأبوية التقليدية.</a:t>
            </a:r>
            <a:endParaRPr lang="en-US" sz="2400" dirty="0">
              <a:latin typeface="Times New Roman" panose="02020603050405020304" pitchFamily="18" charset="0"/>
              <a:cs typeface="Times New Roman" panose="02020603050405020304" pitchFamily="18" charset="0"/>
            </a:endParaRP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مشاكل النوم على اختلافها</a:t>
            </a:r>
            <a:r>
              <a:rPr lang="en-US" sz="2400" dirty="0">
                <a:latin typeface="Times New Roman" panose="02020603050405020304" pitchFamily="18" charset="0"/>
                <a:cs typeface="Times New Roman" panose="02020603050405020304" pitchFamily="18" charset="0"/>
              </a:rPr>
              <a:t>.</a:t>
            </a: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التصرفات التي تنم عن نكوص</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81419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5116AB-2C6B-204B-B0AA-005B19D5BBAF}"/>
              </a:ext>
            </a:extLst>
          </p:cNvPr>
          <p:cNvSpPr/>
          <p:nvPr/>
        </p:nvSpPr>
        <p:spPr>
          <a:xfrm>
            <a:off x="3638734" y="289099"/>
            <a:ext cx="3209533" cy="584775"/>
          </a:xfrm>
          <a:prstGeom prst="rect">
            <a:avLst/>
          </a:prstGeom>
        </p:spPr>
        <p:txBody>
          <a:bodyPr wrap="none">
            <a:spAutoFit/>
          </a:bodyPr>
          <a:lstStyle/>
          <a:p>
            <a:pPr rtl="1"/>
            <a:r>
              <a:rPr lang="ar-SA" sz="3200" b="1" dirty="0">
                <a:solidFill>
                  <a:schemeClr val="bg1"/>
                </a:solidFill>
                <a:cs typeface="Times New Roman" panose="02020603050405020304" pitchFamily="18" charset="0"/>
              </a:rPr>
              <a:t>ثالثاً: </a:t>
            </a:r>
            <a:r>
              <a:rPr lang="ar-SA" sz="3200" b="1" dirty="0">
                <a:solidFill>
                  <a:schemeClr val="bg1"/>
                </a:solidFill>
              </a:rPr>
              <a:t>مؤشرات سلوكية</a:t>
            </a:r>
            <a:endParaRPr lang="en-US" sz="3200" dirty="0">
              <a:solidFill>
                <a:schemeClr val="bg1"/>
              </a:solidFill>
            </a:endParaRPr>
          </a:p>
        </p:txBody>
      </p:sp>
      <p:sp>
        <p:nvSpPr>
          <p:cNvPr id="3" name="Rectangle 2"/>
          <p:cNvSpPr/>
          <p:nvPr/>
        </p:nvSpPr>
        <p:spPr>
          <a:xfrm>
            <a:off x="1132609" y="1866312"/>
            <a:ext cx="10266217" cy="2793842"/>
          </a:xfrm>
          <a:prstGeom prst="rect">
            <a:avLst/>
          </a:prstGeom>
        </p:spPr>
        <p:txBody>
          <a:bodyPr wrap="square">
            <a:spAutoFit/>
          </a:bodyPr>
          <a:lstStyle/>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الإدمان على الكحول والمخدرات</a:t>
            </a:r>
            <a:r>
              <a:rPr lang="en-US" sz="2400" dirty="0">
                <a:latin typeface="Times New Roman" panose="02020603050405020304" pitchFamily="18" charset="0"/>
                <a:cs typeface="Times New Roman" panose="02020603050405020304" pitchFamily="18" charset="0"/>
              </a:rPr>
              <a:t>.</a:t>
            </a: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مشاكل في وضع حدود مع الآخرين.</a:t>
            </a:r>
            <a:endParaRPr lang="en-US" sz="2400" dirty="0">
              <a:latin typeface="Times New Roman" panose="02020603050405020304" pitchFamily="18" charset="0"/>
              <a:cs typeface="Times New Roman" panose="02020603050405020304" pitchFamily="18" charset="0"/>
            </a:endParaRP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مشاهدة الطفل لصور أو أفلام إباحية</a:t>
            </a:r>
            <a:r>
              <a:rPr lang="en-US" sz="2400" dirty="0">
                <a:latin typeface="Times New Roman" panose="02020603050405020304" pitchFamily="18" charset="0"/>
                <a:cs typeface="Times New Roman" panose="02020603050405020304" pitchFamily="18" charset="0"/>
              </a:rPr>
              <a:t>.</a:t>
            </a: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المشاكل الدراسية المفاجئة وتشتت الانتباه.</a:t>
            </a:r>
            <a:endParaRPr lang="en-US" sz="2400" dirty="0">
              <a:latin typeface="Times New Roman" panose="02020603050405020304" pitchFamily="18" charset="0"/>
              <a:cs typeface="Times New Roman" panose="02020603050405020304" pitchFamily="18" charset="0"/>
            </a:endParaRP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ممارسة الطفل لسلوكيات جنسية مع آخرين</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03854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1" y="1921984"/>
            <a:ext cx="9621982" cy="2831544"/>
          </a:xfrm>
          <a:prstGeom prst="rect">
            <a:avLst/>
          </a:prstGeom>
        </p:spPr>
        <p:txBody>
          <a:bodyPr wrap="square">
            <a:spAutoFit/>
          </a:bodyPr>
          <a:lstStyle/>
          <a:p>
            <a:pPr marL="342900" marR="0" lvl="0" indent="-342900" algn="r" rtl="1">
              <a:lnSpc>
                <a:spcPct val="115000"/>
              </a:lnSpc>
              <a:spcBef>
                <a:spcPts val="1200"/>
              </a:spcBef>
              <a:spcAft>
                <a:spcPts val="0"/>
              </a:spcAft>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الفترة الزمنية التي تم فيها الاعتداء.</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r" rtl="1">
              <a:lnSpc>
                <a:spcPct val="115000"/>
              </a:lnSpc>
              <a:spcBef>
                <a:spcPts val="1200"/>
              </a:spcBef>
              <a:spcAft>
                <a:spcPts val="0"/>
              </a:spcAft>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نسبة الألم المصاحب للاعتداء (كمثال: استخدام المعتدي سلاح أو إجبار الطفل بطريقة وحشية).</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r" rtl="1">
              <a:lnSpc>
                <a:spcPct val="115000"/>
              </a:lnSpc>
              <a:spcBef>
                <a:spcPts val="1200"/>
              </a:spcBef>
              <a:spcAft>
                <a:spcPts val="0"/>
              </a:spcAft>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علاقة الطفل بالمعتدي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r" rtl="1">
              <a:lnSpc>
                <a:spcPct val="115000"/>
              </a:lnSpc>
              <a:spcBef>
                <a:spcPts val="1200"/>
              </a:spcBef>
              <a:spcAft>
                <a:spcPts val="0"/>
              </a:spcAft>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مدى الإحساس بالذنب المصاحب للاعتداء.</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r" rtl="1">
              <a:lnSpc>
                <a:spcPct val="115000"/>
              </a:lnSpc>
              <a:spcBef>
                <a:spcPts val="1200"/>
              </a:spcBef>
              <a:spcAft>
                <a:spcPts val="0"/>
              </a:spcAft>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مدى الدعم المعنوي الذي يتلقاه الطفل.</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281807" y="168624"/>
            <a:ext cx="6806672" cy="584775"/>
          </a:xfrm>
          <a:prstGeom prst="rect">
            <a:avLst/>
          </a:prstGeom>
        </p:spPr>
        <p:txBody>
          <a:bodyPr wrap="none">
            <a:spAutoFit/>
          </a:bodyPr>
          <a:lstStyle/>
          <a:p>
            <a:r>
              <a:rPr lang="ar-SA" sz="3200" b="1" dirty="0">
                <a:solidFill>
                  <a:schemeClr val="bg1"/>
                </a:solidFill>
                <a:ea typeface="Calibri" panose="020F0502020204030204" pitchFamily="34" charset="0"/>
                <a:cs typeface="Times New Roman" panose="02020603050405020304" pitchFamily="18" charset="0"/>
              </a:rPr>
              <a:t>عوامل تؤثر على ردة فعل الطفل المتعرض للتحرش</a:t>
            </a:r>
            <a:endParaRPr lang="en-US" sz="3200" b="1" dirty="0">
              <a:solidFill>
                <a:schemeClr val="bg1"/>
              </a:solidFill>
            </a:endParaRPr>
          </a:p>
        </p:txBody>
      </p:sp>
    </p:spTree>
    <p:extLst>
      <p:ext uri="{BB962C8B-B14F-4D97-AF65-F5344CB8AC3E}">
        <p14:creationId xmlns:p14="http://schemas.microsoft.com/office/powerpoint/2010/main" val="419584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9082" y="3222586"/>
            <a:ext cx="9645589" cy="769441"/>
          </a:xfrm>
          <a:prstGeom prst="rect">
            <a:avLst/>
          </a:prstGeom>
        </p:spPr>
        <p:txBody>
          <a:bodyPr wrap="none">
            <a:spAutoFit/>
          </a:bodyPr>
          <a:lstStyle/>
          <a:p>
            <a:pPr algn="ctr"/>
            <a:r>
              <a:rPr lang="ar-SA" sz="4400" b="1" dirty="0">
                <a:ea typeface="Calibri" panose="020F0502020204030204" pitchFamily="34" charset="0"/>
                <a:cs typeface="Times New Roman" panose="02020603050405020304" pitchFamily="18" charset="0"/>
              </a:rPr>
              <a:t>السلوكيات المتوقعة عند تعرض الطفل للعنف الجنسي</a:t>
            </a:r>
            <a:endParaRPr lang="en-US" sz="4400" dirty="0"/>
          </a:p>
        </p:txBody>
      </p:sp>
    </p:spTree>
    <p:extLst>
      <p:ext uri="{BB962C8B-B14F-4D97-AF65-F5344CB8AC3E}">
        <p14:creationId xmlns:p14="http://schemas.microsoft.com/office/powerpoint/2010/main" val="3957517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562" y="168632"/>
            <a:ext cx="5344733" cy="622799"/>
          </a:xfrm>
          <a:prstGeom prst="rect">
            <a:avLst/>
          </a:prstGeom>
        </p:spPr>
        <p:txBody>
          <a:bodyPr wrap="none">
            <a:spAutoFit/>
          </a:bodyPr>
          <a:lstStyle/>
          <a:p>
            <a:pPr algn="r" rtl="1">
              <a:lnSpc>
                <a:spcPct val="115000"/>
              </a:lnSpc>
              <a:spcAft>
                <a:spcPts val="1000"/>
              </a:spcAft>
            </a:pPr>
            <a:r>
              <a:rPr lang="ar-SA"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مرحلة ما قبل الدراسة (سنة إلى سنتان)</a:t>
            </a:r>
            <a:endParaRPr lang="en-US"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050" name="Content Placeholder 3"/>
          <p:cNvPicPr>
            <a:picLocks noGrp="1" noChangeArrowheads="1"/>
          </p:cNvPicPr>
          <p:nvPr/>
        </p:nvPicPr>
        <p:blipFill>
          <a:blip r:embed="rId2">
            <a:extLst>
              <a:ext uri="{28A0092B-C50C-407E-A947-70E740481C1C}">
                <a14:useLocalDpi xmlns:a14="http://schemas.microsoft.com/office/drawing/2010/main" val="0"/>
              </a:ext>
            </a:extLst>
          </a:blip>
          <a:srcRect l="10405" t="8015" r="6161" b="529"/>
          <a:stretch>
            <a:fillRect/>
          </a:stretch>
        </p:blipFill>
        <p:spPr bwMode="auto">
          <a:xfrm>
            <a:off x="2612881" y="1178936"/>
            <a:ext cx="6385646" cy="54920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857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6540" y="168631"/>
            <a:ext cx="6556603" cy="622799"/>
          </a:xfrm>
          <a:prstGeom prst="rect">
            <a:avLst/>
          </a:prstGeom>
        </p:spPr>
        <p:txBody>
          <a:bodyPr wrap="none">
            <a:spAutoFit/>
          </a:bodyPr>
          <a:lstStyle/>
          <a:p>
            <a:pPr algn="r" rtl="1">
              <a:lnSpc>
                <a:spcPct val="115000"/>
              </a:lnSpc>
              <a:spcAft>
                <a:spcPts val="1000"/>
              </a:spcAft>
            </a:pPr>
            <a:r>
              <a:rPr lang="ar-SA"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مرحلة الطفولة المبكرة (3 سنوات إلى 7 سنوات)</a:t>
            </a:r>
            <a:endParaRPr lang="en-US"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074" name="Content Placeholder 5"/>
          <p:cNvPicPr>
            <a:picLocks noGrp="1" noChangeArrowheads="1"/>
          </p:cNvPicPr>
          <p:nvPr/>
        </p:nvPicPr>
        <p:blipFill>
          <a:blip r:embed="rId2">
            <a:extLst>
              <a:ext uri="{28A0092B-C50C-407E-A947-70E740481C1C}">
                <a14:useLocalDpi xmlns:a14="http://schemas.microsoft.com/office/drawing/2010/main" val="0"/>
              </a:ext>
            </a:extLst>
          </a:blip>
          <a:srcRect l="2779" t="7899" r="6879"/>
          <a:stretch>
            <a:fillRect/>
          </a:stretch>
        </p:blipFill>
        <p:spPr bwMode="auto">
          <a:xfrm>
            <a:off x="2702291" y="1049482"/>
            <a:ext cx="6909300" cy="563172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555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1737" y="230977"/>
            <a:ext cx="6902852" cy="622799"/>
          </a:xfrm>
          <a:prstGeom prst="rect">
            <a:avLst/>
          </a:prstGeom>
        </p:spPr>
        <p:txBody>
          <a:bodyPr wrap="none">
            <a:spAutoFit/>
          </a:bodyPr>
          <a:lstStyle/>
          <a:p>
            <a:pPr algn="r" rtl="1">
              <a:lnSpc>
                <a:spcPct val="115000"/>
              </a:lnSpc>
              <a:spcAft>
                <a:spcPts val="1000"/>
              </a:spcAft>
            </a:pPr>
            <a:r>
              <a:rPr lang="ar-SA"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مرحلة الطفولة المتأخرة (8 سنوات إلى 11 سنوات)</a:t>
            </a:r>
            <a:endParaRPr lang="en-US"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098" name="Content Placeholder 7"/>
          <p:cNvPicPr>
            <a:picLocks noGrp="1" noChangeArrowheads="1"/>
          </p:cNvPicPr>
          <p:nvPr/>
        </p:nvPicPr>
        <p:blipFill>
          <a:blip r:embed="rId2">
            <a:extLst>
              <a:ext uri="{28A0092B-C50C-407E-A947-70E740481C1C}">
                <a14:useLocalDpi xmlns:a14="http://schemas.microsoft.com/office/drawing/2010/main" val="0"/>
              </a:ext>
            </a:extLst>
          </a:blip>
          <a:srcRect l="8223" t="3435" r="7996" b="3682"/>
          <a:stretch>
            <a:fillRect/>
          </a:stretch>
        </p:blipFill>
        <p:spPr bwMode="auto">
          <a:xfrm>
            <a:off x="2560925" y="1091045"/>
            <a:ext cx="6666201" cy="55396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503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4910" y="230977"/>
            <a:ext cx="5319085" cy="622799"/>
          </a:xfrm>
          <a:prstGeom prst="rect">
            <a:avLst/>
          </a:prstGeom>
        </p:spPr>
        <p:txBody>
          <a:bodyPr wrap="none">
            <a:spAutoFit/>
          </a:bodyPr>
          <a:lstStyle/>
          <a:p>
            <a:pPr algn="r" rtl="1">
              <a:lnSpc>
                <a:spcPct val="115000"/>
              </a:lnSpc>
              <a:spcAft>
                <a:spcPts val="1000"/>
              </a:spcAft>
            </a:pPr>
            <a:r>
              <a:rPr lang="ar-SA"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مرحلة المراهقة (12 سنة إلى 18 سنة)</a:t>
            </a:r>
            <a:endParaRPr lang="en-US"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122" name="Content Placeholder 13"/>
          <p:cNvPicPr>
            <a:picLocks noGrp="1" noChangeArrowheads="1"/>
          </p:cNvPicPr>
          <p:nvPr/>
        </p:nvPicPr>
        <p:blipFill>
          <a:blip r:embed="rId2">
            <a:extLst>
              <a:ext uri="{28A0092B-C50C-407E-A947-70E740481C1C}">
                <a14:useLocalDpi xmlns:a14="http://schemas.microsoft.com/office/drawing/2010/main" val="0"/>
              </a:ext>
            </a:extLst>
          </a:blip>
          <a:srcRect l="14203" t="5537" r="13455"/>
          <a:stretch>
            <a:fillRect/>
          </a:stretch>
        </p:blipFill>
        <p:spPr bwMode="auto">
          <a:xfrm>
            <a:off x="2594910" y="1059874"/>
            <a:ext cx="7671308" cy="5533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027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B0DE5E-08C5-F74A-976A-351182D4B1ED}"/>
              </a:ext>
            </a:extLst>
          </p:cNvPr>
          <p:cNvSpPr txBox="1"/>
          <p:nvPr/>
        </p:nvSpPr>
        <p:spPr>
          <a:xfrm>
            <a:off x="4401002" y="3215729"/>
            <a:ext cx="2475358" cy="769441"/>
          </a:xfrm>
          <a:prstGeom prst="rect">
            <a:avLst/>
          </a:prstGeom>
          <a:noFill/>
        </p:spPr>
        <p:txBody>
          <a:bodyPr wrap="none" rtlCol="0">
            <a:spAutoFit/>
          </a:bodyPr>
          <a:lstStyle/>
          <a:p>
            <a:pPr algn="ctr"/>
            <a:r>
              <a:rPr lang="ar-SA" sz="4400" b="1" dirty="0">
                <a:latin typeface="Times New Roman" panose="02020603050405020304" pitchFamily="18" charset="0"/>
                <a:cs typeface="Times New Roman" panose="02020603050405020304" pitchFamily="18" charset="0"/>
              </a:rPr>
              <a:t>التقييم القبلي</a:t>
            </a:r>
            <a:endParaRPr lang="x-none"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675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2927" y="3222586"/>
            <a:ext cx="1697902" cy="769441"/>
          </a:xfrm>
          <a:prstGeom prst="rect">
            <a:avLst/>
          </a:prstGeom>
        </p:spPr>
        <p:txBody>
          <a:bodyPr wrap="none">
            <a:spAutoFit/>
          </a:bodyPr>
          <a:lstStyle/>
          <a:p>
            <a:pPr algn="ctr"/>
            <a:r>
              <a:rPr lang="ar-SA" sz="4400" b="1" dirty="0">
                <a:ea typeface="Calibri" panose="020F0502020204030204" pitchFamily="34" charset="0"/>
                <a:cs typeface="Times New Roman" panose="02020603050405020304" pitchFamily="18" charset="0"/>
              </a:rPr>
              <a:t>استراحة</a:t>
            </a:r>
            <a:endParaRPr lang="en-US" sz="4400" dirty="0"/>
          </a:p>
        </p:txBody>
      </p:sp>
    </p:spTree>
    <p:extLst>
      <p:ext uri="{BB962C8B-B14F-4D97-AF65-F5344CB8AC3E}">
        <p14:creationId xmlns:p14="http://schemas.microsoft.com/office/powerpoint/2010/main" val="3007434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0856" y="3181988"/>
            <a:ext cx="6934912" cy="769441"/>
          </a:xfrm>
          <a:prstGeom prst="rect">
            <a:avLst/>
          </a:prstGeom>
        </p:spPr>
        <p:txBody>
          <a:bodyPr wrap="none">
            <a:spAutoFit/>
          </a:bodyPr>
          <a:lstStyle/>
          <a:p>
            <a:r>
              <a:rPr lang="ar-SA" sz="4400" b="1" dirty="0">
                <a:latin typeface="Times New Roman" panose="02020603050405020304" pitchFamily="18" charset="0"/>
                <a:ea typeface="Arial Unicode MS" panose="020B0604020202020204" pitchFamily="34" charset="-128"/>
                <a:cs typeface="Times New Roman" panose="02020603050405020304" pitchFamily="18" charset="0"/>
              </a:rPr>
              <a:t>الوقاية من العنف الجنسي ضد الأطفال</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9226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2818" y="376443"/>
            <a:ext cx="6341801" cy="461665"/>
          </a:xfrm>
          <a:prstGeom prst="rect">
            <a:avLst/>
          </a:prstGeom>
        </p:spPr>
        <p:txBody>
          <a:bodyPr wrap="none">
            <a:spAutoFit/>
          </a:bodyPr>
          <a:lstStyle/>
          <a:p>
            <a:pPr algn="ctr"/>
            <a:r>
              <a:rPr lang="ar-SA"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توعيه الأطفال عن حقوقهم الأساسية للحصول على بيئة صحية </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13263" y="1793301"/>
            <a:ext cx="8728364" cy="2241960"/>
          </a:xfrm>
          <a:prstGeom prst="rect">
            <a:avLst/>
          </a:prstGeom>
        </p:spPr>
        <p:txBody>
          <a:bodyPr wrap="square">
            <a:spAutoFit/>
          </a:bodyPr>
          <a:lstStyle/>
          <a:p>
            <a:pPr marL="342900" marR="0" lvl="0" indent="-342900" algn="justLow" rtl="1">
              <a:lnSpc>
                <a:spcPct val="150000"/>
              </a:lnSpc>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الحق في الحياة.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Low" rtl="1">
              <a:lnSpc>
                <a:spcPct val="150000"/>
              </a:lnSpc>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الحق في النجاة من المخاطر والحياة في بيئة امنة.</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Low" rtl="1">
              <a:lnSpc>
                <a:spcPct val="150000"/>
              </a:lnSpc>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الحق في النمو والتطور.</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Low" rtl="1">
              <a:lnSpc>
                <a:spcPct val="150000"/>
              </a:lnSpc>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الحق في الوقاية من الإيذاء والتحرش وسوء الاستغلال.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219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0741" y="293315"/>
            <a:ext cx="6736139" cy="461665"/>
          </a:xfrm>
          <a:prstGeom prst="rect">
            <a:avLst/>
          </a:prstGeom>
        </p:spPr>
        <p:txBody>
          <a:bodyPr wrap="none">
            <a:spAutoFit/>
          </a:bodyPr>
          <a:lstStyle/>
          <a:p>
            <a:r>
              <a:rPr lang="ar-SA"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نصائح تساعد الأهل على تنمية الحوار الجنسي الصحيح مع أطفالهم</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90946" y="1194654"/>
            <a:ext cx="10879282" cy="5309146"/>
          </a:xfrm>
          <a:prstGeom prst="rect">
            <a:avLst/>
          </a:prstGeom>
        </p:spPr>
        <p:txBody>
          <a:bodyPr wrap="square">
            <a:spAutoFit/>
          </a:bodyPr>
          <a:lstStyle/>
          <a:p>
            <a:pPr marL="342900" marR="142875" lvl="0" indent="-342900" algn="just" rtl="1">
              <a:lnSpc>
                <a:spcPct val="150000"/>
              </a:lnSpc>
              <a:spcBef>
                <a:spcPts val="0"/>
              </a:spcBef>
              <a:spcAft>
                <a:spcPts val="900"/>
              </a:spcAft>
              <a:buSzPts val="1000"/>
              <a:buFont typeface="Arial" panose="020B0604020202020204" pitchFamily="34" charset="0"/>
              <a:buChar char="•"/>
              <a:tabLst>
                <a:tab pos="-97790" algn="l"/>
              </a:tabLst>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ابتداءً من مرحلة الرضاعة، على الأهل استخدام الأسماء الصحيحة لأجزاء الجسم حتى لا يحرج الطفل في كبره عند استخدام هذه المصطلحات</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142875" lvl="0" indent="-342900" algn="just" rtl="1">
              <a:lnSpc>
                <a:spcPct val="150000"/>
              </a:lnSpc>
              <a:spcBef>
                <a:spcPts val="0"/>
              </a:spcBef>
              <a:spcAft>
                <a:spcPts val="900"/>
              </a:spcAft>
              <a:buSzPts val="1000"/>
              <a:buFont typeface="Arial" panose="020B0604020202020204" pitchFamily="34" charset="0"/>
              <a:buChar char="•"/>
              <a:tabLst>
                <a:tab pos="457200" algn="l"/>
              </a:tabLst>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التحدث مع الطفل عن الثقافة الجنسية وتعليمهم المبادئ والقيم التي يحملها الأب والأم؛ لتجنب تلقي الطفل لرسائل ومفاهيم غير سوية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يحبذ إضافة نوع من الفكاهة عند التحدث في المواضيع الحساسة ويمكن استخدام الألعاب كطريقة لإبعاد التركيز على الأب والأم</a:t>
            </a:r>
            <a:r>
              <a:rPr lang="en-US" sz="2400" dirty="0">
                <a:latin typeface="Times New Roman" panose="02020603050405020304" pitchFamily="18" charset="0"/>
                <a:cs typeface="Times New Roman" panose="02020603050405020304" pitchFamily="18" charset="0"/>
              </a:rPr>
              <a:t>.</a:t>
            </a:r>
          </a:p>
          <a:p>
            <a:pPr marL="342900" lvl="0" indent="-342900" algn="r" rtl="1">
              <a:lnSpc>
                <a:spcPct val="150000"/>
              </a:lnSpc>
              <a:buFont typeface="Arial" panose="020B0604020202020204" pitchFamily="34" charset="0"/>
              <a:buChar char="•"/>
            </a:pPr>
            <a:r>
              <a:rPr lang="ar-SA" sz="2400" dirty="0">
                <a:latin typeface="Times New Roman" panose="02020603050405020304" pitchFamily="18" charset="0"/>
                <a:cs typeface="Times New Roman" panose="02020603050405020304" pitchFamily="18" charset="0"/>
              </a:rPr>
              <a:t>يجب على الأهل تثقيف أبناءهم عن أساسيات الثقافة الجنسية. يمكن الاستعانة بشخص متخصص للتحدث مع الطفل</a:t>
            </a:r>
            <a:r>
              <a:rPr lang="en-US" sz="2400" dirty="0">
                <a:latin typeface="Times New Roman" panose="02020603050405020304" pitchFamily="18" charset="0"/>
                <a:cs typeface="Times New Roman" panose="02020603050405020304" pitchFamily="18" charset="0"/>
              </a:rPr>
              <a:t>.</a:t>
            </a:r>
          </a:p>
          <a:p>
            <a:pPr marL="342900" marR="142875" lvl="0" indent="-342900" algn="r" rtl="1">
              <a:lnSpc>
                <a:spcPct val="150000"/>
              </a:lnSpc>
              <a:spcBef>
                <a:spcPts val="0"/>
              </a:spcBef>
              <a:spcAft>
                <a:spcPts val="900"/>
              </a:spcAft>
              <a:buSzPts val="1000"/>
              <a:buFont typeface="Arial" panose="020B0604020202020204" pitchFamily="34" charset="0"/>
              <a:buChar char="•"/>
              <a:tabLst>
                <a:tab pos="457200"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3144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8362" y="220579"/>
            <a:ext cx="7069564" cy="584775"/>
          </a:xfrm>
          <a:prstGeom prst="rect">
            <a:avLst/>
          </a:prstGeom>
        </p:spPr>
        <p:txBody>
          <a:bodyPr wrap="none">
            <a:spAutoFit/>
          </a:bodyPr>
          <a:lstStyle/>
          <a:p>
            <a:r>
              <a:rPr lang="ar-SA"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نصائح عامة للآباء لوقاية أطفالهم من العنف الجنسي</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893619" y="1225598"/>
            <a:ext cx="10207407" cy="3762568"/>
          </a:xfrm>
          <a:prstGeom prst="rect">
            <a:avLst/>
          </a:prstGeom>
        </p:spPr>
        <p:txBody>
          <a:bodyPr wrap="square">
            <a:spAutoFit/>
          </a:bodyPr>
          <a:lstStyle/>
          <a:p>
            <a:pPr marL="342900" marR="142875" lvl="0" indent="-342900" algn="just" rtl="1">
              <a:lnSpc>
                <a:spcPct val="150000"/>
              </a:lnSpc>
              <a:spcBef>
                <a:spcPts val="0"/>
              </a:spcBef>
              <a:spcAft>
                <a:spcPts val="900"/>
              </a:spcAft>
              <a:buSzPts val="1000"/>
              <a:buFont typeface="Symbol" panose="05050102010706020507" pitchFamily="18" charset="2"/>
              <a:buChar char=""/>
              <a:tabLst>
                <a:tab pos="457200" algn="l"/>
              </a:tabLst>
            </a:pPr>
            <a:r>
              <a:rPr lang="ar-SA" sz="2400" dirty="0">
                <a:latin typeface="Calibri" panose="020F0502020204030204" pitchFamily="34" charset="0"/>
                <a:ea typeface="Times New Roman" panose="02020603050405020304" pitchFamily="18" charset="0"/>
                <a:cs typeface="Times New Roman" panose="02020603050405020304" pitchFamily="18" charset="0"/>
              </a:rPr>
              <a:t>اعلم/ اعلمي أن الطفل لا يستطيع حماية نفسه من العنف ولا يمكن أن يفصح عن العنف بسهولة</a:t>
            </a:r>
            <a:r>
              <a:rPr lang="en-US" sz="2400" dirty="0">
                <a:latin typeface="Times New Roman" panose="02020603050405020304" pitchFamily="18" charset="0"/>
                <a:ea typeface="Times New Roman" panose="02020603050405020304" pitchFamily="18" charset="0"/>
                <a:cs typeface="Arial" panose="020B060402020202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142875" lvl="0" indent="-342900" algn="just" rtl="1">
              <a:lnSpc>
                <a:spcPct val="150000"/>
              </a:lnSpc>
              <a:spcBef>
                <a:spcPts val="0"/>
              </a:spcBef>
              <a:spcAft>
                <a:spcPts val="900"/>
              </a:spcAft>
              <a:buSzPts val="1000"/>
              <a:buFont typeface="Symbol" panose="05050102010706020507" pitchFamily="18" charset="2"/>
              <a:buChar char=""/>
              <a:tabLst>
                <a:tab pos="457200" algn="l"/>
              </a:tabLst>
            </a:pPr>
            <a:r>
              <a:rPr lang="ar-SA" sz="2400" dirty="0">
                <a:latin typeface="Calibri" panose="020F0502020204030204" pitchFamily="34" charset="0"/>
                <a:ea typeface="Times New Roman" panose="02020603050405020304" pitchFamily="18" charset="0"/>
                <a:cs typeface="Times New Roman" panose="02020603050405020304" pitchFamily="18" charset="0"/>
              </a:rPr>
              <a:t>أنصت، صَدق، وثق بأن طفلك لن يكذب بشأن تعرضه للعنف الجنسي وذلك لأن الأطفال لا يكذبون بشأن العنف الجنسي خاصة لعدم قدرتهم على التخيل</a:t>
            </a:r>
            <a:r>
              <a:rPr lang="en-US" sz="2400" dirty="0">
                <a:latin typeface="Times New Roman" panose="02020603050405020304" pitchFamily="18" charset="0"/>
                <a:ea typeface="Times New Roman" panose="02020603050405020304" pitchFamily="18" charset="0"/>
                <a:cs typeface="Arial" panose="020B060402020202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142875" lvl="0" indent="-342900" algn="just" rtl="1">
              <a:lnSpc>
                <a:spcPct val="150000"/>
              </a:lnSpc>
              <a:spcBef>
                <a:spcPts val="0"/>
              </a:spcBef>
              <a:spcAft>
                <a:spcPts val="900"/>
              </a:spcAft>
              <a:buSzPts val="1000"/>
              <a:buFont typeface="Symbol" panose="05050102010706020507" pitchFamily="18" charset="2"/>
              <a:buChar char=""/>
              <a:tabLst>
                <a:tab pos="457200" algn="l"/>
              </a:tabLst>
            </a:pPr>
            <a:r>
              <a:rPr lang="ar-SA" sz="2400" dirty="0">
                <a:latin typeface="Calibri" panose="020F0502020204030204" pitchFamily="34" charset="0"/>
                <a:ea typeface="Times New Roman" panose="02020603050405020304" pitchFamily="18" charset="0"/>
                <a:cs typeface="Times New Roman" panose="02020603050405020304" pitchFamily="18" charset="0"/>
              </a:rPr>
              <a:t>ترقب لأي علامات يمكن أن تدل على أن طفلك تعرض لعنف جنسي</a:t>
            </a:r>
            <a:r>
              <a:rPr lang="en-US" sz="2400" dirty="0">
                <a:latin typeface="Times New Roman" panose="02020603050405020304" pitchFamily="18" charset="0"/>
                <a:ea typeface="Times New Roman" panose="02020603050405020304" pitchFamily="18" charset="0"/>
                <a:cs typeface="Arial" panose="020B060402020202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142875" lvl="0" indent="-342900" algn="just" rtl="1">
              <a:lnSpc>
                <a:spcPct val="150000"/>
              </a:lnSpc>
              <a:spcBef>
                <a:spcPts val="0"/>
              </a:spcBef>
              <a:spcAft>
                <a:spcPts val="900"/>
              </a:spcAft>
              <a:buSzPts val="1000"/>
              <a:buFont typeface="Symbol" panose="05050102010706020507" pitchFamily="18" charset="2"/>
              <a:buChar char=""/>
              <a:tabLst>
                <a:tab pos="457200" algn="l"/>
              </a:tabLst>
            </a:pPr>
            <a:r>
              <a:rPr lang="ar-SA" sz="2400" dirty="0">
                <a:latin typeface="Calibri" panose="020F0502020204030204" pitchFamily="34" charset="0"/>
                <a:ea typeface="Times New Roman" panose="02020603050405020304" pitchFamily="18" charset="0"/>
                <a:cs typeface="Times New Roman" panose="02020603050405020304" pitchFamily="18" charset="0"/>
              </a:rPr>
              <a:t>اجعل/اجعلي طفلك يعلم أنه ليس من حق أي أحد أن يلمس أعضاءه/أعضاءها الخاصة، وفي حال تعرض الطفل لتلامس غير مقبول فإن الشخص المعتدي يواجه مشكلة ويجب الإبلاغ عنه</a:t>
            </a:r>
            <a:r>
              <a:rPr lang="en-US" sz="2400" dirty="0">
                <a:latin typeface="Times New Roman" panose="02020603050405020304" pitchFamily="18" charset="0"/>
                <a:ea typeface="Times New Roman" panose="02020603050405020304" pitchFamily="18"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40424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0062" y="189406"/>
            <a:ext cx="5009705" cy="584775"/>
          </a:xfrm>
          <a:prstGeom prst="rect">
            <a:avLst/>
          </a:prstGeom>
        </p:spPr>
        <p:txBody>
          <a:bodyPr wrap="none">
            <a:spAutoFit/>
          </a:bodyPr>
          <a:lstStyle/>
          <a:p>
            <a:r>
              <a:rPr lang="ar-SA" sz="3200" b="1" dirty="0">
                <a:solidFill>
                  <a:schemeClr val="bg1"/>
                </a:solidFill>
                <a:ea typeface="Times New Roman" panose="02020603050405020304" pitchFamily="18" charset="0"/>
                <a:cs typeface="Times New Roman" panose="02020603050405020304" pitchFamily="18" charset="0"/>
              </a:rPr>
              <a:t>مواصفات ممارسين التحرش الجنسي</a:t>
            </a:r>
            <a:endParaRPr lang="en-US" sz="3200" dirty="0">
              <a:solidFill>
                <a:schemeClr val="bg1"/>
              </a:solidFill>
            </a:endParaRPr>
          </a:p>
        </p:txBody>
      </p:sp>
      <p:sp>
        <p:nvSpPr>
          <p:cNvPr id="3" name="Rectangle 2"/>
          <p:cNvSpPr/>
          <p:nvPr/>
        </p:nvSpPr>
        <p:spPr>
          <a:xfrm>
            <a:off x="335941" y="1651419"/>
            <a:ext cx="11014363" cy="3208571"/>
          </a:xfrm>
          <a:prstGeom prst="rect">
            <a:avLst/>
          </a:prstGeom>
        </p:spPr>
        <p:txBody>
          <a:bodyPr wrap="square">
            <a:spAutoFit/>
          </a:bodyPr>
          <a:lstStyle/>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Calibri" panose="020F0502020204030204" pitchFamily="34" charset="0"/>
                <a:ea typeface="Times New Roman" panose="02020603050405020304" pitchFamily="18" charset="0"/>
                <a:cs typeface="Times New Roman" panose="02020603050405020304" pitchFamily="18" charset="0"/>
              </a:rPr>
              <a:t>السلوك العنيف بشكل عام.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Calibri" panose="020F0502020204030204" pitchFamily="34" charset="0"/>
                <a:ea typeface="Times New Roman" panose="02020603050405020304" pitchFamily="18" charset="0"/>
                <a:cs typeface="Times New Roman" panose="02020603050405020304" pitchFamily="18" charset="0"/>
              </a:rPr>
              <a:t>عدم القدرة على بناء علاقات حميمة.</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Calibri" panose="020F0502020204030204" pitchFamily="34" charset="0"/>
                <a:ea typeface="Times New Roman" panose="02020603050405020304" pitchFamily="18" charset="0"/>
                <a:cs typeface="Times New Roman" panose="02020603050405020304" pitchFamily="18" charset="0"/>
              </a:rPr>
              <a:t>الاشتغال العقلي الكبير بالأمور الجنسية المختلفة سواء الخيالات الجنسية أو الأنشطة والأحاديث المرتبطة بالجنس.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Calibri" panose="020F0502020204030204" pitchFamily="34" charset="0"/>
                <a:ea typeface="Times New Roman" panose="02020603050405020304" pitchFamily="18" charset="0"/>
                <a:cs typeface="Times New Roman" panose="02020603050405020304" pitchFamily="18" charset="0"/>
              </a:rPr>
              <a:t>وجود معتقدات عقلية تبرر التحرش.</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85308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8311" y="179016"/>
            <a:ext cx="5014514" cy="584775"/>
          </a:xfrm>
          <a:prstGeom prst="rect">
            <a:avLst/>
          </a:prstGeom>
        </p:spPr>
        <p:txBody>
          <a:bodyPr wrap="none">
            <a:spAutoFit/>
          </a:bodyPr>
          <a:lstStyle/>
          <a:p>
            <a:r>
              <a:rPr lang="ar-SA" sz="3200" b="1" dirty="0">
                <a:solidFill>
                  <a:schemeClr val="bg1"/>
                </a:solidFill>
                <a:ea typeface="Times New Roman" panose="02020603050405020304" pitchFamily="18" charset="0"/>
                <a:cs typeface="Times New Roman" panose="02020603050405020304" pitchFamily="18" charset="0"/>
              </a:rPr>
              <a:t>مراحل تبرير السلوك لدى المتحرشين</a:t>
            </a:r>
            <a:endParaRPr lang="en-US" sz="3200" dirty="0">
              <a:solidFill>
                <a:schemeClr val="bg1"/>
              </a:solidFill>
            </a:endParaRPr>
          </a:p>
        </p:txBody>
      </p:sp>
      <p:sp>
        <p:nvSpPr>
          <p:cNvPr id="3" name="Rectangle 2"/>
          <p:cNvSpPr/>
          <p:nvPr/>
        </p:nvSpPr>
        <p:spPr>
          <a:xfrm>
            <a:off x="187037" y="1169985"/>
            <a:ext cx="11014364" cy="4985980"/>
          </a:xfrm>
          <a:prstGeom prst="rect">
            <a:avLst/>
          </a:prstGeom>
        </p:spPr>
        <p:txBody>
          <a:bodyPr wrap="square">
            <a:spAutoFit/>
          </a:bodyPr>
          <a:lstStyle/>
          <a:p>
            <a:pPr marR="142875" algn="just" rtl="1">
              <a:lnSpc>
                <a:spcPct val="150000"/>
              </a:lnSpc>
              <a:spcAft>
                <a:spcPts val="900"/>
              </a:spcAft>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المتحرش يمر بعدة مراحل من أجل تبرير سلوك التحرش لنفسه وإظهار نفسه بمظهر الضحية، ومن النماذج التي حاولت دراسة هذه المراحل نموذج </a:t>
            </a:r>
            <a:r>
              <a:rPr lang="ar-SA" sz="2400" dirty="0" err="1">
                <a:latin typeface="Times New Roman" panose="02020603050405020304" pitchFamily="18" charset="0"/>
                <a:ea typeface="Times New Roman" panose="02020603050405020304" pitchFamily="18" charset="0"/>
                <a:cs typeface="Times New Roman" panose="02020603050405020304" pitchFamily="18" charset="0"/>
              </a:rPr>
              <a:t>فينكيلور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Finkelhor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model</a:t>
            </a:r>
            <a:r>
              <a:rPr lang="ar-SA" sz="2400" dirty="0">
                <a:latin typeface="Times New Roman" panose="02020603050405020304" pitchFamily="18" charset="0"/>
                <a:ea typeface="Times New Roman" panose="02020603050405020304" pitchFamily="18" charset="0"/>
                <a:cs typeface="Times New Roman" panose="02020603050405020304" pitchFamily="18" charset="0"/>
              </a:rPr>
              <a:t>، وتأتي أهمية دراسة مراحل تفكير المتحرش إلى أن فهمها يساعد على العمل من خلال عدة طرق لمنع وصول المتحرش المستقبلي للمرحلة التي يقرر فيها بشكل نهائي التحرش فعليًا. </a:t>
            </a:r>
            <a:r>
              <a:rPr lang="ar-SA" sz="2400" b="1" dirty="0">
                <a:latin typeface="Times New Roman" panose="02020603050405020304" pitchFamily="18" charset="0"/>
                <a:ea typeface="Times New Roman" panose="02020603050405020304" pitchFamily="18" charset="0"/>
                <a:cs typeface="Times New Roman" panose="02020603050405020304" pitchFamily="18" charset="0"/>
              </a:rPr>
              <a:t>ويشير هذا النموذج إلى أن المتحرش يمر قبل ممارسة التحرش بأربعة مراحل</a:t>
            </a:r>
            <a:r>
              <a:rPr lang="ar-SA" sz="2400" dirty="0">
                <a:latin typeface="Times New Roman" panose="02020603050405020304" pitchFamily="18" charset="0"/>
                <a:ea typeface="Times New Roman" panose="02020603050405020304" pitchFamily="18" charset="0"/>
                <a:cs typeface="Times New Roman" panose="02020603050405020304" pitchFamily="18" charset="0"/>
              </a:rPr>
              <a:t>:  </a:t>
            </a:r>
          </a:p>
          <a:p>
            <a:pPr marL="457200" marR="142875" indent="-457200" algn="just" rtl="1">
              <a:lnSpc>
                <a:spcPct val="150000"/>
              </a:lnSpc>
              <a:spcAft>
                <a:spcPts val="900"/>
              </a:spcAft>
              <a:buFont typeface="+mj-lt"/>
              <a:buAutoNum type="arabicPeriod"/>
            </a:pPr>
            <a:r>
              <a:rPr lang="ar-SA" sz="2400" dirty="0">
                <a:latin typeface="Times New Roman" panose="02020603050405020304" pitchFamily="18" charset="0"/>
                <a:cs typeface="Times New Roman" panose="02020603050405020304" pitchFamily="18" charset="0"/>
              </a:rPr>
              <a:t>مرحلة التفكير</a:t>
            </a:r>
          </a:p>
          <a:p>
            <a:pPr marL="457200" marR="142875" indent="-457200" algn="just" rtl="1">
              <a:lnSpc>
                <a:spcPct val="150000"/>
              </a:lnSpc>
              <a:spcAft>
                <a:spcPts val="900"/>
              </a:spcAft>
              <a:buFont typeface="+mj-lt"/>
              <a:buAutoNum type="arabicPeriod"/>
            </a:pPr>
            <a:r>
              <a:rPr lang="ar-SA" sz="2400" dirty="0">
                <a:latin typeface="Times New Roman" panose="02020603050405020304" pitchFamily="18" charset="0"/>
                <a:cs typeface="Times New Roman" panose="02020603050405020304" pitchFamily="18" charset="0"/>
              </a:rPr>
              <a:t>مرحلة إعطاء الإذن</a:t>
            </a:r>
          </a:p>
          <a:p>
            <a:pPr marL="457200" marR="142875" indent="-457200" algn="just" rtl="1">
              <a:lnSpc>
                <a:spcPct val="150000"/>
              </a:lnSpc>
              <a:spcAft>
                <a:spcPts val="900"/>
              </a:spcAft>
              <a:buFont typeface="+mj-lt"/>
              <a:buAutoNum type="arabicPeriod"/>
            </a:pPr>
            <a:r>
              <a:rPr lang="ar-SA" sz="2400" dirty="0">
                <a:latin typeface="Times New Roman" panose="02020603050405020304" pitchFamily="18" charset="0"/>
                <a:cs typeface="Times New Roman" panose="02020603050405020304" pitchFamily="18" charset="0"/>
              </a:rPr>
              <a:t>مرحلة انتهاز الفرصة</a:t>
            </a:r>
          </a:p>
          <a:p>
            <a:pPr marL="457200" marR="142875" indent="-457200" algn="just" rtl="1">
              <a:lnSpc>
                <a:spcPct val="150000"/>
              </a:lnSpc>
              <a:spcAft>
                <a:spcPts val="900"/>
              </a:spcAft>
              <a:buFont typeface="+mj-lt"/>
              <a:buAutoNum type="arabicPeriod"/>
            </a:pPr>
            <a:r>
              <a:rPr lang="ar-SA" sz="2400" dirty="0">
                <a:latin typeface="Times New Roman" panose="02020603050405020304" pitchFamily="18" charset="0"/>
                <a:cs typeface="Times New Roman" panose="02020603050405020304" pitchFamily="18" charset="0"/>
              </a:rPr>
              <a:t>مرحلة تجاوز مقاومة الضحية</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2272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6102" y="120158"/>
            <a:ext cx="3126177" cy="752065"/>
          </a:xfrm>
          <a:prstGeom prst="rect">
            <a:avLst/>
          </a:prstGeom>
        </p:spPr>
        <p:txBody>
          <a:bodyPr wrap="none">
            <a:spAutoFit/>
          </a:bodyPr>
          <a:lstStyle/>
          <a:p>
            <a:pPr marR="142875" algn="just" rtl="1">
              <a:lnSpc>
                <a:spcPct val="150000"/>
              </a:lnSpc>
              <a:spcAft>
                <a:spcPts val="900"/>
              </a:spcAft>
            </a:pPr>
            <a:r>
              <a:rPr lang="ar-SA" sz="32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هل في بيتك متحرش؟</a:t>
            </a:r>
            <a:endParaRPr lang="en-US"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018309" y="1171496"/>
            <a:ext cx="10185977" cy="3993401"/>
          </a:xfrm>
          <a:prstGeom prst="rect">
            <a:avLst/>
          </a:prstGeom>
        </p:spPr>
        <p:txBody>
          <a:bodyPr wrap="square">
            <a:spAutoFit/>
          </a:bodyPr>
          <a:lstStyle/>
          <a:p>
            <a:pPr marR="142875" algn="just" rtl="1">
              <a:lnSpc>
                <a:spcPct val="150000"/>
              </a:lnSpc>
              <a:spcAft>
                <a:spcPts val="900"/>
              </a:spcAft>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من أكثر الأشياء خطورة وصول متحرش إلى منزلك، تجنب ذلك يكون من خلال: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عدم السماح بدخول أشخاص غرباء للمنزل.</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عدم فتح الباب لأشخاص دون التأكد من هويتهم.</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عدم ترك الأطفال بمفردهم في المنزل لفترات طويلة.</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في حال وجود مساعدين أو مربيات يجب التأكد من عدم وجود أي سوابق جنائية لهم.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عدم ترك الأطفال دون ملاحظة لفترات طويلة.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5172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9536" y="120158"/>
            <a:ext cx="6904455" cy="752065"/>
          </a:xfrm>
          <a:prstGeom prst="rect">
            <a:avLst/>
          </a:prstGeom>
        </p:spPr>
        <p:txBody>
          <a:bodyPr wrap="none">
            <a:spAutoFit/>
          </a:bodyPr>
          <a:lstStyle/>
          <a:p>
            <a:pPr marR="142875" algn="just" rtl="1">
              <a:lnSpc>
                <a:spcPct val="150000"/>
              </a:lnSpc>
              <a:spcAft>
                <a:spcPts val="900"/>
              </a:spcAft>
            </a:pPr>
            <a:r>
              <a:rPr lang="ar-SA" sz="32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كيف نحمي الأطفال من ممارسة التحرش الجنسي ؟</a:t>
            </a:r>
            <a:endParaRPr lang="en-US"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992582" y="1578682"/>
            <a:ext cx="8198427" cy="3208571"/>
          </a:xfrm>
          <a:prstGeom prst="rect">
            <a:avLst/>
          </a:prstGeom>
        </p:spPr>
        <p:txBody>
          <a:bodyPr wrap="square">
            <a:spAutoFit/>
          </a:bodyPr>
          <a:lstStyle/>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الانتباه لتصرفات الأشخاص الذين يعتبرهم الطفل قدوة.</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عدم ممارسة أي فعل ينطوي على تحرش بفتاة أو سيدة أمام الطفل.</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عدم ترك الطفل لمشاهدة النماذج السينمائية الغير سوية التي تروح لسلوكيات مثل التحرش والتدخين.</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توعية الطفل بأهمية انتباهه حال تعرضه لأي نوع من التحرش.</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05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4110" y="272534"/>
            <a:ext cx="5205271" cy="461665"/>
          </a:xfrm>
          <a:prstGeom prst="rect">
            <a:avLst/>
          </a:prstGeom>
        </p:spPr>
        <p:txBody>
          <a:bodyPr wrap="none">
            <a:spAutoFit/>
          </a:bodyPr>
          <a:lstStyle/>
          <a:p>
            <a:r>
              <a:rPr lang="ar-SA" sz="2400" b="1" dirty="0">
                <a:solidFill>
                  <a:schemeClr val="bg1"/>
                </a:solidFill>
                <a:ea typeface="Times New Roman" panose="02020603050405020304" pitchFamily="18" charset="0"/>
                <a:cs typeface="Times New Roman" panose="02020603050405020304" pitchFamily="18" charset="0"/>
              </a:rPr>
              <a:t>علامات الشك في انجراف المراهق لسلوك التحرش </a:t>
            </a:r>
            <a:endParaRPr lang="en-US" sz="2400" dirty="0">
              <a:solidFill>
                <a:schemeClr val="bg1"/>
              </a:solidFill>
            </a:endParaRPr>
          </a:p>
        </p:txBody>
      </p:sp>
      <p:sp>
        <p:nvSpPr>
          <p:cNvPr id="3" name="Rectangle 2"/>
          <p:cNvSpPr/>
          <p:nvPr/>
        </p:nvSpPr>
        <p:spPr>
          <a:xfrm>
            <a:off x="2337955" y="1537119"/>
            <a:ext cx="8416636" cy="3208571"/>
          </a:xfrm>
          <a:prstGeom prst="rect">
            <a:avLst/>
          </a:prstGeom>
        </p:spPr>
        <p:txBody>
          <a:bodyPr wrap="square">
            <a:spAutoFit/>
          </a:bodyPr>
          <a:lstStyle/>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عدم الشعور بالمسئولية تجاه الآخرين في مقابل الاهتمام بالمتع الخاصة</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 انخفاض تقدير الذات.</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 البحث عن القوة لإثبات الذات.</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 عدم التعاطف مع ضحايا التحرش وتبرئته من جرمه وإلقاء اللوم على الظروف والضحية.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0736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20B0C1-0B74-F64C-8E4F-EB99DF4F28FC}"/>
              </a:ext>
            </a:extLst>
          </p:cNvPr>
          <p:cNvSpPr txBox="1"/>
          <p:nvPr/>
        </p:nvSpPr>
        <p:spPr>
          <a:xfrm>
            <a:off x="4623281" y="3274541"/>
            <a:ext cx="1705916" cy="769441"/>
          </a:xfrm>
          <a:prstGeom prst="rect">
            <a:avLst/>
          </a:prstGeom>
          <a:noFill/>
        </p:spPr>
        <p:txBody>
          <a:bodyPr wrap="none" rtlCol="0">
            <a:spAutoFit/>
          </a:bodyPr>
          <a:lstStyle/>
          <a:p>
            <a:r>
              <a:rPr lang="ar-SA" sz="4400" b="1" dirty="0">
                <a:latin typeface="Times New Roman" panose="02020603050405020304" pitchFamily="18" charset="0"/>
                <a:cs typeface="Times New Roman" panose="02020603050405020304" pitchFamily="18" charset="0"/>
              </a:rPr>
              <a:t>التوقعات</a:t>
            </a:r>
            <a:endParaRPr lang="x-none"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1443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0469" y="99376"/>
            <a:ext cx="4957447" cy="752065"/>
          </a:xfrm>
          <a:prstGeom prst="rect">
            <a:avLst/>
          </a:prstGeom>
        </p:spPr>
        <p:txBody>
          <a:bodyPr wrap="none">
            <a:spAutoFit/>
          </a:bodyPr>
          <a:lstStyle/>
          <a:p>
            <a:pPr marL="130810" marR="142875" algn="just" rtl="1">
              <a:lnSpc>
                <a:spcPct val="150000"/>
              </a:lnSpc>
              <a:spcBef>
                <a:spcPts val="0"/>
              </a:spcBef>
              <a:spcAft>
                <a:spcPts val="900"/>
              </a:spcAft>
            </a:pPr>
            <a:r>
              <a:rPr lang="ar-SA" sz="32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خطوات التعامل مع الابن المتحرش</a:t>
            </a:r>
            <a:endParaRPr lang="en-US"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236518" y="1484392"/>
            <a:ext cx="10110355" cy="3208571"/>
          </a:xfrm>
          <a:prstGeom prst="rect">
            <a:avLst/>
          </a:prstGeom>
        </p:spPr>
        <p:txBody>
          <a:bodyPr wrap="square">
            <a:spAutoFit/>
          </a:bodyPr>
          <a:lstStyle/>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Calibri" panose="020F0502020204030204" pitchFamily="34" charset="0"/>
                <a:ea typeface="Times New Roman" panose="02020603050405020304" pitchFamily="18" charset="0"/>
                <a:cs typeface="Times New Roman" panose="02020603050405020304" pitchFamily="18" charset="0"/>
              </a:rPr>
              <a:t>تفنيد نظريات السلطوية الذكورية المطلقة وحق الذكر في التعدي على حرمة أي أنثى لمجرد الاستمتاع.</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Calibri" panose="020F0502020204030204" pitchFamily="34" charset="0"/>
                <a:ea typeface="Times New Roman" panose="02020603050405020304" pitchFamily="18" charset="0"/>
                <a:cs typeface="Times New Roman" panose="02020603050405020304" pitchFamily="18" charset="0"/>
              </a:rPr>
              <a:t>ذكر أمثلة معكوسة تعرض فيها أحد المقربين للابن للتحرش، وكيف أن التجربة كانت صعبة ومسيئة.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Calibri" panose="020F0502020204030204" pitchFamily="34" charset="0"/>
                <a:ea typeface="Times New Roman" panose="02020603050405020304" pitchFamily="18" charset="0"/>
                <a:cs typeface="Times New Roman" panose="02020603050405020304" pitchFamily="18" charset="0"/>
              </a:rPr>
              <a:t>توضيح التجريم القانوني لفعل التحرش والعقوبات عليه</a:t>
            </a:r>
            <a:r>
              <a:rPr lang="en-US" sz="2400" dirty="0">
                <a:latin typeface="Times New Roman" panose="02020603050405020304" pitchFamily="18" charset="0"/>
                <a:ea typeface="Times New Roman" panose="02020603050405020304" pitchFamily="18" charset="0"/>
                <a:cs typeface="Arial" panose="020B060402020202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142875" lvl="0" indent="-342900" algn="just" rtl="1">
              <a:lnSpc>
                <a:spcPct val="150000"/>
              </a:lnSpc>
              <a:spcBef>
                <a:spcPts val="0"/>
              </a:spcBef>
              <a:spcAft>
                <a:spcPts val="900"/>
              </a:spcAft>
              <a:buFont typeface="Symbol" panose="05050102010706020507" pitchFamily="18" charset="2"/>
              <a:buChar char=""/>
            </a:pPr>
            <a:r>
              <a:rPr lang="ar-SA" sz="2400" dirty="0">
                <a:latin typeface="Calibri" panose="020F0502020204030204" pitchFamily="34" charset="0"/>
                <a:ea typeface="Times New Roman" panose="02020603050405020304" pitchFamily="18" charset="0"/>
                <a:cs typeface="Times New Roman" panose="02020603050405020304" pitchFamily="18" charset="0"/>
              </a:rPr>
              <a:t>الاستعانة بالمختصين والعاملين في مجالات النفسية والعنف الجنسي</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83859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370EA5-2DF7-5246-A0B6-02CA17F6EAD4}"/>
              </a:ext>
            </a:extLst>
          </p:cNvPr>
          <p:cNvSpPr txBox="1"/>
          <p:nvPr/>
        </p:nvSpPr>
        <p:spPr>
          <a:xfrm>
            <a:off x="1789949" y="2953457"/>
            <a:ext cx="7784503" cy="769441"/>
          </a:xfrm>
          <a:prstGeom prst="rect">
            <a:avLst/>
          </a:prstGeom>
          <a:noFill/>
        </p:spPr>
        <p:txBody>
          <a:bodyPr wrap="none" rtlCol="0">
            <a:spAutoFit/>
          </a:bodyPr>
          <a:lstStyle/>
          <a:p>
            <a:pPr algn="ctr"/>
            <a:r>
              <a:rPr lang="ar-SA" sz="4400" b="1" dirty="0">
                <a:latin typeface="Times New Roman" panose="02020603050405020304" pitchFamily="18" charset="0"/>
                <a:cs typeface="Times New Roman" panose="02020603050405020304" pitchFamily="18" charset="0"/>
              </a:rPr>
              <a:t>نظرة عامة عن </a:t>
            </a:r>
            <a:r>
              <a:rPr lang="ar-SA" sz="4400" b="1" dirty="0"/>
              <a:t>العنف الجنسي ضد الأطفال</a:t>
            </a:r>
            <a:endParaRPr lang="x-none"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5128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3745F5-B388-DA43-868C-8208FE715C8C}"/>
              </a:ext>
            </a:extLst>
          </p:cNvPr>
          <p:cNvSpPr txBox="1"/>
          <p:nvPr/>
        </p:nvSpPr>
        <p:spPr>
          <a:xfrm>
            <a:off x="2933495" y="185544"/>
            <a:ext cx="5719836" cy="584775"/>
          </a:xfrm>
          <a:prstGeom prst="rect">
            <a:avLst/>
          </a:prstGeom>
          <a:noFill/>
        </p:spPr>
        <p:txBody>
          <a:bodyPr wrap="none" rtlCol="0">
            <a:spAutoFit/>
          </a:bodyPr>
          <a:lstStyle/>
          <a:p>
            <a:pPr algn="ctr"/>
            <a:r>
              <a:rPr lang="ar-SA" sz="3200" b="1" dirty="0">
                <a:solidFill>
                  <a:schemeClr val="bg1"/>
                </a:solidFill>
                <a:latin typeface="Times New Roman" panose="02020603050405020304" pitchFamily="18" charset="0"/>
                <a:cs typeface="Times New Roman" panose="02020603050405020304" pitchFamily="18" charset="0"/>
              </a:rPr>
              <a:t>نظرة عامة عن </a:t>
            </a:r>
            <a:r>
              <a:rPr lang="ar-SA" sz="3200" b="1" dirty="0">
                <a:solidFill>
                  <a:schemeClr val="bg1"/>
                </a:solidFill>
              </a:rPr>
              <a:t>العنف الجنسي ضد الأطفال</a:t>
            </a:r>
            <a:endParaRPr lang="x-none" sz="32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911927" y="1519719"/>
            <a:ext cx="9518073" cy="2862322"/>
          </a:xfrm>
          <a:prstGeom prst="rect">
            <a:avLst/>
          </a:prstGeom>
        </p:spPr>
        <p:txBody>
          <a:bodyPr wrap="square">
            <a:spAutoFit/>
          </a:bodyPr>
          <a:lstStyle/>
          <a:p>
            <a:pPr algn="just" rtl="1">
              <a:lnSpc>
                <a:spcPct val="150000"/>
              </a:lnSpc>
            </a:pPr>
            <a:r>
              <a:rPr lang="ar-SA" sz="2400" dirty="0">
                <a:latin typeface="Times New Roman" panose="02020603050405020304" pitchFamily="18" charset="0"/>
                <a:cs typeface="Times New Roman" panose="02020603050405020304" pitchFamily="18" charset="0"/>
              </a:rPr>
              <a:t>يعد العنف الجنسي ضد الأطفال  من المشاكل الصحية الخطيرة التي تهدد المجتمعات الحديثة، وتتسبب في آثار مدمرة للطفل على المستويين الجسدي والنفسي، وربما تلازم الطفل طيلة حياته</a:t>
            </a:r>
            <a:r>
              <a:rPr lang="en-US" sz="2400" dirty="0">
                <a:latin typeface="Times New Roman" panose="02020603050405020304" pitchFamily="18" charset="0"/>
                <a:cs typeface="Times New Roman" panose="02020603050405020304" pitchFamily="18" charset="0"/>
              </a:rPr>
              <a:t>.</a:t>
            </a:r>
          </a:p>
          <a:p>
            <a:pPr algn="just" rtl="1">
              <a:lnSpc>
                <a:spcPct val="150000"/>
              </a:lnSpc>
            </a:pPr>
            <a:r>
              <a:rPr lang="ar-SA" sz="2400" dirty="0">
                <a:latin typeface="Times New Roman" panose="02020603050405020304" pitchFamily="18" charset="0"/>
                <a:cs typeface="Times New Roman" panose="02020603050405020304" pitchFamily="18" charset="0"/>
              </a:rPr>
              <a:t>حيث يتم اشراك الطفل في أنشطة جنسية لا يستطيع فهمها بعد ولا تتناسب مع سنه ونموه النفسي والجنسي، يخضع لها مُكرهاً بواسطة العنف أو الاغواء لإشباع رغبات جنسية لشخص (راشد أو قاصر) يثق به أو يكون في موقع قوة أو سلطة أو سيطرة عليه.</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452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3745F5-B388-DA43-868C-8208FE715C8C}"/>
              </a:ext>
            </a:extLst>
          </p:cNvPr>
          <p:cNvSpPr txBox="1"/>
          <p:nvPr/>
        </p:nvSpPr>
        <p:spPr>
          <a:xfrm>
            <a:off x="3480921" y="185544"/>
            <a:ext cx="4624985" cy="1077218"/>
          </a:xfrm>
          <a:prstGeom prst="rect">
            <a:avLst/>
          </a:prstGeom>
          <a:noFill/>
        </p:spPr>
        <p:txBody>
          <a:bodyPr wrap="none" rtlCol="0">
            <a:spAutoFit/>
          </a:bodyPr>
          <a:lstStyle/>
          <a:p>
            <a:pPr algn="ctr"/>
            <a:r>
              <a:rPr lang="ar-SA" sz="3200" b="1" dirty="0">
                <a:solidFill>
                  <a:schemeClr val="bg1"/>
                </a:solidFill>
                <a:latin typeface="Times New Roman" panose="02020603050405020304" pitchFamily="18" charset="0"/>
                <a:cs typeface="Times New Roman" panose="02020603050405020304" pitchFamily="18" charset="0"/>
              </a:rPr>
              <a:t>تعريف </a:t>
            </a:r>
            <a:r>
              <a:rPr lang="ar-SA" sz="3200" b="1" dirty="0">
                <a:solidFill>
                  <a:schemeClr val="bg1"/>
                </a:solidFill>
              </a:rPr>
              <a:t>العنف الجنسي ضد الأطفال</a:t>
            </a:r>
            <a:endParaRPr lang="x-none" sz="3200" b="1" dirty="0">
              <a:solidFill>
                <a:schemeClr val="bg1"/>
              </a:solidFill>
              <a:latin typeface="Times New Roman" panose="02020603050405020304" pitchFamily="18" charset="0"/>
              <a:cs typeface="Times New Roman" panose="02020603050405020304" pitchFamily="18" charset="0"/>
            </a:endParaRPr>
          </a:p>
          <a:p>
            <a:pPr algn="ctr"/>
            <a:endParaRPr lang="x-none" sz="32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07918" y="1024304"/>
            <a:ext cx="10505175" cy="3970318"/>
          </a:xfrm>
          <a:prstGeom prst="rect">
            <a:avLst/>
          </a:prstGeom>
        </p:spPr>
        <p:txBody>
          <a:bodyPr wrap="square">
            <a:spAutoFit/>
          </a:bodyPr>
          <a:lstStyle/>
          <a:p>
            <a:pPr algn="r" rtl="1">
              <a:lnSpc>
                <a:spcPct val="150000"/>
              </a:lnSpc>
            </a:pPr>
            <a:r>
              <a:rPr lang="ar-SA"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r">
              <a:lnSpc>
                <a:spcPct val="150000"/>
              </a:lnSpc>
            </a:pPr>
            <a:r>
              <a:rPr lang="ar-SA" sz="2400" dirty="0">
                <a:latin typeface="Times New Roman" panose="02020603050405020304" pitchFamily="18" charset="0"/>
                <a:cs typeface="Times New Roman" panose="02020603050405020304" pitchFamily="18" charset="0"/>
              </a:rPr>
              <a:t>كما يُعرف نظام الحماية من الإيذاء بأن الاستغلال الجنسي هو تعريض الطفل لأعمال أو عروض الدعارة، أو لأي من الممارسات الجنسية المخالفة للشرع أو النظام سواء بشكل مباشر أو غير مباشر بمقابل أو بدون مقابل وبموافقة الطفل أو عدم موافقته. كما وضح النظام بأن التحرش الجنسي هو تعريض الطفل لأي إثارة أو نشاط جنسي بهدف إشباع الرغبة الجنسية للمتحرش، بما في ذلك إظهار العورة أو المداعبة، أو الشروع في الإيلاج، أو تعريض الطفل لمشاهدة الأفلام أو الصور الإباحية، أو استخدامه في إنتاجها أو توزيعها بأي شكل من الأشكال.</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3585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020246-3C93-D54B-95A2-384958DD22A5}"/>
              </a:ext>
            </a:extLst>
          </p:cNvPr>
          <p:cNvSpPr/>
          <p:nvPr/>
        </p:nvSpPr>
        <p:spPr>
          <a:xfrm>
            <a:off x="5200497" y="2951426"/>
            <a:ext cx="1454244" cy="769441"/>
          </a:xfrm>
          <a:prstGeom prst="rect">
            <a:avLst/>
          </a:prstGeom>
        </p:spPr>
        <p:txBody>
          <a:bodyPr wrap="none">
            <a:spAutoFit/>
          </a:bodyPr>
          <a:lstStyle/>
          <a:p>
            <a:r>
              <a:rPr lang="ar-SA" sz="4400" b="1" dirty="0">
                <a:latin typeface="Times New Roman" panose="02020603050405020304" pitchFamily="18" charset="0"/>
                <a:cs typeface="Times New Roman" panose="02020603050405020304" pitchFamily="18" charset="0"/>
              </a:rPr>
              <a:t>مناقشة</a:t>
            </a:r>
            <a:endParaRPr lang="x-none"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100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8B3479-A484-C849-B445-0E9CE9C7D846}"/>
              </a:ext>
            </a:extLst>
          </p:cNvPr>
          <p:cNvSpPr txBox="1"/>
          <p:nvPr/>
        </p:nvSpPr>
        <p:spPr>
          <a:xfrm>
            <a:off x="4993986" y="3008589"/>
            <a:ext cx="1697901" cy="769441"/>
          </a:xfrm>
          <a:prstGeom prst="rect">
            <a:avLst/>
          </a:prstGeom>
          <a:noFill/>
        </p:spPr>
        <p:txBody>
          <a:bodyPr wrap="none" rtlCol="0">
            <a:spAutoFit/>
          </a:bodyPr>
          <a:lstStyle/>
          <a:p>
            <a:r>
              <a:rPr lang="ar-SA" sz="4400" b="1" dirty="0">
                <a:latin typeface="Times New Roman" panose="02020603050405020304" pitchFamily="18" charset="0"/>
                <a:cs typeface="Times New Roman" panose="02020603050405020304" pitchFamily="18" charset="0"/>
              </a:rPr>
              <a:t>استراحة</a:t>
            </a:r>
            <a:endParaRPr lang="x-none"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8026709"/>
      </p:ext>
    </p:extLst>
  </p:cSld>
  <p:clrMapOvr>
    <a:masterClrMapping/>
  </p:clrMapOvr>
</p:sld>
</file>

<file path=ppt/theme/theme1.xml><?xml version="1.0" encoding="utf-8"?>
<a:theme xmlns:a="http://schemas.openxmlformats.org/drawingml/2006/main" name="nfsp">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nfsp</Template>
  <TotalTime>1642</TotalTime>
  <Words>1113</Words>
  <Application>Microsoft Office PowerPoint</Application>
  <PresentationFormat>شاشة عريضة</PresentationFormat>
  <Paragraphs>132</Paragraphs>
  <Slides>40</Slides>
  <Notes>0</Notes>
  <HiddenSlides>0</HiddenSlides>
  <MMClips>0</MMClips>
  <ScaleCrop>false</ScaleCrop>
  <HeadingPairs>
    <vt:vector size="4" baseType="variant">
      <vt:variant>
        <vt:lpstr>نسق</vt:lpstr>
      </vt:variant>
      <vt:variant>
        <vt:i4>3</vt:i4>
      </vt:variant>
      <vt:variant>
        <vt:lpstr>عناوين الشرائح</vt:lpstr>
      </vt:variant>
      <vt:variant>
        <vt:i4>40</vt:i4>
      </vt:variant>
    </vt:vector>
  </HeadingPairs>
  <TitlesOfParts>
    <vt:vector size="43" baseType="lpstr">
      <vt:lpstr>nfsp</vt:lpstr>
      <vt:lpstr>1_Custom Design</vt:lpstr>
      <vt:lpstr>Custom Design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برنامج دعم وتطوير المرأة</dc:title>
  <dc:creator>RAKAN ASIRI</dc:creator>
  <cp:lastModifiedBy>عبدالله النويصر</cp:lastModifiedBy>
  <cp:revision>54</cp:revision>
  <dcterms:created xsi:type="dcterms:W3CDTF">2019-11-20T10:52:57Z</dcterms:created>
  <dcterms:modified xsi:type="dcterms:W3CDTF">2022-02-02T16:15:40Z</dcterms:modified>
</cp:coreProperties>
</file>