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5" r:id="rId3"/>
    <p:sldId id="257" r:id="rId4"/>
    <p:sldId id="279" r:id="rId5"/>
    <p:sldId id="280" r:id="rId6"/>
    <p:sldId id="283" r:id="rId7"/>
    <p:sldId id="287" r:id="rId8"/>
    <p:sldId id="288" r:id="rId9"/>
    <p:sldId id="291" r:id="rId10"/>
    <p:sldId id="284" r:id="rId11"/>
    <p:sldId id="292" r:id="rId12"/>
    <p:sldId id="293" r:id="rId13"/>
    <p:sldId id="289" r:id="rId14"/>
    <p:sldId id="290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398"/>
    <a:srgbClr val="D60093"/>
    <a:srgbClr val="FF6699"/>
    <a:srgbClr val="FFCC00"/>
    <a:srgbClr val="F7DFDF"/>
    <a:srgbClr val="F8F8F8"/>
    <a:srgbClr val="002060"/>
    <a:srgbClr val="ADCFCE"/>
    <a:srgbClr val="E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4" d="100"/>
          <a:sy n="64" d="100"/>
        </p:scale>
        <p:origin x="-30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09C19-D056-41C5-8211-6650D16BE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BFF118-DE31-43B7-A0AC-3F9D4FFE2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EC64DC-7C9F-4DBC-BDD8-CD1B16E8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A304F2-20F4-4FC9-9A84-90D23D23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5A318-8DF1-4014-B01F-8EFF64583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52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EBCB3-4A49-4D3B-B1BA-CC7C348B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98FBDD-99D4-4C23-AC3D-5ABDFFBCD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751E4-ED55-4556-B4EE-2E60236E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DCE8E1-AD0D-4880-A7D2-560B161B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6BE515-F99C-49F2-B909-539FBF64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8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A784EEB-D732-4664-900F-906D4E7BA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DAA91B-C882-4975-9199-43CB0EEB8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E5D76-649B-470B-A653-D47CB04B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0A9675-5ED9-4F3B-B632-ECD95717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422C62-9CE5-4D53-B346-CC4F0B83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850F3-09F0-4139-94AF-B5068F06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A0C90-2AEA-453F-8BAB-7ADD91D71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5F4041-D753-46AB-B84B-9F7B8CB2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C6FD5-1FBB-4A5F-86DF-8D786A9C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0FB5B-ACA1-4D2F-85DA-A23E616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0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3BC26-B188-4E25-8E96-01D0AE96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37546-EC79-4036-B5F3-931AA170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FE512-333A-4C86-9523-7AD77141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69DF6-4598-4D69-9EC7-CF4BB9A0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22207-2964-4BCD-A2CF-93412EEB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71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C624E-EC5B-408B-9947-C177C0E6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4E2FCD-EA6C-4E26-82C8-48CF91D13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774D6E-944D-471C-9E42-740867B6C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F14544-2E7A-4E9D-B966-FF34A2633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A285C7-0F82-4498-B713-C03567FE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7C8DED-FD9A-4F5A-95F3-667D5EED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4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25890-3345-405D-9243-D38BBC01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FC64B5-43D8-4CF3-A50B-9D8B0F88E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4F4AE7-0FFE-40E2-9367-82AEF64AE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06F476-0C5E-4DAE-970F-4F2D7E7C7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F6B87B-17F8-443C-B2A3-A5AC224C9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C9742CB-5508-4723-AFAD-3CC61446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A8FEAA-267A-4DD7-97F5-C50A7247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66A259-C09A-4CBC-BC93-E288E47A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906DD-45E0-43CC-89EC-6BF3B533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446148-B5FA-45F5-9D99-DAFCE76A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3C73EF-1608-4473-8D44-AF14E858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E797F1-39C6-43DF-B2B1-FE5B97DD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2C49288-BEB4-42CE-8872-7BB3671A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D1E334-09A9-4D6B-81B0-8C60EE99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F25D8A-828C-4E36-8EB0-D796AA45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11B0D-4032-45E1-8CC8-5D14AA14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5E4410-A312-40B3-8070-E340F246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670867-B031-4A8A-BBAE-A62522AC7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85A272-1ADA-459F-A400-A01360DF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EEA742-6432-4130-948C-3196CFBD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7AC4C6-25AA-4BFD-9E74-0AFD3CEC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5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064B1-453C-4C0C-A2B2-AC4CFDD0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FCAC69-B59B-4CEE-9108-4B7313832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B5179E-E8B2-4DEE-8359-9544753CC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516511-853D-46DC-9AED-8ECEC087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52AC9C-B6D1-43C7-BECC-4784D7D5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63FFBB-9355-43D4-B25A-53D7DC6F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2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8AF298-CBBA-44A0-A376-D4BF6478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E7903D-84BE-415D-90D9-B486BEE2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8051B-9BE8-428B-BCFB-84928C94C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659F-6F47-4A18-A3B3-A1483FD59A64}" type="datetimeFigureOut">
              <a:rPr lang="en-GB" smtClean="0"/>
              <a:t>27/08/2022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D2A47A-38F3-4D12-B9E9-A63C4BDE8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7FD37D-AE64-45D6-AE3C-BDC8B7435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FB57-6828-4BB3-919A-746334B11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1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" r="-1" b="81709"/>
          <a:stretch/>
        </p:blipFill>
        <p:spPr>
          <a:xfrm>
            <a:off x="124690" y="298399"/>
            <a:ext cx="11928764" cy="125436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117523" y="1827673"/>
            <a:ext cx="523252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عام دراسي جديد</a:t>
            </a:r>
          </a:p>
          <a:p>
            <a:pPr algn="ctr"/>
            <a:r>
              <a:rPr lang="ar-SA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يزداد جمالاً</a:t>
            </a:r>
          </a:p>
          <a:p>
            <a:pPr algn="ctr"/>
            <a:r>
              <a:rPr lang="ar-SA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بكن..</a:t>
            </a:r>
            <a:endParaRPr lang="ar-SA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280">
            <a:off x="682890" y="2101082"/>
            <a:ext cx="2715244" cy="271524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 rot="1342994">
            <a:off x="3484243" y="5159802"/>
            <a:ext cx="197522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6699"/>
                </a:solidFill>
              </a:rPr>
              <a:t>عودا حميداً</a:t>
            </a:r>
            <a:endParaRPr lang="ar-SA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6699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 rot="20559342">
            <a:off x="1559859" y="4586312"/>
            <a:ext cx="175721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</a:rPr>
              <a:t>1444هـ</a:t>
            </a:r>
            <a:endParaRPr lang="ar-SA" sz="4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6767">
            <a:off x="3813612" y="2981624"/>
            <a:ext cx="2406371" cy="24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768840" y="261873"/>
            <a:ext cx="8877300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اكتشفي </a:t>
            </a:r>
            <a:r>
              <a:rPr lang="ar-SA" sz="3200" b="1" dirty="0" smtClean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عمري.. من </a:t>
            </a:r>
            <a:r>
              <a:rPr lang="ar-SA" sz="32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خلال جمع الأرقام التي على وجهي</a:t>
            </a:r>
            <a:endParaRPr lang="ar-SA" dirty="0">
              <a:solidFill>
                <a:srgbClr val="D60093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40" y="1289154"/>
            <a:ext cx="8572500" cy="47244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101" flipH="1">
            <a:off x="8147275" y="654762"/>
            <a:ext cx="3381656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1768840" y="261873"/>
            <a:ext cx="8877300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اكتشفي </a:t>
            </a:r>
            <a:r>
              <a:rPr lang="ar-SA" sz="3200" b="1" dirty="0" smtClean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عمري.. من </a:t>
            </a:r>
            <a:r>
              <a:rPr lang="ar-SA" sz="32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خلال جمع الأرقام التي على وجهي</a:t>
            </a:r>
            <a:endParaRPr lang="ar-SA" dirty="0">
              <a:solidFill>
                <a:srgbClr val="D60093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90" y="1162987"/>
            <a:ext cx="8610600" cy="51181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8101">
            <a:off x="992630" y="173983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262656" y="288017"/>
            <a:ext cx="169790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3800" b="1" dirty="0" smtClean="0">
                <a:solidFill>
                  <a:srgbClr val="FFCC00"/>
                </a:solidFill>
                <a:latin typeface="Adobe Arabic" pitchFamily="18" charset="-78"/>
                <a:cs typeface="Adobe Arabic" pitchFamily="18" charset="-78"/>
              </a:rPr>
              <a:t>هيا</a:t>
            </a:r>
            <a:endParaRPr lang="ar-DZ" sz="3600" dirty="0">
              <a:solidFill>
                <a:srgbClr val="FFCC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87854" y="1577730"/>
            <a:ext cx="4408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للمتعة والتسلية والتنافس الجميل </a:t>
            </a:r>
            <a:endParaRPr lang="ar-DZ" sz="3600" dirty="0">
              <a:solidFill>
                <a:srgbClr val="D60093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02" y="2055486"/>
            <a:ext cx="3790950" cy="379095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64694" y="2412078"/>
            <a:ext cx="715030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6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اذكري الموجود في الصورة من حيث </a:t>
            </a:r>
            <a:r>
              <a:rPr lang="ar-SA" sz="5400" b="1" dirty="0">
                <a:solidFill>
                  <a:schemeClr val="accent1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اللون وليس الكتابة 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7" y="3950961"/>
            <a:ext cx="2069242" cy="20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64658" y="471154"/>
            <a:ext cx="8872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>
                <a:solidFill>
                  <a:schemeClr val="accent6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اذكري الموجود في الصورة من حيث </a:t>
            </a: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اللون وليس الكتابة </a:t>
            </a:r>
            <a:endParaRPr lang="ar-SA" sz="4400" b="1" dirty="0">
              <a:solidFill>
                <a:schemeClr val="accent1">
                  <a:lumMod val="75000"/>
                </a:schemeClr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12965" r="10171" b="4225"/>
          <a:stretch/>
        </p:blipFill>
        <p:spPr>
          <a:xfrm>
            <a:off x="3342799" y="1424066"/>
            <a:ext cx="6730584" cy="514162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066"/>
            <a:ext cx="4289764" cy="47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47" y="530901"/>
            <a:ext cx="4248150" cy="424815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18222" y="4566857"/>
            <a:ext cx="70104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6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تنتهي بنفس الحرف </a:t>
            </a:r>
          </a:p>
          <a:p>
            <a:pPr algn="ctr"/>
            <a:r>
              <a:rPr lang="ar-SA" sz="3600" dirty="0">
                <a:solidFill>
                  <a:schemeClr val="tx2">
                    <a:lumMod val="75000"/>
                  </a:schemeClr>
                </a:solidFill>
              </a:rPr>
              <a:t>مثل</a:t>
            </a:r>
          </a:p>
          <a:p>
            <a:pPr algn="ctr"/>
            <a:r>
              <a:rPr lang="ar-SA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سحر , صقر , جزر, دفتر , مصر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4" y="530901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79235" y="956900"/>
            <a:ext cx="8153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5">
                    <a:lumMod val="75000"/>
                  </a:schemeClr>
                </a:solidFill>
              </a:rPr>
              <a:t> في الختام.. نستودعكم </a:t>
            </a:r>
            <a:r>
              <a:rPr lang="ar-SA" sz="4400" b="1" dirty="0">
                <a:solidFill>
                  <a:schemeClr val="accent5">
                    <a:lumMod val="75000"/>
                  </a:schemeClr>
                </a:solidFill>
              </a:rPr>
              <a:t>الله </a:t>
            </a:r>
            <a:endParaRPr lang="ar-SA" sz="4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31" y="2462915"/>
            <a:ext cx="3556104" cy="355610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32" y="246291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صورة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" t="17875" r="-1" b="61471"/>
          <a:stretch/>
        </p:blipFill>
        <p:spPr>
          <a:xfrm rot="1004194">
            <a:off x="7339354" y="5085914"/>
            <a:ext cx="3675014" cy="609600"/>
          </a:xfrm>
          <a:prstGeom prst="rect">
            <a:avLst/>
          </a:prstGeom>
        </p:spPr>
      </p:pic>
      <p:sp>
        <p:nvSpPr>
          <p:cNvPr id="91" name="مستطيل 90"/>
          <p:cNvSpPr/>
          <p:nvPr/>
        </p:nvSpPr>
        <p:spPr>
          <a:xfrm>
            <a:off x="1260764" y="540327"/>
            <a:ext cx="5430982" cy="6096000"/>
          </a:xfrm>
          <a:prstGeom prst="rect">
            <a:avLst/>
          </a:prstGeom>
          <a:solidFill>
            <a:schemeClr val="accent6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pic>
        <p:nvPicPr>
          <p:cNvPr id="89" name="صورة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0"/>
            <a:ext cx="4003964" cy="4034703"/>
          </a:xfrm>
          <a:prstGeom prst="rect">
            <a:avLst/>
          </a:prstGeom>
        </p:spPr>
      </p:pic>
      <p:sp>
        <p:nvSpPr>
          <p:cNvPr id="90" name="مربع نص 89"/>
          <p:cNvSpPr txBox="1"/>
          <p:nvPr/>
        </p:nvSpPr>
        <p:spPr>
          <a:xfrm>
            <a:off x="1080655" y="4156493"/>
            <a:ext cx="5915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أ. هيا الخالدي</a:t>
            </a:r>
            <a:r>
              <a:rPr lang="en-US" sz="6000" dirty="0" smtClean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  </a:t>
            </a:r>
            <a:endParaRPr lang="ar-SA" sz="6000" dirty="0">
              <a:solidFill>
                <a:srgbClr val="D60093"/>
              </a:solidFill>
              <a:latin typeface="Adobe نسخ Medium" pitchFamily="50" charset="-78"/>
              <a:cs typeface="Adobe نسخ Medium" pitchFamily="50" charset="-78"/>
            </a:endParaRPr>
          </a:p>
          <a:p>
            <a:pPr algn="ctr"/>
            <a:r>
              <a:rPr lang="ar-SA" sz="8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نسخ Medium" pitchFamily="50" charset="-78"/>
                <a:cs typeface="Adobe نسخ Medium" pitchFamily="50" charset="-78"/>
              </a:rPr>
              <a:t>المهارات الرقمية</a:t>
            </a:r>
            <a:endParaRPr lang="ar-SA" sz="8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نسخ Medium" pitchFamily="50" charset="-78"/>
              <a:cs typeface="Adobe نسخ Medium" pitchFamily="50" charset="-78"/>
            </a:endParaRPr>
          </a:p>
        </p:txBody>
      </p:sp>
      <p:cxnSp>
        <p:nvCxnSpPr>
          <p:cNvPr id="94" name="رابط كسهم مستقيم 93"/>
          <p:cNvCxnSpPr/>
          <p:nvPr/>
        </p:nvCxnSpPr>
        <p:spPr>
          <a:xfrm flipH="1" flipV="1">
            <a:off x="6179127" y="3588327"/>
            <a:ext cx="4184074" cy="1357746"/>
          </a:xfrm>
          <a:prstGeom prst="straightConnector1">
            <a:avLst/>
          </a:prstGeom>
          <a:ln w="76200"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صورة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513">
            <a:off x="7805201" y="1441079"/>
            <a:ext cx="3852742" cy="38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FDF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6"/>
          <p:cNvSpPr txBox="1"/>
          <p:nvPr/>
        </p:nvSpPr>
        <p:spPr>
          <a:xfrm>
            <a:off x="447049" y="9687206"/>
            <a:ext cx="1163302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1800">
                <a:solidFill>
                  <a:srgbClr val="110C0F"/>
                </a:solidFill>
                <a:latin typeface="HK Grotesk Bold Bold"/>
              </a:rPr>
              <a:t>08</a:t>
            </a:r>
          </a:p>
        </p:txBody>
      </p:sp>
      <p:sp>
        <p:nvSpPr>
          <p:cNvPr id="13" name="مستطيل"/>
          <p:cNvSpPr/>
          <p:nvPr/>
        </p:nvSpPr>
        <p:spPr>
          <a:xfrm>
            <a:off x="392098" y="341563"/>
            <a:ext cx="6293515" cy="6328985"/>
          </a:xfrm>
          <a:prstGeom prst="rect">
            <a:avLst/>
          </a:prstGeom>
          <a:solidFill>
            <a:schemeClr val="bg1"/>
          </a:solidFill>
          <a:ln w="38100">
            <a:solidFill>
              <a:srgbClr val="F7DFDF"/>
            </a:solidFill>
            <a:miter lim="400000"/>
          </a:ln>
        </p:spPr>
        <p:txBody>
          <a:bodyPr lIns="38100" tIns="38100" rIns="38100" bIns="38100" anchor="ctr"/>
          <a:lstStyle/>
          <a:p>
            <a:pPr defTabSz="619125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14" name="IMG_2481.jpeg" descr="IMG_2481.jpeg"/>
          <p:cNvPicPr>
            <a:picLocks noChangeAspect="1"/>
          </p:cNvPicPr>
          <p:nvPr/>
        </p:nvPicPr>
        <p:blipFill>
          <a:blip r:embed="rId2"/>
          <a:srcRect l="50362" t="4297" r="8433" b="50000"/>
          <a:stretch>
            <a:fillRect/>
          </a:stretch>
        </p:blipFill>
        <p:spPr>
          <a:xfrm>
            <a:off x="6878322" y="586591"/>
            <a:ext cx="4923393" cy="2766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9771" y="0"/>
                </a:moveTo>
                <a:cubicBezTo>
                  <a:pt x="5936" y="-1"/>
                  <a:pt x="2250" y="45"/>
                  <a:pt x="1579" y="138"/>
                </a:cubicBezTo>
                <a:lnTo>
                  <a:pt x="568" y="278"/>
                </a:lnTo>
                <a:lnTo>
                  <a:pt x="613" y="9583"/>
                </a:lnTo>
                <a:lnTo>
                  <a:pt x="659" y="18886"/>
                </a:lnTo>
                <a:lnTo>
                  <a:pt x="329" y="19153"/>
                </a:lnTo>
                <a:cubicBezTo>
                  <a:pt x="40" y="19387"/>
                  <a:pt x="0" y="19555"/>
                  <a:pt x="0" y="20510"/>
                </a:cubicBezTo>
                <a:lnTo>
                  <a:pt x="0" y="21599"/>
                </a:lnTo>
                <a:lnTo>
                  <a:pt x="8506" y="21599"/>
                </a:lnTo>
                <a:cubicBezTo>
                  <a:pt x="13184" y="21599"/>
                  <a:pt x="18044" y="21532"/>
                  <a:pt x="19306" y="21450"/>
                </a:cubicBezTo>
                <a:lnTo>
                  <a:pt x="21600" y="21303"/>
                </a:lnTo>
                <a:lnTo>
                  <a:pt x="21600" y="20332"/>
                </a:lnTo>
                <a:cubicBezTo>
                  <a:pt x="21600" y="19489"/>
                  <a:pt x="21552" y="19316"/>
                  <a:pt x="21235" y="19024"/>
                </a:cubicBezTo>
                <a:lnTo>
                  <a:pt x="20870" y="18687"/>
                </a:lnTo>
                <a:lnTo>
                  <a:pt x="20776" y="14236"/>
                </a:lnTo>
                <a:cubicBezTo>
                  <a:pt x="20725" y="11788"/>
                  <a:pt x="20723" y="7649"/>
                  <a:pt x="20772" y="5038"/>
                </a:cubicBezTo>
                <a:lnTo>
                  <a:pt x="20861" y="291"/>
                </a:lnTo>
                <a:lnTo>
                  <a:pt x="18862" y="144"/>
                </a:lnTo>
                <a:cubicBezTo>
                  <a:pt x="17592" y="51"/>
                  <a:pt x="13607" y="2"/>
                  <a:pt x="9771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" name="IMG_7595.jpeg" descr="IMG_7595.jpeg"/>
          <p:cNvPicPr>
            <a:picLocks noChangeAspect="1"/>
          </p:cNvPicPr>
          <p:nvPr/>
        </p:nvPicPr>
        <p:blipFill>
          <a:blip r:embed="rId3"/>
          <a:srcRect l="15455" t="18540" r="17927" b="32821"/>
          <a:stretch>
            <a:fillRect/>
          </a:stretch>
        </p:blipFill>
        <p:spPr>
          <a:xfrm>
            <a:off x="7698118" y="1333935"/>
            <a:ext cx="3629790" cy="636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524" extrusionOk="0">
                <a:moveTo>
                  <a:pt x="9515" y="0"/>
                </a:moveTo>
                <a:cubicBezTo>
                  <a:pt x="9479" y="15"/>
                  <a:pt x="9377" y="335"/>
                  <a:pt x="9279" y="744"/>
                </a:cubicBezTo>
                <a:cubicBezTo>
                  <a:pt x="9248" y="873"/>
                  <a:pt x="9224" y="1011"/>
                  <a:pt x="9206" y="1155"/>
                </a:cubicBezTo>
                <a:cubicBezTo>
                  <a:pt x="9188" y="1293"/>
                  <a:pt x="9177" y="1442"/>
                  <a:pt x="9167" y="1613"/>
                </a:cubicBezTo>
                <a:cubicBezTo>
                  <a:pt x="9165" y="1649"/>
                  <a:pt x="9163" y="1700"/>
                  <a:pt x="9162" y="1740"/>
                </a:cubicBezTo>
                <a:cubicBezTo>
                  <a:pt x="9156" y="1919"/>
                  <a:pt x="9146" y="2062"/>
                  <a:pt x="9146" y="2337"/>
                </a:cubicBezTo>
                <a:cubicBezTo>
                  <a:pt x="9146" y="3205"/>
                  <a:pt x="9182" y="4624"/>
                  <a:pt x="9260" y="7443"/>
                </a:cubicBezTo>
                <a:cubicBezTo>
                  <a:pt x="9325" y="9808"/>
                  <a:pt x="9353" y="11487"/>
                  <a:pt x="9379" y="13054"/>
                </a:cubicBezTo>
                <a:cubicBezTo>
                  <a:pt x="9425" y="14648"/>
                  <a:pt x="9471" y="16108"/>
                  <a:pt x="9508" y="16626"/>
                </a:cubicBezTo>
                <a:cubicBezTo>
                  <a:pt x="9508" y="16627"/>
                  <a:pt x="9508" y="16637"/>
                  <a:pt x="9508" y="16639"/>
                </a:cubicBezTo>
                <a:cubicBezTo>
                  <a:pt x="9509" y="16642"/>
                  <a:pt x="9509" y="16650"/>
                  <a:pt x="9509" y="16653"/>
                </a:cubicBezTo>
                <a:cubicBezTo>
                  <a:pt x="9542" y="16807"/>
                  <a:pt x="9582" y="16866"/>
                  <a:pt x="9645" y="16819"/>
                </a:cubicBezTo>
                <a:cubicBezTo>
                  <a:pt x="9670" y="16797"/>
                  <a:pt x="9689" y="16753"/>
                  <a:pt x="9708" y="16719"/>
                </a:cubicBezTo>
                <a:cubicBezTo>
                  <a:pt x="9723" y="16694"/>
                  <a:pt x="9740" y="16676"/>
                  <a:pt x="9752" y="16639"/>
                </a:cubicBezTo>
                <a:cubicBezTo>
                  <a:pt x="9762" y="16605"/>
                  <a:pt x="9766" y="16539"/>
                  <a:pt x="9775" y="16493"/>
                </a:cubicBezTo>
                <a:cubicBezTo>
                  <a:pt x="9789" y="16418"/>
                  <a:pt x="9804" y="16359"/>
                  <a:pt x="9813" y="16241"/>
                </a:cubicBezTo>
                <a:cubicBezTo>
                  <a:pt x="9817" y="16181"/>
                  <a:pt x="9820" y="16068"/>
                  <a:pt x="9824" y="15995"/>
                </a:cubicBezTo>
                <a:cubicBezTo>
                  <a:pt x="9841" y="15612"/>
                  <a:pt x="9845" y="15087"/>
                  <a:pt x="9842" y="14196"/>
                </a:cubicBezTo>
                <a:cubicBezTo>
                  <a:pt x="9835" y="12420"/>
                  <a:pt x="9772" y="8870"/>
                  <a:pt x="9701" y="5763"/>
                </a:cubicBezTo>
                <a:cubicBezTo>
                  <a:pt x="9669" y="4351"/>
                  <a:pt x="9635" y="3099"/>
                  <a:pt x="9605" y="2078"/>
                </a:cubicBezTo>
                <a:cubicBezTo>
                  <a:pt x="9569" y="939"/>
                  <a:pt x="9534" y="8"/>
                  <a:pt x="9515" y="0"/>
                </a:cubicBezTo>
                <a:close/>
                <a:moveTo>
                  <a:pt x="19924" y="27"/>
                </a:moveTo>
                <a:cubicBezTo>
                  <a:pt x="19871" y="74"/>
                  <a:pt x="19841" y="319"/>
                  <a:pt x="19825" y="657"/>
                </a:cubicBezTo>
                <a:cubicBezTo>
                  <a:pt x="19825" y="746"/>
                  <a:pt x="19815" y="817"/>
                  <a:pt x="19819" y="910"/>
                </a:cubicBezTo>
                <a:cubicBezTo>
                  <a:pt x="19837" y="1287"/>
                  <a:pt x="19887" y="1670"/>
                  <a:pt x="19974" y="1799"/>
                </a:cubicBezTo>
                <a:cubicBezTo>
                  <a:pt x="20080" y="1957"/>
                  <a:pt x="20127" y="2001"/>
                  <a:pt x="20174" y="2032"/>
                </a:cubicBezTo>
                <a:cubicBezTo>
                  <a:pt x="20181" y="2026"/>
                  <a:pt x="20194" y="2039"/>
                  <a:pt x="20200" y="2032"/>
                </a:cubicBezTo>
                <a:cubicBezTo>
                  <a:pt x="20252" y="1969"/>
                  <a:pt x="20277" y="1829"/>
                  <a:pt x="20277" y="1627"/>
                </a:cubicBezTo>
                <a:cubicBezTo>
                  <a:pt x="20276" y="1579"/>
                  <a:pt x="20270" y="1524"/>
                  <a:pt x="20267" y="1474"/>
                </a:cubicBezTo>
                <a:cubicBezTo>
                  <a:pt x="20258" y="1292"/>
                  <a:pt x="20230" y="1059"/>
                  <a:pt x="20188" y="797"/>
                </a:cubicBezTo>
                <a:cubicBezTo>
                  <a:pt x="20129" y="450"/>
                  <a:pt x="20054" y="189"/>
                  <a:pt x="19984" y="80"/>
                </a:cubicBezTo>
                <a:cubicBezTo>
                  <a:pt x="19964" y="60"/>
                  <a:pt x="19942" y="11"/>
                  <a:pt x="19924" y="27"/>
                </a:cubicBezTo>
                <a:close/>
                <a:moveTo>
                  <a:pt x="20729" y="33"/>
                </a:moveTo>
                <a:cubicBezTo>
                  <a:pt x="20715" y="55"/>
                  <a:pt x="20702" y="81"/>
                  <a:pt x="20689" y="106"/>
                </a:cubicBezTo>
                <a:cubicBezTo>
                  <a:pt x="20622" y="234"/>
                  <a:pt x="20584" y="541"/>
                  <a:pt x="20578" y="863"/>
                </a:cubicBezTo>
                <a:cubicBezTo>
                  <a:pt x="20590" y="1253"/>
                  <a:pt x="20643" y="1658"/>
                  <a:pt x="20737" y="1799"/>
                </a:cubicBezTo>
                <a:cubicBezTo>
                  <a:pt x="20868" y="1995"/>
                  <a:pt x="20925" y="2049"/>
                  <a:pt x="20961" y="2005"/>
                </a:cubicBezTo>
                <a:cubicBezTo>
                  <a:pt x="20962" y="2005"/>
                  <a:pt x="20963" y="2006"/>
                  <a:pt x="20963" y="2005"/>
                </a:cubicBezTo>
                <a:cubicBezTo>
                  <a:pt x="20977" y="2001"/>
                  <a:pt x="20986" y="1979"/>
                  <a:pt x="20996" y="1959"/>
                </a:cubicBezTo>
                <a:cubicBezTo>
                  <a:pt x="21012" y="1833"/>
                  <a:pt x="20996" y="1571"/>
                  <a:pt x="20951" y="1082"/>
                </a:cubicBezTo>
                <a:cubicBezTo>
                  <a:pt x="20899" y="527"/>
                  <a:pt x="20804" y="101"/>
                  <a:pt x="20729" y="33"/>
                </a:cubicBezTo>
                <a:close/>
                <a:moveTo>
                  <a:pt x="2390" y="93"/>
                </a:moveTo>
                <a:cubicBezTo>
                  <a:pt x="2347" y="57"/>
                  <a:pt x="2323" y="108"/>
                  <a:pt x="2294" y="139"/>
                </a:cubicBezTo>
                <a:cubicBezTo>
                  <a:pt x="2293" y="139"/>
                  <a:pt x="2293" y="138"/>
                  <a:pt x="2293" y="139"/>
                </a:cubicBezTo>
                <a:cubicBezTo>
                  <a:pt x="2229" y="293"/>
                  <a:pt x="2195" y="562"/>
                  <a:pt x="2187" y="876"/>
                </a:cubicBezTo>
                <a:cubicBezTo>
                  <a:pt x="2187" y="879"/>
                  <a:pt x="2187" y="886"/>
                  <a:pt x="2187" y="890"/>
                </a:cubicBezTo>
                <a:cubicBezTo>
                  <a:pt x="2187" y="895"/>
                  <a:pt x="2190" y="890"/>
                  <a:pt x="2190" y="896"/>
                </a:cubicBezTo>
                <a:cubicBezTo>
                  <a:pt x="2196" y="1116"/>
                  <a:pt x="2217" y="1293"/>
                  <a:pt x="2253" y="1414"/>
                </a:cubicBezTo>
                <a:cubicBezTo>
                  <a:pt x="2257" y="1426"/>
                  <a:pt x="2265" y="1430"/>
                  <a:pt x="2269" y="1441"/>
                </a:cubicBezTo>
                <a:cubicBezTo>
                  <a:pt x="2309" y="1549"/>
                  <a:pt x="2358" y="1624"/>
                  <a:pt x="2425" y="1627"/>
                </a:cubicBezTo>
                <a:cubicBezTo>
                  <a:pt x="2456" y="1625"/>
                  <a:pt x="2466" y="1559"/>
                  <a:pt x="2489" y="1540"/>
                </a:cubicBezTo>
                <a:cubicBezTo>
                  <a:pt x="2526" y="1505"/>
                  <a:pt x="2568" y="1490"/>
                  <a:pt x="2590" y="1414"/>
                </a:cubicBezTo>
                <a:cubicBezTo>
                  <a:pt x="2615" y="1283"/>
                  <a:pt x="2616" y="1093"/>
                  <a:pt x="2597" y="810"/>
                </a:cubicBezTo>
                <a:cubicBezTo>
                  <a:pt x="2584" y="615"/>
                  <a:pt x="2553" y="453"/>
                  <a:pt x="2519" y="312"/>
                </a:cubicBezTo>
                <a:cubicBezTo>
                  <a:pt x="2483" y="221"/>
                  <a:pt x="2441" y="137"/>
                  <a:pt x="2390" y="93"/>
                </a:cubicBezTo>
                <a:close/>
                <a:moveTo>
                  <a:pt x="16670" y="126"/>
                </a:moveTo>
                <a:cubicBezTo>
                  <a:pt x="16654" y="103"/>
                  <a:pt x="16635" y="102"/>
                  <a:pt x="16613" y="139"/>
                </a:cubicBezTo>
                <a:cubicBezTo>
                  <a:pt x="16574" y="218"/>
                  <a:pt x="16517" y="394"/>
                  <a:pt x="16450" y="657"/>
                </a:cubicBezTo>
                <a:cubicBezTo>
                  <a:pt x="16440" y="697"/>
                  <a:pt x="16436" y="699"/>
                  <a:pt x="16425" y="744"/>
                </a:cubicBezTo>
                <a:cubicBezTo>
                  <a:pt x="16411" y="802"/>
                  <a:pt x="16404" y="868"/>
                  <a:pt x="16392" y="923"/>
                </a:cubicBezTo>
                <a:cubicBezTo>
                  <a:pt x="16367" y="1043"/>
                  <a:pt x="16340" y="1154"/>
                  <a:pt x="16326" y="1315"/>
                </a:cubicBezTo>
                <a:cubicBezTo>
                  <a:pt x="16325" y="1320"/>
                  <a:pt x="16326" y="1328"/>
                  <a:pt x="16326" y="1335"/>
                </a:cubicBezTo>
                <a:cubicBezTo>
                  <a:pt x="16324" y="1368"/>
                  <a:pt x="16324" y="1417"/>
                  <a:pt x="16322" y="1441"/>
                </a:cubicBezTo>
                <a:cubicBezTo>
                  <a:pt x="16312" y="1707"/>
                  <a:pt x="16296" y="1940"/>
                  <a:pt x="16295" y="2311"/>
                </a:cubicBezTo>
                <a:cubicBezTo>
                  <a:pt x="16295" y="2316"/>
                  <a:pt x="16295" y="2332"/>
                  <a:pt x="16295" y="2337"/>
                </a:cubicBezTo>
                <a:cubicBezTo>
                  <a:pt x="16295" y="2420"/>
                  <a:pt x="16298" y="2555"/>
                  <a:pt x="16300" y="2669"/>
                </a:cubicBezTo>
                <a:cubicBezTo>
                  <a:pt x="16301" y="2705"/>
                  <a:pt x="16301" y="2748"/>
                  <a:pt x="16301" y="2775"/>
                </a:cubicBezTo>
                <a:cubicBezTo>
                  <a:pt x="16303" y="3085"/>
                  <a:pt x="16321" y="3762"/>
                  <a:pt x="16330" y="4230"/>
                </a:cubicBezTo>
                <a:cubicBezTo>
                  <a:pt x="16340" y="4975"/>
                  <a:pt x="16363" y="6163"/>
                  <a:pt x="16394" y="7550"/>
                </a:cubicBezTo>
                <a:cubicBezTo>
                  <a:pt x="16426" y="8865"/>
                  <a:pt x="16448" y="9893"/>
                  <a:pt x="16475" y="11108"/>
                </a:cubicBezTo>
                <a:cubicBezTo>
                  <a:pt x="16600" y="16248"/>
                  <a:pt x="16644" y="16950"/>
                  <a:pt x="16804" y="16819"/>
                </a:cubicBezTo>
                <a:cubicBezTo>
                  <a:pt x="16966" y="16685"/>
                  <a:pt x="16996" y="16264"/>
                  <a:pt x="16991" y="14196"/>
                </a:cubicBezTo>
                <a:cubicBezTo>
                  <a:pt x="16989" y="13559"/>
                  <a:pt x="16974" y="12510"/>
                  <a:pt x="16959" y="11500"/>
                </a:cubicBezTo>
                <a:cubicBezTo>
                  <a:pt x="16944" y="10862"/>
                  <a:pt x="16934" y="10362"/>
                  <a:pt x="16912" y="9568"/>
                </a:cubicBezTo>
                <a:cubicBezTo>
                  <a:pt x="16838" y="6833"/>
                  <a:pt x="16784" y="4113"/>
                  <a:pt x="16770" y="2696"/>
                </a:cubicBezTo>
                <a:cubicBezTo>
                  <a:pt x="16729" y="1278"/>
                  <a:pt x="16693" y="244"/>
                  <a:pt x="16670" y="126"/>
                </a:cubicBezTo>
                <a:close/>
                <a:moveTo>
                  <a:pt x="8309" y="193"/>
                </a:moveTo>
                <a:cubicBezTo>
                  <a:pt x="8273" y="276"/>
                  <a:pt x="8234" y="378"/>
                  <a:pt x="8178" y="551"/>
                </a:cubicBezTo>
                <a:cubicBezTo>
                  <a:pt x="8123" y="719"/>
                  <a:pt x="8084" y="953"/>
                  <a:pt x="8054" y="1268"/>
                </a:cubicBezTo>
                <a:cubicBezTo>
                  <a:pt x="8053" y="1291"/>
                  <a:pt x="8051" y="1298"/>
                  <a:pt x="8049" y="1321"/>
                </a:cubicBezTo>
                <a:cubicBezTo>
                  <a:pt x="8027" y="1580"/>
                  <a:pt x="8018" y="1966"/>
                  <a:pt x="8012" y="2377"/>
                </a:cubicBezTo>
                <a:cubicBezTo>
                  <a:pt x="8011" y="2463"/>
                  <a:pt x="8009" y="2550"/>
                  <a:pt x="8008" y="2643"/>
                </a:cubicBezTo>
                <a:cubicBezTo>
                  <a:pt x="8008" y="2652"/>
                  <a:pt x="8008" y="2660"/>
                  <a:pt x="8008" y="2669"/>
                </a:cubicBezTo>
                <a:cubicBezTo>
                  <a:pt x="8009" y="3339"/>
                  <a:pt x="8020" y="4164"/>
                  <a:pt x="8038" y="5199"/>
                </a:cubicBezTo>
                <a:cubicBezTo>
                  <a:pt x="8061" y="6162"/>
                  <a:pt x="8095" y="7300"/>
                  <a:pt x="8142" y="8718"/>
                </a:cubicBezTo>
                <a:cubicBezTo>
                  <a:pt x="8216" y="10942"/>
                  <a:pt x="8233" y="12309"/>
                  <a:pt x="8205" y="13233"/>
                </a:cubicBezTo>
                <a:cubicBezTo>
                  <a:pt x="8204" y="13277"/>
                  <a:pt x="8206" y="13351"/>
                  <a:pt x="8205" y="13393"/>
                </a:cubicBezTo>
                <a:cubicBezTo>
                  <a:pt x="8204" y="13397"/>
                  <a:pt x="8204" y="13402"/>
                  <a:pt x="8204" y="13406"/>
                </a:cubicBezTo>
                <a:cubicBezTo>
                  <a:pt x="8181" y="13974"/>
                  <a:pt x="8139" y="14369"/>
                  <a:pt x="8064" y="14535"/>
                </a:cubicBezTo>
                <a:cubicBezTo>
                  <a:pt x="8063" y="14538"/>
                  <a:pt x="8064" y="14546"/>
                  <a:pt x="8063" y="14548"/>
                </a:cubicBezTo>
                <a:cubicBezTo>
                  <a:pt x="8062" y="14551"/>
                  <a:pt x="8059" y="14546"/>
                  <a:pt x="8058" y="14548"/>
                </a:cubicBezTo>
                <a:cubicBezTo>
                  <a:pt x="7994" y="14679"/>
                  <a:pt x="7915" y="14702"/>
                  <a:pt x="7812" y="14634"/>
                </a:cubicBezTo>
                <a:cubicBezTo>
                  <a:pt x="7759" y="14598"/>
                  <a:pt x="7716" y="14558"/>
                  <a:pt x="7682" y="14475"/>
                </a:cubicBezTo>
                <a:cubicBezTo>
                  <a:pt x="7682" y="14473"/>
                  <a:pt x="7681" y="14476"/>
                  <a:pt x="7680" y="14475"/>
                </a:cubicBezTo>
                <a:cubicBezTo>
                  <a:pt x="7679" y="14472"/>
                  <a:pt x="7679" y="14471"/>
                  <a:pt x="7678" y="14468"/>
                </a:cubicBezTo>
                <a:cubicBezTo>
                  <a:pt x="7671" y="14451"/>
                  <a:pt x="7669" y="14403"/>
                  <a:pt x="7663" y="14382"/>
                </a:cubicBezTo>
                <a:cubicBezTo>
                  <a:pt x="7659" y="14369"/>
                  <a:pt x="7655" y="14344"/>
                  <a:pt x="7652" y="14329"/>
                </a:cubicBezTo>
                <a:cubicBezTo>
                  <a:pt x="7628" y="14234"/>
                  <a:pt x="7607" y="14105"/>
                  <a:pt x="7591" y="13930"/>
                </a:cubicBezTo>
                <a:cubicBezTo>
                  <a:pt x="7554" y="13519"/>
                  <a:pt x="7532" y="12875"/>
                  <a:pt x="7509" y="11733"/>
                </a:cubicBezTo>
                <a:cubicBezTo>
                  <a:pt x="7478" y="10231"/>
                  <a:pt x="7420" y="8571"/>
                  <a:pt x="7379" y="8034"/>
                </a:cubicBezTo>
                <a:cubicBezTo>
                  <a:pt x="7318" y="7447"/>
                  <a:pt x="7237" y="6982"/>
                  <a:pt x="7109" y="6534"/>
                </a:cubicBezTo>
                <a:cubicBezTo>
                  <a:pt x="7027" y="6248"/>
                  <a:pt x="6922" y="6064"/>
                  <a:pt x="6815" y="5890"/>
                </a:cubicBezTo>
                <a:cubicBezTo>
                  <a:pt x="6694" y="5754"/>
                  <a:pt x="6568" y="5632"/>
                  <a:pt x="6400" y="5584"/>
                </a:cubicBezTo>
                <a:cubicBezTo>
                  <a:pt x="6203" y="5528"/>
                  <a:pt x="6040" y="5565"/>
                  <a:pt x="5891" y="5690"/>
                </a:cubicBezTo>
                <a:cubicBezTo>
                  <a:pt x="5872" y="5711"/>
                  <a:pt x="5853" y="5725"/>
                  <a:pt x="5834" y="5750"/>
                </a:cubicBezTo>
                <a:cubicBezTo>
                  <a:pt x="5832" y="5751"/>
                  <a:pt x="5830" y="5748"/>
                  <a:pt x="5829" y="5750"/>
                </a:cubicBezTo>
                <a:cubicBezTo>
                  <a:pt x="5732" y="5874"/>
                  <a:pt x="5644" y="6049"/>
                  <a:pt x="5563" y="6255"/>
                </a:cubicBezTo>
                <a:cubicBezTo>
                  <a:pt x="5473" y="6482"/>
                  <a:pt x="5365" y="6915"/>
                  <a:pt x="5258" y="7483"/>
                </a:cubicBezTo>
                <a:cubicBezTo>
                  <a:pt x="5147" y="8069"/>
                  <a:pt x="5037" y="8783"/>
                  <a:pt x="4950" y="9508"/>
                </a:cubicBezTo>
                <a:cubicBezTo>
                  <a:pt x="4866" y="10211"/>
                  <a:pt x="4794" y="10722"/>
                  <a:pt x="4732" y="11075"/>
                </a:cubicBezTo>
                <a:cubicBezTo>
                  <a:pt x="4647" y="11599"/>
                  <a:pt x="4580" y="11772"/>
                  <a:pt x="4535" y="11527"/>
                </a:cubicBezTo>
                <a:cubicBezTo>
                  <a:pt x="4529" y="11491"/>
                  <a:pt x="4523" y="11426"/>
                  <a:pt x="4517" y="11374"/>
                </a:cubicBezTo>
                <a:cubicBezTo>
                  <a:pt x="4510" y="11310"/>
                  <a:pt x="4503" y="11260"/>
                  <a:pt x="4497" y="11168"/>
                </a:cubicBezTo>
                <a:cubicBezTo>
                  <a:pt x="4478" y="10852"/>
                  <a:pt x="4469" y="10374"/>
                  <a:pt x="4469" y="9747"/>
                </a:cubicBezTo>
                <a:cubicBezTo>
                  <a:pt x="4469" y="9306"/>
                  <a:pt x="4462" y="9009"/>
                  <a:pt x="4451" y="8785"/>
                </a:cubicBezTo>
                <a:cubicBezTo>
                  <a:pt x="4450" y="8777"/>
                  <a:pt x="4451" y="8766"/>
                  <a:pt x="4451" y="8758"/>
                </a:cubicBezTo>
                <a:cubicBezTo>
                  <a:pt x="4450" y="8741"/>
                  <a:pt x="4447" y="8734"/>
                  <a:pt x="4447" y="8718"/>
                </a:cubicBezTo>
                <a:cubicBezTo>
                  <a:pt x="4434" y="8521"/>
                  <a:pt x="4418" y="8381"/>
                  <a:pt x="4389" y="8320"/>
                </a:cubicBezTo>
                <a:cubicBezTo>
                  <a:pt x="4359" y="8317"/>
                  <a:pt x="4345" y="8259"/>
                  <a:pt x="4303" y="8287"/>
                </a:cubicBezTo>
                <a:cubicBezTo>
                  <a:pt x="4240" y="8329"/>
                  <a:pt x="4192" y="8365"/>
                  <a:pt x="4156" y="8446"/>
                </a:cubicBezTo>
                <a:cubicBezTo>
                  <a:pt x="4132" y="8501"/>
                  <a:pt x="4118" y="8621"/>
                  <a:pt x="4103" y="8725"/>
                </a:cubicBezTo>
                <a:cubicBezTo>
                  <a:pt x="4094" y="8790"/>
                  <a:pt x="4082" y="8821"/>
                  <a:pt x="4075" y="8911"/>
                </a:cubicBezTo>
                <a:cubicBezTo>
                  <a:pt x="4075" y="8914"/>
                  <a:pt x="4076" y="8921"/>
                  <a:pt x="4075" y="8924"/>
                </a:cubicBezTo>
                <a:cubicBezTo>
                  <a:pt x="4075" y="8933"/>
                  <a:pt x="4074" y="8948"/>
                  <a:pt x="4073" y="8957"/>
                </a:cubicBezTo>
                <a:cubicBezTo>
                  <a:pt x="4073" y="8960"/>
                  <a:pt x="4073" y="8961"/>
                  <a:pt x="4073" y="8964"/>
                </a:cubicBezTo>
                <a:cubicBezTo>
                  <a:pt x="4072" y="8983"/>
                  <a:pt x="4072" y="9029"/>
                  <a:pt x="4071" y="9050"/>
                </a:cubicBezTo>
                <a:cubicBezTo>
                  <a:pt x="4060" y="9257"/>
                  <a:pt x="4051" y="9503"/>
                  <a:pt x="4047" y="9860"/>
                </a:cubicBezTo>
                <a:cubicBezTo>
                  <a:pt x="4042" y="10248"/>
                  <a:pt x="4041" y="10721"/>
                  <a:pt x="4041" y="11341"/>
                </a:cubicBezTo>
                <a:cubicBezTo>
                  <a:pt x="4041" y="11392"/>
                  <a:pt x="4041" y="11413"/>
                  <a:pt x="4041" y="11467"/>
                </a:cubicBezTo>
                <a:cubicBezTo>
                  <a:pt x="4041" y="12148"/>
                  <a:pt x="4040" y="12665"/>
                  <a:pt x="4035" y="13067"/>
                </a:cubicBezTo>
                <a:cubicBezTo>
                  <a:pt x="4035" y="13075"/>
                  <a:pt x="4035" y="13098"/>
                  <a:pt x="4035" y="13107"/>
                </a:cubicBezTo>
                <a:cubicBezTo>
                  <a:pt x="4031" y="13484"/>
                  <a:pt x="4022" y="13761"/>
                  <a:pt x="4009" y="13957"/>
                </a:cubicBezTo>
                <a:cubicBezTo>
                  <a:pt x="4002" y="14064"/>
                  <a:pt x="3988" y="14109"/>
                  <a:pt x="3977" y="14176"/>
                </a:cubicBezTo>
                <a:cubicBezTo>
                  <a:pt x="3975" y="14186"/>
                  <a:pt x="3972" y="14187"/>
                  <a:pt x="3971" y="14196"/>
                </a:cubicBezTo>
                <a:cubicBezTo>
                  <a:pt x="3951" y="14432"/>
                  <a:pt x="3929" y="14627"/>
                  <a:pt x="3901" y="14727"/>
                </a:cubicBezTo>
                <a:cubicBezTo>
                  <a:pt x="3667" y="15565"/>
                  <a:pt x="3547" y="14414"/>
                  <a:pt x="3590" y="11892"/>
                </a:cubicBezTo>
                <a:cubicBezTo>
                  <a:pt x="3588" y="11551"/>
                  <a:pt x="3584" y="11262"/>
                  <a:pt x="3582" y="10796"/>
                </a:cubicBezTo>
                <a:cubicBezTo>
                  <a:pt x="3577" y="9826"/>
                  <a:pt x="3559" y="9066"/>
                  <a:pt x="3536" y="8366"/>
                </a:cubicBezTo>
                <a:cubicBezTo>
                  <a:pt x="3504" y="7716"/>
                  <a:pt x="3461" y="7152"/>
                  <a:pt x="3405" y="6653"/>
                </a:cubicBezTo>
                <a:cubicBezTo>
                  <a:pt x="3395" y="6572"/>
                  <a:pt x="3386" y="6471"/>
                  <a:pt x="3375" y="6394"/>
                </a:cubicBezTo>
                <a:cubicBezTo>
                  <a:pt x="3374" y="6387"/>
                  <a:pt x="3374" y="6375"/>
                  <a:pt x="3373" y="6368"/>
                </a:cubicBezTo>
                <a:cubicBezTo>
                  <a:pt x="3371" y="6351"/>
                  <a:pt x="3369" y="6345"/>
                  <a:pt x="3367" y="6328"/>
                </a:cubicBezTo>
                <a:cubicBezTo>
                  <a:pt x="3325" y="6031"/>
                  <a:pt x="3276" y="5765"/>
                  <a:pt x="3223" y="5531"/>
                </a:cubicBezTo>
                <a:cubicBezTo>
                  <a:pt x="3222" y="5528"/>
                  <a:pt x="3222" y="5521"/>
                  <a:pt x="3221" y="5518"/>
                </a:cubicBezTo>
                <a:cubicBezTo>
                  <a:pt x="3220" y="5513"/>
                  <a:pt x="3218" y="5516"/>
                  <a:pt x="3217" y="5511"/>
                </a:cubicBezTo>
                <a:cubicBezTo>
                  <a:pt x="3176" y="5332"/>
                  <a:pt x="3128" y="5185"/>
                  <a:pt x="3081" y="5046"/>
                </a:cubicBezTo>
                <a:cubicBezTo>
                  <a:pt x="3054" y="4984"/>
                  <a:pt x="3026" y="4928"/>
                  <a:pt x="2999" y="4867"/>
                </a:cubicBezTo>
                <a:cubicBezTo>
                  <a:pt x="2914" y="4731"/>
                  <a:pt x="2834" y="4579"/>
                  <a:pt x="2724" y="4508"/>
                </a:cubicBezTo>
                <a:cubicBezTo>
                  <a:pt x="2655" y="4463"/>
                  <a:pt x="2603" y="4455"/>
                  <a:pt x="2551" y="4442"/>
                </a:cubicBezTo>
                <a:cubicBezTo>
                  <a:pt x="2371" y="4509"/>
                  <a:pt x="2209" y="4853"/>
                  <a:pt x="2082" y="5451"/>
                </a:cubicBezTo>
                <a:cubicBezTo>
                  <a:pt x="2081" y="5454"/>
                  <a:pt x="2082" y="5462"/>
                  <a:pt x="2081" y="5465"/>
                </a:cubicBezTo>
                <a:cubicBezTo>
                  <a:pt x="2064" y="5555"/>
                  <a:pt x="2048" y="5651"/>
                  <a:pt x="2032" y="5750"/>
                </a:cubicBezTo>
                <a:cubicBezTo>
                  <a:pt x="1973" y="6114"/>
                  <a:pt x="1929" y="6519"/>
                  <a:pt x="1893" y="6939"/>
                </a:cubicBezTo>
                <a:cubicBezTo>
                  <a:pt x="1883" y="7055"/>
                  <a:pt x="1867" y="7151"/>
                  <a:pt x="1859" y="7271"/>
                </a:cubicBezTo>
                <a:cubicBezTo>
                  <a:pt x="1827" y="7724"/>
                  <a:pt x="1816" y="8204"/>
                  <a:pt x="1809" y="8678"/>
                </a:cubicBezTo>
                <a:cubicBezTo>
                  <a:pt x="1809" y="8694"/>
                  <a:pt x="1808" y="8709"/>
                  <a:pt x="1807" y="8725"/>
                </a:cubicBezTo>
                <a:cubicBezTo>
                  <a:pt x="1804" y="8977"/>
                  <a:pt x="1808" y="9235"/>
                  <a:pt x="1812" y="9488"/>
                </a:cubicBezTo>
                <a:cubicBezTo>
                  <a:pt x="1837" y="10585"/>
                  <a:pt x="1935" y="11648"/>
                  <a:pt x="2068" y="12443"/>
                </a:cubicBezTo>
                <a:cubicBezTo>
                  <a:pt x="2069" y="12445"/>
                  <a:pt x="2068" y="12454"/>
                  <a:pt x="2068" y="12456"/>
                </a:cubicBezTo>
                <a:cubicBezTo>
                  <a:pt x="2074" y="12484"/>
                  <a:pt x="2081" y="12501"/>
                  <a:pt x="2086" y="12529"/>
                </a:cubicBezTo>
                <a:cubicBezTo>
                  <a:pt x="2145" y="12819"/>
                  <a:pt x="2209" y="13091"/>
                  <a:pt x="2271" y="13286"/>
                </a:cubicBezTo>
                <a:cubicBezTo>
                  <a:pt x="2342" y="13507"/>
                  <a:pt x="2410" y="13645"/>
                  <a:pt x="2459" y="13645"/>
                </a:cubicBezTo>
                <a:cubicBezTo>
                  <a:pt x="2563" y="13645"/>
                  <a:pt x="2673" y="13877"/>
                  <a:pt x="2704" y="14163"/>
                </a:cubicBezTo>
                <a:cubicBezTo>
                  <a:pt x="2705" y="14175"/>
                  <a:pt x="2705" y="14184"/>
                  <a:pt x="2706" y="14196"/>
                </a:cubicBezTo>
                <a:cubicBezTo>
                  <a:pt x="2706" y="14200"/>
                  <a:pt x="2706" y="14206"/>
                  <a:pt x="2706" y="14209"/>
                </a:cubicBezTo>
                <a:cubicBezTo>
                  <a:pt x="2797" y="15186"/>
                  <a:pt x="2398" y="15732"/>
                  <a:pt x="1934" y="15790"/>
                </a:cubicBezTo>
                <a:cubicBezTo>
                  <a:pt x="1888" y="15810"/>
                  <a:pt x="1843" y="15836"/>
                  <a:pt x="1793" y="15836"/>
                </a:cubicBezTo>
                <a:cubicBezTo>
                  <a:pt x="1701" y="15836"/>
                  <a:pt x="1616" y="15780"/>
                  <a:pt x="1531" y="15730"/>
                </a:cubicBezTo>
                <a:cubicBezTo>
                  <a:pt x="1510" y="15717"/>
                  <a:pt x="1491" y="15693"/>
                  <a:pt x="1471" y="15677"/>
                </a:cubicBezTo>
                <a:cubicBezTo>
                  <a:pt x="1297" y="15560"/>
                  <a:pt x="1141" y="15361"/>
                  <a:pt x="1012" y="15072"/>
                </a:cubicBezTo>
                <a:cubicBezTo>
                  <a:pt x="1005" y="15058"/>
                  <a:pt x="996" y="15055"/>
                  <a:pt x="990" y="15039"/>
                </a:cubicBezTo>
                <a:cubicBezTo>
                  <a:pt x="985" y="15028"/>
                  <a:pt x="981" y="15007"/>
                  <a:pt x="977" y="14993"/>
                </a:cubicBezTo>
                <a:cubicBezTo>
                  <a:pt x="944" y="14910"/>
                  <a:pt x="902" y="14851"/>
                  <a:pt x="875" y="14754"/>
                </a:cubicBezTo>
                <a:cubicBezTo>
                  <a:pt x="843" y="14642"/>
                  <a:pt x="823" y="14482"/>
                  <a:pt x="794" y="14355"/>
                </a:cubicBezTo>
                <a:cubicBezTo>
                  <a:pt x="770" y="14267"/>
                  <a:pt x="742" y="14198"/>
                  <a:pt x="721" y="14096"/>
                </a:cubicBezTo>
                <a:cubicBezTo>
                  <a:pt x="716" y="14072"/>
                  <a:pt x="715" y="14041"/>
                  <a:pt x="710" y="14017"/>
                </a:cubicBezTo>
                <a:cubicBezTo>
                  <a:pt x="698" y="13961"/>
                  <a:pt x="693" y="13889"/>
                  <a:pt x="683" y="13831"/>
                </a:cubicBezTo>
                <a:cubicBezTo>
                  <a:pt x="662" y="13698"/>
                  <a:pt x="645" y="13565"/>
                  <a:pt x="627" y="13426"/>
                </a:cubicBezTo>
                <a:cubicBezTo>
                  <a:pt x="607" y="13270"/>
                  <a:pt x="578" y="13133"/>
                  <a:pt x="563" y="12968"/>
                </a:cubicBezTo>
                <a:cubicBezTo>
                  <a:pt x="555" y="12887"/>
                  <a:pt x="549" y="12805"/>
                  <a:pt x="543" y="12722"/>
                </a:cubicBezTo>
                <a:cubicBezTo>
                  <a:pt x="538" y="12667"/>
                  <a:pt x="538" y="12613"/>
                  <a:pt x="534" y="12556"/>
                </a:cubicBezTo>
                <a:cubicBezTo>
                  <a:pt x="522" y="12391"/>
                  <a:pt x="519" y="12230"/>
                  <a:pt x="512" y="12065"/>
                </a:cubicBezTo>
                <a:cubicBezTo>
                  <a:pt x="510" y="11999"/>
                  <a:pt x="506" y="11940"/>
                  <a:pt x="504" y="11872"/>
                </a:cubicBezTo>
                <a:cubicBezTo>
                  <a:pt x="503" y="11818"/>
                  <a:pt x="505" y="11760"/>
                  <a:pt x="504" y="11706"/>
                </a:cubicBezTo>
                <a:cubicBezTo>
                  <a:pt x="493" y="11122"/>
                  <a:pt x="502" y="10553"/>
                  <a:pt x="563" y="10106"/>
                </a:cubicBezTo>
                <a:cubicBezTo>
                  <a:pt x="563" y="10090"/>
                  <a:pt x="566" y="10082"/>
                  <a:pt x="568" y="10066"/>
                </a:cubicBezTo>
                <a:cubicBezTo>
                  <a:pt x="607" y="9645"/>
                  <a:pt x="614" y="9423"/>
                  <a:pt x="625" y="9183"/>
                </a:cubicBezTo>
                <a:cubicBezTo>
                  <a:pt x="624" y="9121"/>
                  <a:pt x="617" y="9065"/>
                  <a:pt x="613" y="9004"/>
                </a:cubicBezTo>
                <a:cubicBezTo>
                  <a:pt x="600" y="8813"/>
                  <a:pt x="583" y="8625"/>
                  <a:pt x="538" y="8366"/>
                </a:cubicBezTo>
                <a:cubicBezTo>
                  <a:pt x="536" y="8354"/>
                  <a:pt x="536" y="8345"/>
                  <a:pt x="534" y="8333"/>
                </a:cubicBezTo>
                <a:cubicBezTo>
                  <a:pt x="531" y="8314"/>
                  <a:pt x="530" y="8306"/>
                  <a:pt x="527" y="8287"/>
                </a:cubicBezTo>
                <a:cubicBezTo>
                  <a:pt x="494" y="8100"/>
                  <a:pt x="468" y="7961"/>
                  <a:pt x="444" y="7868"/>
                </a:cubicBezTo>
                <a:cubicBezTo>
                  <a:pt x="443" y="7865"/>
                  <a:pt x="443" y="7866"/>
                  <a:pt x="442" y="7862"/>
                </a:cubicBezTo>
                <a:cubicBezTo>
                  <a:pt x="417" y="7770"/>
                  <a:pt x="395" y="7717"/>
                  <a:pt x="371" y="7729"/>
                </a:cubicBezTo>
                <a:cubicBezTo>
                  <a:pt x="348" y="7736"/>
                  <a:pt x="325" y="7803"/>
                  <a:pt x="295" y="7921"/>
                </a:cubicBezTo>
                <a:cubicBezTo>
                  <a:pt x="265" y="8039"/>
                  <a:pt x="230" y="8212"/>
                  <a:pt x="185" y="8446"/>
                </a:cubicBezTo>
                <a:cubicBezTo>
                  <a:pt x="135" y="8708"/>
                  <a:pt x="96" y="9062"/>
                  <a:pt x="68" y="9462"/>
                </a:cubicBezTo>
                <a:cubicBezTo>
                  <a:pt x="40" y="9845"/>
                  <a:pt x="22" y="10274"/>
                  <a:pt x="12" y="10730"/>
                </a:cubicBezTo>
                <a:cubicBezTo>
                  <a:pt x="11" y="10743"/>
                  <a:pt x="10" y="10750"/>
                  <a:pt x="10" y="10763"/>
                </a:cubicBezTo>
                <a:cubicBezTo>
                  <a:pt x="10" y="10766"/>
                  <a:pt x="10" y="10772"/>
                  <a:pt x="10" y="10776"/>
                </a:cubicBezTo>
                <a:cubicBezTo>
                  <a:pt x="7" y="10991"/>
                  <a:pt x="-1" y="11187"/>
                  <a:pt x="0" y="11414"/>
                </a:cubicBezTo>
                <a:cubicBezTo>
                  <a:pt x="0" y="11448"/>
                  <a:pt x="0" y="11479"/>
                  <a:pt x="0" y="11513"/>
                </a:cubicBezTo>
                <a:cubicBezTo>
                  <a:pt x="1" y="11551"/>
                  <a:pt x="2" y="11595"/>
                  <a:pt x="2" y="11633"/>
                </a:cubicBezTo>
                <a:cubicBezTo>
                  <a:pt x="2" y="11648"/>
                  <a:pt x="3" y="11657"/>
                  <a:pt x="3" y="11673"/>
                </a:cubicBezTo>
                <a:cubicBezTo>
                  <a:pt x="10" y="12264"/>
                  <a:pt x="27" y="12882"/>
                  <a:pt x="57" y="13472"/>
                </a:cubicBezTo>
                <a:cubicBezTo>
                  <a:pt x="85" y="14033"/>
                  <a:pt x="125" y="14564"/>
                  <a:pt x="175" y="15053"/>
                </a:cubicBezTo>
                <a:cubicBezTo>
                  <a:pt x="185" y="15150"/>
                  <a:pt x="199" y="15241"/>
                  <a:pt x="212" y="15338"/>
                </a:cubicBezTo>
                <a:cubicBezTo>
                  <a:pt x="258" y="15727"/>
                  <a:pt x="319" y="16123"/>
                  <a:pt x="393" y="16500"/>
                </a:cubicBezTo>
                <a:cubicBezTo>
                  <a:pt x="406" y="16563"/>
                  <a:pt x="418" y="16625"/>
                  <a:pt x="430" y="16686"/>
                </a:cubicBezTo>
                <a:cubicBezTo>
                  <a:pt x="523" y="17124"/>
                  <a:pt x="625" y="17537"/>
                  <a:pt x="728" y="17841"/>
                </a:cubicBezTo>
                <a:cubicBezTo>
                  <a:pt x="771" y="17954"/>
                  <a:pt x="807" y="18073"/>
                  <a:pt x="857" y="18187"/>
                </a:cubicBezTo>
                <a:cubicBezTo>
                  <a:pt x="858" y="18189"/>
                  <a:pt x="858" y="18191"/>
                  <a:pt x="859" y="18193"/>
                </a:cubicBezTo>
                <a:cubicBezTo>
                  <a:pt x="859" y="18194"/>
                  <a:pt x="859" y="18191"/>
                  <a:pt x="860" y="18193"/>
                </a:cubicBezTo>
                <a:cubicBezTo>
                  <a:pt x="893" y="18268"/>
                  <a:pt x="927" y="18341"/>
                  <a:pt x="962" y="18406"/>
                </a:cubicBezTo>
                <a:cubicBezTo>
                  <a:pt x="1129" y="18715"/>
                  <a:pt x="1393" y="18872"/>
                  <a:pt x="1673" y="18924"/>
                </a:cubicBezTo>
                <a:cubicBezTo>
                  <a:pt x="1768" y="18933"/>
                  <a:pt x="1859" y="18967"/>
                  <a:pt x="1954" y="18950"/>
                </a:cubicBezTo>
                <a:cubicBezTo>
                  <a:pt x="2085" y="18926"/>
                  <a:pt x="2192" y="18899"/>
                  <a:pt x="2289" y="18844"/>
                </a:cubicBezTo>
                <a:cubicBezTo>
                  <a:pt x="2295" y="18838"/>
                  <a:pt x="2302" y="18837"/>
                  <a:pt x="2308" y="18831"/>
                </a:cubicBezTo>
                <a:cubicBezTo>
                  <a:pt x="2356" y="18803"/>
                  <a:pt x="2392" y="18745"/>
                  <a:pt x="2434" y="18704"/>
                </a:cubicBezTo>
                <a:cubicBezTo>
                  <a:pt x="2580" y="18520"/>
                  <a:pt x="2713" y="18248"/>
                  <a:pt x="2838" y="17947"/>
                </a:cubicBezTo>
                <a:cubicBezTo>
                  <a:pt x="2839" y="17945"/>
                  <a:pt x="2841" y="17948"/>
                  <a:pt x="2841" y="17947"/>
                </a:cubicBezTo>
                <a:cubicBezTo>
                  <a:pt x="2898" y="17775"/>
                  <a:pt x="2956" y="17594"/>
                  <a:pt x="3019" y="17357"/>
                </a:cubicBezTo>
                <a:cubicBezTo>
                  <a:pt x="3020" y="17353"/>
                  <a:pt x="3019" y="17347"/>
                  <a:pt x="3020" y="17343"/>
                </a:cubicBezTo>
                <a:cubicBezTo>
                  <a:pt x="3028" y="17315"/>
                  <a:pt x="3029" y="17310"/>
                  <a:pt x="3036" y="17284"/>
                </a:cubicBezTo>
                <a:cubicBezTo>
                  <a:pt x="3132" y="16922"/>
                  <a:pt x="3204" y="16670"/>
                  <a:pt x="3264" y="16493"/>
                </a:cubicBezTo>
                <a:cubicBezTo>
                  <a:pt x="3375" y="15939"/>
                  <a:pt x="3432" y="15899"/>
                  <a:pt x="3558" y="16354"/>
                </a:cubicBezTo>
                <a:cubicBezTo>
                  <a:pt x="3602" y="16448"/>
                  <a:pt x="3648" y="16558"/>
                  <a:pt x="3708" y="16732"/>
                </a:cubicBezTo>
                <a:cubicBezTo>
                  <a:pt x="3981" y="17511"/>
                  <a:pt x="4040" y="17514"/>
                  <a:pt x="4357" y="16699"/>
                </a:cubicBezTo>
                <a:cubicBezTo>
                  <a:pt x="4361" y="16686"/>
                  <a:pt x="4364" y="16678"/>
                  <a:pt x="4368" y="16666"/>
                </a:cubicBezTo>
                <a:cubicBezTo>
                  <a:pt x="4442" y="16476"/>
                  <a:pt x="4505" y="16333"/>
                  <a:pt x="4564" y="16228"/>
                </a:cubicBezTo>
                <a:cubicBezTo>
                  <a:pt x="4566" y="16225"/>
                  <a:pt x="4567" y="16217"/>
                  <a:pt x="4569" y="16214"/>
                </a:cubicBezTo>
                <a:cubicBezTo>
                  <a:pt x="4576" y="16197"/>
                  <a:pt x="4586" y="16195"/>
                  <a:pt x="4594" y="16181"/>
                </a:cubicBezTo>
                <a:cubicBezTo>
                  <a:pt x="4604" y="16164"/>
                  <a:pt x="4613" y="16159"/>
                  <a:pt x="4622" y="16155"/>
                </a:cubicBezTo>
                <a:cubicBezTo>
                  <a:pt x="4627" y="16149"/>
                  <a:pt x="4631" y="16154"/>
                  <a:pt x="4636" y="16148"/>
                </a:cubicBezTo>
                <a:cubicBezTo>
                  <a:pt x="4682" y="16090"/>
                  <a:pt x="4730" y="16051"/>
                  <a:pt x="4775" y="16048"/>
                </a:cubicBezTo>
                <a:cubicBezTo>
                  <a:pt x="4781" y="16047"/>
                  <a:pt x="4787" y="16034"/>
                  <a:pt x="4793" y="16035"/>
                </a:cubicBezTo>
                <a:cubicBezTo>
                  <a:pt x="4809" y="16036"/>
                  <a:pt x="4827" y="16045"/>
                  <a:pt x="4843" y="16055"/>
                </a:cubicBezTo>
                <a:cubicBezTo>
                  <a:pt x="4845" y="16056"/>
                  <a:pt x="4849" y="16060"/>
                  <a:pt x="4852" y="16062"/>
                </a:cubicBezTo>
                <a:cubicBezTo>
                  <a:pt x="4924" y="16100"/>
                  <a:pt x="5002" y="16180"/>
                  <a:pt x="5099" y="16334"/>
                </a:cubicBezTo>
                <a:cubicBezTo>
                  <a:pt x="5332" y="16705"/>
                  <a:pt x="5706" y="16888"/>
                  <a:pt x="6071" y="16898"/>
                </a:cubicBezTo>
                <a:cubicBezTo>
                  <a:pt x="6211" y="16895"/>
                  <a:pt x="6342" y="16857"/>
                  <a:pt x="6471" y="16805"/>
                </a:cubicBezTo>
                <a:cubicBezTo>
                  <a:pt x="6515" y="16788"/>
                  <a:pt x="6566" y="16789"/>
                  <a:pt x="6607" y="16766"/>
                </a:cubicBezTo>
                <a:cubicBezTo>
                  <a:pt x="6609" y="16765"/>
                  <a:pt x="6610" y="16761"/>
                  <a:pt x="6612" y="16759"/>
                </a:cubicBezTo>
                <a:cubicBezTo>
                  <a:pt x="6782" y="16663"/>
                  <a:pt x="6927" y="16525"/>
                  <a:pt x="7022" y="16334"/>
                </a:cubicBezTo>
                <a:cubicBezTo>
                  <a:pt x="7062" y="16256"/>
                  <a:pt x="7083" y="16277"/>
                  <a:pt x="7115" y="16228"/>
                </a:cubicBezTo>
                <a:cubicBezTo>
                  <a:pt x="7126" y="16207"/>
                  <a:pt x="7131" y="16218"/>
                  <a:pt x="7141" y="16201"/>
                </a:cubicBezTo>
                <a:cubicBezTo>
                  <a:pt x="7202" y="16121"/>
                  <a:pt x="7270" y="16016"/>
                  <a:pt x="7318" y="16055"/>
                </a:cubicBezTo>
                <a:cubicBezTo>
                  <a:pt x="7330" y="16063"/>
                  <a:pt x="7345" y="16099"/>
                  <a:pt x="7357" y="16115"/>
                </a:cubicBezTo>
                <a:cubicBezTo>
                  <a:pt x="7410" y="16195"/>
                  <a:pt x="7464" y="16332"/>
                  <a:pt x="7526" y="16573"/>
                </a:cubicBezTo>
                <a:cubicBezTo>
                  <a:pt x="7529" y="16585"/>
                  <a:pt x="7530" y="16588"/>
                  <a:pt x="7533" y="16600"/>
                </a:cubicBezTo>
                <a:cubicBezTo>
                  <a:pt x="7534" y="16604"/>
                  <a:pt x="7534" y="16603"/>
                  <a:pt x="7535" y="16606"/>
                </a:cubicBezTo>
                <a:cubicBezTo>
                  <a:pt x="7574" y="16761"/>
                  <a:pt x="7628" y="16840"/>
                  <a:pt x="7676" y="16952"/>
                </a:cubicBezTo>
                <a:cubicBezTo>
                  <a:pt x="7712" y="17034"/>
                  <a:pt x="7742" y="17145"/>
                  <a:pt x="7782" y="17204"/>
                </a:cubicBezTo>
                <a:cubicBezTo>
                  <a:pt x="7783" y="17206"/>
                  <a:pt x="7784" y="17202"/>
                  <a:pt x="7785" y="17204"/>
                </a:cubicBezTo>
                <a:cubicBezTo>
                  <a:pt x="7833" y="17272"/>
                  <a:pt x="7886" y="17298"/>
                  <a:pt x="7938" y="17330"/>
                </a:cubicBezTo>
                <a:cubicBezTo>
                  <a:pt x="7944" y="17334"/>
                  <a:pt x="7949" y="17340"/>
                  <a:pt x="7954" y="17343"/>
                </a:cubicBezTo>
                <a:cubicBezTo>
                  <a:pt x="8001" y="17373"/>
                  <a:pt x="8047" y="17435"/>
                  <a:pt x="8095" y="17436"/>
                </a:cubicBezTo>
                <a:cubicBezTo>
                  <a:pt x="8113" y="17437"/>
                  <a:pt x="8129" y="17417"/>
                  <a:pt x="8146" y="17410"/>
                </a:cubicBezTo>
                <a:cubicBezTo>
                  <a:pt x="8149" y="17410"/>
                  <a:pt x="8152" y="17411"/>
                  <a:pt x="8155" y="17410"/>
                </a:cubicBezTo>
                <a:cubicBezTo>
                  <a:pt x="8159" y="17409"/>
                  <a:pt x="8162" y="17404"/>
                  <a:pt x="8167" y="17403"/>
                </a:cubicBezTo>
                <a:cubicBezTo>
                  <a:pt x="8256" y="17374"/>
                  <a:pt x="8344" y="17302"/>
                  <a:pt x="8419" y="17171"/>
                </a:cubicBezTo>
                <a:cubicBezTo>
                  <a:pt x="8420" y="17169"/>
                  <a:pt x="8421" y="17174"/>
                  <a:pt x="8422" y="17171"/>
                </a:cubicBezTo>
                <a:cubicBezTo>
                  <a:pt x="8437" y="17145"/>
                  <a:pt x="8444" y="17089"/>
                  <a:pt x="8458" y="17058"/>
                </a:cubicBezTo>
                <a:cubicBezTo>
                  <a:pt x="8519" y="16927"/>
                  <a:pt x="8575" y="16772"/>
                  <a:pt x="8613" y="16560"/>
                </a:cubicBezTo>
                <a:cubicBezTo>
                  <a:pt x="8613" y="16558"/>
                  <a:pt x="8615" y="16562"/>
                  <a:pt x="8615" y="16560"/>
                </a:cubicBezTo>
                <a:cubicBezTo>
                  <a:pt x="8656" y="16316"/>
                  <a:pt x="8688" y="16067"/>
                  <a:pt x="8709" y="15763"/>
                </a:cubicBezTo>
                <a:cubicBezTo>
                  <a:pt x="8711" y="15736"/>
                  <a:pt x="8711" y="15691"/>
                  <a:pt x="8713" y="15663"/>
                </a:cubicBezTo>
                <a:cubicBezTo>
                  <a:pt x="8746" y="15058"/>
                  <a:pt x="8702" y="12747"/>
                  <a:pt x="8651" y="10245"/>
                </a:cubicBezTo>
                <a:cubicBezTo>
                  <a:pt x="8638" y="9808"/>
                  <a:pt x="8631" y="9515"/>
                  <a:pt x="8615" y="9004"/>
                </a:cubicBezTo>
                <a:cubicBezTo>
                  <a:pt x="8552" y="7013"/>
                  <a:pt x="8506" y="4814"/>
                  <a:pt x="8488" y="3320"/>
                </a:cubicBezTo>
                <a:cubicBezTo>
                  <a:pt x="8471" y="2766"/>
                  <a:pt x="8454" y="1939"/>
                  <a:pt x="8436" y="1554"/>
                </a:cubicBezTo>
                <a:cubicBezTo>
                  <a:pt x="8432" y="1461"/>
                  <a:pt x="8427" y="1378"/>
                  <a:pt x="8422" y="1295"/>
                </a:cubicBezTo>
                <a:cubicBezTo>
                  <a:pt x="8389" y="665"/>
                  <a:pt x="8352" y="329"/>
                  <a:pt x="8309" y="193"/>
                </a:cubicBezTo>
                <a:close/>
                <a:moveTo>
                  <a:pt x="15681" y="2258"/>
                </a:moveTo>
                <a:cubicBezTo>
                  <a:pt x="15551" y="2266"/>
                  <a:pt x="15417" y="2759"/>
                  <a:pt x="15471" y="3260"/>
                </a:cubicBezTo>
                <a:cubicBezTo>
                  <a:pt x="15505" y="3574"/>
                  <a:pt x="15596" y="3740"/>
                  <a:pt x="15686" y="3778"/>
                </a:cubicBezTo>
                <a:cubicBezTo>
                  <a:pt x="15687" y="3778"/>
                  <a:pt x="15687" y="3778"/>
                  <a:pt x="15688" y="3778"/>
                </a:cubicBezTo>
                <a:cubicBezTo>
                  <a:pt x="15721" y="3766"/>
                  <a:pt x="15745" y="3714"/>
                  <a:pt x="15770" y="3672"/>
                </a:cubicBezTo>
                <a:cubicBezTo>
                  <a:pt x="15821" y="3567"/>
                  <a:pt x="15868" y="3425"/>
                  <a:pt x="15885" y="3194"/>
                </a:cubicBezTo>
                <a:cubicBezTo>
                  <a:pt x="15887" y="3153"/>
                  <a:pt x="15883" y="3109"/>
                  <a:pt x="15885" y="3068"/>
                </a:cubicBezTo>
                <a:cubicBezTo>
                  <a:pt x="15869" y="2830"/>
                  <a:pt x="15842" y="2576"/>
                  <a:pt x="15801" y="2430"/>
                </a:cubicBezTo>
                <a:cubicBezTo>
                  <a:pt x="15766" y="2307"/>
                  <a:pt x="15724" y="2256"/>
                  <a:pt x="15681" y="2258"/>
                </a:cubicBezTo>
                <a:close/>
                <a:moveTo>
                  <a:pt x="20492" y="4621"/>
                </a:moveTo>
                <a:cubicBezTo>
                  <a:pt x="20292" y="4597"/>
                  <a:pt x="20091" y="4789"/>
                  <a:pt x="19941" y="5212"/>
                </a:cubicBezTo>
                <a:cubicBezTo>
                  <a:pt x="19906" y="5309"/>
                  <a:pt x="19879" y="5437"/>
                  <a:pt x="19850" y="5558"/>
                </a:cubicBezTo>
                <a:cubicBezTo>
                  <a:pt x="19835" y="5621"/>
                  <a:pt x="19819" y="5668"/>
                  <a:pt x="19806" y="5737"/>
                </a:cubicBezTo>
                <a:cubicBezTo>
                  <a:pt x="19592" y="6869"/>
                  <a:pt x="19568" y="8705"/>
                  <a:pt x="19670" y="10259"/>
                </a:cubicBezTo>
                <a:cubicBezTo>
                  <a:pt x="19672" y="10280"/>
                  <a:pt x="19675" y="10292"/>
                  <a:pt x="19677" y="10312"/>
                </a:cubicBezTo>
                <a:cubicBezTo>
                  <a:pt x="19772" y="11549"/>
                  <a:pt x="19956" y="12576"/>
                  <a:pt x="20196" y="12994"/>
                </a:cubicBezTo>
                <a:cubicBezTo>
                  <a:pt x="20229" y="13028"/>
                  <a:pt x="20259" y="13107"/>
                  <a:pt x="20294" y="13107"/>
                </a:cubicBezTo>
                <a:cubicBezTo>
                  <a:pt x="20618" y="13107"/>
                  <a:pt x="20713" y="13831"/>
                  <a:pt x="20512" y="14787"/>
                </a:cubicBezTo>
                <a:cubicBezTo>
                  <a:pt x="20453" y="15066"/>
                  <a:pt x="20368" y="15242"/>
                  <a:pt x="20272" y="15351"/>
                </a:cubicBezTo>
                <a:cubicBezTo>
                  <a:pt x="20111" y="15752"/>
                  <a:pt x="19995" y="15701"/>
                  <a:pt x="19778" y="15258"/>
                </a:cubicBezTo>
                <a:cubicBezTo>
                  <a:pt x="19762" y="15236"/>
                  <a:pt x="19747" y="15225"/>
                  <a:pt x="19732" y="15199"/>
                </a:cubicBezTo>
                <a:cubicBezTo>
                  <a:pt x="19730" y="15195"/>
                  <a:pt x="19729" y="15196"/>
                  <a:pt x="19727" y="15192"/>
                </a:cubicBezTo>
                <a:cubicBezTo>
                  <a:pt x="19642" y="15006"/>
                  <a:pt x="19578" y="14855"/>
                  <a:pt x="19529" y="14687"/>
                </a:cubicBezTo>
                <a:cubicBezTo>
                  <a:pt x="19519" y="14655"/>
                  <a:pt x="19505" y="14636"/>
                  <a:pt x="19496" y="14601"/>
                </a:cubicBezTo>
                <a:cubicBezTo>
                  <a:pt x="19285" y="13807"/>
                  <a:pt x="19263" y="13420"/>
                  <a:pt x="19305" y="11281"/>
                </a:cubicBezTo>
                <a:cubicBezTo>
                  <a:pt x="19313" y="10908"/>
                  <a:pt x="19302" y="10639"/>
                  <a:pt x="19301" y="10312"/>
                </a:cubicBezTo>
                <a:cubicBezTo>
                  <a:pt x="19259" y="8710"/>
                  <a:pt x="19187" y="7664"/>
                  <a:pt x="19034" y="7138"/>
                </a:cubicBezTo>
                <a:cubicBezTo>
                  <a:pt x="18995" y="7018"/>
                  <a:pt x="18952" y="6901"/>
                  <a:pt x="18905" y="6819"/>
                </a:cubicBezTo>
                <a:cubicBezTo>
                  <a:pt x="18814" y="6662"/>
                  <a:pt x="18700" y="6611"/>
                  <a:pt x="18577" y="6587"/>
                </a:cubicBezTo>
                <a:cubicBezTo>
                  <a:pt x="18551" y="6582"/>
                  <a:pt x="18535" y="6548"/>
                  <a:pt x="18507" y="6547"/>
                </a:cubicBezTo>
                <a:cubicBezTo>
                  <a:pt x="18364" y="6550"/>
                  <a:pt x="18243" y="6669"/>
                  <a:pt x="18127" y="6806"/>
                </a:cubicBezTo>
                <a:cubicBezTo>
                  <a:pt x="18014" y="6952"/>
                  <a:pt x="17906" y="7131"/>
                  <a:pt x="17813" y="7384"/>
                </a:cubicBezTo>
                <a:cubicBezTo>
                  <a:pt x="17564" y="8165"/>
                  <a:pt x="17431" y="9489"/>
                  <a:pt x="17427" y="11328"/>
                </a:cubicBezTo>
                <a:cubicBezTo>
                  <a:pt x="17427" y="11791"/>
                  <a:pt x="17447" y="12213"/>
                  <a:pt x="17470" y="12622"/>
                </a:cubicBezTo>
                <a:cubicBezTo>
                  <a:pt x="17480" y="12800"/>
                  <a:pt x="17493" y="12969"/>
                  <a:pt x="17507" y="13134"/>
                </a:cubicBezTo>
                <a:cubicBezTo>
                  <a:pt x="17522" y="13313"/>
                  <a:pt x="17540" y="13471"/>
                  <a:pt x="17560" y="13632"/>
                </a:cubicBezTo>
                <a:cubicBezTo>
                  <a:pt x="17592" y="13902"/>
                  <a:pt x="17629" y="14144"/>
                  <a:pt x="17671" y="14355"/>
                </a:cubicBezTo>
                <a:cubicBezTo>
                  <a:pt x="17690" y="14449"/>
                  <a:pt x="17712" y="14521"/>
                  <a:pt x="17733" y="14601"/>
                </a:cubicBezTo>
                <a:cubicBezTo>
                  <a:pt x="17775" y="14767"/>
                  <a:pt x="17818" y="14930"/>
                  <a:pt x="17867" y="15033"/>
                </a:cubicBezTo>
                <a:cubicBezTo>
                  <a:pt x="17936" y="15174"/>
                  <a:pt x="18008" y="15292"/>
                  <a:pt x="18086" y="15292"/>
                </a:cubicBezTo>
                <a:cubicBezTo>
                  <a:pt x="18188" y="15292"/>
                  <a:pt x="18259" y="15359"/>
                  <a:pt x="18311" y="15471"/>
                </a:cubicBezTo>
                <a:cubicBezTo>
                  <a:pt x="18505" y="15846"/>
                  <a:pt x="18446" y="16867"/>
                  <a:pt x="18117" y="18625"/>
                </a:cubicBezTo>
                <a:cubicBezTo>
                  <a:pt x="17905" y="19761"/>
                  <a:pt x="17755" y="20820"/>
                  <a:pt x="17785" y="20989"/>
                </a:cubicBezTo>
                <a:cubicBezTo>
                  <a:pt x="17876" y="21514"/>
                  <a:pt x="18242" y="21020"/>
                  <a:pt x="18500" y="20325"/>
                </a:cubicBezTo>
                <a:cubicBezTo>
                  <a:pt x="18591" y="20009"/>
                  <a:pt x="18677" y="19609"/>
                  <a:pt x="18759" y="19156"/>
                </a:cubicBezTo>
                <a:cubicBezTo>
                  <a:pt x="18759" y="19149"/>
                  <a:pt x="18760" y="19136"/>
                  <a:pt x="18760" y="19129"/>
                </a:cubicBezTo>
                <a:cubicBezTo>
                  <a:pt x="18761" y="18968"/>
                  <a:pt x="18839" y="18261"/>
                  <a:pt x="18933" y="17562"/>
                </a:cubicBezTo>
                <a:lnTo>
                  <a:pt x="19105" y="16294"/>
                </a:lnTo>
                <a:lnTo>
                  <a:pt x="19458" y="17496"/>
                </a:lnTo>
                <a:cubicBezTo>
                  <a:pt x="19539" y="17772"/>
                  <a:pt x="19622" y="17946"/>
                  <a:pt x="19707" y="18094"/>
                </a:cubicBezTo>
                <a:cubicBezTo>
                  <a:pt x="19898" y="18296"/>
                  <a:pt x="20117" y="18283"/>
                  <a:pt x="20327" y="18107"/>
                </a:cubicBezTo>
                <a:cubicBezTo>
                  <a:pt x="20470" y="17904"/>
                  <a:pt x="20619" y="17625"/>
                  <a:pt x="20778" y="17151"/>
                </a:cubicBezTo>
                <a:cubicBezTo>
                  <a:pt x="21360" y="15425"/>
                  <a:pt x="21599" y="8388"/>
                  <a:pt x="21161" y="5876"/>
                </a:cubicBezTo>
                <a:cubicBezTo>
                  <a:pt x="21021" y="5074"/>
                  <a:pt x="20758" y="4654"/>
                  <a:pt x="20492" y="4621"/>
                </a:cubicBezTo>
                <a:close/>
                <a:moveTo>
                  <a:pt x="2738" y="6135"/>
                </a:moveTo>
                <a:cubicBezTo>
                  <a:pt x="2789" y="6159"/>
                  <a:pt x="2841" y="6284"/>
                  <a:pt x="2889" y="6514"/>
                </a:cubicBezTo>
                <a:cubicBezTo>
                  <a:pt x="3066" y="7359"/>
                  <a:pt x="3089" y="10413"/>
                  <a:pt x="2925" y="11354"/>
                </a:cubicBezTo>
                <a:cubicBezTo>
                  <a:pt x="2640" y="12986"/>
                  <a:pt x="2187" y="10700"/>
                  <a:pt x="2332" y="8366"/>
                </a:cubicBezTo>
                <a:cubicBezTo>
                  <a:pt x="2424" y="6885"/>
                  <a:pt x="2583" y="6064"/>
                  <a:pt x="2738" y="6135"/>
                </a:cubicBezTo>
                <a:close/>
                <a:moveTo>
                  <a:pt x="20384" y="6215"/>
                </a:moveTo>
                <a:cubicBezTo>
                  <a:pt x="20435" y="6139"/>
                  <a:pt x="20488" y="6251"/>
                  <a:pt x="20563" y="6514"/>
                </a:cubicBezTo>
                <a:cubicBezTo>
                  <a:pt x="20790" y="7307"/>
                  <a:pt x="20866" y="10082"/>
                  <a:pt x="20694" y="11274"/>
                </a:cubicBezTo>
                <a:cubicBezTo>
                  <a:pt x="20306" y="13968"/>
                  <a:pt x="19856" y="9869"/>
                  <a:pt x="20226" y="7005"/>
                </a:cubicBezTo>
                <a:cubicBezTo>
                  <a:pt x="20286" y="6542"/>
                  <a:pt x="20333" y="6290"/>
                  <a:pt x="20384" y="6215"/>
                </a:cubicBezTo>
                <a:close/>
                <a:moveTo>
                  <a:pt x="14366" y="6547"/>
                </a:moveTo>
                <a:cubicBezTo>
                  <a:pt x="14348" y="6547"/>
                  <a:pt x="14339" y="6558"/>
                  <a:pt x="14323" y="6560"/>
                </a:cubicBezTo>
                <a:cubicBezTo>
                  <a:pt x="14284" y="6563"/>
                  <a:pt x="14244" y="6566"/>
                  <a:pt x="14219" y="6600"/>
                </a:cubicBezTo>
                <a:cubicBezTo>
                  <a:pt x="14219" y="6601"/>
                  <a:pt x="14217" y="6599"/>
                  <a:pt x="14216" y="6600"/>
                </a:cubicBezTo>
                <a:cubicBezTo>
                  <a:pt x="14209" y="6610"/>
                  <a:pt x="14209" y="6647"/>
                  <a:pt x="14203" y="6660"/>
                </a:cubicBezTo>
                <a:cubicBezTo>
                  <a:pt x="14178" y="6715"/>
                  <a:pt x="14157" y="6784"/>
                  <a:pt x="14146" y="6932"/>
                </a:cubicBezTo>
                <a:cubicBezTo>
                  <a:pt x="14120" y="7297"/>
                  <a:pt x="14130" y="8007"/>
                  <a:pt x="14156" y="9415"/>
                </a:cubicBezTo>
                <a:cubicBezTo>
                  <a:pt x="14177" y="10585"/>
                  <a:pt x="14180" y="11359"/>
                  <a:pt x="14160" y="11978"/>
                </a:cubicBezTo>
                <a:cubicBezTo>
                  <a:pt x="14160" y="11985"/>
                  <a:pt x="14160" y="11991"/>
                  <a:pt x="14160" y="11998"/>
                </a:cubicBezTo>
                <a:cubicBezTo>
                  <a:pt x="14160" y="12001"/>
                  <a:pt x="14160" y="12001"/>
                  <a:pt x="14160" y="12005"/>
                </a:cubicBezTo>
                <a:cubicBezTo>
                  <a:pt x="14150" y="12311"/>
                  <a:pt x="14134" y="12579"/>
                  <a:pt x="14110" y="12841"/>
                </a:cubicBezTo>
                <a:cubicBezTo>
                  <a:pt x="14110" y="12845"/>
                  <a:pt x="14109" y="12844"/>
                  <a:pt x="14108" y="12848"/>
                </a:cubicBezTo>
                <a:cubicBezTo>
                  <a:pt x="14084" y="13108"/>
                  <a:pt x="14053" y="13368"/>
                  <a:pt x="14013" y="13645"/>
                </a:cubicBezTo>
                <a:cubicBezTo>
                  <a:pt x="14012" y="13649"/>
                  <a:pt x="14012" y="13653"/>
                  <a:pt x="14011" y="13658"/>
                </a:cubicBezTo>
                <a:cubicBezTo>
                  <a:pt x="13972" y="13929"/>
                  <a:pt x="13939" y="14141"/>
                  <a:pt x="13908" y="14302"/>
                </a:cubicBezTo>
                <a:cubicBezTo>
                  <a:pt x="13908" y="14305"/>
                  <a:pt x="13909" y="14312"/>
                  <a:pt x="13908" y="14316"/>
                </a:cubicBezTo>
                <a:cubicBezTo>
                  <a:pt x="13898" y="14366"/>
                  <a:pt x="13888" y="14375"/>
                  <a:pt x="13879" y="14415"/>
                </a:cubicBezTo>
                <a:cubicBezTo>
                  <a:pt x="13859" y="14500"/>
                  <a:pt x="13839" y="14595"/>
                  <a:pt x="13821" y="14634"/>
                </a:cubicBezTo>
                <a:cubicBezTo>
                  <a:pt x="13784" y="14707"/>
                  <a:pt x="13746" y="14671"/>
                  <a:pt x="13705" y="14581"/>
                </a:cubicBezTo>
                <a:cubicBezTo>
                  <a:pt x="13607" y="14475"/>
                  <a:pt x="13533" y="13846"/>
                  <a:pt x="13486" y="12895"/>
                </a:cubicBezTo>
                <a:cubicBezTo>
                  <a:pt x="13469" y="12588"/>
                  <a:pt x="13447" y="12297"/>
                  <a:pt x="13441" y="11965"/>
                </a:cubicBezTo>
                <a:cubicBezTo>
                  <a:pt x="13441" y="11961"/>
                  <a:pt x="13441" y="11956"/>
                  <a:pt x="13441" y="11952"/>
                </a:cubicBezTo>
                <a:cubicBezTo>
                  <a:pt x="13424" y="10968"/>
                  <a:pt x="13384" y="10329"/>
                  <a:pt x="13324" y="9966"/>
                </a:cubicBezTo>
                <a:cubicBezTo>
                  <a:pt x="13284" y="9892"/>
                  <a:pt x="13235" y="9875"/>
                  <a:pt x="13157" y="9927"/>
                </a:cubicBezTo>
                <a:cubicBezTo>
                  <a:pt x="12908" y="10092"/>
                  <a:pt x="12901" y="10193"/>
                  <a:pt x="12926" y="13326"/>
                </a:cubicBezTo>
                <a:cubicBezTo>
                  <a:pt x="12934" y="14308"/>
                  <a:pt x="12929" y="15115"/>
                  <a:pt x="12911" y="15790"/>
                </a:cubicBezTo>
                <a:cubicBezTo>
                  <a:pt x="12911" y="15796"/>
                  <a:pt x="12911" y="15810"/>
                  <a:pt x="12911" y="15816"/>
                </a:cubicBezTo>
                <a:cubicBezTo>
                  <a:pt x="12910" y="15886"/>
                  <a:pt x="12915" y="16051"/>
                  <a:pt x="12913" y="16115"/>
                </a:cubicBezTo>
                <a:cubicBezTo>
                  <a:pt x="12909" y="16390"/>
                  <a:pt x="12901" y="16633"/>
                  <a:pt x="12885" y="16819"/>
                </a:cubicBezTo>
                <a:cubicBezTo>
                  <a:pt x="12882" y="16849"/>
                  <a:pt x="12882" y="16903"/>
                  <a:pt x="12878" y="16932"/>
                </a:cubicBezTo>
                <a:cubicBezTo>
                  <a:pt x="12875" y="16964"/>
                  <a:pt x="12873" y="17007"/>
                  <a:pt x="12870" y="17038"/>
                </a:cubicBezTo>
                <a:cubicBezTo>
                  <a:pt x="12867" y="17059"/>
                  <a:pt x="12863" y="17082"/>
                  <a:pt x="12859" y="17104"/>
                </a:cubicBezTo>
                <a:cubicBezTo>
                  <a:pt x="12855" y="17139"/>
                  <a:pt x="12847" y="17171"/>
                  <a:pt x="12841" y="17204"/>
                </a:cubicBezTo>
                <a:cubicBezTo>
                  <a:pt x="12831" y="17276"/>
                  <a:pt x="12820" y="17351"/>
                  <a:pt x="12809" y="17423"/>
                </a:cubicBezTo>
                <a:cubicBezTo>
                  <a:pt x="12804" y="17450"/>
                  <a:pt x="12802" y="17485"/>
                  <a:pt x="12797" y="17509"/>
                </a:cubicBezTo>
                <a:cubicBezTo>
                  <a:pt x="12796" y="17514"/>
                  <a:pt x="12796" y="17512"/>
                  <a:pt x="12796" y="17516"/>
                </a:cubicBezTo>
                <a:cubicBezTo>
                  <a:pt x="12694" y="18259"/>
                  <a:pt x="12527" y="18565"/>
                  <a:pt x="12278" y="18565"/>
                </a:cubicBezTo>
                <a:cubicBezTo>
                  <a:pt x="11888" y="18565"/>
                  <a:pt x="11473" y="17037"/>
                  <a:pt x="11374" y="15238"/>
                </a:cubicBezTo>
                <a:cubicBezTo>
                  <a:pt x="11354" y="14885"/>
                  <a:pt x="11365" y="14466"/>
                  <a:pt x="11390" y="14050"/>
                </a:cubicBezTo>
                <a:cubicBezTo>
                  <a:pt x="11401" y="13781"/>
                  <a:pt x="11418" y="13518"/>
                  <a:pt x="11448" y="13286"/>
                </a:cubicBezTo>
                <a:cubicBezTo>
                  <a:pt x="11450" y="13265"/>
                  <a:pt x="11456" y="13253"/>
                  <a:pt x="11458" y="13233"/>
                </a:cubicBezTo>
                <a:cubicBezTo>
                  <a:pt x="11539" y="12547"/>
                  <a:pt x="11658" y="12005"/>
                  <a:pt x="11771" y="12005"/>
                </a:cubicBezTo>
                <a:cubicBezTo>
                  <a:pt x="11777" y="12005"/>
                  <a:pt x="11779" y="11994"/>
                  <a:pt x="11784" y="11992"/>
                </a:cubicBezTo>
                <a:cubicBezTo>
                  <a:pt x="11829" y="11660"/>
                  <a:pt x="11861" y="11324"/>
                  <a:pt x="11864" y="11015"/>
                </a:cubicBezTo>
                <a:cubicBezTo>
                  <a:pt x="11864" y="11013"/>
                  <a:pt x="11865" y="11004"/>
                  <a:pt x="11864" y="11002"/>
                </a:cubicBezTo>
                <a:cubicBezTo>
                  <a:pt x="11847" y="10850"/>
                  <a:pt x="11816" y="10676"/>
                  <a:pt x="11782" y="10498"/>
                </a:cubicBezTo>
                <a:cubicBezTo>
                  <a:pt x="11781" y="10496"/>
                  <a:pt x="11781" y="10501"/>
                  <a:pt x="11781" y="10498"/>
                </a:cubicBezTo>
                <a:cubicBezTo>
                  <a:pt x="11664" y="9971"/>
                  <a:pt x="11457" y="10256"/>
                  <a:pt x="11298" y="10982"/>
                </a:cubicBezTo>
                <a:cubicBezTo>
                  <a:pt x="11193" y="11687"/>
                  <a:pt x="11106" y="12635"/>
                  <a:pt x="11068" y="13691"/>
                </a:cubicBezTo>
                <a:cubicBezTo>
                  <a:pt x="11058" y="14329"/>
                  <a:pt x="11055" y="15035"/>
                  <a:pt x="11068" y="15703"/>
                </a:cubicBezTo>
                <a:cubicBezTo>
                  <a:pt x="11082" y="16427"/>
                  <a:pt x="11114" y="17104"/>
                  <a:pt x="11159" y="17715"/>
                </a:cubicBezTo>
                <a:cubicBezTo>
                  <a:pt x="11200" y="18269"/>
                  <a:pt x="11254" y="18751"/>
                  <a:pt x="11318" y="19196"/>
                </a:cubicBezTo>
                <a:cubicBezTo>
                  <a:pt x="11339" y="19325"/>
                  <a:pt x="11362" y="19442"/>
                  <a:pt x="11383" y="19568"/>
                </a:cubicBezTo>
                <a:cubicBezTo>
                  <a:pt x="11392" y="19622"/>
                  <a:pt x="11403" y="19667"/>
                  <a:pt x="11412" y="19720"/>
                </a:cubicBezTo>
                <a:cubicBezTo>
                  <a:pt x="11466" y="20011"/>
                  <a:pt x="11518" y="20317"/>
                  <a:pt x="11583" y="20537"/>
                </a:cubicBezTo>
                <a:cubicBezTo>
                  <a:pt x="11589" y="20561"/>
                  <a:pt x="11598" y="20574"/>
                  <a:pt x="11604" y="20597"/>
                </a:cubicBezTo>
                <a:cubicBezTo>
                  <a:pt x="11698" y="20900"/>
                  <a:pt x="11799" y="21128"/>
                  <a:pt x="11912" y="21274"/>
                </a:cubicBezTo>
                <a:cubicBezTo>
                  <a:pt x="12148" y="21578"/>
                  <a:pt x="12374" y="21600"/>
                  <a:pt x="12578" y="21367"/>
                </a:cubicBezTo>
                <a:cubicBezTo>
                  <a:pt x="12639" y="21286"/>
                  <a:pt x="12699" y="21192"/>
                  <a:pt x="12757" y="21068"/>
                </a:cubicBezTo>
                <a:cubicBezTo>
                  <a:pt x="12758" y="21064"/>
                  <a:pt x="12760" y="21059"/>
                  <a:pt x="12761" y="21055"/>
                </a:cubicBezTo>
                <a:cubicBezTo>
                  <a:pt x="12831" y="20903"/>
                  <a:pt x="12899" y="20716"/>
                  <a:pt x="12962" y="20504"/>
                </a:cubicBezTo>
                <a:cubicBezTo>
                  <a:pt x="13024" y="20296"/>
                  <a:pt x="13081" y="20060"/>
                  <a:pt x="13134" y="19800"/>
                </a:cubicBezTo>
                <a:cubicBezTo>
                  <a:pt x="13135" y="19798"/>
                  <a:pt x="13137" y="19802"/>
                  <a:pt x="13137" y="19800"/>
                </a:cubicBezTo>
                <a:cubicBezTo>
                  <a:pt x="13138" y="19797"/>
                  <a:pt x="13138" y="19791"/>
                  <a:pt x="13139" y="19787"/>
                </a:cubicBezTo>
                <a:cubicBezTo>
                  <a:pt x="13233" y="19300"/>
                  <a:pt x="13314" y="18721"/>
                  <a:pt x="13374" y="18047"/>
                </a:cubicBezTo>
                <a:cubicBezTo>
                  <a:pt x="13475" y="16929"/>
                  <a:pt x="13536" y="16623"/>
                  <a:pt x="13696" y="16666"/>
                </a:cubicBezTo>
                <a:cubicBezTo>
                  <a:pt x="13730" y="16670"/>
                  <a:pt x="13780" y="16703"/>
                  <a:pt x="13826" y="16732"/>
                </a:cubicBezTo>
                <a:cubicBezTo>
                  <a:pt x="13831" y="16736"/>
                  <a:pt x="13835" y="16742"/>
                  <a:pt x="13840" y="16746"/>
                </a:cubicBezTo>
                <a:cubicBezTo>
                  <a:pt x="14016" y="16910"/>
                  <a:pt x="14254" y="16754"/>
                  <a:pt x="14369" y="16400"/>
                </a:cubicBezTo>
                <a:cubicBezTo>
                  <a:pt x="14444" y="16170"/>
                  <a:pt x="14510" y="16076"/>
                  <a:pt x="14568" y="16075"/>
                </a:cubicBezTo>
                <a:cubicBezTo>
                  <a:pt x="14609" y="16044"/>
                  <a:pt x="14648" y="16077"/>
                  <a:pt x="14687" y="16254"/>
                </a:cubicBezTo>
                <a:cubicBezTo>
                  <a:pt x="14713" y="16376"/>
                  <a:pt x="14798" y="16472"/>
                  <a:pt x="14896" y="16560"/>
                </a:cubicBezTo>
                <a:cubicBezTo>
                  <a:pt x="14910" y="16573"/>
                  <a:pt x="14911" y="16595"/>
                  <a:pt x="14927" y="16606"/>
                </a:cubicBezTo>
                <a:cubicBezTo>
                  <a:pt x="14928" y="16608"/>
                  <a:pt x="14928" y="16605"/>
                  <a:pt x="14930" y="16606"/>
                </a:cubicBezTo>
                <a:cubicBezTo>
                  <a:pt x="14986" y="16649"/>
                  <a:pt x="15063" y="16658"/>
                  <a:pt x="15130" y="16686"/>
                </a:cubicBezTo>
                <a:cubicBezTo>
                  <a:pt x="15216" y="16718"/>
                  <a:pt x="15298" y="16761"/>
                  <a:pt x="15393" y="16759"/>
                </a:cubicBezTo>
                <a:cubicBezTo>
                  <a:pt x="15497" y="16669"/>
                  <a:pt x="15618" y="16632"/>
                  <a:pt x="15742" y="16746"/>
                </a:cubicBezTo>
                <a:cubicBezTo>
                  <a:pt x="15743" y="16747"/>
                  <a:pt x="15744" y="16745"/>
                  <a:pt x="15745" y="16746"/>
                </a:cubicBezTo>
                <a:lnTo>
                  <a:pt x="16044" y="16719"/>
                </a:lnTo>
                <a:lnTo>
                  <a:pt x="16033" y="12224"/>
                </a:lnTo>
                <a:cubicBezTo>
                  <a:pt x="16027" y="10120"/>
                  <a:pt x="15997" y="8405"/>
                  <a:pt x="15967" y="7662"/>
                </a:cubicBezTo>
                <a:cubicBezTo>
                  <a:pt x="15918" y="7150"/>
                  <a:pt x="15855" y="6786"/>
                  <a:pt x="15762" y="6653"/>
                </a:cubicBezTo>
                <a:cubicBezTo>
                  <a:pt x="15747" y="6636"/>
                  <a:pt x="15734" y="6611"/>
                  <a:pt x="15719" y="6600"/>
                </a:cubicBezTo>
                <a:cubicBezTo>
                  <a:pt x="15710" y="6594"/>
                  <a:pt x="15702" y="6591"/>
                  <a:pt x="15693" y="6587"/>
                </a:cubicBezTo>
                <a:cubicBezTo>
                  <a:pt x="15676" y="6571"/>
                  <a:pt x="15658" y="6552"/>
                  <a:pt x="15638" y="6547"/>
                </a:cubicBezTo>
                <a:cubicBezTo>
                  <a:pt x="15418" y="6552"/>
                  <a:pt x="15410" y="6688"/>
                  <a:pt x="15465" y="9143"/>
                </a:cubicBezTo>
                <a:cubicBezTo>
                  <a:pt x="15467" y="9236"/>
                  <a:pt x="15465" y="9303"/>
                  <a:pt x="15467" y="9395"/>
                </a:cubicBezTo>
                <a:cubicBezTo>
                  <a:pt x="15469" y="9487"/>
                  <a:pt x="15474" y="9577"/>
                  <a:pt x="15475" y="9668"/>
                </a:cubicBezTo>
                <a:cubicBezTo>
                  <a:pt x="15481" y="9963"/>
                  <a:pt x="15480" y="10246"/>
                  <a:pt x="15479" y="10531"/>
                </a:cubicBezTo>
                <a:cubicBezTo>
                  <a:pt x="15478" y="10595"/>
                  <a:pt x="15479" y="10667"/>
                  <a:pt x="15479" y="10730"/>
                </a:cubicBezTo>
                <a:cubicBezTo>
                  <a:pt x="15479" y="10734"/>
                  <a:pt x="15479" y="10740"/>
                  <a:pt x="15479" y="10743"/>
                </a:cubicBezTo>
                <a:cubicBezTo>
                  <a:pt x="15478" y="10790"/>
                  <a:pt x="15476" y="10823"/>
                  <a:pt x="15475" y="10869"/>
                </a:cubicBezTo>
                <a:cubicBezTo>
                  <a:pt x="15470" y="11811"/>
                  <a:pt x="15438" y="12598"/>
                  <a:pt x="15382" y="13187"/>
                </a:cubicBezTo>
                <a:cubicBezTo>
                  <a:pt x="15362" y="13609"/>
                  <a:pt x="15335" y="13952"/>
                  <a:pt x="15285" y="14189"/>
                </a:cubicBezTo>
                <a:cubicBezTo>
                  <a:pt x="15254" y="14339"/>
                  <a:pt x="15221" y="14359"/>
                  <a:pt x="15189" y="14428"/>
                </a:cubicBezTo>
                <a:cubicBezTo>
                  <a:pt x="15187" y="14435"/>
                  <a:pt x="15184" y="14449"/>
                  <a:pt x="15182" y="14455"/>
                </a:cubicBezTo>
                <a:cubicBezTo>
                  <a:pt x="15175" y="14474"/>
                  <a:pt x="15166" y="14475"/>
                  <a:pt x="15159" y="14495"/>
                </a:cubicBezTo>
                <a:cubicBezTo>
                  <a:pt x="15147" y="14529"/>
                  <a:pt x="15135" y="14543"/>
                  <a:pt x="15122" y="14568"/>
                </a:cubicBezTo>
                <a:cubicBezTo>
                  <a:pt x="15118" y="14575"/>
                  <a:pt x="15113" y="14587"/>
                  <a:pt x="15108" y="14588"/>
                </a:cubicBezTo>
                <a:cubicBezTo>
                  <a:pt x="15080" y="14635"/>
                  <a:pt x="15051" y="14665"/>
                  <a:pt x="15021" y="14661"/>
                </a:cubicBezTo>
                <a:cubicBezTo>
                  <a:pt x="14986" y="14667"/>
                  <a:pt x="14952" y="14650"/>
                  <a:pt x="14915" y="14568"/>
                </a:cubicBezTo>
                <a:cubicBezTo>
                  <a:pt x="14797" y="14308"/>
                  <a:pt x="14757" y="13501"/>
                  <a:pt x="14757" y="11248"/>
                </a:cubicBezTo>
                <a:cubicBezTo>
                  <a:pt x="14757" y="10726"/>
                  <a:pt x="14749" y="10469"/>
                  <a:pt x="14747" y="10053"/>
                </a:cubicBezTo>
                <a:cubicBezTo>
                  <a:pt x="14702" y="7478"/>
                  <a:pt x="14627" y="6727"/>
                  <a:pt x="14443" y="6613"/>
                </a:cubicBezTo>
                <a:cubicBezTo>
                  <a:pt x="14418" y="6599"/>
                  <a:pt x="14401" y="6548"/>
                  <a:pt x="14372" y="6547"/>
                </a:cubicBezTo>
                <a:cubicBezTo>
                  <a:pt x="14370" y="6547"/>
                  <a:pt x="14369" y="6547"/>
                  <a:pt x="14367" y="6547"/>
                </a:cubicBezTo>
                <a:cubicBezTo>
                  <a:pt x="14366" y="6547"/>
                  <a:pt x="14367" y="6547"/>
                  <a:pt x="14366" y="6547"/>
                </a:cubicBezTo>
                <a:close/>
                <a:moveTo>
                  <a:pt x="12287" y="6859"/>
                </a:moveTo>
                <a:cubicBezTo>
                  <a:pt x="12263" y="6858"/>
                  <a:pt x="12243" y="6880"/>
                  <a:pt x="12228" y="6939"/>
                </a:cubicBezTo>
                <a:cubicBezTo>
                  <a:pt x="12201" y="7048"/>
                  <a:pt x="12191" y="7272"/>
                  <a:pt x="12189" y="7603"/>
                </a:cubicBezTo>
                <a:cubicBezTo>
                  <a:pt x="12189" y="7673"/>
                  <a:pt x="12193" y="7738"/>
                  <a:pt x="12196" y="7802"/>
                </a:cubicBezTo>
                <a:cubicBezTo>
                  <a:pt x="12198" y="7875"/>
                  <a:pt x="12203" y="7924"/>
                  <a:pt x="12206" y="7988"/>
                </a:cubicBezTo>
                <a:cubicBezTo>
                  <a:pt x="12215" y="8189"/>
                  <a:pt x="12229" y="8374"/>
                  <a:pt x="12252" y="8499"/>
                </a:cubicBezTo>
                <a:cubicBezTo>
                  <a:pt x="12284" y="8638"/>
                  <a:pt x="12322" y="8731"/>
                  <a:pt x="12377" y="8731"/>
                </a:cubicBezTo>
                <a:cubicBezTo>
                  <a:pt x="12439" y="8731"/>
                  <a:pt x="12485" y="8634"/>
                  <a:pt x="12515" y="8472"/>
                </a:cubicBezTo>
                <a:cubicBezTo>
                  <a:pt x="12544" y="8310"/>
                  <a:pt x="12557" y="8090"/>
                  <a:pt x="12556" y="7862"/>
                </a:cubicBezTo>
                <a:cubicBezTo>
                  <a:pt x="12549" y="7671"/>
                  <a:pt x="12529" y="7469"/>
                  <a:pt x="12498" y="7304"/>
                </a:cubicBezTo>
                <a:cubicBezTo>
                  <a:pt x="12467" y="7139"/>
                  <a:pt x="12425" y="7010"/>
                  <a:pt x="12377" y="6939"/>
                </a:cubicBezTo>
                <a:cubicBezTo>
                  <a:pt x="12342" y="6886"/>
                  <a:pt x="12312" y="6861"/>
                  <a:pt x="12287" y="6859"/>
                </a:cubicBezTo>
                <a:close/>
                <a:moveTo>
                  <a:pt x="18430" y="8174"/>
                </a:moveTo>
                <a:cubicBezTo>
                  <a:pt x="18473" y="8185"/>
                  <a:pt x="18516" y="8284"/>
                  <a:pt x="18559" y="8486"/>
                </a:cubicBezTo>
                <a:cubicBezTo>
                  <a:pt x="18784" y="9560"/>
                  <a:pt x="18772" y="12308"/>
                  <a:pt x="18537" y="13532"/>
                </a:cubicBezTo>
                <a:cubicBezTo>
                  <a:pt x="18310" y="14714"/>
                  <a:pt x="18284" y="14730"/>
                  <a:pt x="18123" y="13804"/>
                </a:cubicBezTo>
                <a:cubicBezTo>
                  <a:pt x="17843" y="12196"/>
                  <a:pt x="18129" y="8093"/>
                  <a:pt x="18430" y="8174"/>
                </a:cubicBezTo>
                <a:close/>
                <a:moveTo>
                  <a:pt x="6256" y="8180"/>
                </a:moveTo>
                <a:cubicBezTo>
                  <a:pt x="6847" y="8180"/>
                  <a:pt x="7147" y="10803"/>
                  <a:pt x="6777" y="12722"/>
                </a:cubicBezTo>
                <a:cubicBezTo>
                  <a:pt x="6463" y="14354"/>
                  <a:pt x="5352" y="14330"/>
                  <a:pt x="5256" y="12689"/>
                </a:cubicBezTo>
                <a:cubicBezTo>
                  <a:pt x="5234" y="12310"/>
                  <a:pt x="5365" y="11140"/>
                  <a:pt x="5547" y="10093"/>
                </a:cubicBezTo>
                <a:cubicBezTo>
                  <a:pt x="5815" y="8561"/>
                  <a:pt x="5953" y="8180"/>
                  <a:pt x="6256" y="8180"/>
                </a:cubicBezTo>
                <a:close/>
                <a:moveTo>
                  <a:pt x="14138" y="19189"/>
                </a:moveTo>
                <a:cubicBezTo>
                  <a:pt x="13915" y="19189"/>
                  <a:pt x="13790" y="19233"/>
                  <a:pt x="13715" y="19375"/>
                </a:cubicBezTo>
                <a:cubicBezTo>
                  <a:pt x="13682" y="19438"/>
                  <a:pt x="13663" y="19532"/>
                  <a:pt x="13648" y="19641"/>
                </a:cubicBezTo>
                <a:cubicBezTo>
                  <a:pt x="13646" y="19660"/>
                  <a:pt x="13640" y="19667"/>
                  <a:pt x="13638" y="19687"/>
                </a:cubicBezTo>
                <a:cubicBezTo>
                  <a:pt x="13624" y="19819"/>
                  <a:pt x="13619" y="19984"/>
                  <a:pt x="13619" y="20192"/>
                </a:cubicBezTo>
                <a:cubicBezTo>
                  <a:pt x="13619" y="20251"/>
                  <a:pt x="13622" y="20285"/>
                  <a:pt x="13623" y="20338"/>
                </a:cubicBezTo>
                <a:cubicBezTo>
                  <a:pt x="13626" y="20490"/>
                  <a:pt x="13638" y="20617"/>
                  <a:pt x="13651" y="20736"/>
                </a:cubicBezTo>
                <a:cubicBezTo>
                  <a:pt x="13688" y="20971"/>
                  <a:pt x="13812" y="21058"/>
                  <a:pt x="13961" y="21108"/>
                </a:cubicBezTo>
                <a:cubicBezTo>
                  <a:pt x="13994" y="21007"/>
                  <a:pt x="14027" y="20892"/>
                  <a:pt x="14048" y="20696"/>
                </a:cubicBezTo>
                <a:cubicBezTo>
                  <a:pt x="14094" y="20268"/>
                  <a:pt x="14141" y="20268"/>
                  <a:pt x="14216" y="20696"/>
                </a:cubicBezTo>
                <a:cubicBezTo>
                  <a:pt x="14246" y="20866"/>
                  <a:pt x="14282" y="20946"/>
                  <a:pt x="14315" y="21042"/>
                </a:cubicBezTo>
                <a:cubicBezTo>
                  <a:pt x="14444" y="20983"/>
                  <a:pt x="14568" y="20917"/>
                  <a:pt x="14626" y="20776"/>
                </a:cubicBezTo>
                <a:cubicBezTo>
                  <a:pt x="14641" y="20644"/>
                  <a:pt x="14653" y="20496"/>
                  <a:pt x="14657" y="20325"/>
                </a:cubicBezTo>
                <a:cubicBezTo>
                  <a:pt x="14658" y="20279"/>
                  <a:pt x="14661" y="20255"/>
                  <a:pt x="14661" y="20205"/>
                </a:cubicBezTo>
                <a:cubicBezTo>
                  <a:pt x="14660" y="19990"/>
                  <a:pt x="14656" y="19822"/>
                  <a:pt x="14641" y="19687"/>
                </a:cubicBezTo>
                <a:cubicBezTo>
                  <a:pt x="14627" y="19551"/>
                  <a:pt x="14601" y="19448"/>
                  <a:pt x="14564" y="19375"/>
                </a:cubicBezTo>
                <a:cubicBezTo>
                  <a:pt x="14489" y="19229"/>
                  <a:pt x="14360" y="19189"/>
                  <a:pt x="14138" y="1918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لبس الكمامة وتعقيم اليدين"/>
          <p:cNvSpPr/>
          <p:nvPr/>
        </p:nvSpPr>
        <p:spPr>
          <a:xfrm>
            <a:off x="1779842" y="561259"/>
            <a:ext cx="3991131" cy="1023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778933">
              <a:defRPr sz="10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sz="4000" dirty="0" err="1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لبس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الكمامة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وتعقيم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اليدين</a:t>
            </a:r>
            <a:r>
              <a:rPr sz="4000" dirty="0">
                <a:solidFill>
                  <a:schemeClr val="accent6">
                    <a:lumMod val="75000"/>
                  </a:schemeClr>
                </a:solidFill>
                <a:cs typeface="DecoType Naskh" pitchFamily="2" charset="-78"/>
              </a:rPr>
              <a:t> </a:t>
            </a:r>
          </a:p>
        </p:txBody>
      </p:sp>
      <p:sp>
        <p:nvSpPr>
          <p:cNvPr id="17" name="المحافظه على نظافة الصف"/>
          <p:cNvSpPr/>
          <p:nvPr/>
        </p:nvSpPr>
        <p:spPr>
          <a:xfrm>
            <a:off x="1565732" y="1321717"/>
            <a:ext cx="4205241" cy="129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778933">
              <a:defRPr sz="10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sz="4000" dirty="0" err="1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المحافظه</a:t>
            </a:r>
            <a:r>
              <a:rPr sz="4000" dirty="0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على</a:t>
            </a:r>
            <a:r>
              <a:rPr sz="4000" dirty="0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نظافة</a:t>
            </a:r>
            <a:r>
              <a:rPr sz="4000" dirty="0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lang="ar-DZ" sz="4000" dirty="0" smtClean="0">
                <a:solidFill>
                  <a:schemeClr val="accent5">
                    <a:lumMod val="75000"/>
                  </a:schemeClr>
                </a:solidFill>
                <a:cs typeface="DecoType Naskh" pitchFamily="2" charset="-78"/>
              </a:rPr>
              <a:t>المعمل</a:t>
            </a:r>
            <a:endParaRPr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تجميع" descr="تجميع"/>
          <p:cNvPicPr>
            <a:picLocks noChangeAspect="1"/>
          </p:cNvPicPr>
          <p:nvPr/>
        </p:nvPicPr>
        <p:blipFill>
          <a:blip r:embed="rId4"/>
          <a:srcRect l="39860" t="57194" r="28696" b="4"/>
          <a:stretch>
            <a:fillRect/>
          </a:stretch>
        </p:blipFill>
        <p:spPr>
          <a:xfrm rot="538303">
            <a:off x="5374195" y="1737009"/>
            <a:ext cx="1179762" cy="903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6" h="21590" extrusionOk="0">
                <a:moveTo>
                  <a:pt x="11564" y="12"/>
                </a:moveTo>
                <a:cubicBezTo>
                  <a:pt x="11035" y="164"/>
                  <a:pt x="10549" y="1682"/>
                  <a:pt x="8560" y="8741"/>
                </a:cubicBezTo>
                <a:cubicBezTo>
                  <a:pt x="7987" y="10771"/>
                  <a:pt x="7412" y="10178"/>
                  <a:pt x="7072" y="7206"/>
                </a:cubicBezTo>
                <a:cubicBezTo>
                  <a:pt x="6761" y="4491"/>
                  <a:pt x="6182" y="3996"/>
                  <a:pt x="5982" y="6272"/>
                </a:cubicBezTo>
                <a:cubicBezTo>
                  <a:pt x="5804" y="8291"/>
                  <a:pt x="5116" y="7991"/>
                  <a:pt x="4611" y="5677"/>
                </a:cubicBezTo>
                <a:cubicBezTo>
                  <a:pt x="4148" y="3559"/>
                  <a:pt x="3573" y="2526"/>
                  <a:pt x="3573" y="3808"/>
                </a:cubicBezTo>
                <a:cubicBezTo>
                  <a:pt x="3573" y="4269"/>
                  <a:pt x="3153" y="5036"/>
                  <a:pt x="2640" y="5513"/>
                </a:cubicBezTo>
                <a:cubicBezTo>
                  <a:pt x="1776" y="6316"/>
                  <a:pt x="1763" y="6422"/>
                  <a:pt x="2435" y="6962"/>
                </a:cubicBezTo>
                <a:cubicBezTo>
                  <a:pt x="3487" y="7808"/>
                  <a:pt x="3306" y="9170"/>
                  <a:pt x="1904" y="10971"/>
                </a:cubicBezTo>
                <a:cubicBezTo>
                  <a:pt x="569" y="12687"/>
                  <a:pt x="-244" y="15638"/>
                  <a:pt x="66" y="17629"/>
                </a:cubicBezTo>
                <a:cubicBezTo>
                  <a:pt x="174" y="18318"/>
                  <a:pt x="358" y="19490"/>
                  <a:pt x="476" y="20236"/>
                </a:cubicBezTo>
                <a:cubicBezTo>
                  <a:pt x="688" y="21572"/>
                  <a:pt x="750" y="21590"/>
                  <a:pt x="4800" y="21590"/>
                </a:cubicBezTo>
                <a:cubicBezTo>
                  <a:pt x="7092" y="21590"/>
                  <a:pt x="9020" y="21351"/>
                  <a:pt x="9163" y="21048"/>
                </a:cubicBezTo>
                <a:cubicBezTo>
                  <a:pt x="9304" y="20750"/>
                  <a:pt x="9763" y="20507"/>
                  <a:pt x="10180" y="20507"/>
                </a:cubicBezTo>
                <a:cubicBezTo>
                  <a:pt x="10598" y="20507"/>
                  <a:pt x="11067" y="20078"/>
                  <a:pt x="11222" y="19556"/>
                </a:cubicBezTo>
                <a:cubicBezTo>
                  <a:pt x="11485" y="18668"/>
                  <a:pt x="11537" y="18672"/>
                  <a:pt x="12078" y="19636"/>
                </a:cubicBezTo>
                <a:cubicBezTo>
                  <a:pt x="12629" y="20616"/>
                  <a:pt x="12869" y="20488"/>
                  <a:pt x="17009" y="16886"/>
                </a:cubicBezTo>
                <a:lnTo>
                  <a:pt x="21356" y="13100"/>
                </a:lnTo>
                <a:lnTo>
                  <a:pt x="19611" y="9771"/>
                </a:lnTo>
                <a:cubicBezTo>
                  <a:pt x="18650" y="7939"/>
                  <a:pt x="17615" y="6429"/>
                  <a:pt x="17314" y="6420"/>
                </a:cubicBezTo>
                <a:cubicBezTo>
                  <a:pt x="17014" y="6411"/>
                  <a:pt x="15556" y="7539"/>
                  <a:pt x="14077" y="8921"/>
                </a:cubicBezTo>
                <a:cubicBezTo>
                  <a:pt x="10974" y="11821"/>
                  <a:pt x="10139" y="11620"/>
                  <a:pt x="11254" y="8242"/>
                </a:cubicBezTo>
                <a:cubicBezTo>
                  <a:pt x="11904" y="6272"/>
                  <a:pt x="12152" y="4802"/>
                  <a:pt x="12384" y="1541"/>
                </a:cubicBezTo>
                <a:cubicBezTo>
                  <a:pt x="12446" y="666"/>
                  <a:pt x="12241" y="141"/>
                  <a:pt x="11797" y="22"/>
                </a:cubicBezTo>
                <a:cubicBezTo>
                  <a:pt x="11715" y="1"/>
                  <a:pt x="11639" y="-10"/>
                  <a:pt x="11564" y="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" name="استخدام الأدوات الشخصيه"/>
          <p:cNvSpPr/>
          <p:nvPr/>
        </p:nvSpPr>
        <p:spPr>
          <a:xfrm>
            <a:off x="1779842" y="2308166"/>
            <a:ext cx="4315154" cy="1191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778933">
              <a:defRPr sz="10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sz="4000" dirty="0" err="1">
                <a:solidFill>
                  <a:schemeClr val="accent3">
                    <a:lumMod val="75000"/>
                  </a:schemeClr>
                </a:solidFill>
                <a:cs typeface="DecoType Naskh" pitchFamily="2" charset="-78"/>
              </a:rPr>
              <a:t>استخدام</a:t>
            </a:r>
            <a:r>
              <a:rPr sz="4000" dirty="0">
                <a:solidFill>
                  <a:schemeClr val="accent3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3">
                    <a:lumMod val="75000"/>
                  </a:schemeClr>
                </a:solidFill>
                <a:cs typeface="DecoType Naskh" pitchFamily="2" charset="-78"/>
              </a:rPr>
              <a:t>الأدوات</a:t>
            </a:r>
            <a:r>
              <a:rPr sz="4000" dirty="0">
                <a:solidFill>
                  <a:schemeClr val="accent3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000" dirty="0" err="1">
                <a:solidFill>
                  <a:schemeClr val="accent3">
                    <a:lumMod val="75000"/>
                  </a:schemeClr>
                </a:solidFill>
                <a:cs typeface="DecoType Naskh" pitchFamily="2" charset="-78"/>
              </a:rPr>
              <a:t>الشخصيه</a:t>
            </a:r>
            <a:r>
              <a:rPr sz="4000" dirty="0">
                <a:solidFill>
                  <a:schemeClr val="accent3">
                    <a:lumMod val="75000"/>
                  </a:schemeClr>
                </a:solidFill>
                <a:cs typeface="DecoType Naskh" pitchFamily="2" charset="-78"/>
              </a:rPr>
              <a:t> </a:t>
            </a:r>
          </a:p>
        </p:txBody>
      </p:sp>
      <p:pic>
        <p:nvPicPr>
          <p:cNvPr id="20" name="تجميع" descr="تجميع"/>
          <p:cNvPicPr>
            <a:picLocks noChangeAspect="1"/>
          </p:cNvPicPr>
          <p:nvPr/>
        </p:nvPicPr>
        <p:blipFill>
          <a:blip r:embed="rId5"/>
          <a:srcRect l="48781" t="54613" r="19479" b="5192"/>
          <a:stretch>
            <a:fillRect/>
          </a:stretch>
        </p:blipFill>
        <p:spPr>
          <a:xfrm rot="669628">
            <a:off x="5721379" y="2893500"/>
            <a:ext cx="826292" cy="136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3" h="21553" extrusionOk="0">
                <a:moveTo>
                  <a:pt x="3106" y="3"/>
                </a:moveTo>
                <a:cubicBezTo>
                  <a:pt x="2743" y="19"/>
                  <a:pt x="2360" y="84"/>
                  <a:pt x="1942" y="198"/>
                </a:cubicBezTo>
                <a:cubicBezTo>
                  <a:pt x="-434" y="848"/>
                  <a:pt x="-495" y="1137"/>
                  <a:pt x="1031" y="4727"/>
                </a:cubicBezTo>
                <a:cubicBezTo>
                  <a:pt x="1987" y="6977"/>
                  <a:pt x="2426" y="7572"/>
                  <a:pt x="3044" y="7463"/>
                </a:cubicBezTo>
                <a:cubicBezTo>
                  <a:pt x="3280" y="7421"/>
                  <a:pt x="3896" y="7740"/>
                  <a:pt x="4411" y="8170"/>
                </a:cubicBezTo>
                <a:cubicBezTo>
                  <a:pt x="5239" y="8860"/>
                  <a:pt x="5279" y="9082"/>
                  <a:pt x="4737" y="10103"/>
                </a:cubicBezTo>
                <a:cubicBezTo>
                  <a:pt x="4266" y="10991"/>
                  <a:pt x="4250" y="11728"/>
                  <a:pt x="4670" y="13279"/>
                </a:cubicBezTo>
                <a:cubicBezTo>
                  <a:pt x="6050" y="18382"/>
                  <a:pt x="6324" y="20277"/>
                  <a:pt x="5772" y="20918"/>
                </a:cubicBezTo>
                <a:cubicBezTo>
                  <a:pt x="5234" y="21543"/>
                  <a:pt x="5312" y="21556"/>
                  <a:pt x="10033" y="21553"/>
                </a:cubicBezTo>
                <a:lnTo>
                  <a:pt x="14848" y="21549"/>
                </a:lnTo>
                <a:lnTo>
                  <a:pt x="14879" y="17964"/>
                </a:lnTo>
                <a:cubicBezTo>
                  <a:pt x="14906" y="14879"/>
                  <a:pt x="15360" y="12752"/>
                  <a:pt x="16393" y="10856"/>
                </a:cubicBezTo>
                <a:cubicBezTo>
                  <a:pt x="16587" y="10500"/>
                  <a:pt x="16912" y="10590"/>
                  <a:pt x="17840" y="11257"/>
                </a:cubicBezTo>
                <a:cubicBezTo>
                  <a:pt x="18775" y="11930"/>
                  <a:pt x="18928" y="12242"/>
                  <a:pt x="18542" y="12690"/>
                </a:cubicBezTo>
                <a:cubicBezTo>
                  <a:pt x="17627" y="13754"/>
                  <a:pt x="17928" y="14275"/>
                  <a:pt x="19398" y="14169"/>
                </a:cubicBezTo>
                <a:cubicBezTo>
                  <a:pt x="20620" y="14082"/>
                  <a:pt x="20763" y="13942"/>
                  <a:pt x="20900" y="12702"/>
                </a:cubicBezTo>
                <a:cubicBezTo>
                  <a:pt x="21105" y="10853"/>
                  <a:pt x="20758" y="10129"/>
                  <a:pt x="19072" y="8934"/>
                </a:cubicBezTo>
                <a:lnTo>
                  <a:pt x="17643" y="7925"/>
                </a:lnTo>
                <a:lnTo>
                  <a:pt x="18832" y="7214"/>
                </a:lnTo>
                <a:cubicBezTo>
                  <a:pt x="20227" y="6379"/>
                  <a:pt x="20435" y="4587"/>
                  <a:pt x="19299" y="3221"/>
                </a:cubicBezTo>
                <a:cubicBezTo>
                  <a:pt x="17854" y="1483"/>
                  <a:pt x="10976" y="475"/>
                  <a:pt x="8573" y="1650"/>
                </a:cubicBezTo>
                <a:lnTo>
                  <a:pt x="7287" y="2285"/>
                </a:lnTo>
                <a:lnTo>
                  <a:pt x="6228" y="1360"/>
                </a:lnTo>
                <a:cubicBezTo>
                  <a:pt x="5095" y="371"/>
                  <a:pt x="4193" y="-44"/>
                  <a:pt x="3106" y="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" name="الاستئذان قبل التحدث"/>
          <p:cNvSpPr/>
          <p:nvPr/>
        </p:nvSpPr>
        <p:spPr>
          <a:xfrm>
            <a:off x="2392830" y="3187726"/>
            <a:ext cx="3688699" cy="112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778933">
              <a:defRPr sz="10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sz="4400" dirty="0" err="1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الاستئذان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400" dirty="0" err="1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قبل</a:t>
            </a:r>
            <a:r>
              <a:rPr sz="4400" dirty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400" dirty="0" err="1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التحدث</a:t>
            </a:r>
            <a:endParaRPr sz="4400" dirty="0">
              <a:solidFill>
                <a:schemeClr val="accent1">
                  <a:lumMod val="75000"/>
                </a:schemeClr>
              </a:solidFill>
              <a:cs typeface="DecoType Naskh" pitchFamily="2" charset="-78"/>
            </a:endParaRPr>
          </a:p>
        </p:txBody>
      </p:sp>
      <p:pic>
        <p:nvPicPr>
          <p:cNvPr id="30" name="تجميع" descr="تجميع"/>
          <p:cNvPicPr>
            <a:picLocks noChangeAspect="1"/>
          </p:cNvPicPr>
          <p:nvPr/>
        </p:nvPicPr>
        <p:blipFill>
          <a:blip r:embed="rId4"/>
          <a:srcRect l="73163" t="44287" r="7392" b="16316"/>
          <a:stretch>
            <a:fillRect/>
          </a:stretch>
        </p:blipFill>
        <p:spPr>
          <a:xfrm rot="20768600">
            <a:off x="4945776" y="4193237"/>
            <a:ext cx="856836" cy="976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6" h="21581" extrusionOk="0">
                <a:moveTo>
                  <a:pt x="13698" y="0"/>
                </a:moveTo>
                <a:lnTo>
                  <a:pt x="12714" y="532"/>
                </a:lnTo>
                <a:cubicBezTo>
                  <a:pt x="12171" y="824"/>
                  <a:pt x="11465" y="1420"/>
                  <a:pt x="11145" y="1863"/>
                </a:cubicBezTo>
                <a:cubicBezTo>
                  <a:pt x="10619" y="2591"/>
                  <a:pt x="10494" y="2661"/>
                  <a:pt x="9848" y="2565"/>
                </a:cubicBezTo>
                <a:cubicBezTo>
                  <a:pt x="9455" y="2507"/>
                  <a:pt x="9086" y="2529"/>
                  <a:pt x="9026" y="2617"/>
                </a:cubicBezTo>
                <a:cubicBezTo>
                  <a:pt x="8967" y="2705"/>
                  <a:pt x="8503" y="2838"/>
                  <a:pt x="7998" y="2912"/>
                </a:cubicBezTo>
                <a:cubicBezTo>
                  <a:pt x="5537" y="3272"/>
                  <a:pt x="2529" y="5328"/>
                  <a:pt x="1247" y="7526"/>
                </a:cubicBezTo>
                <a:cubicBezTo>
                  <a:pt x="-911" y="11222"/>
                  <a:pt x="-214" y="15930"/>
                  <a:pt x="2912" y="18794"/>
                </a:cubicBezTo>
                <a:cubicBezTo>
                  <a:pt x="4964" y="20673"/>
                  <a:pt x="6728" y="21355"/>
                  <a:pt x="9998" y="21532"/>
                </a:cubicBezTo>
                <a:cubicBezTo>
                  <a:pt x="11253" y="21600"/>
                  <a:pt x="12424" y="21597"/>
                  <a:pt x="12604" y="21524"/>
                </a:cubicBezTo>
                <a:cubicBezTo>
                  <a:pt x="12783" y="21451"/>
                  <a:pt x="13400" y="21240"/>
                  <a:pt x="13971" y="21056"/>
                </a:cubicBezTo>
                <a:cubicBezTo>
                  <a:pt x="16853" y="20127"/>
                  <a:pt x="19352" y="17735"/>
                  <a:pt x="20199" y="15099"/>
                </a:cubicBezTo>
                <a:cubicBezTo>
                  <a:pt x="20624" y="13776"/>
                  <a:pt x="20689" y="13215"/>
                  <a:pt x="20603" y="11583"/>
                </a:cubicBezTo>
                <a:cubicBezTo>
                  <a:pt x="20513" y="9870"/>
                  <a:pt x="20409" y="9464"/>
                  <a:pt x="19715" y="8126"/>
                </a:cubicBezTo>
                <a:cubicBezTo>
                  <a:pt x="19260" y="7247"/>
                  <a:pt x="18470" y="6161"/>
                  <a:pt x="17834" y="5545"/>
                </a:cubicBezTo>
                <a:cubicBezTo>
                  <a:pt x="17039" y="4775"/>
                  <a:pt x="16738" y="4327"/>
                  <a:pt x="16735" y="3908"/>
                </a:cubicBezTo>
                <a:cubicBezTo>
                  <a:pt x="16731" y="2963"/>
                  <a:pt x="16506" y="2474"/>
                  <a:pt x="16028" y="2359"/>
                </a:cubicBezTo>
                <a:cubicBezTo>
                  <a:pt x="15691" y="2279"/>
                  <a:pt x="15638" y="2186"/>
                  <a:pt x="15808" y="1992"/>
                </a:cubicBezTo>
                <a:cubicBezTo>
                  <a:pt x="15980" y="1796"/>
                  <a:pt x="15752" y="1523"/>
                  <a:pt x="14867" y="867"/>
                </a:cubicBezTo>
                <a:lnTo>
                  <a:pt x="13698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" name="الإنصات جيدا للشرح"/>
          <p:cNvSpPr/>
          <p:nvPr/>
        </p:nvSpPr>
        <p:spPr>
          <a:xfrm>
            <a:off x="1283462" y="4015953"/>
            <a:ext cx="3662314" cy="87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778933">
              <a:defRPr sz="10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rPr sz="4400" dirty="0" err="1">
                <a:solidFill>
                  <a:schemeClr val="accent4">
                    <a:lumMod val="75000"/>
                  </a:schemeClr>
                </a:solidFill>
                <a:cs typeface="DecoType Naskh" pitchFamily="2" charset="-78"/>
              </a:rPr>
              <a:t>الإنصات</a:t>
            </a:r>
            <a:r>
              <a:rPr sz="4400" dirty="0">
                <a:solidFill>
                  <a:schemeClr val="accent4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400" dirty="0" err="1">
                <a:solidFill>
                  <a:schemeClr val="accent4">
                    <a:lumMod val="75000"/>
                  </a:schemeClr>
                </a:solidFill>
                <a:cs typeface="DecoType Naskh" pitchFamily="2" charset="-78"/>
              </a:rPr>
              <a:t>جيدا</a:t>
            </a:r>
            <a:r>
              <a:rPr sz="4400" dirty="0">
                <a:solidFill>
                  <a:schemeClr val="accent4">
                    <a:lumMod val="75000"/>
                  </a:schemeClr>
                </a:solidFill>
                <a:cs typeface="DecoType Naskh" pitchFamily="2" charset="-78"/>
              </a:rPr>
              <a:t> </a:t>
            </a:r>
            <a:r>
              <a:rPr sz="4400" dirty="0" err="1">
                <a:solidFill>
                  <a:schemeClr val="accent4">
                    <a:lumMod val="75000"/>
                  </a:schemeClr>
                </a:solidFill>
                <a:cs typeface="DecoType Naskh" pitchFamily="2" charset="-78"/>
              </a:rPr>
              <a:t>للشرح</a:t>
            </a:r>
            <a:r>
              <a:rPr sz="66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2" y="2083316"/>
            <a:ext cx="2069242" cy="2067518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4322">
            <a:off x="944121" y="561440"/>
            <a:ext cx="963264" cy="963264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428">
            <a:off x="5244039" y="341563"/>
            <a:ext cx="1053868" cy="1053868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7" y="1333935"/>
            <a:ext cx="1071004" cy="1261464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402">
            <a:off x="274483" y="3496186"/>
            <a:ext cx="1739085" cy="1739085"/>
          </a:xfrm>
          <a:prstGeom prst="rect">
            <a:avLst/>
          </a:prstGeom>
        </p:spPr>
      </p:pic>
      <p:sp>
        <p:nvSpPr>
          <p:cNvPr id="37" name="لبس الكمامة وتعقيم اليدين"/>
          <p:cNvSpPr/>
          <p:nvPr/>
        </p:nvSpPr>
        <p:spPr>
          <a:xfrm>
            <a:off x="1710472" y="5263148"/>
            <a:ext cx="3991131" cy="807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778933">
              <a:defRPr sz="100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algn="ctr">
              <a:defRPr/>
            </a:pP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حضورك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منذ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بدء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وقت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cs typeface="DecoType Naskh" pitchFamily="2" charset="-78"/>
              </a:rPr>
              <a:t>الحصة</a:t>
            </a:r>
            <a:endParaRPr sz="3600" dirty="0">
              <a:solidFill>
                <a:schemeClr val="accent1">
                  <a:lumMod val="75000"/>
                </a:schemeClr>
              </a:solidFill>
              <a:cs typeface="DecoType Naskh" pitchFamily="2" charset="-78"/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8"/>
          <a:stretch/>
        </p:blipFill>
        <p:spPr>
          <a:xfrm rot="20973980">
            <a:off x="860678" y="5439913"/>
            <a:ext cx="1212927" cy="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8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0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1A9B9B-CA0E-438B-9452-B9A0C924682E}"/>
              </a:ext>
            </a:extLst>
          </p:cNvPr>
          <p:cNvSpPr/>
          <p:nvPr/>
        </p:nvSpPr>
        <p:spPr>
          <a:xfrm>
            <a:off x="0" y="0"/>
            <a:ext cx="12192000" cy="31865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C19A15E-639F-4F57-9F5E-244DE90B8071}"/>
              </a:ext>
            </a:extLst>
          </p:cNvPr>
          <p:cNvSpPr/>
          <p:nvPr/>
        </p:nvSpPr>
        <p:spPr>
          <a:xfrm>
            <a:off x="0" y="318655"/>
            <a:ext cx="12192000" cy="1939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C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547C1D3-DAC8-4CFB-9C57-FEC0D9B64B1F}"/>
              </a:ext>
            </a:extLst>
          </p:cNvPr>
          <p:cNvSpPr/>
          <p:nvPr/>
        </p:nvSpPr>
        <p:spPr>
          <a:xfrm>
            <a:off x="0" y="6539345"/>
            <a:ext cx="12192000" cy="31865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72F7BCE-6461-4DEE-9D6A-074A5E1692FD}"/>
              </a:ext>
            </a:extLst>
          </p:cNvPr>
          <p:cNvSpPr/>
          <p:nvPr/>
        </p:nvSpPr>
        <p:spPr>
          <a:xfrm>
            <a:off x="0" y="6345382"/>
            <a:ext cx="12192000" cy="193963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مستطيل 15"/>
          <p:cNvSpPr/>
          <p:nvPr/>
        </p:nvSpPr>
        <p:spPr>
          <a:xfrm>
            <a:off x="2577678" y="934630"/>
            <a:ext cx="74254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dobe Arabic" pitchFamily="18" charset="-78"/>
                <a:cs typeface="Adobe Arabic" pitchFamily="18" charset="-78"/>
              </a:rPr>
              <a:t>محتوى المهارات الرقمية</a:t>
            </a:r>
            <a:endParaRPr lang="ar-SA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8" y="1612340"/>
            <a:ext cx="4239010" cy="4239010"/>
          </a:xfrm>
          <a:prstGeom prst="rect">
            <a:avLst/>
          </a:prstGeom>
        </p:spPr>
      </p:pic>
      <p:sp>
        <p:nvSpPr>
          <p:cNvPr id="18" name="مستطيل 17"/>
          <p:cNvSpPr/>
          <p:nvPr/>
        </p:nvSpPr>
        <p:spPr>
          <a:xfrm>
            <a:off x="6668647" y="2952524"/>
            <a:ext cx="398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9398"/>
                </a:solidFill>
                <a:latin typeface="Adobe Arabic" pitchFamily="18" charset="-78"/>
                <a:cs typeface="Adobe Arabic" pitchFamily="18" charset="-78"/>
              </a:rPr>
              <a:t>الصف الاول متوسط</a:t>
            </a:r>
            <a:endParaRPr lang="ar-SA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9398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811187" y="4157106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dobe Arabic" pitchFamily="18" charset="-78"/>
                <a:cs typeface="Adobe Arabic" pitchFamily="18" charset="-78"/>
              </a:rPr>
              <a:t>الصف الثاني متوسط</a:t>
            </a:r>
            <a:endParaRPr lang="ar-SA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2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262656" y="288017"/>
            <a:ext cx="169790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3800" b="1" dirty="0" smtClean="0">
                <a:solidFill>
                  <a:srgbClr val="FFCC00"/>
                </a:solidFill>
                <a:latin typeface="Adobe Arabic" pitchFamily="18" charset="-78"/>
                <a:cs typeface="Adobe Arabic" pitchFamily="18" charset="-78"/>
              </a:rPr>
              <a:t>هيا</a:t>
            </a:r>
            <a:endParaRPr lang="ar-DZ" sz="3600" dirty="0">
              <a:solidFill>
                <a:srgbClr val="FFCC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87854" y="1577730"/>
            <a:ext cx="4408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للمتعة والتسلية والتنافس الجميل </a:t>
            </a:r>
            <a:endParaRPr lang="ar-DZ" sz="3600" dirty="0">
              <a:solidFill>
                <a:srgbClr val="D60093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02" y="2055486"/>
            <a:ext cx="3790950" cy="379095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64694" y="2412078"/>
            <a:ext cx="7150308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6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اكتشفي الرمز الناقص</a:t>
            </a:r>
          </a:p>
          <a:p>
            <a:pPr algn="ctr"/>
            <a:r>
              <a:rPr lang="ar-SA" sz="4000" b="1" dirty="0" smtClean="0">
                <a:solidFill>
                  <a:srgbClr val="FFC000"/>
                </a:solidFill>
              </a:rPr>
              <a:t>المطلوب </a:t>
            </a:r>
            <a:r>
              <a:rPr lang="ar-SA" sz="4000" b="1" dirty="0">
                <a:solidFill>
                  <a:srgbClr val="FFC000"/>
                </a:solidFill>
              </a:rPr>
              <a:t>إيجاد هذا الرمز المختلف ؟</a:t>
            </a: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7" y="3950961"/>
            <a:ext cx="2069242" cy="20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4188"/>
          <a:stretch/>
        </p:blipFill>
        <p:spPr>
          <a:xfrm>
            <a:off x="569626" y="730520"/>
            <a:ext cx="10583281" cy="5430438"/>
          </a:xfrm>
          <a:prstGeom prst="rect">
            <a:avLst/>
          </a:prstGeom>
        </p:spPr>
      </p:pic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xmlns="" id="{D407BB0F-2C32-4980-831F-77D947C83D4D}"/>
              </a:ext>
            </a:extLst>
          </p:cNvPr>
          <p:cNvSpPr/>
          <p:nvPr/>
        </p:nvSpPr>
        <p:spPr>
          <a:xfrm>
            <a:off x="7000407" y="3660864"/>
            <a:ext cx="1201937" cy="7790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9" y="187452"/>
            <a:ext cx="1714848" cy="17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9" y="187452"/>
            <a:ext cx="1714848" cy="17148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/>
          <a:stretch/>
        </p:blipFill>
        <p:spPr>
          <a:xfrm>
            <a:off x="629586" y="329784"/>
            <a:ext cx="11077731" cy="6243403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xmlns="" id="{35D08989-04E9-41C0-8801-8C4B168E5B47}"/>
              </a:ext>
            </a:extLst>
          </p:cNvPr>
          <p:cNvSpPr/>
          <p:nvPr/>
        </p:nvSpPr>
        <p:spPr>
          <a:xfrm>
            <a:off x="9448504" y="3350339"/>
            <a:ext cx="1107773" cy="10314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27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1434"/>
          <a:stretch/>
        </p:blipFill>
        <p:spPr>
          <a:xfrm>
            <a:off x="449706" y="1004340"/>
            <a:ext cx="11167672" cy="5418945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xmlns="" id="{35D08989-04E9-41C0-8801-8C4B168E5B47}"/>
              </a:ext>
            </a:extLst>
          </p:cNvPr>
          <p:cNvSpPr/>
          <p:nvPr/>
        </p:nvSpPr>
        <p:spPr>
          <a:xfrm>
            <a:off x="3197606" y="3277947"/>
            <a:ext cx="954670" cy="8717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9" y="187452"/>
            <a:ext cx="1714848" cy="17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262656" y="288017"/>
            <a:ext cx="169790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3800" b="1" dirty="0" smtClean="0">
                <a:solidFill>
                  <a:srgbClr val="FFCC00"/>
                </a:solidFill>
                <a:latin typeface="Adobe Arabic" pitchFamily="18" charset="-78"/>
                <a:cs typeface="Adobe Arabic" pitchFamily="18" charset="-78"/>
              </a:rPr>
              <a:t>هيا</a:t>
            </a:r>
            <a:endParaRPr lang="ar-DZ" sz="3600" dirty="0">
              <a:solidFill>
                <a:srgbClr val="FFCC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287854" y="1577730"/>
            <a:ext cx="4408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solidFill>
                  <a:srgbClr val="D60093"/>
                </a:solidFill>
                <a:latin typeface="Adobe نسخ Medium" pitchFamily="50" charset="-78"/>
                <a:cs typeface="Adobe نسخ Medium" pitchFamily="50" charset="-78"/>
              </a:rPr>
              <a:t>للمتعة والتسلية والتنافس الجميل </a:t>
            </a:r>
            <a:endParaRPr lang="ar-DZ" sz="3600" dirty="0">
              <a:solidFill>
                <a:srgbClr val="D60093"/>
              </a:solidFill>
              <a:latin typeface="Adobe نسخ Medium" pitchFamily="50" charset="-78"/>
              <a:cs typeface="Adobe نسخ Medium" pitchFamily="50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02" y="2055486"/>
            <a:ext cx="3790950" cy="3790950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464694" y="2412078"/>
            <a:ext cx="7150308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  <a:latin typeface="Adobe نسخ Medium" pitchFamily="50" charset="-78"/>
                <a:cs typeface="Adobe نسخ Medium" pitchFamily="50" charset="-78"/>
              </a:rPr>
              <a:t>اكتشفي عمري..</a:t>
            </a:r>
            <a:endParaRPr lang="ar-SA" sz="5400" b="1" dirty="0">
              <a:solidFill>
                <a:schemeClr val="accent6">
                  <a:lumMod val="75000"/>
                </a:schemeClr>
              </a:solidFill>
              <a:latin typeface="Adobe نسخ Medium" pitchFamily="50" charset="-78"/>
              <a:cs typeface="Adobe نسخ Medium" pitchFamily="50" charset="-78"/>
            </a:endParaRPr>
          </a:p>
          <a:p>
            <a:pPr lvl="0" algn="ctr"/>
            <a:r>
              <a:rPr lang="ar-SA" sz="4000" dirty="0"/>
              <a:t>من خلال جمع الأرقام التي على وجهي</a:t>
            </a:r>
            <a:endParaRPr lang="ar-SA" sz="4000" dirty="0"/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7" y="3950961"/>
            <a:ext cx="2069242" cy="20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139</Words>
  <Application>Microsoft Office PowerPoint</Application>
  <PresentationFormat>مخصص</PresentationFormat>
  <Paragraphs>35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Saeed Ali Al Shamsi</dc:creator>
  <cp:lastModifiedBy>pc</cp:lastModifiedBy>
  <cp:revision>25</cp:revision>
  <dcterms:created xsi:type="dcterms:W3CDTF">2022-07-06T12:30:21Z</dcterms:created>
  <dcterms:modified xsi:type="dcterms:W3CDTF">2022-08-27T02:10:02Z</dcterms:modified>
</cp:coreProperties>
</file>