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E1FE30-FBEB-430B-950C-4DF2BCEE61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D19F7CA-F6CD-49DA-A61C-3F9F98535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3AE1B01-90B1-4630-BB37-1F1ABC9FA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033D-7B3F-470E-B55A-2E9BEA105F3A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0115846-437D-49F7-A798-5A61FB2BA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F4A346A-B24B-43B9-A746-A66770504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767-6A7D-4106-A285-C65223C064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9973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52E500-2B73-400D-96D0-1D0FDD8BF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BDEE9B9-27CF-4F57-8BDA-D290FD8DC8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1EFAC91-0398-4186-90B3-EDE1481D6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033D-7B3F-470E-B55A-2E9BEA105F3A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1BB8F6A-E91A-4D4C-B765-6D29F535D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14FD674-3BA1-4FA8-B3D1-A6870CD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767-6A7D-4106-A285-C65223C064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7653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3D1A33B-5958-4629-A072-11855F0A20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E4B4A5E-CC8D-4D84-ABB0-59B29537FA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99CF772-6515-4EC4-BD1B-E34A6EF1B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033D-7B3F-470E-B55A-2E9BEA105F3A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BAB1801-C258-45F0-91F9-B6C74E6A5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49B7202-A948-448D-BEC6-898449763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767-6A7D-4106-A285-C65223C064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26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26BAB9-3350-462E-81CD-AC2963393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6B75763-6FCB-4BF1-8286-50C1089D8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1DF1E89-CF5A-4D03-B4D3-B6499B7DA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033D-7B3F-470E-B55A-2E9BEA105F3A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4A1B60C-A8CF-47D2-A094-DD72A1BF2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452E66E-8D63-41E0-A969-2B0B7D673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767-6A7D-4106-A285-C65223C064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286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2C0D19-C233-43A9-AC6D-550E083C7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C87A699-4EF9-408C-A2CA-88C40AD04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39658D-F6CF-4F3B-9A9B-24327CCFC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033D-7B3F-470E-B55A-2E9BEA105F3A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234C00B-4BDB-49D2-A93E-556204785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24AE4B9-5F42-4AE3-A036-0DE56EC8E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767-6A7D-4106-A285-C65223C064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619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DD5A95-9FA7-4457-9B68-3B5B546B1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0582034-EEA7-489A-A487-97D47851C8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014B557-5807-4F31-864C-D8D3925130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67A6614-2231-497A-A0F8-186A7FE36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033D-7B3F-470E-B55A-2E9BEA105F3A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5FA914F-BC04-4B37-B3FF-53F10D57F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78C2628-2981-45BB-A649-8A5C09B2D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767-6A7D-4106-A285-C65223C064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867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C26528-094B-428E-AB7E-7D5C95705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BD2A7E-EF60-41A6-9A8F-CC74C282C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B5C40B2-7A1F-4B08-A145-98A1F40FC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E6B6C65-6DDB-4588-BF97-6D528A3464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E9B7A73-B667-435C-A607-F31BB16D0D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1218966-B9DF-43D4-8DBC-34A5BFAB6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033D-7B3F-470E-B55A-2E9BEA105F3A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98A49B1-80EC-498F-A5F4-010422B62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C877A8E-F107-4138-AFFD-4EB7FC6BF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767-6A7D-4106-A285-C65223C064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2290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592EA4-E5A8-4C45-A795-06DCA9A96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2D1EACC-F444-4149-AF3E-A09120F55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033D-7B3F-470E-B55A-2E9BEA105F3A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4648470-1D51-47BC-8137-7E910F842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85DE242-18C9-4F3F-8FF0-4F59438CF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767-6A7D-4106-A285-C65223C064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7880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E4A712B-F899-4C0F-97C6-9866A311A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033D-7B3F-470E-B55A-2E9BEA105F3A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C39BE1F-D233-4793-8DFD-843F777D3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65EE373-EA4B-4E79-9A97-A1CB186D9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767-6A7D-4106-A285-C65223C064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4642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490094-4951-4286-8373-5DF2BCE9C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5D4B5AF-9174-4C7C-95B2-CBE9AA900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D23B5C2-A2BE-4CE9-A882-139781967F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0AC5B68-2CAF-4AD8-8327-3153143AB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033D-7B3F-470E-B55A-2E9BEA105F3A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FF5481A-4031-4907-9087-5D198034A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D3D082D-9AAC-434E-A080-C401BC6E1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767-6A7D-4106-A285-C65223C064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5785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76CA523-C9AD-4ED8-981C-7BADF6CA5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88C55F1-1BF2-4FBA-9B3D-A1748A5153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2118543-28C6-4198-BD9B-71260F053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E420847-DB9A-4367-8999-FAAB62707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033D-7B3F-470E-B55A-2E9BEA105F3A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1CBD43D-5B49-44EA-85AD-FA176D8C8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0CD6F69-4283-441F-A152-39A2479E5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36767-6A7D-4106-A285-C65223C064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678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732BD74-24CF-4344-9062-627E00213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0354183-788C-40F9-85C0-9FFFAEF36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ED4C956-9671-4C18-B725-275075871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4033D-7B3F-470E-B55A-2E9BEA105F3A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348F0C1-89C1-4A5A-A6C9-B6265B4C00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BB12544-8B2D-4573-A609-7C148F87DF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36767-6A7D-4106-A285-C65223C0642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6788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التهيئــة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DA29DD2-3537-4A75-BB8D-1BF4209637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56786" y="1363197"/>
            <a:ext cx="7602070" cy="3730298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B4ADE1FF-A5FD-4B69-B170-FFCEAFE1CF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1550" y="782171"/>
            <a:ext cx="2324100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013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0D4A7037-CBB1-401E-85D1-B6C4A213BF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57489" y="828675"/>
            <a:ext cx="8087564" cy="318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894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E45091D-122B-45C9-B694-3B61BDD745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00350" y="938213"/>
            <a:ext cx="7979569" cy="2490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91442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</Words>
  <Application>Microsoft Office PowerPoint</Application>
  <PresentationFormat>شاشة عريضة</PresentationFormat>
  <Paragraphs>2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2022-03-17T03:23:25Z</dcterms:created>
  <dcterms:modified xsi:type="dcterms:W3CDTF">2022-03-17T03:29:37Z</dcterms:modified>
</cp:coreProperties>
</file>