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1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68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FE1FE30-FBEB-430B-950C-4DF2BCEE61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D19F7CA-F6CD-49DA-A61C-3F9F985351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3AE1B01-90B1-4630-BB37-1F1ABC9FA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4033D-7B3F-470E-B55A-2E9BEA105F3A}" type="datetimeFigureOut">
              <a:rPr lang="ar-SA" smtClean="0"/>
              <a:t>14/08/43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0115846-437D-49F7-A798-5A61FB2BA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F4A346A-B24B-43B9-A746-A66770504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36767-6A7D-4106-A285-C65223C064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89973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F52E500-2B73-400D-96D0-1D0FDD8BF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2BDEE9B9-27CF-4F57-8BDA-D290FD8DC8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1EFAC91-0398-4186-90B3-EDE1481D6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4033D-7B3F-470E-B55A-2E9BEA105F3A}" type="datetimeFigureOut">
              <a:rPr lang="ar-SA" smtClean="0"/>
              <a:t>14/08/43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1BB8F6A-E91A-4D4C-B765-6D29F535D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14FD674-3BA1-4FA8-B3D1-A6870CD02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36767-6A7D-4106-A285-C65223C064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27653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A3D1A33B-5958-4629-A072-11855F0A20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AE4B4A5E-CC8D-4D84-ABB0-59B29537FA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99CF772-6515-4EC4-BD1B-E34A6EF1B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4033D-7B3F-470E-B55A-2E9BEA105F3A}" type="datetimeFigureOut">
              <a:rPr lang="ar-SA" smtClean="0"/>
              <a:t>14/08/43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BAB1801-C258-45F0-91F9-B6C74E6A5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49B7202-A948-448D-BEC6-898449763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36767-6A7D-4106-A285-C65223C064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17268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626BAB9-3350-462E-81CD-AC2963393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6B75763-6FCB-4BF1-8286-50C1089D89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1DF1E89-CF5A-4D03-B4D3-B6499B7DA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4033D-7B3F-470E-B55A-2E9BEA105F3A}" type="datetimeFigureOut">
              <a:rPr lang="ar-SA" smtClean="0"/>
              <a:t>14/08/43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4A1B60C-A8CF-47D2-A094-DD72A1BF2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452E66E-8D63-41E0-A969-2B0B7D673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36767-6A7D-4106-A285-C65223C064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72862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42C0D19-C233-43A9-AC6D-550E083C7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C87A699-4EF9-408C-A2CA-88C40AD046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739658D-F6CF-4F3B-9A9B-24327CCFC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4033D-7B3F-470E-B55A-2E9BEA105F3A}" type="datetimeFigureOut">
              <a:rPr lang="ar-SA" smtClean="0"/>
              <a:t>14/08/43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234C00B-4BDB-49D2-A93E-556204785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24AE4B9-5F42-4AE3-A036-0DE56EC8E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36767-6A7D-4106-A285-C65223C064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76193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1DD5A95-9FA7-4457-9B68-3B5B546B1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0582034-EEA7-489A-A487-97D47851C8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9014B557-5807-4F31-864C-D8D3925130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E67A6614-2231-497A-A0F8-186A7FE36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4033D-7B3F-470E-B55A-2E9BEA105F3A}" type="datetimeFigureOut">
              <a:rPr lang="ar-SA" smtClean="0"/>
              <a:t>14/08/43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5FA914F-BC04-4B37-B3FF-53F10D57F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778C2628-2981-45BB-A649-8A5C09B2D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36767-6A7D-4106-A285-C65223C064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18676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2C26528-094B-428E-AB7E-7D5C95705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9BD2A7E-EF60-41A6-9A8F-CC74C282C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8B5C40B2-7A1F-4B08-A145-98A1F40FC9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BE6B6C65-6DDB-4588-BF97-6D528A3464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0E9B7A73-B667-435C-A607-F31BB16D0D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C1218966-B9DF-43D4-8DBC-34A5BFAB6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4033D-7B3F-470E-B55A-2E9BEA105F3A}" type="datetimeFigureOut">
              <a:rPr lang="ar-SA" smtClean="0"/>
              <a:t>14/08/43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998A49B1-80EC-498F-A5F4-010422B62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8C877A8E-F107-4138-AFFD-4EB7FC6BF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36767-6A7D-4106-A285-C65223C064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12290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6592EA4-E5A8-4C45-A795-06DCA9A96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52D1EACC-F444-4149-AF3E-A09120F55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4033D-7B3F-470E-B55A-2E9BEA105F3A}" type="datetimeFigureOut">
              <a:rPr lang="ar-SA" smtClean="0"/>
              <a:t>14/08/43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64648470-1D51-47BC-8137-7E910F842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885DE242-18C9-4F3F-8FF0-4F59438CF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36767-6A7D-4106-A285-C65223C064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17880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2E4A712B-F899-4C0F-97C6-9866A311A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4033D-7B3F-470E-B55A-2E9BEA105F3A}" type="datetimeFigureOut">
              <a:rPr lang="ar-SA" smtClean="0"/>
              <a:t>14/08/43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3C39BE1F-D233-4793-8DFD-843F777D3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065EE373-EA4B-4E79-9A97-A1CB186D9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36767-6A7D-4106-A285-C65223C064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94642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7490094-4951-4286-8373-5DF2BCE9C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5D4B5AF-9174-4C7C-95B2-CBE9AA9005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5D23B5C2-A2BE-4CE9-A882-139781967F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70AC5B68-2CAF-4AD8-8327-3153143AB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4033D-7B3F-470E-B55A-2E9BEA105F3A}" type="datetimeFigureOut">
              <a:rPr lang="ar-SA" smtClean="0"/>
              <a:t>14/08/43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EFF5481A-4031-4907-9087-5D198034A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D3D082D-9AAC-434E-A080-C401BC6E1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36767-6A7D-4106-A285-C65223C064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35785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76CA523-C9AD-4ED8-981C-7BADF6CA5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288C55F1-1BF2-4FBA-9B3D-A1748A5153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32118543-28C6-4198-BD9B-71260F05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2E420847-DB9A-4367-8999-FAAB62707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4033D-7B3F-470E-B55A-2E9BEA105F3A}" type="datetimeFigureOut">
              <a:rPr lang="ar-SA" smtClean="0"/>
              <a:t>14/08/43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1CBD43D-5B49-44EA-85AD-FA176D8C8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70CD6F69-4283-441F-A152-39A2479E5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36767-6A7D-4106-A285-C65223C064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96783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5732BD74-24CF-4344-9062-627E00213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0354183-788C-40F9-85C0-9FFFAEF361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ED4C956-9671-4C18-B725-275075871A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94033D-7B3F-470E-B55A-2E9BEA105F3A}" type="datetimeFigureOut">
              <a:rPr lang="ar-SA" smtClean="0"/>
              <a:t>14/08/43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348F0C1-89C1-4A5A-A6C9-B6265B4C00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BB12544-8B2D-4573-A609-7C148F87DF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036767-6A7D-4106-A285-C65223C064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66788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4;p15">
            <a:extLst>
              <a:ext uri="{FF2B5EF4-FFF2-40B4-BE49-F238E27FC236}">
                <a16:creationId xmlns:a16="http://schemas.microsoft.com/office/drawing/2014/main" id="{BCACA258-BAE3-4CBD-A7F9-889156D7591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400761" y="2107403"/>
            <a:ext cx="1123418" cy="89647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38E57202-F2F1-4F1A-A642-23A4201B0B85}"/>
              </a:ext>
            </a:extLst>
          </p:cNvPr>
          <p:cNvSpPr txBox="1"/>
          <p:nvPr/>
        </p:nvSpPr>
        <p:spPr>
          <a:xfrm>
            <a:off x="5825317" y="1503754"/>
            <a:ext cx="387548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ar-SA" sz="4000" b="1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khbar MT" pitchFamily="2" charset="-78"/>
            </a:endParaRPr>
          </a:p>
          <a:p>
            <a:pPr algn="ctr"/>
            <a:r>
              <a:rPr lang="ar-SA" sz="4800" b="1" cap="none" spc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 </a:t>
            </a:r>
            <a:r>
              <a:rPr lang="ar-SA" sz="48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التهيئــة</a:t>
            </a:r>
            <a:endParaRPr lang="ar-SA" sz="4800" b="1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98905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4DA29DD2-3537-4A75-BB8D-1BF4209637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56786" y="1363197"/>
            <a:ext cx="7602070" cy="3730298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B4ADE1FF-A5FD-4B69-B170-FFCEAFE1CF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1550" y="782171"/>
            <a:ext cx="2324100" cy="52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013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0D4A7037-CBB1-401E-85D1-B6C4A213BF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57489" y="828675"/>
            <a:ext cx="8087564" cy="318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894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4E45091D-122B-45C9-B694-3B61BDD745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00350" y="938213"/>
            <a:ext cx="7979569" cy="249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914423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</Words>
  <Application>Microsoft Office PowerPoint</Application>
  <PresentationFormat>شاشة عريضة</PresentationFormat>
  <Paragraphs>2</Paragraphs>
  <Slides>4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4</vt:i4>
      </vt:variant>
    </vt:vector>
  </HeadingPairs>
  <TitlesOfParts>
    <vt:vector size="9" baseType="lpstr">
      <vt:lpstr>Arabic Typesetting</vt:lpstr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ملك محمد عيد رويشد الأحمدي</dc:creator>
  <cp:lastModifiedBy>ملك محمد عيد رويشد الأحمدي</cp:lastModifiedBy>
  <cp:revision>1</cp:revision>
  <dcterms:created xsi:type="dcterms:W3CDTF">2022-03-17T03:23:25Z</dcterms:created>
  <dcterms:modified xsi:type="dcterms:W3CDTF">2022-03-17T03:29:37Z</dcterms:modified>
</cp:coreProperties>
</file>