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trictFirstAndLastChars="0" saveSubsetFonts="1">
  <p:sldMasterIdLst>
    <p:sldMasterId id="2147483681" r:id="rId3"/>
  </p:sldMasterIdLst>
  <p:notesMasterIdLst>
    <p:notesMasterId r:id="rId31"/>
  </p:notesMasterIdLst>
  <p:handoutMasterIdLst>
    <p:handoutMasterId r:id="rId32"/>
  </p:handoutMasterIdLst>
  <p:sldIdLst>
    <p:sldId id="419" r:id="rId4"/>
    <p:sldId id="428" r:id="rId5"/>
    <p:sldId id="418" r:id="rId6"/>
    <p:sldId id="423" r:id="rId7"/>
    <p:sldId id="426" r:id="rId8"/>
    <p:sldId id="424" r:id="rId9"/>
    <p:sldId id="425" r:id="rId10"/>
    <p:sldId id="416" r:id="rId11"/>
    <p:sldId id="396" r:id="rId12"/>
    <p:sldId id="397" r:id="rId13"/>
    <p:sldId id="398" r:id="rId14"/>
    <p:sldId id="399" r:id="rId15"/>
    <p:sldId id="400" r:id="rId16"/>
    <p:sldId id="401" r:id="rId17"/>
    <p:sldId id="402" r:id="rId18"/>
    <p:sldId id="403" r:id="rId19"/>
    <p:sldId id="405" r:id="rId20"/>
    <p:sldId id="406" r:id="rId21"/>
    <p:sldId id="407" r:id="rId22"/>
    <p:sldId id="422" r:id="rId23"/>
    <p:sldId id="410" r:id="rId24"/>
    <p:sldId id="411" r:id="rId25"/>
    <p:sldId id="412" r:id="rId26"/>
    <p:sldId id="427" r:id="rId27"/>
    <p:sldId id="413" r:id="rId28"/>
    <p:sldId id="414" r:id="rId29"/>
    <p:sldId id="415" r:id="rId30"/>
  </p:sldIdLst>
  <p:sldSz cx="9144000" cy="6858000" type="screen4x3"/>
  <p:notesSz cx="6858000" cy="9777413"/>
  <p:defaultTextStyle>
    <a:defPPr>
      <a:defRPr lang="ar-SA"/>
    </a:defPPr>
    <a:lvl1pPr algn="ct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ct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ct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ct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ct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006600"/>
    <a:srgbClr val="0000FF"/>
    <a:srgbClr val="008000"/>
    <a:srgbClr val="4D40FC"/>
    <a:srgbClr val="050745"/>
    <a:srgbClr val="33CCCC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 autoAdjust="0"/>
    <p:restoredTop sz="94692" autoAdjust="0"/>
  </p:normalViewPr>
  <p:slideViewPr>
    <p:cSldViewPr>
      <p:cViewPr varScale="1">
        <p:scale>
          <a:sx n="71" d="100"/>
          <a:sy n="71" d="100"/>
        </p:scale>
        <p:origin x="811" y="58"/>
      </p:cViewPr>
      <p:guideLst>
        <p:guide orient="horz" pos="2160"/>
        <p:guide pos="2880"/>
      </p:guideLst>
    </p:cSldViewPr>
  </p:slideViewPr>
  <p:outlineViewPr>
    <p:cViewPr>
      <p:scale>
        <a:sx n="66" d="100"/>
        <a:sy n="66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198" y="-72"/>
      </p:cViewPr>
      <p:guideLst>
        <p:guide orient="horz" pos="30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image" Target="../media/image16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BFC51DA9-3EF5-402D-BC08-FBAD95732B2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pitchFamily="18" charset="0"/>
                <a:cs typeface="Simplified Arabic Backslanted" pitchFamily="10" charset="-7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5E0E73F9-8B21-44BC-BFC5-62C8565993F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9375" y="0"/>
            <a:ext cx="297497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Simplified Arabic Backslanted" pitchFamily="10" charset="-7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2" name="Rectangle 4">
            <a:extLst>
              <a:ext uri="{FF2B5EF4-FFF2-40B4-BE49-F238E27FC236}">
                <a16:creationId xmlns:a16="http://schemas.microsoft.com/office/drawing/2014/main" id="{70C95571-6EDC-4DD3-B37C-6383600C230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24975"/>
            <a:ext cx="297497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pitchFamily="18" charset="0"/>
                <a:cs typeface="Simplified Arabic Backslanted" pitchFamily="10" charset="-7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3" name="Rectangle 5">
            <a:extLst>
              <a:ext uri="{FF2B5EF4-FFF2-40B4-BE49-F238E27FC236}">
                <a16:creationId xmlns:a16="http://schemas.microsoft.com/office/drawing/2014/main" id="{626AFA55-CBF0-4D2A-8620-0ED2EA77E9C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9375" y="9324975"/>
            <a:ext cx="297497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  <a:cs typeface="Simplified Arabic Backslanted" pitchFamily="2" charset="0"/>
              </a:defRPr>
            </a:lvl1pPr>
          </a:lstStyle>
          <a:p>
            <a:fld id="{5E7A3D27-2286-416C-A7DA-D0BB9DF80958}" type="slidenum">
              <a:rPr lang="ar-SA" altLang="ar-SA"/>
              <a:pPr/>
              <a:t>‹#›</a:t>
            </a:fld>
            <a:endParaRPr lang="en-US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92B63B5B-82EE-4D45-A849-B758C178A2A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pitchFamily="18" charset="0"/>
                <a:cs typeface="Simplified Arabic Backslanted" pitchFamily="10" charset="-7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62AC42F1-E70C-4A78-AF6F-F1EE83539F2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9375" y="0"/>
            <a:ext cx="297497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Simplified Arabic Backslanted" pitchFamily="10" charset="-7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4072CFDA-FA44-4F54-82E8-750D2277D218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87425" y="765175"/>
            <a:ext cx="4889500" cy="36671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5" name="Rectangle 5">
            <a:extLst>
              <a:ext uri="{FF2B5EF4-FFF2-40B4-BE49-F238E27FC236}">
                <a16:creationId xmlns:a16="http://schemas.microsoft.com/office/drawing/2014/main" id="{21C6A36A-E51D-4A18-BE75-DB2736EDE7F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662488"/>
            <a:ext cx="5032375" cy="435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noProof="0"/>
              <a:t>انقر لتحرير أنماط النص الرئيسي</a:t>
            </a:r>
          </a:p>
          <a:p>
            <a:pPr lvl="1"/>
            <a:r>
              <a:rPr lang="ar-SA" noProof="0"/>
              <a:t>المستوى الثاني</a:t>
            </a:r>
          </a:p>
          <a:p>
            <a:pPr lvl="2"/>
            <a:r>
              <a:rPr lang="ar-SA" noProof="0"/>
              <a:t>المستوى الثالث</a:t>
            </a:r>
          </a:p>
          <a:p>
            <a:pPr lvl="3"/>
            <a:r>
              <a:rPr lang="ar-SA" noProof="0"/>
              <a:t>المستوى الرابع</a:t>
            </a:r>
          </a:p>
          <a:p>
            <a:pPr lvl="4"/>
            <a:r>
              <a:rPr lang="ar-SA" noProof="0"/>
              <a:t>المستوى الخامس</a:t>
            </a:r>
          </a:p>
        </p:txBody>
      </p:sp>
      <p:sp>
        <p:nvSpPr>
          <p:cNvPr id="61446" name="Rectangle 6">
            <a:extLst>
              <a:ext uri="{FF2B5EF4-FFF2-40B4-BE49-F238E27FC236}">
                <a16:creationId xmlns:a16="http://schemas.microsoft.com/office/drawing/2014/main" id="{0E7413BE-54D8-4395-97FA-48026D01EDA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24975"/>
            <a:ext cx="297497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pitchFamily="18" charset="0"/>
                <a:cs typeface="Simplified Arabic Backslanted" pitchFamily="10" charset="-7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7" name="Rectangle 7">
            <a:extLst>
              <a:ext uri="{FF2B5EF4-FFF2-40B4-BE49-F238E27FC236}">
                <a16:creationId xmlns:a16="http://schemas.microsoft.com/office/drawing/2014/main" id="{2E34F3E2-2469-4709-8FD7-DE571ACF2D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9375" y="9324975"/>
            <a:ext cx="297497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  <a:cs typeface="Simplified Arabic Backslanted" pitchFamily="2" charset="0"/>
              </a:defRPr>
            </a:lvl1pPr>
          </a:lstStyle>
          <a:p>
            <a:fld id="{C5BF78CF-FB28-4B2D-8D06-0D693F396332}" type="slidenum">
              <a:rPr lang="ar-SA" altLang="ar-SA"/>
              <a:pPr/>
              <a:t>‹#›</a:t>
            </a:fld>
            <a:endParaRPr lang="en-US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E3AD9940-44A0-4A34-9930-4C0967A094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9B0DAF57-8255-412A-B9FA-08799122A2CA}" type="slidenum">
              <a:rPr lang="ar-SA" altLang="ar-SA">
                <a:latin typeface="Times New Roman" panose="02020603050405020304" pitchFamily="18" charset="0"/>
                <a:cs typeface="Simplified Arabic Backslanted" pitchFamily="2" charset="0"/>
              </a:rPr>
              <a:pPr/>
              <a:t>3</a:t>
            </a:fld>
            <a:endParaRPr lang="en-US" altLang="ar-SA">
              <a:latin typeface="Times New Roman" panose="02020603050405020304" pitchFamily="18" charset="0"/>
              <a:cs typeface="Simplified Arabic Backslanted" pitchFamily="2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80F92847-046C-4B13-93C0-6AFB2DAD4C6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90964501-FC39-45C5-BE56-F7D88C783C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967288"/>
            <a:ext cx="5110162" cy="42052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ar-SA" sz="1600" b="1">
                <a:cs typeface="Traditional Arabic" panose="02020603050405020304" pitchFamily="18" charset="-78"/>
              </a:rPr>
              <a:t> </a:t>
            </a:r>
            <a:r>
              <a:rPr lang="ar-SA" altLang="ar-SA" sz="1600" b="1">
                <a:cs typeface="Traditional Arabic" panose="02020603050405020304" pitchFamily="18" charset="-78"/>
              </a:rPr>
              <a:t>لا تنسى</a:t>
            </a:r>
            <a:r>
              <a:rPr lang="en-US" altLang="ar-SA" sz="1600">
                <a:cs typeface="Traditional Arabic" panose="02020603050405020304" pitchFamily="18" charset="-78"/>
              </a:rPr>
              <a:t> ..</a:t>
            </a:r>
          </a:p>
          <a:p>
            <a:pPr algn="ctr" eaLnBrk="1" hangingPunct="1"/>
            <a:r>
              <a:rPr lang="ar-SA" altLang="ar-SA" sz="1600">
                <a:cs typeface="Traditional Arabic" panose="02020603050405020304" pitchFamily="18" charset="-78"/>
              </a:rPr>
              <a:t>أن تسجل ما تشعر أنه مهم .. ( ملاحظات ، أسئلة ، استفسارات ، مداخلات</a:t>
            </a:r>
            <a:r>
              <a:rPr lang="en-US" altLang="ar-SA" sz="1600">
                <a:cs typeface="Traditional Arabic" panose="02020603050405020304" pitchFamily="18" charset="-78"/>
              </a:rPr>
              <a:t> </a:t>
            </a:r>
            <a:r>
              <a:rPr lang="en-US" altLang="ar-SA" sz="1600">
                <a:latin typeface="Arial" panose="020B0604020202020204" pitchFamily="34" charset="0"/>
                <a:cs typeface="Traditional Arabic" panose="02020603050405020304" pitchFamily="18" charset="-78"/>
              </a:rPr>
              <a:t>…</a:t>
            </a:r>
            <a:r>
              <a:rPr lang="en-US" altLang="ar-SA" sz="1600">
                <a:cs typeface="Traditional Arabic" panose="02020603050405020304" pitchFamily="18" charset="-78"/>
              </a:rPr>
              <a:t> )</a:t>
            </a:r>
          </a:p>
          <a:p>
            <a:pPr eaLnBrk="1" hangingPunct="1"/>
            <a:endParaRPr lang="en-US" altLang="ar-SA" sz="16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E2B1B5FD-0DC6-4EA3-828E-44E3F26C95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75752FA6-44E5-4DD1-8C2A-4499596654C5}" type="slidenum">
              <a:rPr lang="ar-SA" altLang="ar-SA">
                <a:latin typeface="Times New Roman" panose="02020603050405020304" pitchFamily="18" charset="0"/>
                <a:cs typeface="Simplified Arabic Backslanted" pitchFamily="2" charset="0"/>
              </a:rPr>
              <a:pPr/>
              <a:t>13</a:t>
            </a:fld>
            <a:endParaRPr lang="en-US" altLang="ar-SA">
              <a:latin typeface="Times New Roman" panose="02020603050405020304" pitchFamily="18" charset="0"/>
              <a:cs typeface="Simplified Arabic Backslanted" pitchFamily="2" charset="0"/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26551D85-E0FA-4F42-9CCB-928F0494DE5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A09FC310-642E-4161-9E45-919ABC12E2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967288"/>
            <a:ext cx="5110162" cy="42052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ar-SA" sz="1600" b="1">
                <a:cs typeface="Traditional Arabic" panose="02020603050405020304" pitchFamily="18" charset="-78"/>
              </a:rPr>
              <a:t> </a:t>
            </a:r>
            <a:r>
              <a:rPr lang="ar-SA" altLang="ar-SA" sz="1600" b="1">
                <a:cs typeface="Traditional Arabic" panose="02020603050405020304" pitchFamily="18" charset="-78"/>
              </a:rPr>
              <a:t>لا تنسى</a:t>
            </a:r>
            <a:r>
              <a:rPr lang="en-US" altLang="ar-SA" sz="1600">
                <a:cs typeface="Traditional Arabic" panose="02020603050405020304" pitchFamily="18" charset="-78"/>
              </a:rPr>
              <a:t> ..</a:t>
            </a:r>
          </a:p>
          <a:p>
            <a:pPr algn="ctr" eaLnBrk="1" hangingPunct="1"/>
            <a:r>
              <a:rPr lang="ar-SA" altLang="ar-SA" sz="1600">
                <a:cs typeface="Traditional Arabic" panose="02020603050405020304" pitchFamily="18" charset="-78"/>
              </a:rPr>
              <a:t>أن تسجل ما تشعر أنه مهم .. ( ملاحظات ، أسئلة ، استفسارات ، مداخلات</a:t>
            </a:r>
            <a:r>
              <a:rPr lang="en-US" altLang="ar-SA" sz="1600">
                <a:cs typeface="Traditional Arabic" panose="02020603050405020304" pitchFamily="18" charset="-78"/>
              </a:rPr>
              <a:t> </a:t>
            </a:r>
            <a:r>
              <a:rPr lang="en-US" altLang="ar-SA" sz="1600">
                <a:latin typeface="Arial" panose="020B0604020202020204" pitchFamily="34" charset="0"/>
                <a:cs typeface="Traditional Arabic" panose="02020603050405020304" pitchFamily="18" charset="-78"/>
              </a:rPr>
              <a:t>…</a:t>
            </a:r>
            <a:r>
              <a:rPr lang="en-US" altLang="ar-SA" sz="1600">
                <a:cs typeface="Traditional Arabic" panose="02020603050405020304" pitchFamily="18" charset="-78"/>
              </a:rPr>
              <a:t> )</a:t>
            </a:r>
          </a:p>
          <a:p>
            <a:pPr eaLnBrk="1" hangingPunct="1"/>
            <a:endParaRPr lang="en-US" altLang="ar-SA" sz="16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8A2C243E-8788-41E4-8645-3705A3D124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63C9FA3E-740C-467B-90CA-749493BDF89A}" type="slidenum">
              <a:rPr lang="ar-SA" altLang="ar-SA">
                <a:latin typeface="Times New Roman" panose="02020603050405020304" pitchFamily="18" charset="0"/>
                <a:cs typeface="Simplified Arabic Backslanted" pitchFamily="2" charset="0"/>
              </a:rPr>
              <a:pPr/>
              <a:t>14</a:t>
            </a:fld>
            <a:endParaRPr lang="en-US" altLang="ar-SA">
              <a:latin typeface="Times New Roman" panose="02020603050405020304" pitchFamily="18" charset="0"/>
              <a:cs typeface="Simplified Arabic Backslanted" pitchFamily="2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6109CFC5-9AF8-47B7-8355-7F785E3BF38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18C2A012-5A4E-4DA1-95F4-BE97EF0BD8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967288"/>
            <a:ext cx="5110162" cy="42052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ar-SA" sz="1600" b="1">
                <a:cs typeface="Traditional Arabic" panose="02020603050405020304" pitchFamily="18" charset="-78"/>
              </a:rPr>
              <a:t> </a:t>
            </a:r>
            <a:r>
              <a:rPr lang="ar-SA" altLang="ar-SA" sz="1600" b="1">
                <a:cs typeface="Traditional Arabic" panose="02020603050405020304" pitchFamily="18" charset="-78"/>
              </a:rPr>
              <a:t>لا تنسى</a:t>
            </a:r>
            <a:r>
              <a:rPr lang="en-US" altLang="ar-SA" sz="1600">
                <a:cs typeface="Traditional Arabic" panose="02020603050405020304" pitchFamily="18" charset="-78"/>
              </a:rPr>
              <a:t> ..</a:t>
            </a:r>
          </a:p>
          <a:p>
            <a:pPr algn="ctr" eaLnBrk="1" hangingPunct="1"/>
            <a:r>
              <a:rPr lang="ar-SA" altLang="ar-SA" sz="1600">
                <a:cs typeface="Traditional Arabic" panose="02020603050405020304" pitchFamily="18" charset="-78"/>
              </a:rPr>
              <a:t>أن تسجل ما تشعر أنه مهم .. ( ملاحظات ، أسئلة ، استفسارات ، مداخلات</a:t>
            </a:r>
            <a:r>
              <a:rPr lang="en-US" altLang="ar-SA" sz="1600">
                <a:cs typeface="Traditional Arabic" panose="02020603050405020304" pitchFamily="18" charset="-78"/>
              </a:rPr>
              <a:t> </a:t>
            </a:r>
            <a:r>
              <a:rPr lang="en-US" altLang="ar-SA" sz="1600">
                <a:latin typeface="Arial" panose="020B0604020202020204" pitchFamily="34" charset="0"/>
                <a:cs typeface="Traditional Arabic" panose="02020603050405020304" pitchFamily="18" charset="-78"/>
              </a:rPr>
              <a:t>…</a:t>
            </a:r>
            <a:r>
              <a:rPr lang="en-US" altLang="ar-SA" sz="1600">
                <a:cs typeface="Traditional Arabic" panose="02020603050405020304" pitchFamily="18" charset="-78"/>
              </a:rPr>
              <a:t> )</a:t>
            </a:r>
          </a:p>
          <a:p>
            <a:pPr eaLnBrk="1" hangingPunct="1"/>
            <a:endParaRPr lang="en-US" altLang="ar-SA" sz="16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17B56955-4B67-4912-A0F6-357B163F27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9505120B-F934-400F-BE52-94DC5B7C37C0}" type="slidenum">
              <a:rPr lang="ar-SA" altLang="ar-SA">
                <a:latin typeface="Times New Roman" panose="02020603050405020304" pitchFamily="18" charset="0"/>
                <a:cs typeface="Simplified Arabic Backslanted" pitchFamily="2" charset="0"/>
              </a:rPr>
              <a:pPr/>
              <a:t>15</a:t>
            </a:fld>
            <a:endParaRPr lang="en-US" altLang="ar-SA">
              <a:latin typeface="Times New Roman" panose="02020603050405020304" pitchFamily="18" charset="0"/>
              <a:cs typeface="Simplified Arabic Backslanted" pitchFamily="2" charset="0"/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9C25BC9A-4059-4392-8EBC-F3F5AC3097C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E5AD55C7-3E4A-405F-ABF5-E3CCEF4C64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967288"/>
            <a:ext cx="5110162" cy="42052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ar-SA" sz="1600" b="1">
                <a:cs typeface="Traditional Arabic" panose="02020603050405020304" pitchFamily="18" charset="-78"/>
              </a:rPr>
              <a:t> </a:t>
            </a:r>
            <a:r>
              <a:rPr lang="ar-SA" altLang="ar-SA" sz="1600" b="1">
                <a:cs typeface="Traditional Arabic" panose="02020603050405020304" pitchFamily="18" charset="-78"/>
              </a:rPr>
              <a:t>لا تنسى</a:t>
            </a:r>
            <a:r>
              <a:rPr lang="en-US" altLang="ar-SA" sz="1600">
                <a:cs typeface="Traditional Arabic" panose="02020603050405020304" pitchFamily="18" charset="-78"/>
              </a:rPr>
              <a:t> ..</a:t>
            </a:r>
          </a:p>
          <a:p>
            <a:pPr algn="ctr" eaLnBrk="1" hangingPunct="1"/>
            <a:r>
              <a:rPr lang="ar-SA" altLang="ar-SA" sz="1600">
                <a:cs typeface="Traditional Arabic" panose="02020603050405020304" pitchFamily="18" charset="-78"/>
              </a:rPr>
              <a:t>أن تسجل ما تشعر أنه مهم .. ( ملاحظات ، أسئلة ، استفسارات ، مداخلات</a:t>
            </a:r>
            <a:r>
              <a:rPr lang="en-US" altLang="ar-SA" sz="1600">
                <a:cs typeface="Traditional Arabic" panose="02020603050405020304" pitchFamily="18" charset="-78"/>
              </a:rPr>
              <a:t> </a:t>
            </a:r>
            <a:r>
              <a:rPr lang="en-US" altLang="ar-SA" sz="1600">
                <a:latin typeface="Arial" panose="020B0604020202020204" pitchFamily="34" charset="0"/>
                <a:cs typeface="Traditional Arabic" panose="02020603050405020304" pitchFamily="18" charset="-78"/>
              </a:rPr>
              <a:t>…</a:t>
            </a:r>
            <a:r>
              <a:rPr lang="en-US" altLang="ar-SA" sz="1600">
                <a:cs typeface="Traditional Arabic" panose="02020603050405020304" pitchFamily="18" charset="-78"/>
              </a:rPr>
              <a:t> )</a:t>
            </a:r>
          </a:p>
          <a:p>
            <a:pPr eaLnBrk="1" hangingPunct="1"/>
            <a:endParaRPr lang="en-US" altLang="ar-SA" sz="16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F18BF22F-82AD-4A57-B48F-AB3B2988EA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E4F30903-0598-4BB1-B84D-C660D9F40496}" type="slidenum">
              <a:rPr lang="ar-SA" altLang="ar-SA">
                <a:latin typeface="Times New Roman" panose="02020603050405020304" pitchFamily="18" charset="0"/>
                <a:cs typeface="Simplified Arabic Backslanted" pitchFamily="2" charset="0"/>
              </a:rPr>
              <a:pPr/>
              <a:t>16</a:t>
            </a:fld>
            <a:endParaRPr lang="en-US" altLang="ar-SA">
              <a:latin typeface="Times New Roman" panose="02020603050405020304" pitchFamily="18" charset="0"/>
              <a:cs typeface="Simplified Arabic Backslanted" pitchFamily="2" charset="0"/>
            </a:endParaRPr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5896A4CF-2555-4E85-840C-A56DACD9D1F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F2C46E67-D3BF-4FB2-973B-793B5EA0BF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967288"/>
            <a:ext cx="5110162" cy="42052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ar-SA" sz="1600" b="1">
                <a:cs typeface="Traditional Arabic" panose="02020603050405020304" pitchFamily="18" charset="-78"/>
              </a:rPr>
              <a:t> </a:t>
            </a:r>
            <a:r>
              <a:rPr lang="ar-SA" altLang="ar-SA" sz="1600" b="1">
                <a:cs typeface="Traditional Arabic" panose="02020603050405020304" pitchFamily="18" charset="-78"/>
              </a:rPr>
              <a:t>لا تنسى</a:t>
            </a:r>
            <a:r>
              <a:rPr lang="en-US" altLang="ar-SA" sz="1600">
                <a:cs typeface="Traditional Arabic" panose="02020603050405020304" pitchFamily="18" charset="-78"/>
              </a:rPr>
              <a:t> ..</a:t>
            </a:r>
          </a:p>
          <a:p>
            <a:pPr algn="ctr" eaLnBrk="1" hangingPunct="1"/>
            <a:r>
              <a:rPr lang="ar-SA" altLang="ar-SA" sz="1600">
                <a:cs typeface="Traditional Arabic" panose="02020603050405020304" pitchFamily="18" charset="-78"/>
              </a:rPr>
              <a:t>أن تسجل ما تشعر أنه مهم .. ( ملاحظات ، أسئلة ، استفسارات ، مداخلات</a:t>
            </a:r>
            <a:r>
              <a:rPr lang="en-US" altLang="ar-SA" sz="1600">
                <a:cs typeface="Traditional Arabic" panose="02020603050405020304" pitchFamily="18" charset="-78"/>
              </a:rPr>
              <a:t> </a:t>
            </a:r>
            <a:r>
              <a:rPr lang="en-US" altLang="ar-SA" sz="1600">
                <a:latin typeface="Arial" panose="020B0604020202020204" pitchFamily="34" charset="0"/>
                <a:cs typeface="Traditional Arabic" panose="02020603050405020304" pitchFamily="18" charset="-78"/>
              </a:rPr>
              <a:t>…</a:t>
            </a:r>
            <a:r>
              <a:rPr lang="en-US" altLang="ar-SA" sz="1600">
                <a:cs typeface="Traditional Arabic" panose="02020603050405020304" pitchFamily="18" charset="-78"/>
              </a:rPr>
              <a:t> )</a:t>
            </a:r>
          </a:p>
          <a:p>
            <a:pPr eaLnBrk="1" hangingPunct="1"/>
            <a:endParaRPr lang="en-US" altLang="ar-SA" sz="16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77F3891F-C89A-4E6D-BBB2-7276F51888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3C9781B5-16B0-4436-94CD-4B9549AF81C0}" type="slidenum">
              <a:rPr lang="ar-SA" altLang="ar-SA">
                <a:latin typeface="Times New Roman" panose="02020603050405020304" pitchFamily="18" charset="0"/>
                <a:cs typeface="Simplified Arabic Backslanted" pitchFamily="2" charset="0"/>
              </a:rPr>
              <a:pPr/>
              <a:t>17</a:t>
            </a:fld>
            <a:endParaRPr lang="en-US" altLang="ar-SA">
              <a:latin typeface="Times New Roman" panose="02020603050405020304" pitchFamily="18" charset="0"/>
              <a:cs typeface="Simplified Arabic Backslanted" pitchFamily="2" charset="0"/>
            </a:endParaRPr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02ED3CC8-BB93-49F4-8ED0-0317CE5D262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1CA8DD4A-51AA-4D90-BCD4-DA5D9DA454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891088"/>
            <a:ext cx="5032375" cy="3975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ar-SA" sz="1600" b="1">
                <a:cs typeface="Traditional Arabic" panose="02020603050405020304" pitchFamily="18" charset="-78"/>
              </a:rPr>
              <a:t> </a:t>
            </a:r>
            <a:r>
              <a:rPr lang="ar-SA" altLang="ar-SA" sz="1600" b="1">
                <a:cs typeface="Traditional Arabic" panose="02020603050405020304" pitchFamily="18" charset="-78"/>
              </a:rPr>
              <a:t>لا تنسى</a:t>
            </a:r>
            <a:r>
              <a:rPr lang="en-US" altLang="ar-SA" sz="1600">
                <a:cs typeface="Traditional Arabic" panose="02020603050405020304" pitchFamily="18" charset="-78"/>
              </a:rPr>
              <a:t> ..</a:t>
            </a:r>
          </a:p>
          <a:p>
            <a:pPr algn="ctr" eaLnBrk="1" hangingPunct="1"/>
            <a:r>
              <a:rPr lang="ar-SA" altLang="ar-SA" sz="1600">
                <a:cs typeface="Traditional Arabic" panose="02020603050405020304" pitchFamily="18" charset="-78"/>
              </a:rPr>
              <a:t>أن تسجل ما تشعر أنه مهم .. ( ملاحظات ، أسئلة ، استفسارات ، مداخلات</a:t>
            </a:r>
            <a:r>
              <a:rPr lang="en-US" altLang="ar-SA" sz="1600">
                <a:cs typeface="Traditional Arabic" panose="02020603050405020304" pitchFamily="18" charset="-78"/>
              </a:rPr>
              <a:t> </a:t>
            </a:r>
            <a:r>
              <a:rPr lang="en-US" altLang="ar-SA" sz="1600">
                <a:latin typeface="Arial" panose="020B0604020202020204" pitchFamily="34" charset="0"/>
                <a:cs typeface="Traditional Arabic" panose="02020603050405020304" pitchFamily="18" charset="-78"/>
              </a:rPr>
              <a:t>…</a:t>
            </a:r>
            <a:r>
              <a:rPr lang="en-US" altLang="ar-SA" sz="1600">
                <a:cs typeface="Traditional Arabic" panose="02020603050405020304" pitchFamily="18" charset="-78"/>
              </a:rPr>
              <a:t> )</a:t>
            </a:r>
          </a:p>
          <a:p>
            <a:pPr eaLnBrk="1" hangingPunct="1"/>
            <a:endParaRPr lang="en-US" altLang="ar-SA" sz="16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9E894F2F-8DC3-4FAB-ACDE-BF8F71F89B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D5F3996F-032E-464B-BF04-0046839637AD}" type="slidenum">
              <a:rPr lang="ar-SA" altLang="ar-SA">
                <a:latin typeface="Times New Roman" panose="02020603050405020304" pitchFamily="18" charset="0"/>
                <a:cs typeface="Simplified Arabic Backslanted" pitchFamily="2" charset="0"/>
              </a:rPr>
              <a:pPr/>
              <a:t>4</a:t>
            </a:fld>
            <a:endParaRPr lang="en-US" altLang="ar-SA">
              <a:latin typeface="Times New Roman" panose="02020603050405020304" pitchFamily="18" charset="0"/>
              <a:cs typeface="Simplified Arabic Backslanted" pitchFamily="2" charset="0"/>
            </a:endParaRP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740E980E-6256-4690-B948-D64930DB9ED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E1BED929-EF2E-43AB-BCC8-7B2332C10D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967288"/>
            <a:ext cx="5110162" cy="42052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ar-SA" sz="1600" b="1">
                <a:cs typeface="Traditional Arabic" panose="02020603050405020304" pitchFamily="18" charset="-78"/>
              </a:rPr>
              <a:t> </a:t>
            </a:r>
            <a:r>
              <a:rPr lang="ar-SA" altLang="ar-SA" sz="1600" b="1">
                <a:cs typeface="Traditional Arabic" panose="02020603050405020304" pitchFamily="18" charset="-78"/>
              </a:rPr>
              <a:t>لا تنسى</a:t>
            </a:r>
            <a:r>
              <a:rPr lang="en-US" altLang="ar-SA" sz="1600">
                <a:cs typeface="Traditional Arabic" panose="02020603050405020304" pitchFamily="18" charset="-78"/>
              </a:rPr>
              <a:t> ..</a:t>
            </a:r>
          </a:p>
          <a:p>
            <a:pPr algn="ctr" eaLnBrk="1" hangingPunct="1"/>
            <a:r>
              <a:rPr lang="ar-SA" altLang="ar-SA" sz="1600">
                <a:cs typeface="Traditional Arabic" panose="02020603050405020304" pitchFamily="18" charset="-78"/>
              </a:rPr>
              <a:t>أن تسجل ما تشعر أنه مهم .. ( ملاحظات ، أسئلة ، استفسارات ، مداخلات</a:t>
            </a:r>
            <a:r>
              <a:rPr lang="en-US" altLang="ar-SA" sz="1600">
                <a:cs typeface="Traditional Arabic" panose="02020603050405020304" pitchFamily="18" charset="-78"/>
              </a:rPr>
              <a:t> </a:t>
            </a:r>
            <a:r>
              <a:rPr lang="en-US" altLang="ar-SA" sz="1600">
                <a:latin typeface="Arial" panose="020B0604020202020204" pitchFamily="34" charset="0"/>
                <a:cs typeface="Traditional Arabic" panose="02020603050405020304" pitchFamily="18" charset="-78"/>
              </a:rPr>
              <a:t>…</a:t>
            </a:r>
            <a:r>
              <a:rPr lang="en-US" altLang="ar-SA" sz="1600">
                <a:cs typeface="Traditional Arabic" panose="02020603050405020304" pitchFamily="18" charset="-78"/>
              </a:rPr>
              <a:t> )</a:t>
            </a:r>
          </a:p>
          <a:p>
            <a:pPr eaLnBrk="1" hangingPunct="1"/>
            <a:endParaRPr lang="en-US" altLang="ar-SA" sz="16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936A1852-7A25-4237-AECC-D9DEF60E88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C270DDAE-5876-46E1-BF20-299609E849AF}" type="slidenum">
              <a:rPr lang="ar-SA" altLang="ar-SA">
                <a:latin typeface="Times New Roman" panose="02020603050405020304" pitchFamily="18" charset="0"/>
                <a:cs typeface="Simplified Arabic Backslanted" pitchFamily="2" charset="0"/>
              </a:rPr>
              <a:pPr/>
              <a:t>5</a:t>
            </a:fld>
            <a:endParaRPr lang="en-US" altLang="ar-SA">
              <a:latin typeface="Times New Roman" panose="02020603050405020304" pitchFamily="18" charset="0"/>
              <a:cs typeface="Simplified Arabic Backslanted" pitchFamily="2" charset="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C74C503B-0B9E-4609-818B-0ED670B214E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3CEC815A-7905-468A-8DD9-8D70F99D7C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967288"/>
            <a:ext cx="5110162" cy="42052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ar-SA" sz="1600" b="1">
                <a:cs typeface="Traditional Arabic" panose="02020603050405020304" pitchFamily="18" charset="-78"/>
              </a:rPr>
              <a:t> </a:t>
            </a:r>
            <a:r>
              <a:rPr lang="ar-SA" altLang="ar-SA" sz="1600" b="1">
                <a:cs typeface="Traditional Arabic" panose="02020603050405020304" pitchFamily="18" charset="-78"/>
              </a:rPr>
              <a:t>لا تنسى</a:t>
            </a:r>
            <a:r>
              <a:rPr lang="en-US" altLang="ar-SA" sz="1600">
                <a:cs typeface="Traditional Arabic" panose="02020603050405020304" pitchFamily="18" charset="-78"/>
              </a:rPr>
              <a:t> ..</a:t>
            </a:r>
          </a:p>
          <a:p>
            <a:pPr algn="ctr" eaLnBrk="1" hangingPunct="1"/>
            <a:r>
              <a:rPr lang="ar-SA" altLang="ar-SA" sz="1600">
                <a:cs typeface="Traditional Arabic" panose="02020603050405020304" pitchFamily="18" charset="-78"/>
              </a:rPr>
              <a:t>أن تسجل ما تشعر أنه مهم .. ( ملاحظات ، أسئلة ، استفسارات ، مداخلات</a:t>
            </a:r>
            <a:r>
              <a:rPr lang="en-US" altLang="ar-SA" sz="1600">
                <a:cs typeface="Traditional Arabic" panose="02020603050405020304" pitchFamily="18" charset="-78"/>
              </a:rPr>
              <a:t> </a:t>
            </a:r>
            <a:r>
              <a:rPr lang="en-US" altLang="ar-SA" sz="1600">
                <a:latin typeface="Arial" panose="020B0604020202020204" pitchFamily="34" charset="0"/>
                <a:cs typeface="Traditional Arabic" panose="02020603050405020304" pitchFamily="18" charset="-78"/>
              </a:rPr>
              <a:t>…</a:t>
            </a:r>
            <a:r>
              <a:rPr lang="en-US" altLang="ar-SA" sz="1600">
                <a:cs typeface="Traditional Arabic" panose="02020603050405020304" pitchFamily="18" charset="-78"/>
              </a:rPr>
              <a:t> )</a:t>
            </a:r>
          </a:p>
          <a:p>
            <a:pPr eaLnBrk="1" hangingPunct="1"/>
            <a:endParaRPr lang="en-US" altLang="ar-SA" sz="16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0E56F5F9-C85B-45B5-ABBB-D4D2D6BB12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57CAE06C-4B17-466B-8789-FD6F4DA4A02C}" type="slidenum">
              <a:rPr lang="ar-SA" altLang="ar-SA">
                <a:latin typeface="Times New Roman" panose="02020603050405020304" pitchFamily="18" charset="0"/>
                <a:cs typeface="Simplified Arabic Backslanted" pitchFamily="2" charset="0"/>
              </a:rPr>
              <a:pPr/>
              <a:t>6</a:t>
            </a:fld>
            <a:endParaRPr lang="en-US" altLang="ar-SA">
              <a:latin typeface="Times New Roman" panose="02020603050405020304" pitchFamily="18" charset="0"/>
              <a:cs typeface="Simplified Arabic Backslanted" pitchFamily="2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00F0169F-7BC1-44A1-AA7B-D613E5A04E5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C949D1CA-8242-4E12-8F6E-C6AAB8C9BF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967288"/>
            <a:ext cx="5110162" cy="42052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ar-SA" sz="1600" b="1">
                <a:cs typeface="Traditional Arabic" panose="02020603050405020304" pitchFamily="18" charset="-78"/>
              </a:rPr>
              <a:t> </a:t>
            </a:r>
            <a:r>
              <a:rPr lang="ar-SA" altLang="ar-SA" sz="1600" b="1">
                <a:cs typeface="Traditional Arabic" panose="02020603050405020304" pitchFamily="18" charset="-78"/>
              </a:rPr>
              <a:t>لا تنسى</a:t>
            </a:r>
            <a:r>
              <a:rPr lang="en-US" altLang="ar-SA" sz="1600">
                <a:cs typeface="Traditional Arabic" panose="02020603050405020304" pitchFamily="18" charset="-78"/>
              </a:rPr>
              <a:t> ..</a:t>
            </a:r>
          </a:p>
          <a:p>
            <a:pPr algn="ctr" eaLnBrk="1" hangingPunct="1"/>
            <a:r>
              <a:rPr lang="ar-SA" altLang="ar-SA" sz="1600">
                <a:cs typeface="Traditional Arabic" panose="02020603050405020304" pitchFamily="18" charset="-78"/>
              </a:rPr>
              <a:t>أن تسجل ما تشعر أنه مهم .. ( ملاحظات ، أسئلة ، استفسارات ، مداخلات</a:t>
            </a:r>
            <a:r>
              <a:rPr lang="en-US" altLang="ar-SA" sz="1600">
                <a:cs typeface="Traditional Arabic" panose="02020603050405020304" pitchFamily="18" charset="-78"/>
              </a:rPr>
              <a:t> </a:t>
            </a:r>
            <a:r>
              <a:rPr lang="en-US" altLang="ar-SA" sz="1600">
                <a:latin typeface="Arial" panose="020B0604020202020204" pitchFamily="34" charset="0"/>
                <a:cs typeface="Traditional Arabic" panose="02020603050405020304" pitchFamily="18" charset="-78"/>
              </a:rPr>
              <a:t>…</a:t>
            </a:r>
            <a:r>
              <a:rPr lang="en-US" altLang="ar-SA" sz="1600">
                <a:cs typeface="Traditional Arabic" panose="02020603050405020304" pitchFamily="18" charset="-78"/>
              </a:rPr>
              <a:t> )</a:t>
            </a:r>
          </a:p>
          <a:p>
            <a:pPr eaLnBrk="1" hangingPunct="1"/>
            <a:endParaRPr lang="en-US" altLang="ar-SA" sz="16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4495CD17-D7F6-42EA-8453-5A7BBB1BD3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C53D5C36-916B-48C3-A62D-F44758D7F96F}" type="slidenum">
              <a:rPr lang="ar-SA" altLang="ar-SA">
                <a:latin typeface="Times New Roman" panose="02020603050405020304" pitchFamily="18" charset="0"/>
                <a:cs typeface="Simplified Arabic Backslanted" pitchFamily="2" charset="0"/>
              </a:rPr>
              <a:pPr/>
              <a:t>7</a:t>
            </a:fld>
            <a:endParaRPr lang="en-US" altLang="ar-SA">
              <a:latin typeface="Times New Roman" panose="02020603050405020304" pitchFamily="18" charset="0"/>
              <a:cs typeface="Simplified Arabic Backslanted" pitchFamily="2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0381E522-BE5F-4C41-91B1-56C214C7F75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AC56C4A2-53DF-4B19-BA54-9B1B2AF9C5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967288"/>
            <a:ext cx="5110162" cy="42052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ar-SA" sz="1600" b="1">
                <a:cs typeface="Traditional Arabic" panose="02020603050405020304" pitchFamily="18" charset="-78"/>
              </a:rPr>
              <a:t> </a:t>
            </a:r>
            <a:r>
              <a:rPr lang="ar-SA" altLang="ar-SA" sz="1600" b="1">
                <a:cs typeface="Traditional Arabic" panose="02020603050405020304" pitchFamily="18" charset="-78"/>
              </a:rPr>
              <a:t>لا تنسى</a:t>
            </a:r>
            <a:r>
              <a:rPr lang="en-US" altLang="ar-SA" sz="1600">
                <a:cs typeface="Traditional Arabic" panose="02020603050405020304" pitchFamily="18" charset="-78"/>
              </a:rPr>
              <a:t> ..</a:t>
            </a:r>
          </a:p>
          <a:p>
            <a:pPr algn="ctr" eaLnBrk="1" hangingPunct="1"/>
            <a:r>
              <a:rPr lang="ar-SA" altLang="ar-SA" sz="1600">
                <a:cs typeface="Traditional Arabic" panose="02020603050405020304" pitchFamily="18" charset="-78"/>
              </a:rPr>
              <a:t>أن تسجل ما تشعر أنه مهم .. ( ملاحظات ، أسئلة ، استفسارات ، مداخلات</a:t>
            </a:r>
            <a:r>
              <a:rPr lang="en-US" altLang="ar-SA" sz="1600">
                <a:cs typeface="Traditional Arabic" panose="02020603050405020304" pitchFamily="18" charset="-78"/>
              </a:rPr>
              <a:t> </a:t>
            </a:r>
            <a:r>
              <a:rPr lang="en-US" altLang="ar-SA" sz="1600">
                <a:latin typeface="Arial" panose="020B0604020202020204" pitchFamily="34" charset="0"/>
                <a:cs typeface="Traditional Arabic" panose="02020603050405020304" pitchFamily="18" charset="-78"/>
              </a:rPr>
              <a:t>…</a:t>
            </a:r>
            <a:r>
              <a:rPr lang="en-US" altLang="ar-SA" sz="1600">
                <a:cs typeface="Traditional Arabic" panose="02020603050405020304" pitchFamily="18" charset="-78"/>
              </a:rPr>
              <a:t> )</a:t>
            </a:r>
          </a:p>
          <a:p>
            <a:pPr eaLnBrk="1" hangingPunct="1"/>
            <a:endParaRPr lang="en-US" altLang="ar-SA" sz="16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AD1DF6EB-24C4-4F46-A4FE-AA629D3743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8EBC6FB4-1668-4917-AC0B-464A8CCC5F85}" type="slidenum">
              <a:rPr lang="ar-SA" altLang="ar-SA">
                <a:latin typeface="Times New Roman" panose="02020603050405020304" pitchFamily="18" charset="0"/>
                <a:cs typeface="Simplified Arabic Backslanted" pitchFamily="2" charset="0"/>
              </a:rPr>
              <a:pPr/>
              <a:t>9</a:t>
            </a:fld>
            <a:endParaRPr lang="en-US" altLang="ar-SA">
              <a:latin typeface="Times New Roman" panose="02020603050405020304" pitchFamily="18" charset="0"/>
              <a:cs typeface="Simplified Arabic Backslanted" pitchFamily="2" charset="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42E101B5-1D1E-476B-8F8E-55ED10762A0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8BAAD65F-A6DE-4255-BFCA-E0FEC1D58B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967288"/>
            <a:ext cx="5110162" cy="42052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ar-SA" sz="1600" b="1">
                <a:cs typeface="Traditional Arabic" panose="02020603050405020304" pitchFamily="18" charset="-78"/>
              </a:rPr>
              <a:t> </a:t>
            </a:r>
            <a:r>
              <a:rPr lang="ar-SA" altLang="ar-SA" sz="1600" b="1">
                <a:cs typeface="Traditional Arabic" panose="02020603050405020304" pitchFamily="18" charset="-78"/>
              </a:rPr>
              <a:t>لا تنسى</a:t>
            </a:r>
            <a:r>
              <a:rPr lang="en-US" altLang="ar-SA" sz="1600">
                <a:cs typeface="Traditional Arabic" panose="02020603050405020304" pitchFamily="18" charset="-78"/>
              </a:rPr>
              <a:t> ..</a:t>
            </a:r>
          </a:p>
          <a:p>
            <a:pPr algn="ctr" eaLnBrk="1" hangingPunct="1"/>
            <a:r>
              <a:rPr lang="ar-SA" altLang="ar-SA" sz="1600">
                <a:cs typeface="Traditional Arabic" panose="02020603050405020304" pitchFamily="18" charset="-78"/>
              </a:rPr>
              <a:t>أن تسجل ما تشعر أنه مهم .. ( ملاحظات ، أسئلة ، استفسارات ، مداخلات</a:t>
            </a:r>
            <a:r>
              <a:rPr lang="en-US" altLang="ar-SA" sz="1600">
                <a:cs typeface="Traditional Arabic" panose="02020603050405020304" pitchFamily="18" charset="-78"/>
              </a:rPr>
              <a:t> </a:t>
            </a:r>
            <a:r>
              <a:rPr lang="en-US" altLang="ar-SA" sz="1600">
                <a:latin typeface="Arial" panose="020B0604020202020204" pitchFamily="34" charset="0"/>
                <a:cs typeface="Traditional Arabic" panose="02020603050405020304" pitchFamily="18" charset="-78"/>
              </a:rPr>
              <a:t>…</a:t>
            </a:r>
            <a:r>
              <a:rPr lang="en-US" altLang="ar-SA" sz="1600">
                <a:cs typeface="Traditional Arabic" panose="02020603050405020304" pitchFamily="18" charset="-78"/>
              </a:rPr>
              <a:t> )</a:t>
            </a:r>
          </a:p>
          <a:p>
            <a:pPr eaLnBrk="1" hangingPunct="1"/>
            <a:endParaRPr lang="en-US" altLang="ar-SA" sz="16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8EED46BF-8A8A-4793-9E1B-2F00004FDB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261115AD-6876-40FF-B3B6-0B1D41F31226}" type="slidenum">
              <a:rPr lang="ar-SA" altLang="ar-SA">
                <a:latin typeface="Times New Roman" panose="02020603050405020304" pitchFamily="18" charset="0"/>
                <a:cs typeface="Simplified Arabic Backslanted" pitchFamily="2" charset="0"/>
              </a:rPr>
              <a:pPr/>
              <a:t>10</a:t>
            </a:fld>
            <a:endParaRPr lang="en-US" altLang="ar-SA">
              <a:latin typeface="Times New Roman" panose="02020603050405020304" pitchFamily="18" charset="0"/>
              <a:cs typeface="Simplified Arabic Backslanted" pitchFamily="2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3B8F20BF-2E33-4D42-9694-934006A6F74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7847E994-AC3D-4B92-9F8F-3605884D0C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967288"/>
            <a:ext cx="5110162" cy="42052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ar-SA" sz="1600" b="1">
                <a:cs typeface="Traditional Arabic" panose="02020603050405020304" pitchFamily="18" charset="-78"/>
              </a:rPr>
              <a:t> </a:t>
            </a:r>
            <a:r>
              <a:rPr lang="ar-SA" altLang="ar-SA" sz="1600" b="1">
                <a:cs typeface="Traditional Arabic" panose="02020603050405020304" pitchFamily="18" charset="-78"/>
              </a:rPr>
              <a:t>لا تنسى</a:t>
            </a:r>
            <a:r>
              <a:rPr lang="en-US" altLang="ar-SA" sz="1600">
                <a:cs typeface="Traditional Arabic" panose="02020603050405020304" pitchFamily="18" charset="-78"/>
              </a:rPr>
              <a:t> ..</a:t>
            </a:r>
          </a:p>
          <a:p>
            <a:pPr algn="ctr" eaLnBrk="1" hangingPunct="1"/>
            <a:r>
              <a:rPr lang="ar-SA" altLang="ar-SA" sz="1600">
                <a:cs typeface="Traditional Arabic" panose="02020603050405020304" pitchFamily="18" charset="-78"/>
              </a:rPr>
              <a:t>أن تسجل ما تشعر أنه مهم .. ( ملاحظات ، أسئلة ، استفسارات ، مداخلات</a:t>
            </a:r>
            <a:r>
              <a:rPr lang="en-US" altLang="ar-SA" sz="1600">
                <a:cs typeface="Traditional Arabic" panose="02020603050405020304" pitchFamily="18" charset="-78"/>
              </a:rPr>
              <a:t> </a:t>
            </a:r>
            <a:r>
              <a:rPr lang="en-US" altLang="ar-SA" sz="1600">
                <a:latin typeface="Arial" panose="020B0604020202020204" pitchFamily="34" charset="0"/>
                <a:cs typeface="Traditional Arabic" panose="02020603050405020304" pitchFamily="18" charset="-78"/>
              </a:rPr>
              <a:t>…</a:t>
            </a:r>
            <a:r>
              <a:rPr lang="en-US" altLang="ar-SA" sz="1600">
                <a:cs typeface="Traditional Arabic" panose="02020603050405020304" pitchFamily="18" charset="-78"/>
              </a:rPr>
              <a:t> )</a:t>
            </a:r>
          </a:p>
          <a:p>
            <a:pPr eaLnBrk="1" hangingPunct="1"/>
            <a:endParaRPr lang="en-US" altLang="ar-SA" sz="16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AECCC468-FB23-48CE-B742-8879BE1512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98A8CECC-F8BC-4DD7-B1A0-D0FACE767B43}" type="slidenum">
              <a:rPr lang="ar-SA" altLang="ar-SA">
                <a:latin typeface="Times New Roman" panose="02020603050405020304" pitchFamily="18" charset="0"/>
                <a:cs typeface="Simplified Arabic Backslanted" pitchFamily="2" charset="0"/>
              </a:rPr>
              <a:pPr/>
              <a:t>11</a:t>
            </a:fld>
            <a:endParaRPr lang="en-US" altLang="ar-SA">
              <a:latin typeface="Times New Roman" panose="02020603050405020304" pitchFamily="18" charset="0"/>
              <a:cs typeface="Simplified Arabic Backslanted" pitchFamily="2" charset="0"/>
            </a:endParaRP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A7CF052C-95AE-4866-931A-EF3398024BD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088B5CDE-B381-41EC-8326-91B9E013E4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967288"/>
            <a:ext cx="5110162" cy="42052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ar-SA" sz="1600" b="1">
                <a:cs typeface="Traditional Arabic" panose="02020603050405020304" pitchFamily="18" charset="-78"/>
              </a:rPr>
              <a:t> </a:t>
            </a:r>
            <a:r>
              <a:rPr lang="ar-SA" altLang="ar-SA" sz="1600" b="1">
                <a:cs typeface="Traditional Arabic" panose="02020603050405020304" pitchFamily="18" charset="-78"/>
              </a:rPr>
              <a:t>لا تنسى</a:t>
            </a:r>
            <a:r>
              <a:rPr lang="en-US" altLang="ar-SA" sz="1600">
                <a:cs typeface="Traditional Arabic" panose="02020603050405020304" pitchFamily="18" charset="-78"/>
              </a:rPr>
              <a:t> ..</a:t>
            </a:r>
          </a:p>
          <a:p>
            <a:pPr algn="ctr" eaLnBrk="1" hangingPunct="1"/>
            <a:r>
              <a:rPr lang="ar-SA" altLang="ar-SA" sz="1600">
                <a:cs typeface="Traditional Arabic" panose="02020603050405020304" pitchFamily="18" charset="-78"/>
              </a:rPr>
              <a:t>أن تسجل ما تشعر أنه مهم .. ( ملاحظات ، أسئلة ، استفسارات ، مداخلات</a:t>
            </a:r>
            <a:r>
              <a:rPr lang="en-US" altLang="ar-SA" sz="1600">
                <a:cs typeface="Traditional Arabic" panose="02020603050405020304" pitchFamily="18" charset="-78"/>
              </a:rPr>
              <a:t> </a:t>
            </a:r>
            <a:r>
              <a:rPr lang="en-US" altLang="ar-SA" sz="1600">
                <a:latin typeface="Arial" panose="020B0604020202020204" pitchFamily="34" charset="0"/>
                <a:cs typeface="Traditional Arabic" panose="02020603050405020304" pitchFamily="18" charset="-78"/>
              </a:rPr>
              <a:t>…</a:t>
            </a:r>
            <a:r>
              <a:rPr lang="en-US" altLang="ar-SA" sz="1600">
                <a:cs typeface="Traditional Arabic" panose="02020603050405020304" pitchFamily="18" charset="-78"/>
              </a:rPr>
              <a:t> )</a:t>
            </a:r>
          </a:p>
          <a:p>
            <a:pPr eaLnBrk="1" hangingPunct="1"/>
            <a:endParaRPr lang="en-US" altLang="ar-SA" sz="16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6DF9B845-5000-4E80-A78E-2366AEAEDE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1AC8A7A5-93BC-4642-939D-16E883ECFB4F}" type="slidenum">
              <a:rPr lang="ar-SA" altLang="ar-SA">
                <a:latin typeface="Times New Roman" panose="02020603050405020304" pitchFamily="18" charset="0"/>
                <a:cs typeface="Simplified Arabic Backslanted" pitchFamily="2" charset="0"/>
              </a:rPr>
              <a:pPr/>
              <a:t>12</a:t>
            </a:fld>
            <a:endParaRPr lang="en-US" altLang="ar-SA">
              <a:latin typeface="Times New Roman" panose="02020603050405020304" pitchFamily="18" charset="0"/>
              <a:cs typeface="Simplified Arabic Backslanted" pitchFamily="2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DA10E638-58D1-4BEF-AA65-B3A13DDA363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DCCF1C34-BFCD-4736-A8C3-E2F56EE06B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967288"/>
            <a:ext cx="5110162" cy="42052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ar-SA" sz="1600" b="1">
                <a:cs typeface="Traditional Arabic" panose="02020603050405020304" pitchFamily="18" charset="-78"/>
              </a:rPr>
              <a:t> </a:t>
            </a:r>
            <a:r>
              <a:rPr lang="ar-SA" altLang="ar-SA" sz="1600" b="1">
                <a:cs typeface="Traditional Arabic" panose="02020603050405020304" pitchFamily="18" charset="-78"/>
              </a:rPr>
              <a:t>لا تنسى</a:t>
            </a:r>
            <a:r>
              <a:rPr lang="en-US" altLang="ar-SA" sz="1600">
                <a:cs typeface="Traditional Arabic" panose="02020603050405020304" pitchFamily="18" charset="-78"/>
              </a:rPr>
              <a:t> ..</a:t>
            </a:r>
          </a:p>
          <a:p>
            <a:pPr algn="ctr" eaLnBrk="1" hangingPunct="1"/>
            <a:r>
              <a:rPr lang="ar-SA" altLang="ar-SA" sz="1600">
                <a:cs typeface="Traditional Arabic" panose="02020603050405020304" pitchFamily="18" charset="-78"/>
              </a:rPr>
              <a:t>أن تسجل ما تشعر أنه مهم .. ( ملاحظات ، أسئلة ، استفسارات ، مداخلات</a:t>
            </a:r>
            <a:r>
              <a:rPr lang="en-US" altLang="ar-SA" sz="1600">
                <a:cs typeface="Traditional Arabic" panose="02020603050405020304" pitchFamily="18" charset="-78"/>
              </a:rPr>
              <a:t> </a:t>
            </a:r>
            <a:r>
              <a:rPr lang="en-US" altLang="ar-SA" sz="1600">
                <a:latin typeface="Arial" panose="020B0604020202020204" pitchFamily="34" charset="0"/>
                <a:cs typeface="Traditional Arabic" panose="02020603050405020304" pitchFamily="18" charset="-78"/>
              </a:rPr>
              <a:t>…</a:t>
            </a:r>
            <a:r>
              <a:rPr lang="en-US" altLang="ar-SA" sz="1600">
                <a:cs typeface="Traditional Arabic" panose="02020603050405020304" pitchFamily="18" charset="-78"/>
              </a:rPr>
              <a:t> )</a:t>
            </a:r>
          </a:p>
          <a:p>
            <a:pPr eaLnBrk="1" hangingPunct="1"/>
            <a:endParaRPr lang="en-US" altLang="ar-SA" sz="16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r>
              <a:rPr lang="en-US" altLang="ar-SA" sz="300">
                <a:cs typeface="Traditional Arabic" panose="02020603050405020304" pitchFamily="18" charset="-78"/>
              </a:rPr>
              <a:t>00000000000000000000000000000000000000000000000000000000000000000000000000000000000000000000000000000000000000000000000000000000000000000000000000000000000000000000000000000000000000000000000000000000000000000000000000000000000000000</a:t>
            </a: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  <a:p>
            <a:pPr eaLnBrk="1" hangingPunct="1"/>
            <a:endParaRPr lang="en-US" altLang="ar-SA" sz="300"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:a16="http://schemas.microsoft.com/office/drawing/2014/main" id="{81FA3B40-8626-4E97-BDFF-13DB8809D752}"/>
              </a:ext>
            </a:extLst>
          </p:cNvPr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14E89464-00D7-475F-96B4-7DCA9748167D}"/>
              </a:ext>
            </a:extLst>
          </p:cNvPr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60FDDDE7-689C-4069-84B7-F63D8055506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92F24970-F36A-45EA-BD8E-00BB8665F3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C8F0ADD8-6B85-443F-84EB-E22A2B6357D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grpSp>
          <p:nvGrpSpPr>
            <p:cNvPr id="9" name="Group 12">
              <a:extLst>
                <a:ext uri="{FF2B5EF4-FFF2-40B4-BE49-F238E27FC236}">
                  <a16:creationId xmlns:a16="http://schemas.microsoft.com/office/drawing/2014/main" id="{28107951-6535-405B-8ACB-0DE60B5A537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>
                <a:extLst>
                  <a:ext uri="{FF2B5EF4-FFF2-40B4-BE49-F238E27FC236}">
                    <a16:creationId xmlns:a16="http://schemas.microsoft.com/office/drawing/2014/main" id="{3ABE29BC-503C-458A-9732-45497E1620C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11" name="Freeform 14">
                <a:extLst>
                  <a:ext uri="{FF2B5EF4-FFF2-40B4-BE49-F238E27FC236}">
                    <a16:creationId xmlns:a16="http://schemas.microsoft.com/office/drawing/2014/main" id="{7CF2679C-12E0-4DF6-90F9-96149FDA3FE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12" name="Freeform 15">
                <a:extLst>
                  <a:ext uri="{FF2B5EF4-FFF2-40B4-BE49-F238E27FC236}">
                    <a16:creationId xmlns:a16="http://schemas.microsoft.com/office/drawing/2014/main" id="{9492E6EC-FFF4-48B7-BC73-B4245857A94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13" name="Freeform 16">
                <a:extLst>
                  <a:ext uri="{FF2B5EF4-FFF2-40B4-BE49-F238E27FC236}">
                    <a16:creationId xmlns:a16="http://schemas.microsoft.com/office/drawing/2014/main" id="{FD5C6FFD-0917-4E3B-8C50-19B09CECF5B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14" name="Freeform 17">
                <a:extLst>
                  <a:ext uri="{FF2B5EF4-FFF2-40B4-BE49-F238E27FC236}">
                    <a16:creationId xmlns:a16="http://schemas.microsoft.com/office/drawing/2014/main" id="{45E590D7-75FB-455D-BE8A-E14F705BBFC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grpSp>
        <p:nvGrpSpPr>
          <p:cNvPr id="15" name="Group 18">
            <a:extLst>
              <a:ext uri="{FF2B5EF4-FFF2-40B4-BE49-F238E27FC236}">
                <a16:creationId xmlns:a16="http://schemas.microsoft.com/office/drawing/2014/main" id="{CC4C4E6D-60CB-4E22-A72F-09697851D1FB}"/>
              </a:ext>
            </a:extLst>
          </p:cNvPr>
          <p:cNvGrpSpPr>
            <a:grpSpLocks/>
          </p:cNvGrpSpPr>
          <p:nvPr/>
        </p:nvGrpSpPr>
        <p:grpSpPr bwMode="auto">
          <a:xfrm>
            <a:off x="7916863" y="4368800"/>
            <a:ext cx="742950" cy="1058863"/>
            <a:chOff x="4986" y="2752"/>
            <a:chExt cx="468" cy="667"/>
          </a:xfrm>
        </p:grpSpPr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17C0F3A9-7102-4CB4-8279-36841C32CB80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F810E08F-61DC-46A2-A18E-568782956AD5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C82AB41F-6791-4713-A6EB-8CCF10024452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999" y="2913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grpSp>
          <p:nvGrpSpPr>
            <p:cNvPr id="19" name="Group 22">
              <a:extLst>
                <a:ext uri="{FF2B5EF4-FFF2-40B4-BE49-F238E27FC236}">
                  <a16:creationId xmlns:a16="http://schemas.microsoft.com/office/drawing/2014/main" id="{633CF72C-B514-4860-8EE9-25929989BA1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>
                <a:extLst>
                  <a:ext uri="{FF2B5EF4-FFF2-40B4-BE49-F238E27FC236}">
                    <a16:creationId xmlns:a16="http://schemas.microsoft.com/office/drawing/2014/main" id="{FE98FA9A-A827-4D0A-8C6D-75B5F98EAF5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21" name="Freeform 24">
                <a:extLst>
                  <a:ext uri="{FF2B5EF4-FFF2-40B4-BE49-F238E27FC236}">
                    <a16:creationId xmlns:a16="http://schemas.microsoft.com/office/drawing/2014/main" id="{5F84FBE9-B391-4DA1-A78C-52F314BF589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22" name="Freeform 25">
                <a:extLst>
                  <a:ext uri="{FF2B5EF4-FFF2-40B4-BE49-F238E27FC236}">
                    <a16:creationId xmlns:a16="http://schemas.microsoft.com/office/drawing/2014/main" id="{56B3D06F-0D29-4F90-84FF-02D18B7826A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23" name="Freeform 26">
                <a:extLst>
                  <a:ext uri="{FF2B5EF4-FFF2-40B4-BE49-F238E27FC236}">
                    <a16:creationId xmlns:a16="http://schemas.microsoft.com/office/drawing/2014/main" id="{49BB14CC-1D4D-4A44-B5C2-848328F90BA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24" name="Freeform 27">
                <a:extLst>
                  <a:ext uri="{FF2B5EF4-FFF2-40B4-BE49-F238E27FC236}">
                    <a16:creationId xmlns:a16="http://schemas.microsoft.com/office/drawing/2014/main" id="{555D8359-1CAC-49E0-8A41-0B548C475CF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25" name="Freeform 28">
            <a:extLst>
              <a:ext uri="{FF2B5EF4-FFF2-40B4-BE49-F238E27FC236}">
                <a16:creationId xmlns:a16="http://schemas.microsoft.com/office/drawing/2014/main" id="{9ACA41DA-73A7-456B-A738-01CB2FC679AE}"/>
              </a:ext>
            </a:extLst>
          </p:cNvPr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26" name="Freeform 29">
            <a:extLst>
              <a:ext uri="{FF2B5EF4-FFF2-40B4-BE49-F238E27FC236}">
                <a16:creationId xmlns:a16="http://schemas.microsoft.com/office/drawing/2014/main" id="{CEC5C017-C48F-4C28-9726-C6DAF3A3F871}"/>
              </a:ext>
            </a:extLst>
          </p:cNvPr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27" name="Rectangle 5">
            <a:extLst>
              <a:ext uri="{FF2B5EF4-FFF2-40B4-BE49-F238E27FC236}">
                <a16:creationId xmlns:a16="http://schemas.microsoft.com/office/drawing/2014/main" id="{F82D5721-75CA-4C48-BA56-330B0BCC9F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>
            <a:extLst>
              <a:ext uri="{FF2B5EF4-FFF2-40B4-BE49-F238E27FC236}">
                <a16:creationId xmlns:a16="http://schemas.microsoft.com/office/drawing/2014/main" id="{48B93960-7786-4EFE-ACE7-B13A677215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>
            <a:extLst>
              <a:ext uri="{FF2B5EF4-FFF2-40B4-BE49-F238E27FC236}">
                <a16:creationId xmlns:a16="http://schemas.microsoft.com/office/drawing/2014/main" id="{4F97FA3E-F45E-4A3D-B697-CE88316FA9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F043D04-40A0-4A6D-9996-B29624155B8D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638725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72E194C-0CF2-40FC-B16D-2537783B84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0EEADAA-E87F-4EFB-AE56-981E22D56C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0C1D0073-2283-474E-84B7-C895A854DF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532C64-CA88-4EB6-AE6B-EF5803D651F2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332760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C97B999-81BF-483D-9FAD-1D0D2C2336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C6EF9E4-7485-455D-8DAC-EAFBB8A92F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6323A1CE-C269-476B-B824-7D79EA32AD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3B3EF8-A708-4BE6-9579-649E50C7C37F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102674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عنوان، ونص، وقصاصة فن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قصاصة الفنية 3"/>
          <p:cNvSpPr>
            <a:spLocks noGrp="1"/>
          </p:cNvSpPr>
          <p:nvPr>
            <p:ph type="clipArt"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endParaRPr lang="ar-SA" noProof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F9A81E-72F2-459C-9016-06D1E90E61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0CB219-9A6E-4B7E-AC42-2FC0FA5E4C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51666A0-5BE6-4CD4-9417-5103414830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714D93-18BB-4FE0-80DF-19779230C0E4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4104652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1541461-93CC-432F-AF60-BABC6CC064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AC311E9-8B6A-4C49-975A-54407524C9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2B67C79-680C-4606-8F0F-8FB89FC913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C99640-AF37-4445-B600-BFF9C0BEDC20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542714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C7D3383-5D28-4450-A18E-EB77644F10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E957D96-D3CC-4CAF-A046-AC96EF9452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2D9D7321-20B6-46EB-9D86-469727ACF0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212D50-D9DF-478B-BB1E-BC3DAD146D07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041582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27083B3-B57E-4E2B-95A5-052DD4318B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2C9890-8372-4C22-A48D-785853C3E3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0AB8FE72-463A-4782-B79E-3398AD17C3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021818-F9AF-48D3-8369-62D9FE563037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033395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891655F-9EF1-41D2-A9FE-FD2712544D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D2D09DCB-A07F-4FDD-8858-5B08A4E874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782BDE83-7535-46B5-A2A5-81459E879C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E77BFD-99BC-4508-9683-CD8B8DEDA6FA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031081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0C00BDC-45F8-4E0B-BE26-57E01646A9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CF867AB-D3DE-41D8-9B30-18C0F70CD8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B3A11AF-84F7-494F-92BB-658C699376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B0182C-B4F0-4196-8112-FDDAF6A4F3DF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537851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D02DDED-50D2-4AC6-BA79-F5830A7683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59C3D047-69D8-4E8E-98C5-B72F13B0FD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14D5C4A7-6D1E-4750-B077-E9F684949D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15C9F5-8FC0-4DAE-A0F1-BCFA5ADFD11A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680805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1CD6BCD-A851-4756-8E5E-5D62F71BC2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BD32588-6DAC-49DF-BA33-2763F79E01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DFA6DA2-FC73-4E23-B950-CD11FAD473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FB9BD5-0925-47CB-8BA6-BB8432E48AB1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643060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704F6D-A3CD-403A-BAB8-F0CE8D5A91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C717664-634C-4BDD-AEFD-5F5FAD149C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C4683765-E5D9-41C4-AF16-CF78E7DFE0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A64AD1-1568-4387-8FC4-E22B9F08CF2C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918129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>
            <a:extLst>
              <a:ext uri="{FF2B5EF4-FFF2-40B4-BE49-F238E27FC236}">
                <a16:creationId xmlns:a16="http://schemas.microsoft.com/office/drawing/2014/main" id="{4A242956-560F-417E-BFCB-BA513E9C5581}"/>
              </a:ext>
            </a:extLst>
          </p:cNvPr>
          <p:cNvSpPr>
            <a:spLocks/>
          </p:cNvSpPr>
          <p:nvPr/>
        </p:nvSpPr>
        <p:spPr bwMode="auto">
          <a:xfrm rot="-3172564">
            <a:off x="7778751" y="-15875"/>
            <a:ext cx="1162050" cy="2085975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F9727EA-81B5-486D-970A-8480E4626F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نمط العنوان الرئيسي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8EA5B30B-E9D3-42E1-9F23-703CA18345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أنماط النص الرئيسي</a:t>
            </a:r>
          </a:p>
          <a:p>
            <a:pPr lvl="1"/>
            <a:r>
              <a:rPr lang="ar-SA" altLang="ar-SA"/>
              <a:t>المستوى الثاني</a:t>
            </a:r>
          </a:p>
          <a:p>
            <a:pPr lvl="2"/>
            <a:r>
              <a:rPr lang="ar-SA" altLang="ar-SA"/>
              <a:t>المستوى الثالث</a:t>
            </a:r>
          </a:p>
          <a:p>
            <a:pPr lvl="3"/>
            <a:r>
              <a:rPr lang="ar-SA" altLang="ar-SA"/>
              <a:t>المستوى الرابع</a:t>
            </a:r>
          </a:p>
          <a:p>
            <a:pPr lvl="4"/>
            <a:r>
              <a:rPr lang="ar-SA" altLang="ar-SA"/>
              <a:t>المستوى الخامس</a:t>
            </a:r>
          </a:p>
        </p:txBody>
      </p:sp>
      <p:sp>
        <p:nvSpPr>
          <p:cNvPr id="146437" name="Rectangle 5">
            <a:extLst>
              <a:ext uri="{FF2B5EF4-FFF2-40B4-BE49-F238E27FC236}">
                <a16:creationId xmlns:a16="http://schemas.microsoft.com/office/drawing/2014/main" id="{5709BE87-E562-46EA-97F2-376BCE44DE0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8" name="Rectangle 6">
            <a:extLst>
              <a:ext uri="{FF2B5EF4-FFF2-40B4-BE49-F238E27FC236}">
                <a16:creationId xmlns:a16="http://schemas.microsoft.com/office/drawing/2014/main" id="{05C4E343-709C-4C20-A7F6-7D837FE2DA2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9" name="Rectangle 7">
            <a:extLst>
              <a:ext uri="{FF2B5EF4-FFF2-40B4-BE49-F238E27FC236}">
                <a16:creationId xmlns:a16="http://schemas.microsoft.com/office/drawing/2014/main" id="{3C726B85-64A7-4F3B-B3AC-EF250374AAB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0">
              <a:defRPr sz="1400"/>
            </a:lvl1pPr>
          </a:lstStyle>
          <a:p>
            <a:fld id="{D81889F4-119B-46B1-9716-722A90391D8F}" type="slidenum">
              <a:rPr lang="ar-SA" altLang="ar-SA"/>
              <a:pPr/>
              <a:t>‹#›</a:t>
            </a:fld>
            <a:endParaRPr lang="en-US" altLang="ar-SA"/>
          </a:p>
        </p:txBody>
      </p:sp>
      <p:sp>
        <p:nvSpPr>
          <p:cNvPr id="1032" name="Freeform 8">
            <a:extLst>
              <a:ext uri="{FF2B5EF4-FFF2-40B4-BE49-F238E27FC236}">
                <a16:creationId xmlns:a16="http://schemas.microsoft.com/office/drawing/2014/main" id="{99D77EC4-9316-4006-9B4F-F717F60B02B1}"/>
              </a:ext>
            </a:extLst>
          </p:cNvPr>
          <p:cNvSpPr>
            <a:spLocks/>
          </p:cNvSpPr>
          <p:nvPr/>
        </p:nvSpPr>
        <p:spPr bwMode="auto">
          <a:xfrm rot="-3172564">
            <a:off x="7866063" y="23813"/>
            <a:ext cx="1165225" cy="2098675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033" name="Freeform 9">
            <a:extLst>
              <a:ext uri="{FF2B5EF4-FFF2-40B4-BE49-F238E27FC236}">
                <a16:creationId xmlns:a16="http://schemas.microsoft.com/office/drawing/2014/main" id="{A3A0154C-CA10-4B8A-BD70-94BF9482244F}"/>
              </a:ext>
            </a:extLst>
          </p:cNvPr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grpSp>
        <p:nvGrpSpPr>
          <p:cNvPr id="10250" name="Group 10">
            <a:extLst>
              <a:ext uri="{FF2B5EF4-FFF2-40B4-BE49-F238E27FC236}">
                <a16:creationId xmlns:a16="http://schemas.microsoft.com/office/drawing/2014/main" id="{79B47DF9-40EA-412D-9AA1-4A4AD55713C0}"/>
              </a:ext>
            </a:extLst>
          </p:cNvPr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>
              <a:extLst>
                <a:ext uri="{FF2B5EF4-FFF2-40B4-BE49-F238E27FC236}">
                  <a16:creationId xmlns:a16="http://schemas.microsoft.com/office/drawing/2014/main" id="{A3ADAEDE-F0FA-4789-A7B7-28989EE156B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052" name="Freeform 12">
              <a:extLst>
                <a:ext uri="{FF2B5EF4-FFF2-40B4-BE49-F238E27FC236}">
                  <a16:creationId xmlns:a16="http://schemas.microsoft.com/office/drawing/2014/main" id="{27D49FA1-B08F-4625-9AA6-1B80ACF3039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053" name="Freeform 13">
              <a:extLst>
                <a:ext uri="{FF2B5EF4-FFF2-40B4-BE49-F238E27FC236}">
                  <a16:creationId xmlns:a16="http://schemas.microsoft.com/office/drawing/2014/main" id="{700462A2-F711-4B94-9AE0-0D0127F4F8C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054" name="Freeform 14">
              <a:extLst>
                <a:ext uri="{FF2B5EF4-FFF2-40B4-BE49-F238E27FC236}">
                  <a16:creationId xmlns:a16="http://schemas.microsoft.com/office/drawing/2014/main" id="{1E19FDBA-A850-4768-82B9-A5C26D0960F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055" name="Freeform 15">
              <a:extLst>
                <a:ext uri="{FF2B5EF4-FFF2-40B4-BE49-F238E27FC236}">
                  <a16:creationId xmlns:a16="http://schemas.microsoft.com/office/drawing/2014/main" id="{4C4DBCD1-6EE6-470B-B840-2C33112A46B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056" name="Freeform 16">
              <a:extLst>
                <a:ext uri="{FF2B5EF4-FFF2-40B4-BE49-F238E27FC236}">
                  <a16:creationId xmlns:a16="http://schemas.microsoft.com/office/drawing/2014/main" id="{54AFF23A-2542-4E5B-BF46-15A991BC5C9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057" name="Freeform 17">
              <a:extLst>
                <a:ext uri="{FF2B5EF4-FFF2-40B4-BE49-F238E27FC236}">
                  <a16:creationId xmlns:a16="http://schemas.microsoft.com/office/drawing/2014/main" id="{BC6A1130-CF40-46E1-8200-CD0A1809FA7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058" name="Freeform 18">
              <a:extLst>
                <a:ext uri="{FF2B5EF4-FFF2-40B4-BE49-F238E27FC236}">
                  <a16:creationId xmlns:a16="http://schemas.microsoft.com/office/drawing/2014/main" id="{A5E60A1A-ECF5-4E1D-B23A-A7D2158D74F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059" name="Freeform 19">
              <a:extLst>
                <a:ext uri="{FF2B5EF4-FFF2-40B4-BE49-F238E27FC236}">
                  <a16:creationId xmlns:a16="http://schemas.microsoft.com/office/drawing/2014/main" id="{74EFBE93-0AB5-4555-B37A-0972C2526DC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grpSp>
          <p:nvGrpSpPr>
            <p:cNvPr id="10276" name="Group 20">
              <a:extLst>
                <a:ext uri="{FF2B5EF4-FFF2-40B4-BE49-F238E27FC236}">
                  <a16:creationId xmlns:a16="http://schemas.microsoft.com/office/drawing/2014/main" id="{11EBEB78-24BE-467A-8A7A-DFE62966B0B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277" name="Group 21">
                <a:extLst>
                  <a:ext uri="{FF2B5EF4-FFF2-40B4-BE49-F238E27FC236}">
                    <a16:creationId xmlns:a16="http://schemas.microsoft.com/office/drawing/2014/main" id="{E5C8754E-55EF-41BA-B119-EDDBDBE7205A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>
                  <a:extLst>
                    <a:ext uri="{FF2B5EF4-FFF2-40B4-BE49-F238E27FC236}">
                      <a16:creationId xmlns:a16="http://schemas.microsoft.com/office/drawing/2014/main" id="{B30F93DF-1BE7-42AC-A3A5-423C9FF197B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1075" name="Freeform 23">
                  <a:extLst>
                    <a:ext uri="{FF2B5EF4-FFF2-40B4-BE49-F238E27FC236}">
                      <a16:creationId xmlns:a16="http://schemas.microsoft.com/office/drawing/2014/main" id="{CE844008-56FE-4CE4-80D5-A1212D2BBFD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1076" name="Freeform 24">
                  <a:extLst>
                    <a:ext uri="{FF2B5EF4-FFF2-40B4-BE49-F238E27FC236}">
                      <a16:creationId xmlns:a16="http://schemas.microsoft.com/office/drawing/2014/main" id="{CD6DE989-D1B9-4F32-A407-7F9D174ED87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</p:grpSp>
          <p:sp>
            <p:nvSpPr>
              <p:cNvPr id="1062" name="Freeform 25">
                <a:extLst>
                  <a:ext uri="{FF2B5EF4-FFF2-40B4-BE49-F238E27FC236}">
                    <a16:creationId xmlns:a16="http://schemas.microsoft.com/office/drawing/2014/main" id="{B7161A82-1ED2-4B7F-9A5D-D405DA4417B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1063" name="Freeform 26">
                <a:extLst>
                  <a:ext uri="{FF2B5EF4-FFF2-40B4-BE49-F238E27FC236}">
                    <a16:creationId xmlns:a16="http://schemas.microsoft.com/office/drawing/2014/main" id="{5D9051D1-68E1-45EA-B197-CF98C3D3CCC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1064" name="Freeform 27">
                <a:extLst>
                  <a:ext uri="{FF2B5EF4-FFF2-40B4-BE49-F238E27FC236}">
                    <a16:creationId xmlns:a16="http://schemas.microsoft.com/office/drawing/2014/main" id="{472455C4-F09E-49BA-A7F6-B617BC14CD3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grpSp>
            <p:nvGrpSpPr>
              <p:cNvPr id="10281" name="Group 28">
                <a:extLst>
                  <a:ext uri="{FF2B5EF4-FFF2-40B4-BE49-F238E27FC236}">
                    <a16:creationId xmlns:a16="http://schemas.microsoft.com/office/drawing/2014/main" id="{FB8A4C7D-39E1-43EF-8DD3-88BAD01A5447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>
                  <a:extLst>
                    <a:ext uri="{FF2B5EF4-FFF2-40B4-BE49-F238E27FC236}">
                      <a16:creationId xmlns:a16="http://schemas.microsoft.com/office/drawing/2014/main" id="{29154026-0B1F-48D6-9564-DB7902718D2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1067" name="Freeform 30">
                  <a:extLst>
                    <a:ext uri="{FF2B5EF4-FFF2-40B4-BE49-F238E27FC236}">
                      <a16:creationId xmlns:a16="http://schemas.microsoft.com/office/drawing/2014/main" id="{BF61F9E9-EB53-4964-9F94-86BA8FD8299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1068" name="Freeform 31">
                  <a:extLst>
                    <a:ext uri="{FF2B5EF4-FFF2-40B4-BE49-F238E27FC236}">
                      <a16:creationId xmlns:a16="http://schemas.microsoft.com/office/drawing/2014/main" id="{2429BC4A-D236-4A91-9A1A-FA95B18A046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1069" name="Freeform 32">
                  <a:extLst>
                    <a:ext uri="{FF2B5EF4-FFF2-40B4-BE49-F238E27FC236}">
                      <a16:creationId xmlns:a16="http://schemas.microsoft.com/office/drawing/2014/main" id="{890EF1BD-2E17-42E7-A740-18E55617BFD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1070" name="Freeform 33">
                  <a:extLst>
                    <a:ext uri="{FF2B5EF4-FFF2-40B4-BE49-F238E27FC236}">
                      <a16:creationId xmlns:a16="http://schemas.microsoft.com/office/drawing/2014/main" id="{7689B2C3-86DB-4B55-A6F1-4EAF621F3DC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1071" name="Freeform 34">
                  <a:extLst>
                    <a:ext uri="{FF2B5EF4-FFF2-40B4-BE49-F238E27FC236}">
                      <a16:creationId xmlns:a16="http://schemas.microsoft.com/office/drawing/2014/main" id="{6B663707-7AD6-4D35-858A-F3698689B02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1072" name="Freeform 35">
                  <a:extLst>
                    <a:ext uri="{FF2B5EF4-FFF2-40B4-BE49-F238E27FC236}">
                      <a16:creationId xmlns:a16="http://schemas.microsoft.com/office/drawing/2014/main" id="{6FBC97D8-0239-4477-BF65-74960670725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1073" name="Freeform 36">
                  <a:extLst>
                    <a:ext uri="{FF2B5EF4-FFF2-40B4-BE49-F238E27FC236}">
                      <a16:creationId xmlns:a16="http://schemas.microsoft.com/office/drawing/2014/main" id="{CA1941C3-40D7-4605-A5FC-A405FD558E2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</p:grpSp>
        </p:grpSp>
      </p:grpSp>
      <p:grpSp>
        <p:nvGrpSpPr>
          <p:cNvPr id="10251" name="Group 37">
            <a:extLst>
              <a:ext uri="{FF2B5EF4-FFF2-40B4-BE49-F238E27FC236}">
                <a16:creationId xmlns:a16="http://schemas.microsoft.com/office/drawing/2014/main" id="{F71D5910-2AED-465F-A2E9-E9DA857B2CBE}"/>
              </a:ext>
            </a:extLst>
          </p:cNvPr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>
              <a:extLst>
                <a:ext uri="{FF2B5EF4-FFF2-40B4-BE49-F238E27FC236}">
                  <a16:creationId xmlns:a16="http://schemas.microsoft.com/office/drawing/2014/main" id="{2F732DDD-E45B-4548-9DE8-0F12971E07F7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050" name="Freeform 39">
              <a:extLst>
                <a:ext uri="{FF2B5EF4-FFF2-40B4-BE49-F238E27FC236}">
                  <a16:creationId xmlns:a16="http://schemas.microsoft.com/office/drawing/2014/main" id="{82B3F991-8254-4F41-88D2-423285236F3A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</p:grpSp>
      <p:grpSp>
        <p:nvGrpSpPr>
          <p:cNvPr id="10252" name="Group 40">
            <a:extLst>
              <a:ext uri="{FF2B5EF4-FFF2-40B4-BE49-F238E27FC236}">
                <a16:creationId xmlns:a16="http://schemas.microsoft.com/office/drawing/2014/main" id="{B50C8852-8C33-4C70-A2E1-71062F376056}"/>
              </a:ext>
            </a:extLst>
          </p:cNvPr>
          <p:cNvGrpSpPr>
            <a:grpSpLocks/>
          </p:cNvGrpSpPr>
          <p:nvPr/>
        </p:nvGrpSpPr>
        <p:grpSpPr bwMode="auto">
          <a:xfrm>
            <a:off x="7319963" y="90488"/>
            <a:ext cx="2133600" cy="1911350"/>
            <a:chOff x="4610" y="57"/>
            <a:chExt cx="1344" cy="1204"/>
          </a:xfrm>
        </p:grpSpPr>
        <p:grpSp>
          <p:nvGrpSpPr>
            <p:cNvPr id="10253" name="Group 41">
              <a:extLst>
                <a:ext uri="{FF2B5EF4-FFF2-40B4-BE49-F238E27FC236}">
                  <a16:creationId xmlns:a16="http://schemas.microsoft.com/office/drawing/2014/main" id="{5E5AAC7E-8457-4280-AAB7-FACBEAB443A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>
                <a:extLst>
                  <a:ext uri="{FF2B5EF4-FFF2-40B4-BE49-F238E27FC236}">
                    <a16:creationId xmlns:a16="http://schemas.microsoft.com/office/drawing/2014/main" id="{F15AF276-DD12-46CF-BDB1-B2DBC6D08BD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grpSp>
            <p:nvGrpSpPr>
              <p:cNvPr id="10256" name="Group 43">
                <a:extLst>
                  <a:ext uri="{FF2B5EF4-FFF2-40B4-BE49-F238E27FC236}">
                    <a16:creationId xmlns:a16="http://schemas.microsoft.com/office/drawing/2014/main" id="{EA2D7B50-4DF1-4EF7-87D5-CA5B5E97A151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>
                  <a:extLst>
                    <a:ext uri="{FF2B5EF4-FFF2-40B4-BE49-F238E27FC236}">
                      <a16:creationId xmlns:a16="http://schemas.microsoft.com/office/drawing/2014/main" id="{D6E04605-2A11-42BE-926C-10BA0C4475A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1042" name="Freeform 45">
                  <a:extLst>
                    <a:ext uri="{FF2B5EF4-FFF2-40B4-BE49-F238E27FC236}">
                      <a16:creationId xmlns:a16="http://schemas.microsoft.com/office/drawing/2014/main" id="{5530E603-AD2B-4601-8B70-EA6D8DA2B94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049" y="327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1043" name="Freeform 46">
                  <a:extLst>
                    <a:ext uri="{FF2B5EF4-FFF2-40B4-BE49-F238E27FC236}">
                      <a16:creationId xmlns:a16="http://schemas.microsoft.com/office/drawing/2014/main" id="{6E05F0E3-E714-4310-8AA2-7D6289C411A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859" y="177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1044" name="Freeform 47">
                  <a:extLst>
                    <a:ext uri="{FF2B5EF4-FFF2-40B4-BE49-F238E27FC236}">
                      <a16:creationId xmlns:a16="http://schemas.microsoft.com/office/drawing/2014/main" id="{DE1FDF72-9CAA-4581-B822-0E9A59497D6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1045" name="Freeform 48">
                  <a:extLst>
                    <a:ext uri="{FF2B5EF4-FFF2-40B4-BE49-F238E27FC236}">
                      <a16:creationId xmlns:a16="http://schemas.microsoft.com/office/drawing/2014/main" id="{59C2DB72-8E86-42AA-881C-C3CFC4E84BE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97" y="892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1046" name="Freeform 49">
                  <a:extLst>
                    <a:ext uri="{FF2B5EF4-FFF2-40B4-BE49-F238E27FC236}">
                      <a16:creationId xmlns:a16="http://schemas.microsoft.com/office/drawing/2014/main" id="{D42520CA-4CA3-426A-B48E-131E2A59497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53" y="801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1047" name="Freeform 50">
                  <a:extLst>
                    <a:ext uri="{FF2B5EF4-FFF2-40B4-BE49-F238E27FC236}">
                      <a16:creationId xmlns:a16="http://schemas.microsoft.com/office/drawing/2014/main" id="{959374A1-6287-49DE-AC05-2FBAA7C6658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1048" name="Freeform 51">
                  <a:extLst>
                    <a:ext uri="{FF2B5EF4-FFF2-40B4-BE49-F238E27FC236}">
                      <a16:creationId xmlns:a16="http://schemas.microsoft.com/office/drawing/2014/main" id="{435A3F73-840F-4321-A932-1A79C90BA09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51" y="137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</p:grpSp>
        </p:grpSp>
        <p:sp>
          <p:nvSpPr>
            <p:cNvPr id="1038" name="Line 52">
              <a:extLst>
                <a:ext uri="{FF2B5EF4-FFF2-40B4-BE49-F238E27FC236}">
                  <a16:creationId xmlns:a16="http://schemas.microsoft.com/office/drawing/2014/main" id="{A18F246F-9E93-453C-BD2D-8210334BA3B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</p:sldLayoutIdLst>
  <p:hf hdr="0" ftr="0" dt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9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8.e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slide" Target="slide15.x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slide" Target="slide13.x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5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4.emf"/><Relationship Id="rId4" Type="http://schemas.openxmlformats.org/officeDocument/2006/relationships/oleObject" Target="../embeddings/oleObject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7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6.emf"/><Relationship Id="rId4" Type="http://schemas.openxmlformats.org/officeDocument/2006/relationships/oleObject" Target="../embeddings/oleObject1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9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3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7" Type="http://schemas.openxmlformats.org/officeDocument/2006/relationships/hyperlink" Target="../&#1575;&#1585;&#1578;&#1576;&#1575;&#1591;&#1575;&#1578;%20&#1588;&#1585;&#1575;&#1574;&#1581;%20&#1575;&#1604;&#1583;&#1608;&#1585;&#1577;%20&#1575;&#1604;&#1578;&#1583;&#1585;&#1610;&#1576;&#1610;&#1577;/&#1606;&#1588;&#1575;&#1591;%20&#1575;&#1604;&#1602;&#1576;&#1593;&#1575;&#1578;%20&#1575;&#1604;&#1587;&#1578;.doc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0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عنصر نائب لرقم الشريحة 3">
            <a:extLst>
              <a:ext uri="{FF2B5EF4-FFF2-40B4-BE49-F238E27FC236}">
                <a16:creationId xmlns:a16="http://schemas.microsoft.com/office/drawing/2014/main" id="{F4FA97F4-B0C2-42A9-A5B4-F66F775CA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B274D94-A69D-4315-87A7-EF93D5BF67B2}" type="slidenum">
              <a:rPr lang="ar-SA" altLang="ar-SA"/>
              <a:pPr eaLnBrk="1" hangingPunct="1"/>
              <a:t>1</a:t>
            </a:fld>
            <a:endParaRPr lang="en-US" altLang="ar-SA"/>
          </a:p>
        </p:txBody>
      </p:sp>
      <p:sp>
        <p:nvSpPr>
          <p:cNvPr id="12291" name="Freeform 2">
            <a:extLst>
              <a:ext uri="{FF2B5EF4-FFF2-40B4-BE49-F238E27FC236}">
                <a16:creationId xmlns:a16="http://schemas.microsoft.com/office/drawing/2014/main" id="{E89B1B70-C989-4A6B-8666-28541D1C5327}"/>
              </a:ext>
            </a:extLst>
          </p:cNvPr>
          <p:cNvSpPr>
            <a:spLocks/>
          </p:cNvSpPr>
          <p:nvPr/>
        </p:nvSpPr>
        <p:spPr bwMode="auto">
          <a:xfrm>
            <a:off x="3851275" y="4437063"/>
            <a:ext cx="1784350" cy="1184275"/>
          </a:xfrm>
          <a:custGeom>
            <a:avLst/>
            <a:gdLst>
              <a:gd name="T0" fmla="*/ 2147483647 w 1124"/>
              <a:gd name="T1" fmla="*/ 2147483647 h 746"/>
              <a:gd name="T2" fmla="*/ 2147483647 w 1124"/>
              <a:gd name="T3" fmla="*/ 2147483647 h 746"/>
              <a:gd name="T4" fmla="*/ 2147483647 w 1124"/>
              <a:gd name="T5" fmla="*/ 2147483647 h 746"/>
              <a:gd name="T6" fmla="*/ 2147483647 w 1124"/>
              <a:gd name="T7" fmla="*/ 2147483647 h 746"/>
              <a:gd name="T8" fmla="*/ 2147483647 w 1124"/>
              <a:gd name="T9" fmla="*/ 2147483647 h 746"/>
              <a:gd name="T10" fmla="*/ 2147483647 w 1124"/>
              <a:gd name="T11" fmla="*/ 2147483647 h 746"/>
              <a:gd name="T12" fmla="*/ 2147483647 w 1124"/>
              <a:gd name="T13" fmla="*/ 2147483647 h 746"/>
              <a:gd name="T14" fmla="*/ 2147483647 w 1124"/>
              <a:gd name="T15" fmla="*/ 2147483647 h 746"/>
              <a:gd name="T16" fmla="*/ 2147483647 w 1124"/>
              <a:gd name="T17" fmla="*/ 2147483647 h 746"/>
              <a:gd name="T18" fmla="*/ 2147483647 w 1124"/>
              <a:gd name="T19" fmla="*/ 2147483647 h 746"/>
              <a:gd name="T20" fmla="*/ 2147483647 w 1124"/>
              <a:gd name="T21" fmla="*/ 2147483647 h 746"/>
              <a:gd name="T22" fmla="*/ 2147483647 w 1124"/>
              <a:gd name="T23" fmla="*/ 2147483647 h 746"/>
              <a:gd name="T24" fmla="*/ 2147483647 w 1124"/>
              <a:gd name="T25" fmla="*/ 2147483647 h 746"/>
              <a:gd name="T26" fmla="*/ 2147483647 w 1124"/>
              <a:gd name="T27" fmla="*/ 2147483647 h 746"/>
              <a:gd name="T28" fmla="*/ 2147483647 w 1124"/>
              <a:gd name="T29" fmla="*/ 2147483647 h 746"/>
              <a:gd name="T30" fmla="*/ 2147483647 w 1124"/>
              <a:gd name="T31" fmla="*/ 2147483647 h 746"/>
              <a:gd name="T32" fmla="*/ 2147483647 w 1124"/>
              <a:gd name="T33" fmla="*/ 2147483647 h 746"/>
              <a:gd name="T34" fmla="*/ 2147483647 w 1124"/>
              <a:gd name="T35" fmla="*/ 2147483647 h 746"/>
              <a:gd name="T36" fmla="*/ 2147483647 w 1124"/>
              <a:gd name="T37" fmla="*/ 2147483647 h 746"/>
              <a:gd name="T38" fmla="*/ 2147483647 w 1124"/>
              <a:gd name="T39" fmla="*/ 2147483647 h 746"/>
              <a:gd name="T40" fmla="*/ 2147483647 w 1124"/>
              <a:gd name="T41" fmla="*/ 2147483647 h 746"/>
              <a:gd name="T42" fmla="*/ 2147483647 w 1124"/>
              <a:gd name="T43" fmla="*/ 2147483647 h 746"/>
              <a:gd name="T44" fmla="*/ 2147483647 w 1124"/>
              <a:gd name="T45" fmla="*/ 2147483647 h 746"/>
              <a:gd name="T46" fmla="*/ 2147483647 w 1124"/>
              <a:gd name="T47" fmla="*/ 2147483647 h 746"/>
              <a:gd name="T48" fmla="*/ 2147483647 w 1124"/>
              <a:gd name="T49" fmla="*/ 2147483647 h 746"/>
              <a:gd name="T50" fmla="*/ 2147483647 w 1124"/>
              <a:gd name="T51" fmla="*/ 2147483647 h 746"/>
              <a:gd name="T52" fmla="*/ 2147483647 w 1124"/>
              <a:gd name="T53" fmla="*/ 2147483647 h 746"/>
              <a:gd name="T54" fmla="*/ 2147483647 w 1124"/>
              <a:gd name="T55" fmla="*/ 2147483647 h 746"/>
              <a:gd name="T56" fmla="*/ 2147483647 w 1124"/>
              <a:gd name="T57" fmla="*/ 2147483647 h 746"/>
              <a:gd name="T58" fmla="*/ 2147483647 w 1124"/>
              <a:gd name="T59" fmla="*/ 2147483647 h 746"/>
              <a:gd name="T60" fmla="*/ 2147483647 w 1124"/>
              <a:gd name="T61" fmla="*/ 2147483647 h 746"/>
              <a:gd name="T62" fmla="*/ 2147483647 w 1124"/>
              <a:gd name="T63" fmla="*/ 2147483647 h 746"/>
              <a:gd name="T64" fmla="*/ 2147483647 w 1124"/>
              <a:gd name="T65" fmla="*/ 2147483647 h 746"/>
              <a:gd name="T66" fmla="*/ 2147483647 w 1124"/>
              <a:gd name="T67" fmla="*/ 2147483647 h 746"/>
              <a:gd name="T68" fmla="*/ 2147483647 w 1124"/>
              <a:gd name="T69" fmla="*/ 2147483647 h 746"/>
              <a:gd name="T70" fmla="*/ 2147483647 w 1124"/>
              <a:gd name="T71" fmla="*/ 2147483647 h 746"/>
              <a:gd name="T72" fmla="*/ 2147483647 w 1124"/>
              <a:gd name="T73" fmla="*/ 2147483647 h 746"/>
              <a:gd name="T74" fmla="*/ 2147483647 w 1124"/>
              <a:gd name="T75" fmla="*/ 2147483647 h 746"/>
              <a:gd name="T76" fmla="*/ 2147483647 w 1124"/>
              <a:gd name="T77" fmla="*/ 2147483647 h 746"/>
              <a:gd name="T78" fmla="*/ 2147483647 w 1124"/>
              <a:gd name="T79" fmla="*/ 2147483647 h 746"/>
              <a:gd name="T80" fmla="*/ 2147483647 w 1124"/>
              <a:gd name="T81" fmla="*/ 2147483647 h 746"/>
              <a:gd name="T82" fmla="*/ 2147483647 w 1124"/>
              <a:gd name="T83" fmla="*/ 2147483647 h 746"/>
              <a:gd name="T84" fmla="*/ 2147483647 w 1124"/>
              <a:gd name="T85" fmla="*/ 2147483647 h 746"/>
              <a:gd name="T86" fmla="*/ 2147483647 w 1124"/>
              <a:gd name="T87" fmla="*/ 2147483647 h 746"/>
              <a:gd name="T88" fmla="*/ 2147483647 w 1124"/>
              <a:gd name="T89" fmla="*/ 2147483647 h 746"/>
              <a:gd name="T90" fmla="*/ 2147483647 w 1124"/>
              <a:gd name="T91" fmla="*/ 2147483647 h 746"/>
              <a:gd name="T92" fmla="*/ 2147483647 w 1124"/>
              <a:gd name="T93" fmla="*/ 2147483647 h 746"/>
              <a:gd name="T94" fmla="*/ 2147483647 w 1124"/>
              <a:gd name="T95" fmla="*/ 2147483647 h 746"/>
              <a:gd name="T96" fmla="*/ 2147483647 w 1124"/>
              <a:gd name="T97" fmla="*/ 2147483647 h 746"/>
              <a:gd name="T98" fmla="*/ 2147483647 w 1124"/>
              <a:gd name="T99" fmla="*/ 2147483647 h 746"/>
              <a:gd name="T100" fmla="*/ 2147483647 w 1124"/>
              <a:gd name="T101" fmla="*/ 2147483647 h 746"/>
              <a:gd name="T102" fmla="*/ 2147483647 w 1124"/>
              <a:gd name="T103" fmla="*/ 2147483647 h 746"/>
              <a:gd name="T104" fmla="*/ 2147483647 w 1124"/>
              <a:gd name="T105" fmla="*/ 2147483647 h 746"/>
              <a:gd name="T106" fmla="*/ 2147483647 w 1124"/>
              <a:gd name="T107" fmla="*/ 2147483647 h 746"/>
              <a:gd name="T108" fmla="*/ 2147483647 w 1124"/>
              <a:gd name="T109" fmla="*/ 2147483647 h 746"/>
              <a:gd name="T110" fmla="*/ 2147483647 w 1124"/>
              <a:gd name="T111" fmla="*/ 2147483647 h 746"/>
              <a:gd name="T112" fmla="*/ 2147483647 w 1124"/>
              <a:gd name="T113" fmla="*/ 2147483647 h 746"/>
              <a:gd name="T114" fmla="*/ 2147483647 w 1124"/>
              <a:gd name="T115" fmla="*/ 2147483647 h 746"/>
              <a:gd name="T116" fmla="*/ 2147483647 w 1124"/>
              <a:gd name="T117" fmla="*/ 2147483647 h 746"/>
              <a:gd name="T118" fmla="*/ 2147483647 w 1124"/>
              <a:gd name="T119" fmla="*/ 2147483647 h 746"/>
              <a:gd name="T120" fmla="*/ 2147483647 w 1124"/>
              <a:gd name="T121" fmla="*/ 2147483647 h 74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1124"/>
              <a:gd name="T184" fmla="*/ 0 h 746"/>
              <a:gd name="T185" fmla="*/ 1124 w 1124"/>
              <a:gd name="T186" fmla="*/ 746 h 74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1124" h="746">
                <a:moveTo>
                  <a:pt x="568" y="746"/>
                </a:moveTo>
                <a:lnTo>
                  <a:pt x="548" y="717"/>
                </a:lnTo>
                <a:lnTo>
                  <a:pt x="534" y="698"/>
                </a:lnTo>
                <a:lnTo>
                  <a:pt x="508" y="681"/>
                </a:lnTo>
                <a:lnTo>
                  <a:pt x="479" y="663"/>
                </a:lnTo>
                <a:lnTo>
                  <a:pt x="450" y="646"/>
                </a:lnTo>
                <a:lnTo>
                  <a:pt x="422" y="632"/>
                </a:lnTo>
                <a:lnTo>
                  <a:pt x="393" y="620"/>
                </a:lnTo>
                <a:lnTo>
                  <a:pt x="365" y="610"/>
                </a:lnTo>
                <a:lnTo>
                  <a:pt x="335" y="600"/>
                </a:lnTo>
                <a:lnTo>
                  <a:pt x="306" y="589"/>
                </a:lnTo>
                <a:lnTo>
                  <a:pt x="276" y="577"/>
                </a:lnTo>
                <a:lnTo>
                  <a:pt x="247" y="567"/>
                </a:lnTo>
                <a:lnTo>
                  <a:pt x="219" y="554"/>
                </a:lnTo>
                <a:lnTo>
                  <a:pt x="189" y="540"/>
                </a:lnTo>
                <a:lnTo>
                  <a:pt x="161" y="523"/>
                </a:lnTo>
                <a:lnTo>
                  <a:pt x="133" y="502"/>
                </a:lnTo>
                <a:lnTo>
                  <a:pt x="105" y="479"/>
                </a:lnTo>
                <a:lnTo>
                  <a:pt x="77" y="451"/>
                </a:lnTo>
                <a:lnTo>
                  <a:pt x="51" y="419"/>
                </a:lnTo>
                <a:lnTo>
                  <a:pt x="39" y="410"/>
                </a:lnTo>
                <a:lnTo>
                  <a:pt x="25" y="376"/>
                </a:lnTo>
                <a:lnTo>
                  <a:pt x="18" y="364"/>
                </a:lnTo>
                <a:lnTo>
                  <a:pt x="17" y="354"/>
                </a:lnTo>
                <a:lnTo>
                  <a:pt x="13" y="346"/>
                </a:lnTo>
                <a:lnTo>
                  <a:pt x="7" y="325"/>
                </a:lnTo>
                <a:lnTo>
                  <a:pt x="0" y="295"/>
                </a:lnTo>
                <a:lnTo>
                  <a:pt x="4" y="223"/>
                </a:lnTo>
                <a:lnTo>
                  <a:pt x="16" y="199"/>
                </a:lnTo>
                <a:lnTo>
                  <a:pt x="28" y="175"/>
                </a:lnTo>
                <a:lnTo>
                  <a:pt x="44" y="153"/>
                </a:lnTo>
                <a:lnTo>
                  <a:pt x="62" y="131"/>
                </a:lnTo>
                <a:lnTo>
                  <a:pt x="80" y="111"/>
                </a:lnTo>
                <a:lnTo>
                  <a:pt x="100" y="92"/>
                </a:lnTo>
                <a:lnTo>
                  <a:pt x="118" y="75"/>
                </a:lnTo>
                <a:lnTo>
                  <a:pt x="138" y="61"/>
                </a:lnTo>
                <a:lnTo>
                  <a:pt x="93" y="143"/>
                </a:lnTo>
                <a:lnTo>
                  <a:pt x="93" y="145"/>
                </a:lnTo>
                <a:lnTo>
                  <a:pt x="93" y="146"/>
                </a:lnTo>
                <a:lnTo>
                  <a:pt x="87" y="158"/>
                </a:lnTo>
                <a:lnTo>
                  <a:pt x="83" y="172"/>
                </a:lnTo>
                <a:lnTo>
                  <a:pt x="79" y="184"/>
                </a:lnTo>
                <a:lnTo>
                  <a:pt x="76" y="196"/>
                </a:lnTo>
                <a:lnTo>
                  <a:pt x="74" y="208"/>
                </a:lnTo>
                <a:lnTo>
                  <a:pt x="73" y="220"/>
                </a:lnTo>
                <a:lnTo>
                  <a:pt x="73" y="232"/>
                </a:lnTo>
                <a:lnTo>
                  <a:pt x="73" y="243"/>
                </a:lnTo>
                <a:lnTo>
                  <a:pt x="77" y="267"/>
                </a:lnTo>
                <a:lnTo>
                  <a:pt x="79" y="276"/>
                </a:lnTo>
                <a:lnTo>
                  <a:pt x="81" y="284"/>
                </a:lnTo>
                <a:lnTo>
                  <a:pt x="84" y="293"/>
                </a:lnTo>
                <a:lnTo>
                  <a:pt x="87" y="301"/>
                </a:lnTo>
                <a:lnTo>
                  <a:pt x="91" y="310"/>
                </a:lnTo>
                <a:lnTo>
                  <a:pt x="95" y="320"/>
                </a:lnTo>
                <a:lnTo>
                  <a:pt x="100" y="329"/>
                </a:lnTo>
                <a:lnTo>
                  <a:pt x="105" y="337"/>
                </a:lnTo>
                <a:lnTo>
                  <a:pt x="115" y="353"/>
                </a:lnTo>
                <a:lnTo>
                  <a:pt x="143" y="383"/>
                </a:lnTo>
                <a:lnTo>
                  <a:pt x="170" y="407"/>
                </a:lnTo>
                <a:lnTo>
                  <a:pt x="191" y="426"/>
                </a:lnTo>
                <a:lnTo>
                  <a:pt x="212" y="441"/>
                </a:lnTo>
                <a:lnTo>
                  <a:pt x="233" y="453"/>
                </a:lnTo>
                <a:lnTo>
                  <a:pt x="254" y="463"/>
                </a:lnTo>
                <a:lnTo>
                  <a:pt x="276" y="473"/>
                </a:lnTo>
                <a:lnTo>
                  <a:pt x="297" y="482"/>
                </a:lnTo>
                <a:lnTo>
                  <a:pt x="320" y="492"/>
                </a:lnTo>
                <a:lnTo>
                  <a:pt x="341" y="501"/>
                </a:lnTo>
                <a:lnTo>
                  <a:pt x="506" y="562"/>
                </a:lnTo>
                <a:lnTo>
                  <a:pt x="508" y="543"/>
                </a:lnTo>
                <a:lnTo>
                  <a:pt x="513" y="525"/>
                </a:lnTo>
                <a:lnTo>
                  <a:pt x="522" y="504"/>
                </a:lnTo>
                <a:lnTo>
                  <a:pt x="533" y="484"/>
                </a:lnTo>
                <a:lnTo>
                  <a:pt x="545" y="463"/>
                </a:lnTo>
                <a:lnTo>
                  <a:pt x="559" y="448"/>
                </a:lnTo>
                <a:lnTo>
                  <a:pt x="575" y="434"/>
                </a:lnTo>
                <a:lnTo>
                  <a:pt x="592" y="426"/>
                </a:lnTo>
                <a:lnTo>
                  <a:pt x="628" y="450"/>
                </a:lnTo>
                <a:lnTo>
                  <a:pt x="631" y="465"/>
                </a:lnTo>
                <a:lnTo>
                  <a:pt x="636" y="477"/>
                </a:lnTo>
                <a:lnTo>
                  <a:pt x="643" y="487"/>
                </a:lnTo>
                <a:lnTo>
                  <a:pt x="652" y="494"/>
                </a:lnTo>
                <a:lnTo>
                  <a:pt x="660" y="499"/>
                </a:lnTo>
                <a:lnTo>
                  <a:pt x="670" y="502"/>
                </a:lnTo>
                <a:lnTo>
                  <a:pt x="680" y="506"/>
                </a:lnTo>
                <a:lnTo>
                  <a:pt x="688" y="509"/>
                </a:lnTo>
                <a:lnTo>
                  <a:pt x="697" y="511"/>
                </a:lnTo>
                <a:lnTo>
                  <a:pt x="712" y="513"/>
                </a:lnTo>
                <a:lnTo>
                  <a:pt x="760" y="489"/>
                </a:lnTo>
                <a:lnTo>
                  <a:pt x="788" y="451"/>
                </a:lnTo>
                <a:lnTo>
                  <a:pt x="821" y="422"/>
                </a:lnTo>
                <a:lnTo>
                  <a:pt x="833" y="434"/>
                </a:lnTo>
                <a:lnTo>
                  <a:pt x="835" y="433"/>
                </a:lnTo>
                <a:lnTo>
                  <a:pt x="837" y="427"/>
                </a:lnTo>
                <a:lnTo>
                  <a:pt x="835" y="422"/>
                </a:lnTo>
                <a:lnTo>
                  <a:pt x="833" y="422"/>
                </a:lnTo>
                <a:lnTo>
                  <a:pt x="835" y="451"/>
                </a:lnTo>
                <a:lnTo>
                  <a:pt x="848" y="472"/>
                </a:lnTo>
                <a:lnTo>
                  <a:pt x="855" y="477"/>
                </a:lnTo>
                <a:lnTo>
                  <a:pt x="892" y="487"/>
                </a:lnTo>
                <a:lnTo>
                  <a:pt x="908" y="472"/>
                </a:lnTo>
                <a:lnTo>
                  <a:pt x="921" y="456"/>
                </a:lnTo>
                <a:lnTo>
                  <a:pt x="929" y="438"/>
                </a:lnTo>
                <a:lnTo>
                  <a:pt x="936" y="421"/>
                </a:lnTo>
                <a:lnTo>
                  <a:pt x="942" y="402"/>
                </a:lnTo>
                <a:lnTo>
                  <a:pt x="946" y="383"/>
                </a:lnTo>
                <a:lnTo>
                  <a:pt x="952" y="364"/>
                </a:lnTo>
                <a:lnTo>
                  <a:pt x="959" y="346"/>
                </a:lnTo>
                <a:lnTo>
                  <a:pt x="967" y="349"/>
                </a:lnTo>
                <a:lnTo>
                  <a:pt x="973" y="359"/>
                </a:lnTo>
                <a:lnTo>
                  <a:pt x="978" y="373"/>
                </a:lnTo>
                <a:lnTo>
                  <a:pt x="985" y="383"/>
                </a:lnTo>
                <a:lnTo>
                  <a:pt x="995" y="399"/>
                </a:lnTo>
                <a:lnTo>
                  <a:pt x="1006" y="407"/>
                </a:lnTo>
                <a:lnTo>
                  <a:pt x="1018" y="414"/>
                </a:lnTo>
                <a:lnTo>
                  <a:pt x="1027" y="421"/>
                </a:lnTo>
                <a:lnTo>
                  <a:pt x="1039" y="424"/>
                </a:lnTo>
                <a:lnTo>
                  <a:pt x="1050" y="427"/>
                </a:lnTo>
                <a:lnTo>
                  <a:pt x="1060" y="429"/>
                </a:lnTo>
                <a:lnTo>
                  <a:pt x="1071" y="427"/>
                </a:lnTo>
                <a:lnTo>
                  <a:pt x="1082" y="426"/>
                </a:lnTo>
                <a:lnTo>
                  <a:pt x="1088" y="417"/>
                </a:lnTo>
                <a:lnTo>
                  <a:pt x="1085" y="410"/>
                </a:lnTo>
                <a:lnTo>
                  <a:pt x="1085" y="404"/>
                </a:lnTo>
                <a:lnTo>
                  <a:pt x="1068" y="370"/>
                </a:lnTo>
                <a:lnTo>
                  <a:pt x="1048" y="339"/>
                </a:lnTo>
                <a:lnTo>
                  <a:pt x="1046" y="320"/>
                </a:lnTo>
                <a:lnTo>
                  <a:pt x="1033" y="307"/>
                </a:lnTo>
                <a:lnTo>
                  <a:pt x="1019" y="261"/>
                </a:lnTo>
                <a:lnTo>
                  <a:pt x="1013" y="247"/>
                </a:lnTo>
                <a:lnTo>
                  <a:pt x="981" y="157"/>
                </a:lnTo>
                <a:lnTo>
                  <a:pt x="980" y="146"/>
                </a:lnTo>
                <a:lnTo>
                  <a:pt x="976" y="138"/>
                </a:lnTo>
                <a:lnTo>
                  <a:pt x="966" y="105"/>
                </a:lnTo>
                <a:lnTo>
                  <a:pt x="962" y="94"/>
                </a:lnTo>
                <a:lnTo>
                  <a:pt x="955" y="82"/>
                </a:lnTo>
                <a:lnTo>
                  <a:pt x="981" y="0"/>
                </a:lnTo>
                <a:lnTo>
                  <a:pt x="995" y="8"/>
                </a:lnTo>
                <a:lnTo>
                  <a:pt x="1013" y="37"/>
                </a:lnTo>
                <a:lnTo>
                  <a:pt x="1019" y="53"/>
                </a:lnTo>
                <a:lnTo>
                  <a:pt x="1058" y="107"/>
                </a:lnTo>
                <a:lnTo>
                  <a:pt x="1054" y="116"/>
                </a:lnTo>
                <a:lnTo>
                  <a:pt x="1053" y="116"/>
                </a:lnTo>
                <a:lnTo>
                  <a:pt x="1034" y="112"/>
                </a:lnTo>
                <a:lnTo>
                  <a:pt x="1034" y="121"/>
                </a:lnTo>
                <a:lnTo>
                  <a:pt x="1072" y="204"/>
                </a:lnTo>
                <a:lnTo>
                  <a:pt x="1092" y="242"/>
                </a:lnTo>
                <a:lnTo>
                  <a:pt x="1093" y="252"/>
                </a:lnTo>
                <a:lnTo>
                  <a:pt x="1102" y="267"/>
                </a:lnTo>
                <a:lnTo>
                  <a:pt x="1110" y="307"/>
                </a:lnTo>
                <a:lnTo>
                  <a:pt x="1116" y="315"/>
                </a:lnTo>
                <a:lnTo>
                  <a:pt x="1117" y="332"/>
                </a:lnTo>
                <a:lnTo>
                  <a:pt x="1124" y="393"/>
                </a:lnTo>
                <a:lnTo>
                  <a:pt x="1124" y="412"/>
                </a:lnTo>
                <a:lnTo>
                  <a:pt x="1121" y="462"/>
                </a:lnTo>
                <a:lnTo>
                  <a:pt x="1116" y="470"/>
                </a:lnTo>
                <a:lnTo>
                  <a:pt x="1112" y="479"/>
                </a:lnTo>
                <a:lnTo>
                  <a:pt x="1106" y="487"/>
                </a:lnTo>
                <a:lnTo>
                  <a:pt x="1100" y="497"/>
                </a:lnTo>
                <a:lnTo>
                  <a:pt x="1095" y="506"/>
                </a:lnTo>
                <a:lnTo>
                  <a:pt x="1089" y="514"/>
                </a:lnTo>
                <a:lnTo>
                  <a:pt x="1082" y="521"/>
                </a:lnTo>
                <a:lnTo>
                  <a:pt x="1074" y="528"/>
                </a:lnTo>
                <a:lnTo>
                  <a:pt x="1060" y="531"/>
                </a:lnTo>
                <a:lnTo>
                  <a:pt x="1050" y="533"/>
                </a:lnTo>
                <a:lnTo>
                  <a:pt x="1041" y="535"/>
                </a:lnTo>
                <a:lnTo>
                  <a:pt x="1032" y="535"/>
                </a:lnTo>
                <a:lnTo>
                  <a:pt x="1023" y="533"/>
                </a:lnTo>
                <a:lnTo>
                  <a:pt x="1013" y="531"/>
                </a:lnTo>
                <a:lnTo>
                  <a:pt x="1004" y="528"/>
                </a:lnTo>
                <a:lnTo>
                  <a:pt x="995" y="523"/>
                </a:lnTo>
                <a:lnTo>
                  <a:pt x="985" y="516"/>
                </a:lnTo>
                <a:lnTo>
                  <a:pt x="967" y="496"/>
                </a:lnTo>
                <a:lnTo>
                  <a:pt x="957" y="479"/>
                </a:lnTo>
                <a:lnTo>
                  <a:pt x="953" y="492"/>
                </a:lnTo>
                <a:lnTo>
                  <a:pt x="949" y="506"/>
                </a:lnTo>
                <a:lnTo>
                  <a:pt x="943" y="519"/>
                </a:lnTo>
                <a:lnTo>
                  <a:pt x="938" y="533"/>
                </a:lnTo>
                <a:lnTo>
                  <a:pt x="931" y="545"/>
                </a:lnTo>
                <a:lnTo>
                  <a:pt x="922" y="557"/>
                </a:lnTo>
                <a:lnTo>
                  <a:pt x="913" y="567"/>
                </a:lnTo>
                <a:lnTo>
                  <a:pt x="903" y="577"/>
                </a:lnTo>
                <a:lnTo>
                  <a:pt x="886" y="584"/>
                </a:lnTo>
                <a:lnTo>
                  <a:pt x="877" y="588"/>
                </a:lnTo>
                <a:lnTo>
                  <a:pt x="869" y="589"/>
                </a:lnTo>
                <a:lnTo>
                  <a:pt x="862" y="589"/>
                </a:lnTo>
                <a:lnTo>
                  <a:pt x="855" y="588"/>
                </a:lnTo>
                <a:lnTo>
                  <a:pt x="847" y="586"/>
                </a:lnTo>
                <a:lnTo>
                  <a:pt x="840" y="584"/>
                </a:lnTo>
                <a:lnTo>
                  <a:pt x="831" y="579"/>
                </a:lnTo>
                <a:lnTo>
                  <a:pt x="823" y="576"/>
                </a:lnTo>
                <a:lnTo>
                  <a:pt x="806" y="547"/>
                </a:lnTo>
                <a:lnTo>
                  <a:pt x="805" y="537"/>
                </a:lnTo>
                <a:lnTo>
                  <a:pt x="798" y="528"/>
                </a:lnTo>
                <a:lnTo>
                  <a:pt x="792" y="537"/>
                </a:lnTo>
                <a:lnTo>
                  <a:pt x="785" y="547"/>
                </a:lnTo>
                <a:lnTo>
                  <a:pt x="779" y="555"/>
                </a:lnTo>
                <a:lnTo>
                  <a:pt x="772" y="564"/>
                </a:lnTo>
                <a:lnTo>
                  <a:pt x="765" y="572"/>
                </a:lnTo>
                <a:lnTo>
                  <a:pt x="758" y="579"/>
                </a:lnTo>
                <a:lnTo>
                  <a:pt x="751" y="586"/>
                </a:lnTo>
                <a:lnTo>
                  <a:pt x="744" y="593"/>
                </a:lnTo>
                <a:lnTo>
                  <a:pt x="732" y="596"/>
                </a:lnTo>
                <a:lnTo>
                  <a:pt x="726" y="605"/>
                </a:lnTo>
                <a:lnTo>
                  <a:pt x="701" y="610"/>
                </a:lnTo>
                <a:lnTo>
                  <a:pt x="692" y="611"/>
                </a:lnTo>
                <a:lnTo>
                  <a:pt x="683" y="611"/>
                </a:lnTo>
                <a:lnTo>
                  <a:pt x="673" y="610"/>
                </a:lnTo>
                <a:lnTo>
                  <a:pt x="664" y="606"/>
                </a:lnTo>
                <a:lnTo>
                  <a:pt x="655" y="603"/>
                </a:lnTo>
                <a:lnTo>
                  <a:pt x="645" y="598"/>
                </a:lnTo>
                <a:lnTo>
                  <a:pt x="635" y="591"/>
                </a:lnTo>
                <a:lnTo>
                  <a:pt x="627" y="584"/>
                </a:lnTo>
                <a:lnTo>
                  <a:pt x="621" y="572"/>
                </a:lnTo>
                <a:lnTo>
                  <a:pt x="594" y="526"/>
                </a:lnTo>
                <a:lnTo>
                  <a:pt x="575" y="516"/>
                </a:lnTo>
                <a:lnTo>
                  <a:pt x="562" y="521"/>
                </a:lnTo>
                <a:lnTo>
                  <a:pt x="551" y="530"/>
                </a:lnTo>
                <a:lnTo>
                  <a:pt x="544" y="543"/>
                </a:lnTo>
                <a:lnTo>
                  <a:pt x="540" y="559"/>
                </a:lnTo>
                <a:lnTo>
                  <a:pt x="545" y="572"/>
                </a:lnTo>
                <a:lnTo>
                  <a:pt x="555" y="583"/>
                </a:lnTo>
                <a:lnTo>
                  <a:pt x="565" y="593"/>
                </a:lnTo>
                <a:lnTo>
                  <a:pt x="575" y="600"/>
                </a:lnTo>
                <a:lnTo>
                  <a:pt x="601" y="634"/>
                </a:lnTo>
                <a:lnTo>
                  <a:pt x="604" y="646"/>
                </a:lnTo>
                <a:lnTo>
                  <a:pt x="608" y="666"/>
                </a:lnTo>
                <a:lnTo>
                  <a:pt x="608" y="668"/>
                </a:lnTo>
                <a:lnTo>
                  <a:pt x="607" y="678"/>
                </a:lnTo>
                <a:lnTo>
                  <a:pt x="606" y="688"/>
                </a:lnTo>
                <a:lnTo>
                  <a:pt x="604" y="698"/>
                </a:lnTo>
                <a:lnTo>
                  <a:pt x="603" y="707"/>
                </a:lnTo>
                <a:lnTo>
                  <a:pt x="600" y="717"/>
                </a:lnTo>
                <a:lnTo>
                  <a:pt x="596" y="727"/>
                </a:lnTo>
                <a:lnTo>
                  <a:pt x="590" y="736"/>
                </a:lnTo>
                <a:lnTo>
                  <a:pt x="583" y="746"/>
                </a:lnTo>
                <a:lnTo>
                  <a:pt x="571" y="744"/>
                </a:lnTo>
                <a:lnTo>
                  <a:pt x="568" y="746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292" name="Freeform 3">
            <a:extLst>
              <a:ext uri="{FF2B5EF4-FFF2-40B4-BE49-F238E27FC236}">
                <a16:creationId xmlns:a16="http://schemas.microsoft.com/office/drawing/2014/main" id="{A115AA08-02FF-4F17-838E-55AA7B7E434A}"/>
              </a:ext>
            </a:extLst>
          </p:cNvPr>
          <p:cNvSpPr>
            <a:spLocks/>
          </p:cNvSpPr>
          <p:nvPr/>
        </p:nvSpPr>
        <p:spPr bwMode="auto">
          <a:xfrm>
            <a:off x="5345113" y="5472113"/>
            <a:ext cx="204787" cy="125412"/>
          </a:xfrm>
          <a:custGeom>
            <a:avLst/>
            <a:gdLst>
              <a:gd name="T0" fmla="*/ 0 w 129"/>
              <a:gd name="T1" fmla="*/ 2147483647 h 79"/>
              <a:gd name="T2" fmla="*/ 2147483647 w 129"/>
              <a:gd name="T3" fmla="*/ 2147483647 h 79"/>
              <a:gd name="T4" fmla="*/ 2147483647 w 129"/>
              <a:gd name="T5" fmla="*/ 0 h 79"/>
              <a:gd name="T6" fmla="*/ 2147483647 w 129"/>
              <a:gd name="T7" fmla="*/ 0 h 79"/>
              <a:gd name="T8" fmla="*/ 2147483647 w 129"/>
              <a:gd name="T9" fmla="*/ 0 h 79"/>
              <a:gd name="T10" fmla="*/ 2147483647 w 129"/>
              <a:gd name="T11" fmla="*/ 0 h 79"/>
              <a:gd name="T12" fmla="*/ 2147483647 w 129"/>
              <a:gd name="T13" fmla="*/ 0 h 79"/>
              <a:gd name="T14" fmla="*/ 2147483647 w 129"/>
              <a:gd name="T15" fmla="*/ 2147483647 h 79"/>
              <a:gd name="T16" fmla="*/ 2147483647 w 129"/>
              <a:gd name="T17" fmla="*/ 2147483647 h 79"/>
              <a:gd name="T18" fmla="*/ 2147483647 w 129"/>
              <a:gd name="T19" fmla="*/ 2147483647 h 79"/>
              <a:gd name="T20" fmla="*/ 2147483647 w 129"/>
              <a:gd name="T21" fmla="*/ 2147483647 h 79"/>
              <a:gd name="T22" fmla="*/ 2147483647 w 129"/>
              <a:gd name="T23" fmla="*/ 2147483647 h 79"/>
              <a:gd name="T24" fmla="*/ 2147483647 w 129"/>
              <a:gd name="T25" fmla="*/ 2147483647 h 79"/>
              <a:gd name="T26" fmla="*/ 2147483647 w 129"/>
              <a:gd name="T27" fmla="*/ 2147483647 h 79"/>
              <a:gd name="T28" fmla="*/ 2147483647 w 129"/>
              <a:gd name="T29" fmla="*/ 2147483647 h 79"/>
              <a:gd name="T30" fmla="*/ 0 w 129"/>
              <a:gd name="T31" fmla="*/ 2147483647 h 79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29"/>
              <a:gd name="T49" fmla="*/ 0 h 79"/>
              <a:gd name="T50" fmla="*/ 129 w 129"/>
              <a:gd name="T51" fmla="*/ 79 h 79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29" h="79">
                <a:moveTo>
                  <a:pt x="0" y="79"/>
                </a:moveTo>
                <a:lnTo>
                  <a:pt x="5" y="60"/>
                </a:lnTo>
                <a:lnTo>
                  <a:pt x="118" y="0"/>
                </a:lnTo>
                <a:lnTo>
                  <a:pt x="119" y="0"/>
                </a:lnTo>
                <a:lnTo>
                  <a:pt x="129" y="2"/>
                </a:lnTo>
                <a:lnTo>
                  <a:pt x="124" y="21"/>
                </a:lnTo>
                <a:lnTo>
                  <a:pt x="103" y="33"/>
                </a:lnTo>
                <a:lnTo>
                  <a:pt x="94" y="34"/>
                </a:lnTo>
                <a:lnTo>
                  <a:pt x="49" y="60"/>
                </a:lnTo>
                <a:lnTo>
                  <a:pt x="42" y="62"/>
                </a:lnTo>
                <a:lnTo>
                  <a:pt x="27" y="70"/>
                </a:lnTo>
                <a:lnTo>
                  <a:pt x="5" y="79"/>
                </a:lnTo>
                <a:lnTo>
                  <a:pt x="0" y="79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293" name="Freeform 4">
            <a:extLst>
              <a:ext uri="{FF2B5EF4-FFF2-40B4-BE49-F238E27FC236}">
                <a16:creationId xmlns:a16="http://schemas.microsoft.com/office/drawing/2014/main" id="{109D502E-D6A3-4844-A05B-4DD735953B97}"/>
              </a:ext>
            </a:extLst>
          </p:cNvPr>
          <p:cNvSpPr>
            <a:spLocks/>
          </p:cNvSpPr>
          <p:nvPr/>
        </p:nvSpPr>
        <p:spPr bwMode="auto">
          <a:xfrm>
            <a:off x="4900613" y="5424488"/>
            <a:ext cx="217487" cy="136525"/>
          </a:xfrm>
          <a:custGeom>
            <a:avLst/>
            <a:gdLst>
              <a:gd name="T0" fmla="*/ 0 w 137"/>
              <a:gd name="T1" fmla="*/ 2147483647 h 86"/>
              <a:gd name="T2" fmla="*/ 2147483647 w 137"/>
              <a:gd name="T3" fmla="*/ 2147483647 h 86"/>
              <a:gd name="T4" fmla="*/ 2147483647 w 137"/>
              <a:gd name="T5" fmla="*/ 2147483647 h 86"/>
              <a:gd name="T6" fmla="*/ 2147483647 w 137"/>
              <a:gd name="T7" fmla="*/ 2147483647 h 86"/>
              <a:gd name="T8" fmla="*/ 2147483647 w 137"/>
              <a:gd name="T9" fmla="*/ 0 h 86"/>
              <a:gd name="T10" fmla="*/ 2147483647 w 137"/>
              <a:gd name="T11" fmla="*/ 2147483647 h 86"/>
              <a:gd name="T12" fmla="*/ 2147483647 w 137"/>
              <a:gd name="T13" fmla="*/ 2147483647 h 86"/>
              <a:gd name="T14" fmla="*/ 2147483647 w 137"/>
              <a:gd name="T15" fmla="*/ 2147483647 h 86"/>
              <a:gd name="T16" fmla="*/ 2147483647 w 137"/>
              <a:gd name="T17" fmla="*/ 2147483647 h 86"/>
              <a:gd name="T18" fmla="*/ 2147483647 w 137"/>
              <a:gd name="T19" fmla="*/ 2147483647 h 86"/>
              <a:gd name="T20" fmla="*/ 2147483647 w 137"/>
              <a:gd name="T21" fmla="*/ 2147483647 h 86"/>
              <a:gd name="T22" fmla="*/ 2147483647 w 137"/>
              <a:gd name="T23" fmla="*/ 2147483647 h 86"/>
              <a:gd name="T24" fmla="*/ 0 w 137"/>
              <a:gd name="T25" fmla="*/ 2147483647 h 8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37"/>
              <a:gd name="T40" fmla="*/ 0 h 86"/>
              <a:gd name="T41" fmla="*/ 137 w 137"/>
              <a:gd name="T42" fmla="*/ 86 h 8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37" h="86">
                <a:moveTo>
                  <a:pt x="0" y="86"/>
                </a:moveTo>
                <a:lnTo>
                  <a:pt x="10" y="64"/>
                </a:lnTo>
                <a:lnTo>
                  <a:pt x="49" y="44"/>
                </a:lnTo>
                <a:lnTo>
                  <a:pt x="58" y="37"/>
                </a:lnTo>
                <a:lnTo>
                  <a:pt x="137" y="0"/>
                </a:lnTo>
                <a:lnTo>
                  <a:pt x="133" y="23"/>
                </a:lnTo>
                <a:lnTo>
                  <a:pt x="100" y="40"/>
                </a:lnTo>
                <a:lnTo>
                  <a:pt x="91" y="44"/>
                </a:lnTo>
                <a:lnTo>
                  <a:pt x="63" y="58"/>
                </a:lnTo>
                <a:lnTo>
                  <a:pt x="35" y="75"/>
                </a:lnTo>
                <a:lnTo>
                  <a:pt x="27" y="76"/>
                </a:lnTo>
                <a:lnTo>
                  <a:pt x="4" y="86"/>
                </a:lnTo>
                <a:lnTo>
                  <a:pt x="0" y="86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294" name="Freeform 5">
            <a:extLst>
              <a:ext uri="{FF2B5EF4-FFF2-40B4-BE49-F238E27FC236}">
                <a16:creationId xmlns:a16="http://schemas.microsoft.com/office/drawing/2014/main" id="{F4830328-DF64-42EA-A6B4-52D8060AC266}"/>
              </a:ext>
            </a:extLst>
          </p:cNvPr>
          <p:cNvSpPr>
            <a:spLocks/>
          </p:cNvSpPr>
          <p:nvPr/>
        </p:nvSpPr>
        <p:spPr bwMode="auto">
          <a:xfrm>
            <a:off x="5314950" y="5318125"/>
            <a:ext cx="168275" cy="200025"/>
          </a:xfrm>
          <a:custGeom>
            <a:avLst/>
            <a:gdLst>
              <a:gd name="T0" fmla="*/ 2147483647 w 106"/>
              <a:gd name="T1" fmla="*/ 2147483647 h 126"/>
              <a:gd name="T2" fmla="*/ 2147483647 w 106"/>
              <a:gd name="T3" fmla="*/ 2147483647 h 126"/>
              <a:gd name="T4" fmla="*/ 2147483647 w 106"/>
              <a:gd name="T5" fmla="*/ 2147483647 h 126"/>
              <a:gd name="T6" fmla="*/ 2147483647 w 106"/>
              <a:gd name="T7" fmla="*/ 2147483647 h 126"/>
              <a:gd name="T8" fmla="*/ 0 w 106"/>
              <a:gd name="T9" fmla="*/ 2147483647 h 126"/>
              <a:gd name="T10" fmla="*/ 2147483647 w 106"/>
              <a:gd name="T11" fmla="*/ 2147483647 h 126"/>
              <a:gd name="T12" fmla="*/ 2147483647 w 106"/>
              <a:gd name="T13" fmla="*/ 2147483647 h 126"/>
              <a:gd name="T14" fmla="*/ 2147483647 w 106"/>
              <a:gd name="T15" fmla="*/ 0 h 126"/>
              <a:gd name="T16" fmla="*/ 2147483647 w 106"/>
              <a:gd name="T17" fmla="*/ 2147483647 h 126"/>
              <a:gd name="T18" fmla="*/ 2147483647 w 106"/>
              <a:gd name="T19" fmla="*/ 2147483647 h 126"/>
              <a:gd name="T20" fmla="*/ 2147483647 w 106"/>
              <a:gd name="T21" fmla="*/ 2147483647 h 126"/>
              <a:gd name="T22" fmla="*/ 2147483647 w 106"/>
              <a:gd name="T23" fmla="*/ 2147483647 h 126"/>
              <a:gd name="T24" fmla="*/ 2147483647 w 106"/>
              <a:gd name="T25" fmla="*/ 2147483647 h 126"/>
              <a:gd name="T26" fmla="*/ 2147483647 w 106"/>
              <a:gd name="T27" fmla="*/ 2147483647 h 126"/>
              <a:gd name="T28" fmla="*/ 2147483647 w 106"/>
              <a:gd name="T29" fmla="*/ 2147483647 h 126"/>
              <a:gd name="T30" fmla="*/ 2147483647 w 106"/>
              <a:gd name="T31" fmla="*/ 2147483647 h 126"/>
              <a:gd name="T32" fmla="*/ 2147483647 w 106"/>
              <a:gd name="T33" fmla="*/ 2147483647 h 126"/>
              <a:gd name="T34" fmla="*/ 2147483647 w 106"/>
              <a:gd name="T35" fmla="*/ 2147483647 h 12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6"/>
              <a:gd name="T55" fmla="*/ 0 h 126"/>
              <a:gd name="T56" fmla="*/ 106 w 106"/>
              <a:gd name="T57" fmla="*/ 126 h 12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6" h="126">
                <a:moveTo>
                  <a:pt x="59" y="126"/>
                </a:moveTo>
                <a:lnTo>
                  <a:pt x="59" y="118"/>
                </a:lnTo>
                <a:lnTo>
                  <a:pt x="35" y="101"/>
                </a:lnTo>
                <a:lnTo>
                  <a:pt x="31" y="101"/>
                </a:lnTo>
                <a:lnTo>
                  <a:pt x="0" y="75"/>
                </a:lnTo>
                <a:lnTo>
                  <a:pt x="38" y="5"/>
                </a:lnTo>
                <a:lnTo>
                  <a:pt x="43" y="2"/>
                </a:lnTo>
                <a:lnTo>
                  <a:pt x="52" y="0"/>
                </a:lnTo>
                <a:lnTo>
                  <a:pt x="105" y="48"/>
                </a:lnTo>
                <a:lnTo>
                  <a:pt x="106" y="50"/>
                </a:lnTo>
                <a:lnTo>
                  <a:pt x="101" y="73"/>
                </a:lnTo>
                <a:lnTo>
                  <a:pt x="89" y="92"/>
                </a:lnTo>
                <a:lnTo>
                  <a:pt x="71" y="116"/>
                </a:lnTo>
                <a:lnTo>
                  <a:pt x="61" y="126"/>
                </a:lnTo>
                <a:lnTo>
                  <a:pt x="59" y="126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295" name="Freeform 6">
            <a:extLst>
              <a:ext uri="{FF2B5EF4-FFF2-40B4-BE49-F238E27FC236}">
                <a16:creationId xmlns:a16="http://schemas.microsoft.com/office/drawing/2014/main" id="{0A60774D-C8B8-4A74-9FA0-BA1E4C2D2E6F}"/>
              </a:ext>
            </a:extLst>
          </p:cNvPr>
          <p:cNvSpPr>
            <a:spLocks/>
          </p:cNvSpPr>
          <p:nvPr/>
        </p:nvSpPr>
        <p:spPr bwMode="auto">
          <a:xfrm>
            <a:off x="4422775" y="4252913"/>
            <a:ext cx="958850" cy="915987"/>
          </a:xfrm>
          <a:custGeom>
            <a:avLst/>
            <a:gdLst>
              <a:gd name="T0" fmla="*/ 2147483647 w 604"/>
              <a:gd name="T1" fmla="*/ 2147483647 h 577"/>
              <a:gd name="T2" fmla="*/ 2147483647 w 604"/>
              <a:gd name="T3" fmla="*/ 2147483647 h 577"/>
              <a:gd name="T4" fmla="*/ 2147483647 w 604"/>
              <a:gd name="T5" fmla="*/ 2147483647 h 577"/>
              <a:gd name="T6" fmla="*/ 2147483647 w 604"/>
              <a:gd name="T7" fmla="*/ 2147483647 h 577"/>
              <a:gd name="T8" fmla="*/ 2147483647 w 604"/>
              <a:gd name="T9" fmla="*/ 2147483647 h 577"/>
              <a:gd name="T10" fmla="*/ 2147483647 w 604"/>
              <a:gd name="T11" fmla="*/ 2147483647 h 577"/>
              <a:gd name="T12" fmla="*/ 2147483647 w 604"/>
              <a:gd name="T13" fmla="*/ 2147483647 h 577"/>
              <a:gd name="T14" fmla="*/ 2147483647 w 604"/>
              <a:gd name="T15" fmla="*/ 2147483647 h 577"/>
              <a:gd name="T16" fmla="*/ 2147483647 w 604"/>
              <a:gd name="T17" fmla="*/ 2147483647 h 577"/>
              <a:gd name="T18" fmla="*/ 2147483647 w 604"/>
              <a:gd name="T19" fmla="*/ 2147483647 h 577"/>
              <a:gd name="T20" fmla="*/ 2147483647 w 604"/>
              <a:gd name="T21" fmla="*/ 2147483647 h 577"/>
              <a:gd name="T22" fmla="*/ 2147483647 w 604"/>
              <a:gd name="T23" fmla="*/ 2147483647 h 577"/>
              <a:gd name="T24" fmla="*/ 2147483647 w 604"/>
              <a:gd name="T25" fmla="*/ 2147483647 h 577"/>
              <a:gd name="T26" fmla="*/ 2147483647 w 604"/>
              <a:gd name="T27" fmla="*/ 2147483647 h 577"/>
              <a:gd name="T28" fmla="*/ 2147483647 w 604"/>
              <a:gd name="T29" fmla="*/ 2147483647 h 577"/>
              <a:gd name="T30" fmla="*/ 2147483647 w 604"/>
              <a:gd name="T31" fmla="*/ 2147483647 h 577"/>
              <a:gd name="T32" fmla="*/ 2147483647 w 604"/>
              <a:gd name="T33" fmla="*/ 2147483647 h 577"/>
              <a:gd name="T34" fmla="*/ 2147483647 w 604"/>
              <a:gd name="T35" fmla="*/ 2147483647 h 577"/>
              <a:gd name="T36" fmla="*/ 2147483647 w 604"/>
              <a:gd name="T37" fmla="*/ 2147483647 h 577"/>
              <a:gd name="T38" fmla="*/ 2147483647 w 604"/>
              <a:gd name="T39" fmla="*/ 2147483647 h 577"/>
              <a:gd name="T40" fmla="*/ 2147483647 w 604"/>
              <a:gd name="T41" fmla="*/ 2147483647 h 577"/>
              <a:gd name="T42" fmla="*/ 2147483647 w 604"/>
              <a:gd name="T43" fmla="*/ 2147483647 h 577"/>
              <a:gd name="T44" fmla="*/ 2147483647 w 604"/>
              <a:gd name="T45" fmla="*/ 2147483647 h 577"/>
              <a:gd name="T46" fmla="*/ 2147483647 w 604"/>
              <a:gd name="T47" fmla="*/ 2147483647 h 577"/>
              <a:gd name="T48" fmla="*/ 2147483647 w 604"/>
              <a:gd name="T49" fmla="*/ 2147483647 h 577"/>
              <a:gd name="T50" fmla="*/ 2147483647 w 604"/>
              <a:gd name="T51" fmla="*/ 2147483647 h 577"/>
              <a:gd name="T52" fmla="*/ 2147483647 w 604"/>
              <a:gd name="T53" fmla="*/ 2147483647 h 577"/>
              <a:gd name="T54" fmla="*/ 2147483647 w 604"/>
              <a:gd name="T55" fmla="*/ 2147483647 h 577"/>
              <a:gd name="T56" fmla="*/ 2147483647 w 604"/>
              <a:gd name="T57" fmla="*/ 2147483647 h 577"/>
              <a:gd name="T58" fmla="*/ 2147483647 w 604"/>
              <a:gd name="T59" fmla="*/ 2147483647 h 577"/>
              <a:gd name="T60" fmla="*/ 2147483647 w 604"/>
              <a:gd name="T61" fmla="*/ 2147483647 h 577"/>
              <a:gd name="T62" fmla="*/ 2147483647 w 604"/>
              <a:gd name="T63" fmla="*/ 2147483647 h 577"/>
              <a:gd name="T64" fmla="*/ 2147483647 w 604"/>
              <a:gd name="T65" fmla="*/ 2147483647 h 577"/>
              <a:gd name="T66" fmla="*/ 2147483647 w 604"/>
              <a:gd name="T67" fmla="*/ 0 h 577"/>
              <a:gd name="T68" fmla="*/ 2147483647 w 604"/>
              <a:gd name="T69" fmla="*/ 2147483647 h 577"/>
              <a:gd name="T70" fmla="*/ 2147483647 w 604"/>
              <a:gd name="T71" fmla="*/ 2147483647 h 577"/>
              <a:gd name="T72" fmla="*/ 2147483647 w 604"/>
              <a:gd name="T73" fmla="*/ 2147483647 h 577"/>
              <a:gd name="T74" fmla="*/ 2147483647 w 604"/>
              <a:gd name="T75" fmla="*/ 2147483647 h 577"/>
              <a:gd name="T76" fmla="*/ 2147483647 w 604"/>
              <a:gd name="T77" fmla="*/ 2147483647 h 577"/>
              <a:gd name="T78" fmla="*/ 2147483647 w 604"/>
              <a:gd name="T79" fmla="*/ 2147483647 h 577"/>
              <a:gd name="T80" fmla="*/ 2147483647 w 604"/>
              <a:gd name="T81" fmla="*/ 2147483647 h 577"/>
              <a:gd name="T82" fmla="*/ 2147483647 w 604"/>
              <a:gd name="T83" fmla="*/ 2147483647 h 577"/>
              <a:gd name="T84" fmla="*/ 2147483647 w 604"/>
              <a:gd name="T85" fmla="*/ 2147483647 h 577"/>
              <a:gd name="T86" fmla="*/ 2147483647 w 604"/>
              <a:gd name="T87" fmla="*/ 2147483647 h 577"/>
              <a:gd name="T88" fmla="*/ 2147483647 w 604"/>
              <a:gd name="T89" fmla="*/ 2147483647 h 577"/>
              <a:gd name="T90" fmla="*/ 2147483647 w 604"/>
              <a:gd name="T91" fmla="*/ 2147483647 h 577"/>
              <a:gd name="T92" fmla="*/ 2147483647 w 604"/>
              <a:gd name="T93" fmla="*/ 2147483647 h 577"/>
              <a:gd name="T94" fmla="*/ 2147483647 w 604"/>
              <a:gd name="T95" fmla="*/ 2147483647 h 577"/>
              <a:gd name="T96" fmla="*/ 2147483647 w 604"/>
              <a:gd name="T97" fmla="*/ 2147483647 h 577"/>
              <a:gd name="T98" fmla="*/ 2147483647 w 604"/>
              <a:gd name="T99" fmla="*/ 2147483647 h 577"/>
              <a:gd name="T100" fmla="*/ 2147483647 w 604"/>
              <a:gd name="T101" fmla="*/ 2147483647 h 577"/>
              <a:gd name="T102" fmla="*/ 2147483647 w 604"/>
              <a:gd name="T103" fmla="*/ 2147483647 h 577"/>
              <a:gd name="T104" fmla="*/ 2147483647 w 604"/>
              <a:gd name="T105" fmla="*/ 2147483647 h 577"/>
              <a:gd name="T106" fmla="*/ 2147483647 w 604"/>
              <a:gd name="T107" fmla="*/ 2147483647 h 577"/>
              <a:gd name="T108" fmla="*/ 2147483647 w 604"/>
              <a:gd name="T109" fmla="*/ 2147483647 h 577"/>
              <a:gd name="T110" fmla="*/ 2147483647 w 604"/>
              <a:gd name="T111" fmla="*/ 2147483647 h 577"/>
              <a:gd name="T112" fmla="*/ 2147483647 w 604"/>
              <a:gd name="T113" fmla="*/ 2147483647 h 577"/>
              <a:gd name="T114" fmla="*/ 2147483647 w 604"/>
              <a:gd name="T115" fmla="*/ 2147483647 h 577"/>
              <a:gd name="T116" fmla="*/ 2147483647 w 604"/>
              <a:gd name="T117" fmla="*/ 2147483647 h 577"/>
              <a:gd name="T118" fmla="*/ 2147483647 w 604"/>
              <a:gd name="T119" fmla="*/ 2147483647 h 577"/>
              <a:gd name="T120" fmla="*/ 2147483647 w 604"/>
              <a:gd name="T121" fmla="*/ 2147483647 h 577"/>
              <a:gd name="T122" fmla="*/ 2147483647 w 604"/>
              <a:gd name="T123" fmla="*/ 2147483647 h 577"/>
              <a:gd name="T124" fmla="*/ 2147483647 w 604"/>
              <a:gd name="T125" fmla="*/ 2147483647 h 57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04"/>
              <a:gd name="T190" fmla="*/ 0 h 577"/>
              <a:gd name="T191" fmla="*/ 604 w 604"/>
              <a:gd name="T192" fmla="*/ 577 h 57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04" h="577">
                <a:moveTo>
                  <a:pt x="40" y="577"/>
                </a:moveTo>
                <a:lnTo>
                  <a:pt x="25" y="564"/>
                </a:lnTo>
                <a:lnTo>
                  <a:pt x="17" y="548"/>
                </a:lnTo>
                <a:lnTo>
                  <a:pt x="10" y="533"/>
                </a:lnTo>
                <a:lnTo>
                  <a:pt x="8" y="525"/>
                </a:lnTo>
                <a:lnTo>
                  <a:pt x="4" y="514"/>
                </a:lnTo>
                <a:lnTo>
                  <a:pt x="0" y="450"/>
                </a:lnTo>
                <a:lnTo>
                  <a:pt x="21" y="417"/>
                </a:lnTo>
                <a:lnTo>
                  <a:pt x="21" y="446"/>
                </a:lnTo>
                <a:lnTo>
                  <a:pt x="21" y="458"/>
                </a:lnTo>
                <a:lnTo>
                  <a:pt x="22" y="484"/>
                </a:lnTo>
                <a:lnTo>
                  <a:pt x="42" y="516"/>
                </a:lnTo>
                <a:lnTo>
                  <a:pt x="50" y="518"/>
                </a:lnTo>
                <a:lnTo>
                  <a:pt x="60" y="518"/>
                </a:lnTo>
                <a:lnTo>
                  <a:pt x="68" y="513"/>
                </a:lnTo>
                <a:lnTo>
                  <a:pt x="75" y="504"/>
                </a:lnTo>
                <a:lnTo>
                  <a:pt x="94" y="468"/>
                </a:lnTo>
                <a:lnTo>
                  <a:pt x="99" y="446"/>
                </a:lnTo>
                <a:lnTo>
                  <a:pt x="103" y="426"/>
                </a:lnTo>
                <a:lnTo>
                  <a:pt x="108" y="404"/>
                </a:lnTo>
                <a:lnTo>
                  <a:pt x="112" y="382"/>
                </a:lnTo>
                <a:lnTo>
                  <a:pt x="116" y="359"/>
                </a:lnTo>
                <a:lnTo>
                  <a:pt x="120" y="337"/>
                </a:lnTo>
                <a:lnTo>
                  <a:pt x="126" y="317"/>
                </a:lnTo>
                <a:lnTo>
                  <a:pt x="131" y="295"/>
                </a:lnTo>
                <a:lnTo>
                  <a:pt x="137" y="272"/>
                </a:lnTo>
                <a:lnTo>
                  <a:pt x="144" y="250"/>
                </a:lnTo>
                <a:lnTo>
                  <a:pt x="153" y="228"/>
                </a:lnTo>
                <a:lnTo>
                  <a:pt x="161" y="206"/>
                </a:lnTo>
                <a:lnTo>
                  <a:pt x="172" y="186"/>
                </a:lnTo>
                <a:lnTo>
                  <a:pt x="183" y="163"/>
                </a:lnTo>
                <a:lnTo>
                  <a:pt x="197" y="141"/>
                </a:lnTo>
                <a:lnTo>
                  <a:pt x="213" y="121"/>
                </a:lnTo>
                <a:lnTo>
                  <a:pt x="218" y="112"/>
                </a:lnTo>
                <a:lnTo>
                  <a:pt x="218" y="104"/>
                </a:lnTo>
                <a:lnTo>
                  <a:pt x="231" y="100"/>
                </a:lnTo>
                <a:lnTo>
                  <a:pt x="238" y="107"/>
                </a:lnTo>
                <a:lnTo>
                  <a:pt x="238" y="119"/>
                </a:lnTo>
                <a:lnTo>
                  <a:pt x="242" y="140"/>
                </a:lnTo>
                <a:lnTo>
                  <a:pt x="213" y="327"/>
                </a:lnTo>
                <a:lnTo>
                  <a:pt x="213" y="356"/>
                </a:lnTo>
                <a:lnTo>
                  <a:pt x="213" y="364"/>
                </a:lnTo>
                <a:lnTo>
                  <a:pt x="214" y="375"/>
                </a:lnTo>
                <a:lnTo>
                  <a:pt x="216" y="385"/>
                </a:lnTo>
                <a:lnTo>
                  <a:pt x="218" y="393"/>
                </a:lnTo>
                <a:lnTo>
                  <a:pt x="221" y="404"/>
                </a:lnTo>
                <a:lnTo>
                  <a:pt x="225" y="414"/>
                </a:lnTo>
                <a:lnTo>
                  <a:pt x="231" y="422"/>
                </a:lnTo>
                <a:lnTo>
                  <a:pt x="238" y="431"/>
                </a:lnTo>
                <a:lnTo>
                  <a:pt x="246" y="438"/>
                </a:lnTo>
                <a:lnTo>
                  <a:pt x="256" y="443"/>
                </a:lnTo>
                <a:lnTo>
                  <a:pt x="265" y="446"/>
                </a:lnTo>
                <a:lnTo>
                  <a:pt x="273" y="448"/>
                </a:lnTo>
                <a:lnTo>
                  <a:pt x="281" y="448"/>
                </a:lnTo>
                <a:lnTo>
                  <a:pt x="290" y="448"/>
                </a:lnTo>
                <a:lnTo>
                  <a:pt x="300" y="446"/>
                </a:lnTo>
                <a:lnTo>
                  <a:pt x="308" y="445"/>
                </a:lnTo>
                <a:lnTo>
                  <a:pt x="315" y="441"/>
                </a:lnTo>
                <a:lnTo>
                  <a:pt x="322" y="434"/>
                </a:lnTo>
                <a:lnTo>
                  <a:pt x="336" y="428"/>
                </a:lnTo>
                <a:lnTo>
                  <a:pt x="343" y="414"/>
                </a:lnTo>
                <a:lnTo>
                  <a:pt x="347" y="409"/>
                </a:lnTo>
                <a:lnTo>
                  <a:pt x="353" y="402"/>
                </a:lnTo>
                <a:lnTo>
                  <a:pt x="357" y="393"/>
                </a:lnTo>
                <a:lnTo>
                  <a:pt x="361" y="385"/>
                </a:lnTo>
                <a:lnTo>
                  <a:pt x="366" y="376"/>
                </a:lnTo>
                <a:lnTo>
                  <a:pt x="368" y="368"/>
                </a:lnTo>
                <a:lnTo>
                  <a:pt x="370" y="359"/>
                </a:lnTo>
                <a:lnTo>
                  <a:pt x="371" y="351"/>
                </a:lnTo>
                <a:lnTo>
                  <a:pt x="373" y="325"/>
                </a:lnTo>
                <a:lnTo>
                  <a:pt x="359" y="119"/>
                </a:lnTo>
                <a:lnTo>
                  <a:pt x="356" y="112"/>
                </a:lnTo>
                <a:lnTo>
                  <a:pt x="374" y="60"/>
                </a:lnTo>
                <a:lnTo>
                  <a:pt x="382" y="32"/>
                </a:lnTo>
                <a:lnTo>
                  <a:pt x="401" y="37"/>
                </a:lnTo>
                <a:lnTo>
                  <a:pt x="402" y="53"/>
                </a:lnTo>
                <a:lnTo>
                  <a:pt x="406" y="68"/>
                </a:lnTo>
                <a:lnTo>
                  <a:pt x="413" y="107"/>
                </a:lnTo>
                <a:lnTo>
                  <a:pt x="436" y="337"/>
                </a:lnTo>
                <a:lnTo>
                  <a:pt x="440" y="356"/>
                </a:lnTo>
                <a:lnTo>
                  <a:pt x="454" y="380"/>
                </a:lnTo>
                <a:lnTo>
                  <a:pt x="478" y="404"/>
                </a:lnTo>
                <a:lnTo>
                  <a:pt x="486" y="410"/>
                </a:lnTo>
                <a:lnTo>
                  <a:pt x="494" y="416"/>
                </a:lnTo>
                <a:lnTo>
                  <a:pt x="504" y="419"/>
                </a:lnTo>
                <a:lnTo>
                  <a:pt x="513" y="421"/>
                </a:lnTo>
                <a:lnTo>
                  <a:pt x="522" y="421"/>
                </a:lnTo>
                <a:lnTo>
                  <a:pt x="531" y="419"/>
                </a:lnTo>
                <a:lnTo>
                  <a:pt x="541" y="417"/>
                </a:lnTo>
                <a:lnTo>
                  <a:pt x="549" y="414"/>
                </a:lnTo>
                <a:lnTo>
                  <a:pt x="559" y="404"/>
                </a:lnTo>
                <a:lnTo>
                  <a:pt x="559" y="373"/>
                </a:lnTo>
                <a:lnTo>
                  <a:pt x="552" y="364"/>
                </a:lnTo>
                <a:lnTo>
                  <a:pt x="551" y="351"/>
                </a:lnTo>
                <a:lnTo>
                  <a:pt x="545" y="337"/>
                </a:lnTo>
                <a:lnTo>
                  <a:pt x="541" y="315"/>
                </a:lnTo>
                <a:lnTo>
                  <a:pt x="532" y="281"/>
                </a:lnTo>
                <a:lnTo>
                  <a:pt x="528" y="264"/>
                </a:lnTo>
                <a:lnTo>
                  <a:pt x="520" y="228"/>
                </a:lnTo>
                <a:lnTo>
                  <a:pt x="513" y="194"/>
                </a:lnTo>
                <a:lnTo>
                  <a:pt x="493" y="90"/>
                </a:lnTo>
                <a:lnTo>
                  <a:pt x="527" y="0"/>
                </a:lnTo>
                <a:lnTo>
                  <a:pt x="539" y="10"/>
                </a:lnTo>
                <a:lnTo>
                  <a:pt x="544" y="24"/>
                </a:lnTo>
                <a:lnTo>
                  <a:pt x="549" y="37"/>
                </a:lnTo>
                <a:lnTo>
                  <a:pt x="556" y="51"/>
                </a:lnTo>
                <a:lnTo>
                  <a:pt x="562" y="65"/>
                </a:lnTo>
                <a:lnTo>
                  <a:pt x="569" y="77"/>
                </a:lnTo>
                <a:lnTo>
                  <a:pt x="574" y="90"/>
                </a:lnTo>
                <a:lnTo>
                  <a:pt x="580" y="102"/>
                </a:lnTo>
                <a:lnTo>
                  <a:pt x="584" y="116"/>
                </a:lnTo>
                <a:lnTo>
                  <a:pt x="587" y="134"/>
                </a:lnTo>
                <a:lnTo>
                  <a:pt x="579" y="138"/>
                </a:lnTo>
                <a:lnTo>
                  <a:pt x="562" y="133"/>
                </a:lnTo>
                <a:lnTo>
                  <a:pt x="560" y="134"/>
                </a:lnTo>
                <a:lnTo>
                  <a:pt x="577" y="216"/>
                </a:lnTo>
                <a:lnTo>
                  <a:pt x="587" y="244"/>
                </a:lnTo>
                <a:lnTo>
                  <a:pt x="595" y="279"/>
                </a:lnTo>
                <a:lnTo>
                  <a:pt x="595" y="293"/>
                </a:lnTo>
                <a:lnTo>
                  <a:pt x="604" y="346"/>
                </a:lnTo>
                <a:lnTo>
                  <a:pt x="600" y="385"/>
                </a:lnTo>
                <a:lnTo>
                  <a:pt x="587" y="445"/>
                </a:lnTo>
                <a:lnTo>
                  <a:pt x="552" y="499"/>
                </a:lnTo>
                <a:lnTo>
                  <a:pt x="541" y="511"/>
                </a:lnTo>
                <a:lnTo>
                  <a:pt x="535" y="514"/>
                </a:lnTo>
                <a:lnTo>
                  <a:pt x="493" y="525"/>
                </a:lnTo>
                <a:lnTo>
                  <a:pt x="450" y="511"/>
                </a:lnTo>
                <a:lnTo>
                  <a:pt x="438" y="499"/>
                </a:lnTo>
                <a:lnTo>
                  <a:pt x="430" y="489"/>
                </a:lnTo>
                <a:lnTo>
                  <a:pt x="423" y="479"/>
                </a:lnTo>
                <a:lnTo>
                  <a:pt x="413" y="463"/>
                </a:lnTo>
                <a:lnTo>
                  <a:pt x="401" y="436"/>
                </a:lnTo>
                <a:lnTo>
                  <a:pt x="398" y="426"/>
                </a:lnTo>
                <a:lnTo>
                  <a:pt x="394" y="417"/>
                </a:lnTo>
                <a:lnTo>
                  <a:pt x="387" y="388"/>
                </a:lnTo>
                <a:lnTo>
                  <a:pt x="384" y="400"/>
                </a:lnTo>
                <a:lnTo>
                  <a:pt x="381" y="414"/>
                </a:lnTo>
                <a:lnTo>
                  <a:pt x="378" y="426"/>
                </a:lnTo>
                <a:lnTo>
                  <a:pt x="375" y="439"/>
                </a:lnTo>
                <a:lnTo>
                  <a:pt x="371" y="451"/>
                </a:lnTo>
                <a:lnTo>
                  <a:pt x="367" y="465"/>
                </a:lnTo>
                <a:lnTo>
                  <a:pt x="361" y="477"/>
                </a:lnTo>
                <a:lnTo>
                  <a:pt x="353" y="491"/>
                </a:lnTo>
                <a:lnTo>
                  <a:pt x="343" y="509"/>
                </a:lnTo>
                <a:lnTo>
                  <a:pt x="305" y="537"/>
                </a:lnTo>
                <a:lnTo>
                  <a:pt x="293" y="540"/>
                </a:lnTo>
                <a:lnTo>
                  <a:pt x="280" y="543"/>
                </a:lnTo>
                <a:lnTo>
                  <a:pt x="267" y="543"/>
                </a:lnTo>
                <a:lnTo>
                  <a:pt x="255" y="542"/>
                </a:lnTo>
                <a:lnTo>
                  <a:pt x="241" y="538"/>
                </a:lnTo>
                <a:lnTo>
                  <a:pt x="228" y="533"/>
                </a:lnTo>
                <a:lnTo>
                  <a:pt x="216" y="525"/>
                </a:lnTo>
                <a:lnTo>
                  <a:pt x="203" y="514"/>
                </a:lnTo>
                <a:lnTo>
                  <a:pt x="189" y="497"/>
                </a:lnTo>
                <a:lnTo>
                  <a:pt x="183" y="479"/>
                </a:lnTo>
                <a:lnTo>
                  <a:pt x="181" y="468"/>
                </a:lnTo>
                <a:lnTo>
                  <a:pt x="174" y="441"/>
                </a:lnTo>
                <a:lnTo>
                  <a:pt x="169" y="416"/>
                </a:lnTo>
                <a:lnTo>
                  <a:pt x="169" y="390"/>
                </a:lnTo>
                <a:lnTo>
                  <a:pt x="171" y="364"/>
                </a:lnTo>
                <a:lnTo>
                  <a:pt x="175" y="339"/>
                </a:lnTo>
                <a:lnTo>
                  <a:pt x="181" y="313"/>
                </a:lnTo>
                <a:lnTo>
                  <a:pt x="188" y="288"/>
                </a:lnTo>
                <a:lnTo>
                  <a:pt x="193" y="261"/>
                </a:lnTo>
                <a:lnTo>
                  <a:pt x="200" y="235"/>
                </a:lnTo>
                <a:lnTo>
                  <a:pt x="200" y="225"/>
                </a:lnTo>
                <a:lnTo>
                  <a:pt x="188" y="245"/>
                </a:lnTo>
                <a:lnTo>
                  <a:pt x="176" y="266"/>
                </a:lnTo>
                <a:lnTo>
                  <a:pt x="168" y="288"/>
                </a:lnTo>
                <a:lnTo>
                  <a:pt x="161" y="310"/>
                </a:lnTo>
                <a:lnTo>
                  <a:pt x="157" y="332"/>
                </a:lnTo>
                <a:lnTo>
                  <a:pt x="151" y="356"/>
                </a:lnTo>
                <a:lnTo>
                  <a:pt x="148" y="378"/>
                </a:lnTo>
                <a:lnTo>
                  <a:pt x="144" y="402"/>
                </a:lnTo>
                <a:lnTo>
                  <a:pt x="140" y="426"/>
                </a:lnTo>
                <a:lnTo>
                  <a:pt x="134" y="448"/>
                </a:lnTo>
                <a:lnTo>
                  <a:pt x="129" y="470"/>
                </a:lnTo>
                <a:lnTo>
                  <a:pt x="120" y="492"/>
                </a:lnTo>
                <a:lnTo>
                  <a:pt x="110" y="514"/>
                </a:lnTo>
                <a:lnTo>
                  <a:pt x="99" y="535"/>
                </a:lnTo>
                <a:lnTo>
                  <a:pt x="84" y="555"/>
                </a:lnTo>
                <a:lnTo>
                  <a:pt x="66" y="574"/>
                </a:lnTo>
                <a:lnTo>
                  <a:pt x="63" y="572"/>
                </a:lnTo>
                <a:lnTo>
                  <a:pt x="54" y="577"/>
                </a:lnTo>
                <a:lnTo>
                  <a:pt x="47" y="574"/>
                </a:lnTo>
                <a:lnTo>
                  <a:pt x="40" y="577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296" name="Freeform 7">
            <a:extLst>
              <a:ext uri="{FF2B5EF4-FFF2-40B4-BE49-F238E27FC236}">
                <a16:creationId xmlns:a16="http://schemas.microsoft.com/office/drawing/2014/main" id="{F547871F-6844-4E30-8CEF-B4CF16CF64CA}"/>
              </a:ext>
            </a:extLst>
          </p:cNvPr>
          <p:cNvSpPr>
            <a:spLocks/>
          </p:cNvSpPr>
          <p:nvPr/>
        </p:nvSpPr>
        <p:spPr bwMode="auto">
          <a:xfrm>
            <a:off x="4989513" y="3381375"/>
            <a:ext cx="2371725" cy="1778000"/>
          </a:xfrm>
          <a:custGeom>
            <a:avLst/>
            <a:gdLst>
              <a:gd name="T0" fmla="*/ 2147483647 w 1494"/>
              <a:gd name="T1" fmla="*/ 2147483647 h 1120"/>
              <a:gd name="T2" fmla="*/ 2147483647 w 1494"/>
              <a:gd name="T3" fmla="*/ 2147483647 h 1120"/>
              <a:gd name="T4" fmla="*/ 2147483647 w 1494"/>
              <a:gd name="T5" fmla="*/ 2147483647 h 1120"/>
              <a:gd name="T6" fmla="*/ 2147483647 w 1494"/>
              <a:gd name="T7" fmla="*/ 2147483647 h 1120"/>
              <a:gd name="T8" fmla="*/ 2147483647 w 1494"/>
              <a:gd name="T9" fmla="*/ 2147483647 h 1120"/>
              <a:gd name="T10" fmla="*/ 2147483647 w 1494"/>
              <a:gd name="T11" fmla="*/ 2147483647 h 1120"/>
              <a:gd name="T12" fmla="*/ 2147483647 w 1494"/>
              <a:gd name="T13" fmla="*/ 2147483647 h 1120"/>
              <a:gd name="T14" fmla="*/ 2147483647 w 1494"/>
              <a:gd name="T15" fmla="*/ 2147483647 h 1120"/>
              <a:gd name="T16" fmla="*/ 2147483647 w 1494"/>
              <a:gd name="T17" fmla="*/ 2147483647 h 1120"/>
              <a:gd name="T18" fmla="*/ 2147483647 w 1494"/>
              <a:gd name="T19" fmla="*/ 2147483647 h 1120"/>
              <a:gd name="T20" fmla="*/ 2147483647 w 1494"/>
              <a:gd name="T21" fmla="*/ 2147483647 h 1120"/>
              <a:gd name="T22" fmla="*/ 2147483647 w 1494"/>
              <a:gd name="T23" fmla="*/ 2147483647 h 1120"/>
              <a:gd name="T24" fmla="*/ 2147483647 w 1494"/>
              <a:gd name="T25" fmla="*/ 2147483647 h 1120"/>
              <a:gd name="T26" fmla="*/ 2147483647 w 1494"/>
              <a:gd name="T27" fmla="*/ 2147483647 h 1120"/>
              <a:gd name="T28" fmla="*/ 2147483647 w 1494"/>
              <a:gd name="T29" fmla="*/ 2147483647 h 1120"/>
              <a:gd name="T30" fmla="*/ 2147483647 w 1494"/>
              <a:gd name="T31" fmla="*/ 2147483647 h 1120"/>
              <a:gd name="T32" fmla="*/ 2147483647 w 1494"/>
              <a:gd name="T33" fmla="*/ 2147483647 h 1120"/>
              <a:gd name="T34" fmla="*/ 2147483647 w 1494"/>
              <a:gd name="T35" fmla="*/ 2147483647 h 1120"/>
              <a:gd name="T36" fmla="*/ 2147483647 w 1494"/>
              <a:gd name="T37" fmla="*/ 2147483647 h 1120"/>
              <a:gd name="T38" fmla="*/ 2147483647 w 1494"/>
              <a:gd name="T39" fmla="*/ 2147483647 h 1120"/>
              <a:gd name="T40" fmla="*/ 2147483647 w 1494"/>
              <a:gd name="T41" fmla="*/ 2147483647 h 1120"/>
              <a:gd name="T42" fmla="*/ 2147483647 w 1494"/>
              <a:gd name="T43" fmla="*/ 2147483647 h 1120"/>
              <a:gd name="T44" fmla="*/ 2147483647 w 1494"/>
              <a:gd name="T45" fmla="*/ 2147483647 h 1120"/>
              <a:gd name="T46" fmla="*/ 2147483647 w 1494"/>
              <a:gd name="T47" fmla="*/ 2147483647 h 1120"/>
              <a:gd name="T48" fmla="*/ 2147483647 w 1494"/>
              <a:gd name="T49" fmla="*/ 2147483647 h 1120"/>
              <a:gd name="T50" fmla="*/ 2147483647 w 1494"/>
              <a:gd name="T51" fmla="*/ 2147483647 h 1120"/>
              <a:gd name="T52" fmla="*/ 0 w 1494"/>
              <a:gd name="T53" fmla="*/ 2147483647 h 1120"/>
              <a:gd name="T54" fmla="*/ 2147483647 w 1494"/>
              <a:gd name="T55" fmla="*/ 0 h 1120"/>
              <a:gd name="T56" fmla="*/ 2147483647 w 1494"/>
              <a:gd name="T57" fmla="*/ 2147483647 h 1120"/>
              <a:gd name="T58" fmla="*/ 2147483647 w 1494"/>
              <a:gd name="T59" fmla="*/ 2147483647 h 1120"/>
              <a:gd name="T60" fmla="*/ 2147483647 w 1494"/>
              <a:gd name="T61" fmla="*/ 2147483647 h 1120"/>
              <a:gd name="T62" fmla="*/ 2147483647 w 1494"/>
              <a:gd name="T63" fmla="*/ 2147483647 h 1120"/>
              <a:gd name="T64" fmla="*/ 2147483647 w 1494"/>
              <a:gd name="T65" fmla="*/ 2147483647 h 1120"/>
              <a:gd name="T66" fmla="*/ 2147483647 w 1494"/>
              <a:gd name="T67" fmla="*/ 2147483647 h 1120"/>
              <a:gd name="T68" fmla="*/ 2147483647 w 1494"/>
              <a:gd name="T69" fmla="*/ 2147483647 h 1120"/>
              <a:gd name="T70" fmla="*/ 2147483647 w 1494"/>
              <a:gd name="T71" fmla="*/ 2147483647 h 1120"/>
              <a:gd name="T72" fmla="*/ 2147483647 w 1494"/>
              <a:gd name="T73" fmla="*/ 2147483647 h 1120"/>
              <a:gd name="T74" fmla="*/ 2147483647 w 1494"/>
              <a:gd name="T75" fmla="*/ 2147483647 h 1120"/>
              <a:gd name="T76" fmla="*/ 2147483647 w 1494"/>
              <a:gd name="T77" fmla="*/ 2147483647 h 1120"/>
              <a:gd name="T78" fmla="*/ 2147483647 w 1494"/>
              <a:gd name="T79" fmla="*/ 2147483647 h 1120"/>
              <a:gd name="T80" fmla="*/ 2147483647 w 1494"/>
              <a:gd name="T81" fmla="*/ 2147483647 h 1120"/>
              <a:gd name="T82" fmla="*/ 2147483647 w 1494"/>
              <a:gd name="T83" fmla="*/ 2147483647 h 1120"/>
              <a:gd name="T84" fmla="*/ 2147483647 w 1494"/>
              <a:gd name="T85" fmla="*/ 2147483647 h 1120"/>
              <a:gd name="T86" fmla="*/ 2147483647 w 1494"/>
              <a:gd name="T87" fmla="*/ 2147483647 h 1120"/>
              <a:gd name="T88" fmla="*/ 2147483647 w 1494"/>
              <a:gd name="T89" fmla="*/ 2147483647 h 1120"/>
              <a:gd name="T90" fmla="*/ 2147483647 w 1494"/>
              <a:gd name="T91" fmla="*/ 2147483647 h 1120"/>
              <a:gd name="T92" fmla="*/ 2147483647 w 1494"/>
              <a:gd name="T93" fmla="*/ 2147483647 h 1120"/>
              <a:gd name="T94" fmla="*/ 2147483647 w 1494"/>
              <a:gd name="T95" fmla="*/ 2147483647 h 1120"/>
              <a:gd name="T96" fmla="*/ 2147483647 w 1494"/>
              <a:gd name="T97" fmla="*/ 2147483647 h 1120"/>
              <a:gd name="T98" fmla="*/ 2147483647 w 1494"/>
              <a:gd name="T99" fmla="*/ 2147483647 h 1120"/>
              <a:gd name="T100" fmla="*/ 2147483647 w 1494"/>
              <a:gd name="T101" fmla="*/ 2147483647 h 1120"/>
              <a:gd name="T102" fmla="*/ 2147483647 w 1494"/>
              <a:gd name="T103" fmla="*/ 2147483647 h 1120"/>
              <a:gd name="T104" fmla="*/ 2147483647 w 1494"/>
              <a:gd name="T105" fmla="*/ 2147483647 h 1120"/>
              <a:gd name="T106" fmla="*/ 2147483647 w 1494"/>
              <a:gd name="T107" fmla="*/ 2147483647 h 1120"/>
              <a:gd name="T108" fmla="*/ 2147483647 w 1494"/>
              <a:gd name="T109" fmla="*/ 2147483647 h 1120"/>
              <a:gd name="T110" fmla="*/ 2147483647 w 1494"/>
              <a:gd name="T111" fmla="*/ 2147483647 h 1120"/>
              <a:gd name="T112" fmla="*/ 2147483647 w 1494"/>
              <a:gd name="T113" fmla="*/ 2147483647 h 1120"/>
              <a:gd name="T114" fmla="*/ 2147483647 w 1494"/>
              <a:gd name="T115" fmla="*/ 2147483647 h 1120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94"/>
              <a:gd name="T175" fmla="*/ 0 h 1120"/>
              <a:gd name="T176" fmla="*/ 1494 w 1494"/>
              <a:gd name="T177" fmla="*/ 1120 h 1120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94" h="1120">
                <a:moveTo>
                  <a:pt x="1406" y="1118"/>
                </a:moveTo>
                <a:lnTo>
                  <a:pt x="1360" y="1099"/>
                </a:lnTo>
                <a:lnTo>
                  <a:pt x="1313" y="1080"/>
                </a:lnTo>
                <a:lnTo>
                  <a:pt x="1267" y="1063"/>
                </a:lnTo>
                <a:lnTo>
                  <a:pt x="1221" y="1048"/>
                </a:lnTo>
                <a:lnTo>
                  <a:pt x="1175" y="1034"/>
                </a:lnTo>
                <a:lnTo>
                  <a:pt x="1128" y="1021"/>
                </a:lnTo>
                <a:lnTo>
                  <a:pt x="1082" y="1009"/>
                </a:lnTo>
                <a:lnTo>
                  <a:pt x="1034" y="997"/>
                </a:lnTo>
                <a:lnTo>
                  <a:pt x="988" y="987"/>
                </a:lnTo>
                <a:lnTo>
                  <a:pt x="942" y="978"/>
                </a:lnTo>
                <a:lnTo>
                  <a:pt x="896" y="970"/>
                </a:lnTo>
                <a:lnTo>
                  <a:pt x="849" y="961"/>
                </a:lnTo>
                <a:lnTo>
                  <a:pt x="803" y="954"/>
                </a:lnTo>
                <a:lnTo>
                  <a:pt x="756" y="949"/>
                </a:lnTo>
                <a:lnTo>
                  <a:pt x="709" y="944"/>
                </a:lnTo>
                <a:lnTo>
                  <a:pt x="663" y="939"/>
                </a:lnTo>
                <a:lnTo>
                  <a:pt x="643" y="936"/>
                </a:lnTo>
                <a:lnTo>
                  <a:pt x="624" y="934"/>
                </a:lnTo>
                <a:lnTo>
                  <a:pt x="603" y="932"/>
                </a:lnTo>
                <a:lnTo>
                  <a:pt x="583" y="929"/>
                </a:lnTo>
                <a:lnTo>
                  <a:pt x="562" y="925"/>
                </a:lnTo>
                <a:lnTo>
                  <a:pt x="542" y="922"/>
                </a:lnTo>
                <a:lnTo>
                  <a:pt x="521" y="917"/>
                </a:lnTo>
                <a:lnTo>
                  <a:pt x="502" y="910"/>
                </a:lnTo>
                <a:lnTo>
                  <a:pt x="482" y="902"/>
                </a:lnTo>
                <a:lnTo>
                  <a:pt x="463" y="893"/>
                </a:lnTo>
                <a:lnTo>
                  <a:pt x="443" y="881"/>
                </a:lnTo>
                <a:lnTo>
                  <a:pt x="425" y="866"/>
                </a:lnTo>
                <a:lnTo>
                  <a:pt x="407" y="850"/>
                </a:lnTo>
                <a:lnTo>
                  <a:pt x="388" y="830"/>
                </a:lnTo>
                <a:lnTo>
                  <a:pt x="372" y="808"/>
                </a:lnTo>
                <a:lnTo>
                  <a:pt x="355" y="782"/>
                </a:lnTo>
                <a:lnTo>
                  <a:pt x="318" y="712"/>
                </a:lnTo>
                <a:lnTo>
                  <a:pt x="293" y="670"/>
                </a:lnTo>
                <a:lnTo>
                  <a:pt x="273" y="637"/>
                </a:lnTo>
                <a:lnTo>
                  <a:pt x="271" y="634"/>
                </a:lnTo>
                <a:lnTo>
                  <a:pt x="269" y="636"/>
                </a:lnTo>
                <a:lnTo>
                  <a:pt x="257" y="634"/>
                </a:lnTo>
                <a:lnTo>
                  <a:pt x="262" y="619"/>
                </a:lnTo>
                <a:lnTo>
                  <a:pt x="244" y="583"/>
                </a:lnTo>
                <a:lnTo>
                  <a:pt x="240" y="573"/>
                </a:lnTo>
                <a:lnTo>
                  <a:pt x="233" y="559"/>
                </a:lnTo>
                <a:lnTo>
                  <a:pt x="224" y="551"/>
                </a:lnTo>
                <a:lnTo>
                  <a:pt x="184" y="460"/>
                </a:lnTo>
                <a:lnTo>
                  <a:pt x="144" y="394"/>
                </a:lnTo>
                <a:lnTo>
                  <a:pt x="142" y="380"/>
                </a:lnTo>
                <a:lnTo>
                  <a:pt x="107" y="319"/>
                </a:lnTo>
                <a:lnTo>
                  <a:pt x="86" y="285"/>
                </a:lnTo>
                <a:lnTo>
                  <a:pt x="53" y="229"/>
                </a:lnTo>
                <a:lnTo>
                  <a:pt x="0" y="143"/>
                </a:lnTo>
                <a:lnTo>
                  <a:pt x="0" y="2"/>
                </a:lnTo>
                <a:lnTo>
                  <a:pt x="2" y="0"/>
                </a:lnTo>
                <a:lnTo>
                  <a:pt x="20" y="14"/>
                </a:lnTo>
                <a:lnTo>
                  <a:pt x="42" y="45"/>
                </a:lnTo>
                <a:lnTo>
                  <a:pt x="51" y="55"/>
                </a:lnTo>
                <a:lnTo>
                  <a:pt x="58" y="63"/>
                </a:lnTo>
                <a:lnTo>
                  <a:pt x="65" y="75"/>
                </a:lnTo>
                <a:lnTo>
                  <a:pt x="74" y="87"/>
                </a:lnTo>
                <a:lnTo>
                  <a:pt x="91" y="106"/>
                </a:lnTo>
                <a:lnTo>
                  <a:pt x="105" y="125"/>
                </a:lnTo>
                <a:lnTo>
                  <a:pt x="118" y="143"/>
                </a:lnTo>
                <a:lnTo>
                  <a:pt x="130" y="160"/>
                </a:lnTo>
                <a:lnTo>
                  <a:pt x="142" y="179"/>
                </a:lnTo>
                <a:lnTo>
                  <a:pt x="154" y="196"/>
                </a:lnTo>
                <a:lnTo>
                  <a:pt x="165" y="215"/>
                </a:lnTo>
                <a:lnTo>
                  <a:pt x="178" y="232"/>
                </a:lnTo>
                <a:lnTo>
                  <a:pt x="230" y="317"/>
                </a:lnTo>
                <a:lnTo>
                  <a:pt x="335" y="515"/>
                </a:lnTo>
                <a:lnTo>
                  <a:pt x="343" y="523"/>
                </a:lnTo>
                <a:lnTo>
                  <a:pt x="350" y="532"/>
                </a:lnTo>
                <a:lnTo>
                  <a:pt x="356" y="544"/>
                </a:lnTo>
                <a:lnTo>
                  <a:pt x="357" y="554"/>
                </a:lnTo>
                <a:lnTo>
                  <a:pt x="388" y="620"/>
                </a:lnTo>
                <a:lnTo>
                  <a:pt x="421" y="672"/>
                </a:lnTo>
                <a:lnTo>
                  <a:pt x="460" y="733"/>
                </a:lnTo>
                <a:lnTo>
                  <a:pt x="491" y="781"/>
                </a:lnTo>
                <a:lnTo>
                  <a:pt x="510" y="803"/>
                </a:lnTo>
                <a:lnTo>
                  <a:pt x="531" y="823"/>
                </a:lnTo>
                <a:lnTo>
                  <a:pt x="552" y="839"/>
                </a:lnTo>
                <a:lnTo>
                  <a:pt x="573" y="852"/>
                </a:lnTo>
                <a:lnTo>
                  <a:pt x="594" y="864"/>
                </a:lnTo>
                <a:lnTo>
                  <a:pt x="617" y="874"/>
                </a:lnTo>
                <a:lnTo>
                  <a:pt x="638" y="881"/>
                </a:lnTo>
                <a:lnTo>
                  <a:pt x="660" y="888"/>
                </a:lnTo>
                <a:lnTo>
                  <a:pt x="683" y="893"/>
                </a:lnTo>
                <a:lnTo>
                  <a:pt x="704" y="896"/>
                </a:lnTo>
                <a:lnTo>
                  <a:pt x="726" y="900"/>
                </a:lnTo>
                <a:lnTo>
                  <a:pt x="749" y="902"/>
                </a:lnTo>
                <a:lnTo>
                  <a:pt x="770" y="905"/>
                </a:lnTo>
                <a:lnTo>
                  <a:pt x="792" y="908"/>
                </a:lnTo>
                <a:lnTo>
                  <a:pt x="813" y="912"/>
                </a:lnTo>
                <a:lnTo>
                  <a:pt x="834" y="915"/>
                </a:lnTo>
                <a:lnTo>
                  <a:pt x="876" y="922"/>
                </a:lnTo>
                <a:lnTo>
                  <a:pt x="917" y="931"/>
                </a:lnTo>
                <a:lnTo>
                  <a:pt x="959" y="937"/>
                </a:lnTo>
                <a:lnTo>
                  <a:pt x="1001" y="946"/>
                </a:lnTo>
                <a:lnTo>
                  <a:pt x="1041" y="954"/>
                </a:lnTo>
                <a:lnTo>
                  <a:pt x="1083" y="961"/>
                </a:lnTo>
                <a:lnTo>
                  <a:pt x="1124" y="971"/>
                </a:lnTo>
                <a:lnTo>
                  <a:pt x="1165" y="980"/>
                </a:lnTo>
                <a:lnTo>
                  <a:pt x="1207" y="990"/>
                </a:lnTo>
                <a:lnTo>
                  <a:pt x="1247" y="1002"/>
                </a:lnTo>
                <a:lnTo>
                  <a:pt x="1288" y="1014"/>
                </a:lnTo>
                <a:lnTo>
                  <a:pt x="1330" y="1028"/>
                </a:lnTo>
                <a:lnTo>
                  <a:pt x="1371" y="1043"/>
                </a:lnTo>
                <a:lnTo>
                  <a:pt x="1411" y="1058"/>
                </a:lnTo>
                <a:lnTo>
                  <a:pt x="1453" y="1077"/>
                </a:lnTo>
                <a:lnTo>
                  <a:pt x="1494" y="1096"/>
                </a:lnTo>
                <a:lnTo>
                  <a:pt x="1481" y="1106"/>
                </a:lnTo>
                <a:lnTo>
                  <a:pt x="1428" y="1115"/>
                </a:lnTo>
                <a:lnTo>
                  <a:pt x="1411" y="1120"/>
                </a:lnTo>
                <a:lnTo>
                  <a:pt x="1410" y="1115"/>
                </a:lnTo>
                <a:lnTo>
                  <a:pt x="1406" y="1118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297" name="Freeform 8">
            <a:extLst>
              <a:ext uri="{FF2B5EF4-FFF2-40B4-BE49-F238E27FC236}">
                <a16:creationId xmlns:a16="http://schemas.microsoft.com/office/drawing/2014/main" id="{D97F6048-AED8-4933-A1FC-1442D46267F3}"/>
              </a:ext>
            </a:extLst>
          </p:cNvPr>
          <p:cNvSpPr>
            <a:spLocks/>
          </p:cNvSpPr>
          <p:nvPr/>
        </p:nvSpPr>
        <p:spPr bwMode="auto">
          <a:xfrm>
            <a:off x="4989513" y="3038475"/>
            <a:ext cx="2554287" cy="2084388"/>
          </a:xfrm>
          <a:custGeom>
            <a:avLst/>
            <a:gdLst>
              <a:gd name="T0" fmla="*/ 2147483647 w 1609"/>
              <a:gd name="T1" fmla="*/ 2147483647 h 1313"/>
              <a:gd name="T2" fmla="*/ 2147483647 w 1609"/>
              <a:gd name="T3" fmla="*/ 2147483647 h 1313"/>
              <a:gd name="T4" fmla="*/ 2147483647 w 1609"/>
              <a:gd name="T5" fmla="*/ 2147483647 h 1313"/>
              <a:gd name="T6" fmla="*/ 2147483647 w 1609"/>
              <a:gd name="T7" fmla="*/ 2147483647 h 1313"/>
              <a:gd name="T8" fmla="*/ 2147483647 w 1609"/>
              <a:gd name="T9" fmla="*/ 2147483647 h 1313"/>
              <a:gd name="T10" fmla="*/ 2147483647 w 1609"/>
              <a:gd name="T11" fmla="*/ 2147483647 h 1313"/>
              <a:gd name="T12" fmla="*/ 2147483647 w 1609"/>
              <a:gd name="T13" fmla="*/ 2147483647 h 1313"/>
              <a:gd name="T14" fmla="*/ 2147483647 w 1609"/>
              <a:gd name="T15" fmla="*/ 2147483647 h 1313"/>
              <a:gd name="T16" fmla="*/ 2147483647 w 1609"/>
              <a:gd name="T17" fmla="*/ 2147483647 h 1313"/>
              <a:gd name="T18" fmla="*/ 2147483647 w 1609"/>
              <a:gd name="T19" fmla="*/ 2147483647 h 1313"/>
              <a:gd name="T20" fmla="*/ 2147483647 w 1609"/>
              <a:gd name="T21" fmla="*/ 2147483647 h 1313"/>
              <a:gd name="T22" fmla="*/ 2147483647 w 1609"/>
              <a:gd name="T23" fmla="*/ 2147483647 h 1313"/>
              <a:gd name="T24" fmla="*/ 2147483647 w 1609"/>
              <a:gd name="T25" fmla="*/ 2147483647 h 1313"/>
              <a:gd name="T26" fmla="*/ 2147483647 w 1609"/>
              <a:gd name="T27" fmla="*/ 2147483647 h 1313"/>
              <a:gd name="T28" fmla="*/ 2147483647 w 1609"/>
              <a:gd name="T29" fmla="*/ 2147483647 h 1313"/>
              <a:gd name="T30" fmla="*/ 2147483647 w 1609"/>
              <a:gd name="T31" fmla="*/ 2147483647 h 1313"/>
              <a:gd name="T32" fmla="*/ 2147483647 w 1609"/>
              <a:gd name="T33" fmla="*/ 2147483647 h 1313"/>
              <a:gd name="T34" fmla="*/ 2147483647 w 1609"/>
              <a:gd name="T35" fmla="*/ 2147483647 h 1313"/>
              <a:gd name="T36" fmla="*/ 2147483647 w 1609"/>
              <a:gd name="T37" fmla="*/ 2147483647 h 1313"/>
              <a:gd name="T38" fmla="*/ 2147483647 w 1609"/>
              <a:gd name="T39" fmla="*/ 2147483647 h 1313"/>
              <a:gd name="T40" fmla="*/ 2147483647 w 1609"/>
              <a:gd name="T41" fmla="*/ 2147483647 h 1313"/>
              <a:gd name="T42" fmla="*/ 2147483647 w 1609"/>
              <a:gd name="T43" fmla="*/ 2147483647 h 1313"/>
              <a:gd name="T44" fmla="*/ 2147483647 w 1609"/>
              <a:gd name="T45" fmla="*/ 2147483647 h 1313"/>
              <a:gd name="T46" fmla="*/ 2147483647 w 1609"/>
              <a:gd name="T47" fmla="*/ 2147483647 h 1313"/>
              <a:gd name="T48" fmla="*/ 2147483647 w 1609"/>
              <a:gd name="T49" fmla="*/ 2147483647 h 1313"/>
              <a:gd name="T50" fmla="*/ 2147483647 w 1609"/>
              <a:gd name="T51" fmla="*/ 2147483647 h 1313"/>
              <a:gd name="T52" fmla="*/ 2147483647 w 1609"/>
              <a:gd name="T53" fmla="*/ 2147483647 h 1313"/>
              <a:gd name="T54" fmla="*/ 2147483647 w 1609"/>
              <a:gd name="T55" fmla="*/ 2147483647 h 1313"/>
              <a:gd name="T56" fmla="*/ 2147483647 w 1609"/>
              <a:gd name="T57" fmla="*/ 2147483647 h 1313"/>
              <a:gd name="T58" fmla="*/ 2147483647 w 1609"/>
              <a:gd name="T59" fmla="*/ 2147483647 h 1313"/>
              <a:gd name="T60" fmla="*/ 2147483647 w 1609"/>
              <a:gd name="T61" fmla="*/ 2147483647 h 1313"/>
              <a:gd name="T62" fmla="*/ 2147483647 w 1609"/>
              <a:gd name="T63" fmla="*/ 2147483647 h 1313"/>
              <a:gd name="T64" fmla="*/ 2147483647 w 1609"/>
              <a:gd name="T65" fmla="*/ 2147483647 h 1313"/>
              <a:gd name="T66" fmla="*/ 2147483647 w 1609"/>
              <a:gd name="T67" fmla="*/ 2147483647 h 1313"/>
              <a:gd name="T68" fmla="*/ 2147483647 w 1609"/>
              <a:gd name="T69" fmla="*/ 2147483647 h 1313"/>
              <a:gd name="T70" fmla="*/ 2147483647 w 1609"/>
              <a:gd name="T71" fmla="*/ 2147483647 h 1313"/>
              <a:gd name="T72" fmla="*/ 2147483647 w 1609"/>
              <a:gd name="T73" fmla="*/ 2147483647 h 1313"/>
              <a:gd name="T74" fmla="*/ 2147483647 w 1609"/>
              <a:gd name="T75" fmla="*/ 2147483647 h 1313"/>
              <a:gd name="T76" fmla="*/ 2147483647 w 1609"/>
              <a:gd name="T77" fmla="*/ 2147483647 h 1313"/>
              <a:gd name="T78" fmla="*/ 2147483647 w 1609"/>
              <a:gd name="T79" fmla="*/ 2147483647 h 1313"/>
              <a:gd name="T80" fmla="*/ 2147483647 w 1609"/>
              <a:gd name="T81" fmla="*/ 2147483647 h 1313"/>
              <a:gd name="T82" fmla="*/ 2147483647 w 1609"/>
              <a:gd name="T83" fmla="*/ 2147483647 h 1313"/>
              <a:gd name="T84" fmla="*/ 2147483647 w 1609"/>
              <a:gd name="T85" fmla="*/ 2147483647 h 1313"/>
              <a:gd name="T86" fmla="*/ 2147483647 w 1609"/>
              <a:gd name="T87" fmla="*/ 2147483647 h 1313"/>
              <a:gd name="T88" fmla="*/ 2147483647 w 1609"/>
              <a:gd name="T89" fmla="*/ 2147483647 h 1313"/>
              <a:gd name="T90" fmla="*/ 2147483647 w 1609"/>
              <a:gd name="T91" fmla="*/ 2147483647 h 1313"/>
              <a:gd name="T92" fmla="*/ 2147483647 w 1609"/>
              <a:gd name="T93" fmla="*/ 2147483647 h 1313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1609"/>
              <a:gd name="T142" fmla="*/ 0 h 1313"/>
              <a:gd name="T143" fmla="*/ 1609 w 1609"/>
              <a:gd name="T144" fmla="*/ 1313 h 1313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1609" h="1313">
                <a:moveTo>
                  <a:pt x="1524" y="1312"/>
                </a:moveTo>
                <a:lnTo>
                  <a:pt x="1508" y="1303"/>
                </a:lnTo>
                <a:lnTo>
                  <a:pt x="1494" y="1295"/>
                </a:lnTo>
                <a:lnTo>
                  <a:pt x="1479" y="1286"/>
                </a:lnTo>
                <a:lnTo>
                  <a:pt x="1463" y="1279"/>
                </a:lnTo>
                <a:lnTo>
                  <a:pt x="1449" y="1273"/>
                </a:lnTo>
                <a:lnTo>
                  <a:pt x="1434" y="1266"/>
                </a:lnTo>
                <a:lnTo>
                  <a:pt x="1418" y="1261"/>
                </a:lnTo>
                <a:lnTo>
                  <a:pt x="1403" y="1254"/>
                </a:lnTo>
                <a:lnTo>
                  <a:pt x="1388" y="1249"/>
                </a:lnTo>
                <a:lnTo>
                  <a:pt x="1372" y="1244"/>
                </a:lnTo>
                <a:lnTo>
                  <a:pt x="1357" y="1237"/>
                </a:lnTo>
                <a:lnTo>
                  <a:pt x="1341" y="1232"/>
                </a:lnTo>
                <a:lnTo>
                  <a:pt x="1326" y="1227"/>
                </a:lnTo>
                <a:lnTo>
                  <a:pt x="1310" y="1221"/>
                </a:lnTo>
                <a:lnTo>
                  <a:pt x="1295" y="1215"/>
                </a:lnTo>
                <a:lnTo>
                  <a:pt x="1280" y="1210"/>
                </a:lnTo>
                <a:lnTo>
                  <a:pt x="1235" y="1196"/>
                </a:lnTo>
                <a:lnTo>
                  <a:pt x="1191" y="1182"/>
                </a:lnTo>
                <a:lnTo>
                  <a:pt x="1147" y="1172"/>
                </a:lnTo>
                <a:lnTo>
                  <a:pt x="1103" y="1162"/>
                </a:lnTo>
                <a:lnTo>
                  <a:pt x="1058" y="1153"/>
                </a:lnTo>
                <a:lnTo>
                  <a:pt x="1015" y="1145"/>
                </a:lnTo>
                <a:lnTo>
                  <a:pt x="970" y="1138"/>
                </a:lnTo>
                <a:lnTo>
                  <a:pt x="926" y="1131"/>
                </a:lnTo>
                <a:lnTo>
                  <a:pt x="882" y="1123"/>
                </a:lnTo>
                <a:lnTo>
                  <a:pt x="838" y="1116"/>
                </a:lnTo>
                <a:lnTo>
                  <a:pt x="795" y="1107"/>
                </a:lnTo>
                <a:lnTo>
                  <a:pt x="750" y="1097"/>
                </a:lnTo>
                <a:lnTo>
                  <a:pt x="706" y="1087"/>
                </a:lnTo>
                <a:lnTo>
                  <a:pt x="663" y="1075"/>
                </a:lnTo>
                <a:lnTo>
                  <a:pt x="618" y="1060"/>
                </a:lnTo>
                <a:lnTo>
                  <a:pt x="575" y="1044"/>
                </a:lnTo>
                <a:lnTo>
                  <a:pt x="565" y="1029"/>
                </a:lnTo>
                <a:lnTo>
                  <a:pt x="547" y="1020"/>
                </a:lnTo>
                <a:lnTo>
                  <a:pt x="510" y="959"/>
                </a:lnTo>
                <a:lnTo>
                  <a:pt x="496" y="939"/>
                </a:lnTo>
                <a:lnTo>
                  <a:pt x="472" y="903"/>
                </a:lnTo>
                <a:lnTo>
                  <a:pt x="464" y="896"/>
                </a:lnTo>
                <a:lnTo>
                  <a:pt x="423" y="819"/>
                </a:lnTo>
                <a:lnTo>
                  <a:pt x="394" y="768"/>
                </a:lnTo>
                <a:lnTo>
                  <a:pt x="376" y="734"/>
                </a:lnTo>
                <a:lnTo>
                  <a:pt x="367" y="744"/>
                </a:lnTo>
                <a:lnTo>
                  <a:pt x="355" y="719"/>
                </a:lnTo>
                <a:lnTo>
                  <a:pt x="352" y="719"/>
                </a:lnTo>
                <a:lnTo>
                  <a:pt x="349" y="724"/>
                </a:lnTo>
                <a:lnTo>
                  <a:pt x="348" y="729"/>
                </a:lnTo>
                <a:lnTo>
                  <a:pt x="346" y="731"/>
                </a:lnTo>
                <a:lnTo>
                  <a:pt x="355" y="687"/>
                </a:lnTo>
                <a:lnTo>
                  <a:pt x="327" y="637"/>
                </a:lnTo>
                <a:lnTo>
                  <a:pt x="294" y="583"/>
                </a:lnTo>
                <a:lnTo>
                  <a:pt x="261" y="523"/>
                </a:lnTo>
                <a:lnTo>
                  <a:pt x="252" y="514"/>
                </a:lnTo>
                <a:lnTo>
                  <a:pt x="240" y="491"/>
                </a:lnTo>
                <a:lnTo>
                  <a:pt x="224" y="463"/>
                </a:lnTo>
                <a:lnTo>
                  <a:pt x="217" y="455"/>
                </a:lnTo>
                <a:lnTo>
                  <a:pt x="205" y="424"/>
                </a:lnTo>
                <a:lnTo>
                  <a:pt x="194" y="411"/>
                </a:lnTo>
                <a:lnTo>
                  <a:pt x="185" y="399"/>
                </a:lnTo>
                <a:lnTo>
                  <a:pt x="178" y="387"/>
                </a:lnTo>
                <a:lnTo>
                  <a:pt x="175" y="376"/>
                </a:lnTo>
                <a:lnTo>
                  <a:pt x="167" y="368"/>
                </a:lnTo>
                <a:lnTo>
                  <a:pt x="156" y="346"/>
                </a:lnTo>
                <a:lnTo>
                  <a:pt x="142" y="325"/>
                </a:lnTo>
                <a:lnTo>
                  <a:pt x="115" y="295"/>
                </a:lnTo>
                <a:lnTo>
                  <a:pt x="69" y="232"/>
                </a:lnTo>
                <a:lnTo>
                  <a:pt x="53" y="211"/>
                </a:lnTo>
                <a:lnTo>
                  <a:pt x="51" y="203"/>
                </a:lnTo>
                <a:lnTo>
                  <a:pt x="45" y="192"/>
                </a:lnTo>
                <a:lnTo>
                  <a:pt x="0" y="141"/>
                </a:lnTo>
                <a:lnTo>
                  <a:pt x="0" y="0"/>
                </a:lnTo>
                <a:lnTo>
                  <a:pt x="49" y="41"/>
                </a:lnTo>
                <a:lnTo>
                  <a:pt x="74" y="68"/>
                </a:lnTo>
                <a:lnTo>
                  <a:pt x="98" y="95"/>
                </a:lnTo>
                <a:lnTo>
                  <a:pt x="121" y="123"/>
                </a:lnTo>
                <a:lnTo>
                  <a:pt x="143" y="152"/>
                </a:lnTo>
                <a:lnTo>
                  <a:pt x="165" y="182"/>
                </a:lnTo>
                <a:lnTo>
                  <a:pt x="189" y="211"/>
                </a:lnTo>
                <a:lnTo>
                  <a:pt x="212" y="244"/>
                </a:lnTo>
                <a:lnTo>
                  <a:pt x="236" y="276"/>
                </a:lnTo>
                <a:lnTo>
                  <a:pt x="244" y="291"/>
                </a:lnTo>
                <a:lnTo>
                  <a:pt x="251" y="298"/>
                </a:lnTo>
                <a:lnTo>
                  <a:pt x="283" y="347"/>
                </a:lnTo>
                <a:lnTo>
                  <a:pt x="314" y="397"/>
                </a:lnTo>
                <a:lnTo>
                  <a:pt x="321" y="407"/>
                </a:lnTo>
                <a:lnTo>
                  <a:pt x="327" y="417"/>
                </a:lnTo>
                <a:lnTo>
                  <a:pt x="334" y="428"/>
                </a:lnTo>
                <a:lnTo>
                  <a:pt x="339" y="438"/>
                </a:lnTo>
                <a:lnTo>
                  <a:pt x="345" y="448"/>
                </a:lnTo>
                <a:lnTo>
                  <a:pt x="349" y="458"/>
                </a:lnTo>
                <a:lnTo>
                  <a:pt x="353" y="470"/>
                </a:lnTo>
                <a:lnTo>
                  <a:pt x="357" y="480"/>
                </a:lnTo>
                <a:lnTo>
                  <a:pt x="366" y="576"/>
                </a:lnTo>
                <a:lnTo>
                  <a:pt x="409" y="647"/>
                </a:lnTo>
                <a:lnTo>
                  <a:pt x="415" y="652"/>
                </a:lnTo>
                <a:lnTo>
                  <a:pt x="423" y="608"/>
                </a:lnTo>
                <a:lnTo>
                  <a:pt x="437" y="632"/>
                </a:lnTo>
                <a:lnTo>
                  <a:pt x="451" y="656"/>
                </a:lnTo>
                <a:lnTo>
                  <a:pt x="464" y="680"/>
                </a:lnTo>
                <a:lnTo>
                  <a:pt x="478" y="704"/>
                </a:lnTo>
                <a:lnTo>
                  <a:pt x="492" y="727"/>
                </a:lnTo>
                <a:lnTo>
                  <a:pt x="506" y="751"/>
                </a:lnTo>
                <a:lnTo>
                  <a:pt x="521" y="775"/>
                </a:lnTo>
                <a:lnTo>
                  <a:pt x="535" y="799"/>
                </a:lnTo>
                <a:lnTo>
                  <a:pt x="549" y="825"/>
                </a:lnTo>
                <a:lnTo>
                  <a:pt x="564" y="847"/>
                </a:lnTo>
                <a:lnTo>
                  <a:pt x="579" y="871"/>
                </a:lnTo>
                <a:lnTo>
                  <a:pt x="593" y="894"/>
                </a:lnTo>
                <a:lnTo>
                  <a:pt x="608" y="917"/>
                </a:lnTo>
                <a:lnTo>
                  <a:pt x="622" y="939"/>
                </a:lnTo>
                <a:lnTo>
                  <a:pt x="638" y="961"/>
                </a:lnTo>
                <a:lnTo>
                  <a:pt x="653" y="981"/>
                </a:lnTo>
                <a:lnTo>
                  <a:pt x="739" y="1029"/>
                </a:lnTo>
                <a:lnTo>
                  <a:pt x="779" y="1044"/>
                </a:lnTo>
                <a:lnTo>
                  <a:pt x="1288" y="1165"/>
                </a:lnTo>
                <a:lnTo>
                  <a:pt x="1302" y="1169"/>
                </a:lnTo>
                <a:lnTo>
                  <a:pt x="1317" y="1172"/>
                </a:lnTo>
                <a:lnTo>
                  <a:pt x="1332" y="1177"/>
                </a:lnTo>
                <a:lnTo>
                  <a:pt x="1346" y="1181"/>
                </a:lnTo>
                <a:lnTo>
                  <a:pt x="1360" y="1184"/>
                </a:lnTo>
                <a:lnTo>
                  <a:pt x="1374" y="1189"/>
                </a:lnTo>
                <a:lnTo>
                  <a:pt x="1389" y="1193"/>
                </a:lnTo>
                <a:lnTo>
                  <a:pt x="1403" y="1198"/>
                </a:lnTo>
                <a:lnTo>
                  <a:pt x="1417" y="1201"/>
                </a:lnTo>
                <a:lnTo>
                  <a:pt x="1431" y="1206"/>
                </a:lnTo>
                <a:lnTo>
                  <a:pt x="1445" y="1211"/>
                </a:lnTo>
                <a:lnTo>
                  <a:pt x="1459" y="1216"/>
                </a:lnTo>
                <a:lnTo>
                  <a:pt x="1473" y="1221"/>
                </a:lnTo>
                <a:lnTo>
                  <a:pt x="1487" y="1228"/>
                </a:lnTo>
                <a:lnTo>
                  <a:pt x="1501" y="1233"/>
                </a:lnTo>
                <a:lnTo>
                  <a:pt x="1515" y="1240"/>
                </a:lnTo>
                <a:lnTo>
                  <a:pt x="1609" y="1296"/>
                </a:lnTo>
                <a:lnTo>
                  <a:pt x="1599" y="1300"/>
                </a:lnTo>
                <a:lnTo>
                  <a:pt x="1589" y="1305"/>
                </a:lnTo>
                <a:lnTo>
                  <a:pt x="1580" y="1307"/>
                </a:lnTo>
                <a:lnTo>
                  <a:pt x="1570" y="1310"/>
                </a:lnTo>
                <a:lnTo>
                  <a:pt x="1560" y="1312"/>
                </a:lnTo>
                <a:lnTo>
                  <a:pt x="1549" y="1312"/>
                </a:lnTo>
                <a:lnTo>
                  <a:pt x="1539" y="1313"/>
                </a:lnTo>
                <a:lnTo>
                  <a:pt x="1529" y="1313"/>
                </a:lnTo>
                <a:lnTo>
                  <a:pt x="1524" y="1312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298" name="Freeform 9">
            <a:extLst>
              <a:ext uri="{FF2B5EF4-FFF2-40B4-BE49-F238E27FC236}">
                <a16:creationId xmlns:a16="http://schemas.microsoft.com/office/drawing/2014/main" id="{9A45804C-F0A7-4614-8009-9FFC54D9A32E}"/>
              </a:ext>
            </a:extLst>
          </p:cNvPr>
          <p:cNvSpPr>
            <a:spLocks/>
          </p:cNvSpPr>
          <p:nvPr/>
        </p:nvSpPr>
        <p:spPr bwMode="auto">
          <a:xfrm>
            <a:off x="3986213" y="4237038"/>
            <a:ext cx="685800" cy="823912"/>
          </a:xfrm>
          <a:custGeom>
            <a:avLst/>
            <a:gdLst>
              <a:gd name="T0" fmla="*/ 2147483647 w 432"/>
              <a:gd name="T1" fmla="*/ 2147483647 h 519"/>
              <a:gd name="T2" fmla="*/ 2147483647 w 432"/>
              <a:gd name="T3" fmla="*/ 2147483647 h 519"/>
              <a:gd name="T4" fmla="*/ 2147483647 w 432"/>
              <a:gd name="T5" fmla="*/ 2147483647 h 519"/>
              <a:gd name="T6" fmla="*/ 2147483647 w 432"/>
              <a:gd name="T7" fmla="*/ 2147483647 h 519"/>
              <a:gd name="T8" fmla="*/ 2147483647 w 432"/>
              <a:gd name="T9" fmla="*/ 2147483647 h 519"/>
              <a:gd name="T10" fmla="*/ 2147483647 w 432"/>
              <a:gd name="T11" fmla="*/ 2147483647 h 519"/>
              <a:gd name="T12" fmla="*/ 2147483647 w 432"/>
              <a:gd name="T13" fmla="*/ 2147483647 h 519"/>
              <a:gd name="T14" fmla="*/ 2147483647 w 432"/>
              <a:gd name="T15" fmla="*/ 2147483647 h 519"/>
              <a:gd name="T16" fmla="*/ 0 w 432"/>
              <a:gd name="T17" fmla="*/ 2147483647 h 519"/>
              <a:gd name="T18" fmla="*/ 2147483647 w 432"/>
              <a:gd name="T19" fmla="*/ 2147483647 h 519"/>
              <a:gd name="T20" fmla="*/ 2147483647 w 432"/>
              <a:gd name="T21" fmla="*/ 2147483647 h 519"/>
              <a:gd name="T22" fmla="*/ 2147483647 w 432"/>
              <a:gd name="T23" fmla="*/ 2147483647 h 519"/>
              <a:gd name="T24" fmla="*/ 2147483647 w 432"/>
              <a:gd name="T25" fmla="*/ 2147483647 h 519"/>
              <a:gd name="T26" fmla="*/ 2147483647 w 432"/>
              <a:gd name="T27" fmla="*/ 2147483647 h 519"/>
              <a:gd name="T28" fmla="*/ 2147483647 w 432"/>
              <a:gd name="T29" fmla="*/ 2147483647 h 519"/>
              <a:gd name="T30" fmla="*/ 2147483647 w 432"/>
              <a:gd name="T31" fmla="*/ 2147483647 h 519"/>
              <a:gd name="T32" fmla="*/ 2147483647 w 432"/>
              <a:gd name="T33" fmla="*/ 2147483647 h 519"/>
              <a:gd name="T34" fmla="*/ 2147483647 w 432"/>
              <a:gd name="T35" fmla="*/ 2147483647 h 519"/>
              <a:gd name="T36" fmla="*/ 2147483647 w 432"/>
              <a:gd name="T37" fmla="*/ 2147483647 h 519"/>
              <a:gd name="T38" fmla="*/ 2147483647 w 432"/>
              <a:gd name="T39" fmla="*/ 2147483647 h 519"/>
              <a:gd name="T40" fmla="*/ 2147483647 w 432"/>
              <a:gd name="T41" fmla="*/ 2147483647 h 519"/>
              <a:gd name="T42" fmla="*/ 2147483647 w 432"/>
              <a:gd name="T43" fmla="*/ 2147483647 h 519"/>
              <a:gd name="T44" fmla="*/ 2147483647 w 432"/>
              <a:gd name="T45" fmla="*/ 2147483647 h 519"/>
              <a:gd name="T46" fmla="*/ 2147483647 w 432"/>
              <a:gd name="T47" fmla="*/ 2147483647 h 519"/>
              <a:gd name="T48" fmla="*/ 2147483647 w 432"/>
              <a:gd name="T49" fmla="*/ 2147483647 h 519"/>
              <a:gd name="T50" fmla="*/ 2147483647 w 432"/>
              <a:gd name="T51" fmla="*/ 2147483647 h 519"/>
              <a:gd name="T52" fmla="*/ 2147483647 w 432"/>
              <a:gd name="T53" fmla="*/ 2147483647 h 519"/>
              <a:gd name="T54" fmla="*/ 2147483647 w 432"/>
              <a:gd name="T55" fmla="*/ 2147483647 h 519"/>
              <a:gd name="T56" fmla="*/ 2147483647 w 432"/>
              <a:gd name="T57" fmla="*/ 2147483647 h 519"/>
              <a:gd name="T58" fmla="*/ 2147483647 w 432"/>
              <a:gd name="T59" fmla="*/ 2147483647 h 519"/>
              <a:gd name="T60" fmla="*/ 2147483647 w 432"/>
              <a:gd name="T61" fmla="*/ 2147483647 h 519"/>
              <a:gd name="T62" fmla="*/ 2147483647 w 432"/>
              <a:gd name="T63" fmla="*/ 2147483647 h 519"/>
              <a:gd name="T64" fmla="*/ 2147483647 w 432"/>
              <a:gd name="T65" fmla="*/ 2147483647 h 519"/>
              <a:gd name="T66" fmla="*/ 2147483647 w 432"/>
              <a:gd name="T67" fmla="*/ 0 h 519"/>
              <a:gd name="T68" fmla="*/ 2147483647 w 432"/>
              <a:gd name="T69" fmla="*/ 2147483647 h 519"/>
              <a:gd name="T70" fmla="*/ 2147483647 w 432"/>
              <a:gd name="T71" fmla="*/ 2147483647 h 519"/>
              <a:gd name="T72" fmla="*/ 2147483647 w 432"/>
              <a:gd name="T73" fmla="*/ 2147483647 h 519"/>
              <a:gd name="T74" fmla="*/ 2147483647 w 432"/>
              <a:gd name="T75" fmla="*/ 2147483647 h 519"/>
              <a:gd name="T76" fmla="*/ 2147483647 w 432"/>
              <a:gd name="T77" fmla="*/ 2147483647 h 519"/>
              <a:gd name="T78" fmla="*/ 2147483647 w 432"/>
              <a:gd name="T79" fmla="*/ 2147483647 h 519"/>
              <a:gd name="T80" fmla="*/ 2147483647 w 432"/>
              <a:gd name="T81" fmla="*/ 2147483647 h 519"/>
              <a:gd name="T82" fmla="*/ 2147483647 w 432"/>
              <a:gd name="T83" fmla="*/ 2147483647 h 519"/>
              <a:gd name="T84" fmla="*/ 2147483647 w 432"/>
              <a:gd name="T85" fmla="*/ 2147483647 h 519"/>
              <a:gd name="T86" fmla="*/ 2147483647 w 432"/>
              <a:gd name="T87" fmla="*/ 2147483647 h 519"/>
              <a:gd name="T88" fmla="*/ 2147483647 w 432"/>
              <a:gd name="T89" fmla="*/ 2147483647 h 519"/>
              <a:gd name="T90" fmla="*/ 2147483647 w 432"/>
              <a:gd name="T91" fmla="*/ 2147483647 h 519"/>
              <a:gd name="T92" fmla="*/ 2147483647 w 432"/>
              <a:gd name="T93" fmla="*/ 2147483647 h 519"/>
              <a:gd name="T94" fmla="*/ 2147483647 w 432"/>
              <a:gd name="T95" fmla="*/ 2147483647 h 519"/>
              <a:gd name="T96" fmla="*/ 2147483647 w 432"/>
              <a:gd name="T97" fmla="*/ 2147483647 h 51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432"/>
              <a:gd name="T148" fmla="*/ 0 h 519"/>
              <a:gd name="T149" fmla="*/ 432 w 432"/>
              <a:gd name="T150" fmla="*/ 519 h 51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432" h="519">
                <a:moveTo>
                  <a:pt x="174" y="519"/>
                </a:moveTo>
                <a:lnTo>
                  <a:pt x="156" y="518"/>
                </a:lnTo>
                <a:lnTo>
                  <a:pt x="137" y="512"/>
                </a:lnTo>
                <a:lnTo>
                  <a:pt x="118" y="507"/>
                </a:lnTo>
                <a:lnTo>
                  <a:pt x="100" y="499"/>
                </a:lnTo>
                <a:lnTo>
                  <a:pt x="81" y="489"/>
                </a:lnTo>
                <a:lnTo>
                  <a:pt x="63" y="473"/>
                </a:lnTo>
                <a:lnTo>
                  <a:pt x="46" y="456"/>
                </a:lnTo>
                <a:lnTo>
                  <a:pt x="29" y="432"/>
                </a:lnTo>
                <a:lnTo>
                  <a:pt x="18" y="415"/>
                </a:lnTo>
                <a:lnTo>
                  <a:pt x="8" y="390"/>
                </a:lnTo>
                <a:lnTo>
                  <a:pt x="6" y="381"/>
                </a:lnTo>
                <a:lnTo>
                  <a:pt x="4" y="373"/>
                </a:lnTo>
                <a:lnTo>
                  <a:pt x="3" y="366"/>
                </a:lnTo>
                <a:lnTo>
                  <a:pt x="1" y="357"/>
                </a:lnTo>
                <a:lnTo>
                  <a:pt x="1" y="349"/>
                </a:lnTo>
                <a:lnTo>
                  <a:pt x="0" y="342"/>
                </a:lnTo>
                <a:lnTo>
                  <a:pt x="0" y="334"/>
                </a:lnTo>
                <a:lnTo>
                  <a:pt x="0" y="325"/>
                </a:lnTo>
                <a:lnTo>
                  <a:pt x="6" y="315"/>
                </a:lnTo>
                <a:lnTo>
                  <a:pt x="31" y="254"/>
                </a:lnTo>
                <a:lnTo>
                  <a:pt x="70" y="179"/>
                </a:lnTo>
                <a:lnTo>
                  <a:pt x="102" y="162"/>
                </a:lnTo>
                <a:lnTo>
                  <a:pt x="118" y="158"/>
                </a:lnTo>
                <a:lnTo>
                  <a:pt x="67" y="233"/>
                </a:lnTo>
                <a:lnTo>
                  <a:pt x="58" y="284"/>
                </a:lnTo>
                <a:lnTo>
                  <a:pt x="65" y="328"/>
                </a:lnTo>
                <a:lnTo>
                  <a:pt x="70" y="340"/>
                </a:lnTo>
                <a:lnTo>
                  <a:pt x="79" y="349"/>
                </a:lnTo>
                <a:lnTo>
                  <a:pt x="86" y="357"/>
                </a:lnTo>
                <a:lnTo>
                  <a:pt x="93" y="366"/>
                </a:lnTo>
                <a:lnTo>
                  <a:pt x="100" y="373"/>
                </a:lnTo>
                <a:lnTo>
                  <a:pt x="107" y="378"/>
                </a:lnTo>
                <a:lnTo>
                  <a:pt x="114" y="385"/>
                </a:lnTo>
                <a:lnTo>
                  <a:pt x="121" y="390"/>
                </a:lnTo>
                <a:lnTo>
                  <a:pt x="128" y="393"/>
                </a:lnTo>
                <a:lnTo>
                  <a:pt x="135" y="398"/>
                </a:lnTo>
                <a:lnTo>
                  <a:pt x="146" y="405"/>
                </a:lnTo>
                <a:lnTo>
                  <a:pt x="156" y="410"/>
                </a:lnTo>
                <a:lnTo>
                  <a:pt x="167" y="414"/>
                </a:lnTo>
                <a:lnTo>
                  <a:pt x="177" y="415"/>
                </a:lnTo>
                <a:lnTo>
                  <a:pt x="186" y="417"/>
                </a:lnTo>
                <a:lnTo>
                  <a:pt x="198" y="417"/>
                </a:lnTo>
                <a:lnTo>
                  <a:pt x="207" y="419"/>
                </a:lnTo>
                <a:lnTo>
                  <a:pt x="219" y="420"/>
                </a:lnTo>
                <a:lnTo>
                  <a:pt x="243" y="417"/>
                </a:lnTo>
                <a:lnTo>
                  <a:pt x="262" y="410"/>
                </a:lnTo>
                <a:lnTo>
                  <a:pt x="278" y="400"/>
                </a:lnTo>
                <a:lnTo>
                  <a:pt x="286" y="371"/>
                </a:lnTo>
                <a:lnTo>
                  <a:pt x="279" y="339"/>
                </a:lnTo>
                <a:lnTo>
                  <a:pt x="276" y="320"/>
                </a:lnTo>
                <a:lnTo>
                  <a:pt x="248" y="265"/>
                </a:lnTo>
                <a:lnTo>
                  <a:pt x="247" y="265"/>
                </a:lnTo>
                <a:lnTo>
                  <a:pt x="255" y="179"/>
                </a:lnTo>
                <a:lnTo>
                  <a:pt x="275" y="179"/>
                </a:lnTo>
                <a:lnTo>
                  <a:pt x="275" y="190"/>
                </a:lnTo>
                <a:lnTo>
                  <a:pt x="293" y="204"/>
                </a:lnTo>
                <a:lnTo>
                  <a:pt x="338" y="208"/>
                </a:lnTo>
                <a:lnTo>
                  <a:pt x="348" y="208"/>
                </a:lnTo>
                <a:lnTo>
                  <a:pt x="356" y="204"/>
                </a:lnTo>
                <a:lnTo>
                  <a:pt x="377" y="187"/>
                </a:lnTo>
                <a:lnTo>
                  <a:pt x="384" y="144"/>
                </a:lnTo>
                <a:lnTo>
                  <a:pt x="387" y="73"/>
                </a:lnTo>
                <a:lnTo>
                  <a:pt x="383" y="0"/>
                </a:lnTo>
                <a:lnTo>
                  <a:pt x="429" y="0"/>
                </a:lnTo>
                <a:lnTo>
                  <a:pt x="428" y="39"/>
                </a:lnTo>
                <a:lnTo>
                  <a:pt x="429" y="41"/>
                </a:lnTo>
                <a:lnTo>
                  <a:pt x="429" y="42"/>
                </a:lnTo>
                <a:lnTo>
                  <a:pt x="432" y="63"/>
                </a:lnTo>
                <a:lnTo>
                  <a:pt x="429" y="93"/>
                </a:lnTo>
                <a:lnTo>
                  <a:pt x="428" y="126"/>
                </a:lnTo>
                <a:lnTo>
                  <a:pt x="423" y="160"/>
                </a:lnTo>
                <a:lnTo>
                  <a:pt x="418" y="194"/>
                </a:lnTo>
                <a:lnTo>
                  <a:pt x="408" y="226"/>
                </a:lnTo>
                <a:lnTo>
                  <a:pt x="394" y="257"/>
                </a:lnTo>
                <a:lnTo>
                  <a:pt x="374" y="284"/>
                </a:lnTo>
                <a:lnTo>
                  <a:pt x="348" y="306"/>
                </a:lnTo>
                <a:lnTo>
                  <a:pt x="338" y="311"/>
                </a:lnTo>
                <a:lnTo>
                  <a:pt x="336" y="313"/>
                </a:lnTo>
                <a:lnTo>
                  <a:pt x="335" y="313"/>
                </a:lnTo>
                <a:lnTo>
                  <a:pt x="325" y="376"/>
                </a:lnTo>
                <a:lnTo>
                  <a:pt x="304" y="444"/>
                </a:lnTo>
                <a:lnTo>
                  <a:pt x="299" y="414"/>
                </a:lnTo>
                <a:lnTo>
                  <a:pt x="271" y="451"/>
                </a:lnTo>
                <a:lnTo>
                  <a:pt x="269" y="466"/>
                </a:lnTo>
                <a:lnTo>
                  <a:pt x="271" y="495"/>
                </a:lnTo>
                <a:lnTo>
                  <a:pt x="254" y="504"/>
                </a:lnTo>
                <a:lnTo>
                  <a:pt x="245" y="507"/>
                </a:lnTo>
                <a:lnTo>
                  <a:pt x="196" y="519"/>
                </a:lnTo>
                <a:lnTo>
                  <a:pt x="184" y="519"/>
                </a:lnTo>
                <a:lnTo>
                  <a:pt x="177" y="516"/>
                </a:lnTo>
                <a:lnTo>
                  <a:pt x="174" y="519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299" name="Freeform 10">
            <a:extLst>
              <a:ext uri="{FF2B5EF4-FFF2-40B4-BE49-F238E27FC236}">
                <a16:creationId xmlns:a16="http://schemas.microsoft.com/office/drawing/2014/main" id="{6FC32C2A-7563-445C-9E10-100B82962BB7}"/>
              </a:ext>
            </a:extLst>
          </p:cNvPr>
          <p:cNvSpPr>
            <a:spLocks/>
          </p:cNvSpPr>
          <p:nvPr/>
        </p:nvSpPr>
        <p:spPr bwMode="auto">
          <a:xfrm>
            <a:off x="4597400" y="3790950"/>
            <a:ext cx="373063" cy="1095375"/>
          </a:xfrm>
          <a:custGeom>
            <a:avLst/>
            <a:gdLst>
              <a:gd name="T0" fmla="*/ 2147483647 w 235"/>
              <a:gd name="T1" fmla="*/ 2147483647 h 690"/>
              <a:gd name="T2" fmla="*/ 2147483647 w 235"/>
              <a:gd name="T3" fmla="*/ 2147483647 h 690"/>
              <a:gd name="T4" fmla="*/ 2147483647 w 235"/>
              <a:gd name="T5" fmla="*/ 2147483647 h 690"/>
              <a:gd name="T6" fmla="*/ 2147483647 w 235"/>
              <a:gd name="T7" fmla="*/ 2147483647 h 690"/>
              <a:gd name="T8" fmla="*/ 2147483647 w 235"/>
              <a:gd name="T9" fmla="*/ 2147483647 h 690"/>
              <a:gd name="T10" fmla="*/ 2147483647 w 235"/>
              <a:gd name="T11" fmla="*/ 2147483647 h 690"/>
              <a:gd name="T12" fmla="*/ 2147483647 w 235"/>
              <a:gd name="T13" fmla="*/ 2147483647 h 690"/>
              <a:gd name="T14" fmla="*/ 2147483647 w 235"/>
              <a:gd name="T15" fmla="*/ 2147483647 h 690"/>
              <a:gd name="T16" fmla="*/ 2147483647 w 235"/>
              <a:gd name="T17" fmla="*/ 2147483647 h 690"/>
              <a:gd name="T18" fmla="*/ 2147483647 w 235"/>
              <a:gd name="T19" fmla="*/ 2147483647 h 690"/>
              <a:gd name="T20" fmla="*/ 2147483647 w 235"/>
              <a:gd name="T21" fmla="*/ 2147483647 h 690"/>
              <a:gd name="T22" fmla="*/ 2147483647 w 235"/>
              <a:gd name="T23" fmla="*/ 2147483647 h 690"/>
              <a:gd name="T24" fmla="*/ 2147483647 w 235"/>
              <a:gd name="T25" fmla="*/ 2147483647 h 690"/>
              <a:gd name="T26" fmla="*/ 2147483647 w 235"/>
              <a:gd name="T27" fmla="*/ 2147483647 h 690"/>
              <a:gd name="T28" fmla="*/ 2147483647 w 235"/>
              <a:gd name="T29" fmla="*/ 2147483647 h 690"/>
              <a:gd name="T30" fmla="*/ 2147483647 w 235"/>
              <a:gd name="T31" fmla="*/ 2147483647 h 690"/>
              <a:gd name="T32" fmla="*/ 2147483647 w 235"/>
              <a:gd name="T33" fmla="*/ 2147483647 h 690"/>
              <a:gd name="T34" fmla="*/ 2147483647 w 235"/>
              <a:gd name="T35" fmla="*/ 2147483647 h 690"/>
              <a:gd name="T36" fmla="*/ 2147483647 w 235"/>
              <a:gd name="T37" fmla="*/ 2147483647 h 690"/>
              <a:gd name="T38" fmla="*/ 2147483647 w 235"/>
              <a:gd name="T39" fmla="*/ 2147483647 h 690"/>
              <a:gd name="T40" fmla="*/ 2147483647 w 235"/>
              <a:gd name="T41" fmla="*/ 2147483647 h 690"/>
              <a:gd name="T42" fmla="*/ 2147483647 w 235"/>
              <a:gd name="T43" fmla="*/ 2147483647 h 690"/>
              <a:gd name="T44" fmla="*/ 0 w 235"/>
              <a:gd name="T45" fmla="*/ 2147483647 h 690"/>
              <a:gd name="T46" fmla="*/ 0 w 235"/>
              <a:gd name="T47" fmla="*/ 2147483647 h 690"/>
              <a:gd name="T48" fmla="*/ 0 w 235"/>
              <a:gd name="T49" fmla="*/ 2147483647 h 690"/>
              <a:gd name="T50" fmla="*/ 0 w 235"/>
              <a:gd name="T51" fmla="*/ 2147483647 h 690"/>
              <a:gd name="T52" fmla="*/ 0 w 235"/>
              <a:gd name="T53" fmla="*/ 0 h 690"/>
              <a:gd name="T54" fmla="*/ 2147483647 w 235"/>
              <a:gd name="T55" fmla="*/ 2147483647 h 690"/>
              <a:gd name="T56" fmla="*/ 2147483647 w 235"/>
              <a:gd name="T57" fmla="*/ 2147483647 h 690"/>
              <a:gd name="T58" fmla="*/ 2147483647 w 235"/>
              <a:gd name="T59" fmla="*/ 2147483647 h 690"/>
              <a:gd name="T60" fmla="*/ 2147483647 w 235"/>
              <a:gd name="T61" fmla="*/ 2147483647 h 690"/>
              <a:gd name="T62" fmla="*/ 2147483647 w 235"/>
              <a:gd name="T63" fmla="*/ 2147483647 h 690"/>
              <a:gd name="T64" fmla="*/ 2147483647 w 235"/>
              <a:gd name="T65" fmla="*/ 2147483647 h 690"/>
              <a:gd name="T66" fmla="*/ 2147483647 w 235"/>
              <a:gd name="T67" fmla="*/ 2147483647 h 690"/>
              <a:gd name="T68" fmla="*/ 2147483647 w 235"/>
              <a:gd name="T69" fmla="*/ 2147483647 h 690"/>
              <a:gd name="T70" fmla="*/ 2147483647 w 235"/>
              <a:gd name="T71" fmla="*/ 2147483647 h 690"/>
              <a:gd name="T72" fmla="*/ 2147483647 w 235"/>
              <a:gd name="T73" fmla="*/ 2147483647 h 690"/>
              <a:gd name="T74" fmla="*/ 2147483647 w 235"/>
              <a:gd name="T75" fmla="*/ 2147483647 h 690"/>
              <a:gd name="T76" fmla="*/ 2147483647 w 235"/>
              <a:gd name="T77" fmla="*/ 2147483647 h 690"/>
              <a:gd name="T78" fmla="*/ 2147483647 w 235"/>
              <a:gd name="T79" fmla="*/ 2147483647 h 690"/>
              <a:gd name="T80" fmla="*/ 2147483647 w 235"/>
              <a:gd name="T81" fmla="*/ 2147483647 h 690"/>
              <a:gd name="T82" fmla="*/ 2147483647 w 235"/>
              <a:gd name="T83" fmla="*/ 2147483647 h 690"/>
              <a:gd name="T84" fmla="*/ 2147483647 w 235"/>
              <a:gd name="T85" fmla="*/ 2147483647 h 690"/>
              <a:gd name="T86" fmla="*/ 2147483647 w 235"/>
              <a:gd name="T87" fmla="*/ 2147483647 h 690"/>
              <a:gd name="T88" fmla="*/ 2147483647 w 235"/>
              <a:gd name="T89" fmla="*/ 2147483647 h 690"/>
              <a:gd name="T90" fmla="*/ 2147483647 w 235"/>
              <a:gd name="T91" fmla="*/ 2147483647 h 690"/>
              <a:gd name="T92" fmla="*/ 2147483647 w 235"/>
              <a:gd name="T93" fmla="*/ 2147483647 h 690"/>
              <a:gd name="T94" fmla="*/ 2147483647 w 235"/>
              <a:gd name="T95" fmla="*/ 2147483647 h 690"/>
              <a:gd name="T96" fmla="*/ 2147483647 w 235"/>
              <a:gd name="T97" fmla="*/ 2147483647 h 690"/>
              <a:gd name="T98" fmla="*/ 2147483647 w 235"/>
              <a:gd name="T99" fmla="*/ 2147483647 h 690"/>
              <a:gd name="T100" fmla="*/ 2147483647 w 235"/>
              <a:gd name="T101" fmla="*/ 2147483647 h 690"/>
              <a:gd name="T102" fmla="*/ 2147483647 w 235"/>
              <a:gd name="T103" fmla="*/ 2147483647 h 690"/>
              <a:gd name="T104" fmla="*/ 2147483647 w 235"/>
              <a:gd name="T105" fmla="*/ 2147483647 h 690"/>
              <a:gd name="T106" fmla="*/ 2147483647 w 235"/>
              <a:gd name="T107" fmla="*/ 2147483647 h 690"/>
              <a:gd name="T108" fmla="*/ 2147483647 w 235"/>
              <a:gd name="T109" fmla="*/ 2147483647 h 690"/>
              <a:gd name="T110" fmla="*/ 2147483647 w 235"/>
              <a:gd name="T111" fmla="*/ 2147483647 h 690"/>
              <a:gd name="T112" fmla="*/ 2147483647 w 235"/>
              <a:gd name="T113" fmla="*/ 2147483647 h 690"/>
              <a:gd name="T114" fmla="*/ 2147483647 w 235"/>
              <a:gd name="T115" fmla="*/ 2147483647 h 690"/>
              <a:gd name="T116" fmla="*/ 2147483647 w 235"/>
              <a:gd name="T117" fmla="*/ 2147483647 h 690"/>
              <a:gd name="T118" fmla="*/ 2147483647 w 235"/>
              <a:gd name="T119" fmla="*/ 2147483647 h 690"/>
              <a:gd name="T120" fmla="*/ 2147483647 w 235"/>
              <a:gd name="T121" fmla="*/ 2147483647 h 690"/>
              <a:gd name="T122" fmla="*/ 2147483647 w 235"/>
              <a:gd name="T123" fmla="*/ 2147483647 h 690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235"/>
              <a:gd name="T187" fmla="*/ 0 h 690"/>
              <a:gd name="T188" fmla="*/ 235 w 235"/>
              <a:gd name="T189" fmla="*/ 690 h 690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235" h="690">
                <a:moveTo>
                  <a:pt x="184" y="690"/>
                </a:moveTo>
                <a:lnTo>
                  <a:pt x="181" y="676"/>
                </a:lnTo>
                <a:lnTo>
                  <a:pt x="177" y="601"/>
                </a:lnTo>
                <a:lnTo>
                  <a:pt x="178" y="587"/>
                </a:lnTo>
                <a:lnTo>
                  <a:pt x="184" y="429"/>
                </a:lnTo>
                <a:lnTo>
                  <a:pt x="183" y="327"/>
                </a:lnTo>
                <a:lnTo>
                  <a:pt x="185" y="303"/>
                </a:lnTo>
                <a:lnTo>
                  <a:pt x="181" y="296"/>
                </a:lnTo>
                <a:lnTo>
                  <a:pt x="107" y="282"/>
                </a:lnTo>
                <a:lnTo>
                  <a:pt x="68" y="281"/>
                </a:lnTo>
                <a:lnTo>
                  <a:pt x="48" y="276"/>
                </a:lnTo>
                <a:lnTo>
                  <a:pt x="50" y="190"/>
                </a:lnTo>
                <a:lnTo>
                  <a:pt x="90" y="195"/>
                </a:lnTo>
                <a:lnTo>
                  <a:pt x="89" y="184"/>
                </a:lnTo>
                <a:lnTo>
                  <a:pt x="44" y="161"/>
                </a:lnTo>
                <a:lnTo>
                  <a:pt x="44" y="163"/>
                </a:lnTo>
                <a:lnTo>
                  <a:pt x="48" y="182"/>
                </a:lnTo>
                <a:lnTo>
                  <a:pt x="2" y="180"/>
                </a:lnTo>
                <a:lnTo>
                  <a:pt x="2" y="126"/>
                </a:lnTo>
                <a:lnTo>
                  <a:pt x="0" y="124"/>
                </a:lnTo>
                <a:lnTo>
                  <a:pt x="0" y="122"/>
                </a:lnTo>
                <a:lnTo>
                  <a:pt x="0" y="0"/>
                </a:lnTo>
                <a:lnTo>
                  <a:pt x="57" y="34"/>
                </a:lnTo>
                <a:lnTo>
                  <a:pt x="73" y="49"/>
                </a:lnTo>
                <a:lnTo>
                  <a:pt x="89" y="64"/>
                </a:lnTo>
                <a:lnTo>
                  <a:pt x="106" y="78"/>
                </a:lnTo>
                <a:lnTo>
                  <a:pt x="121" y="92"/>
                </a:lnTo>
                <a:lnTo>
                  <a:pt x="136" y="105"/>
                </a:lnTo>
                <a:lnTo>
                  <a:pt x="152" y="117"/>
                </a:lnTo>
                <a:lnTo>
                  <a:pt x="167" y="129"/>
                </a:lnTo>
                <a:lnTo>
                  <a:pt x="183" y="141"/>
                </a:lnTo>
                <a:lnTo>
                  <a:pt x="233" y="165"/>
                </a:lnTo>
                <a:lnTo>
                  <a:pt x="233" y="184"/>
                </a:lnTo>
                <a:lnTo>
                  <a:pt x="233" y="202"/>
                </a:lnTo>
                <a:lnTo>
                  <a:pt x="233" y="221"/>
                </a:lnTo>
                <a:lnTo>
                  <a:pt x="233" y="240"/>
                </a:lnTo>
                <a:lnTo>
                  <a:pt x="235" y="259"/>
                </a:lnTo>
                <a:lnTo>
                  <a:pt x="235" y="277"/>
                </a:lnTo>
                <a:lnTo>
                  <a:pt x="235" y="296"/>
                </a:lnTo>
                <a:lnTo>
                  <a:pt x="235" y="313"/>
                </a:lnTo>
                <a:lnTo>
                  <a:pt x="235" y="332"/>
                </a:lnTo>
                <a:lnTo>
                  <a:pt x="233" y="351"/>
                </a:lnTo>
                <a:lnTo>
                  <a:pt x="233" y="369"/>
                </a:lnTo>
                <a:lnTo>
                  <a:pt x="232" y="388"/>
                </a:lnTo>
                <a:lnTo>
                  <a:pt x="230" y="405"/>
                </a:lnTo>
                <a:lnTo>
                  <a:pt x="229" y="424"/>
                </a:lnTo>
                <a:lnTo>
                  <a:pt x="228" y="443"/>
                </a:lnTo>
                <a:lnTo>
                  <a:pt x="225" y="461"/>
                </a:lnTo>
                <a:lnTo>
                  <a:pt x="223" y="526"/>
                </a:lnTo>
                <a:lnTo>
                  <a:pt x="225" y="569"/>
                </a:lnTo>
                <a:lnTo>
                  <a:pt x="199" y="681"/>
                </a:lnTo>
                <a:lnTo>
                  <a:pt x="198" y="683"/>
                </a:lnTo>
                <a:lnTo>
                  <a:pt x="187" y="690"/>
                </a:lnTo>
                <a:lnTo>
                  <a:pt x="184" y="690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00" name="Freeform 11">
            <a:extLst>
              <a:ext uri="{FF2B5EF4-FFF2-40B4-BE49-F238E27FC236}">
                <a16:creationId xmlns:a16="http://schemas.microsoft.com/office/drawing/2014/main" id="{76A802A3-6743-403D-933C-3BAB88E1BEA2}"/>
              </a:ext>
            </a:extLst>
          </p:cNvPr>
          <p:cNvSpPr>
            <a:spLocks/>
          </p:cNvSpPr>
          <p:nvPr/>
        </p:nvSpPr>
        <p:spPr bwMode="auto">
          <a:xfrm>
            <a:off x="2057400" y="2028825"/>
            <a:ext cx="2592388" cy="2830513"/>
          </a:xfrm>
          <a:custGeom>
            <a:avLst/>
            <a:gdLst>
              <a:gd name="T0" fmla="*/ 2147483647 w 1633"/>
              <a:gd name="T1" fmla="*/ 2147483647 h 1783"/>
              <a:gd name="T2" fmla="*/ 2147483647 w 1633"/>
              <a:gd name="T3" fmla="*/ 2147483647 h 1783"/>
              <a:gd name="T4" fmla="*/ 2147483647 w 1633"/>
              <a:gd name="T5" fmla="*/ 2147483647 h 1783"/>
              <a:gd name="T6" fmla="*/ 2147483647 w 1633"/>
              <a:gd name="T7" fmla="*/ 2147483647 h 1783"/>
              <a:gd name="T8" fmla="*/ 2147483647 w 1633"/>
              <a:gd name="T9" fmla="*/ 2147483647 h 1783"/>
              <a:gd name="T10" fmla="*/ 2147483647 w 1633"/>
              <a:gd name="T11" fmla="*/ 2147483647 h 1783"/>
              <a:gd name="T12" fmla="*/ 2147483647 w 1633"/>
              <a:gd name="T13" fmla="*/ 2147483647 h 1783"/>
              <a:gd name="T14" fmla="*/ 2147483647 w 1633"/>
              <a:gd name="T15" fmla="*/ 2147483647 h 1783"/>
              <a:gd name="T16" fmla="*/ 2147483647 w 1633"/>
              <a:gd name="T17" fmla="*/ 2147483647 h 1783"/>
              <a:gd name="T18" fmla="*/ 2147483647 w 1633"/>
              <a:gd name="T19" fmla="*/ 2147483647 h 1783"/>
              <a:gd name="T20" fmla="*/ 2147483647 w 1633"/>
              <a:gd name="T21" fmla="*/ 2147483647 h 1783"/>
              <a:gd name="T22" fmla="*/ 2147483647 w 1633"/>
              <a:gd name="T23" fmla="*/ 2147483647 h 1783"/>
              <a:gd name="T24" fmla="*/ 2147483647 w 1633"/>
              <a:gd name="T25" fmla="*/ 2147483647 h 1783"/>
              <a:gd name="T26" fmla="*/ 2147483647 w 1633"/>
              <a:gd name="T27" fmla="*/ 2147483647 h 1783"/>
              <a:gd name="T28" fmla="*/ 2147483647 w 1633"/>
              <a:gd name="T29" fmla="*/ 2147483647 h 1783"/>
              <a:gd name="T30" fmla="*/ 0 w 1633"/>
              <a:gd name="T31" fmla="*/ 2147483647 h 1783"/>
              <a:gd name="T32" fmla="*/ 2147483647 w 1633"/>
              <a:gd name="T33" fmla="*/ 2147483647 h 1783"/>
              <a:gd name="T34" fmla="*/ 2147483647 w 1633"/>
              <a:gd name="T35" fmla="*/ 2147483647 h 1783"/>
              <a:gd name="T36" fmla="*/ 2147483647 w 1633"/>
              <a:gd name="T37" fmla="*/ 2147483647 h 1783"/>
              <a:gd name="T38" fmla="*/ 2147483647 w 1633"/>
              <a:gd name="T39" fmla="*/ 2147483647 h 1783"/>
              <a:gd name="T40" fmla="*/ 2147483647 w 1633"/>
              <a:gd name="T41" fmla="*/ 2147483647 h 1783"/>
              <a:gd name="T42" fmla="*/ 2147483647 w 1633"/>
              <a:gd name="T43" fmla="*/ 2147483647 h 1783"/>
              <a:gd name="T44" fmla="*/ 2147483647 w 1633"/>
              <a:gd name="T45" fmla="*/ 2147483647 h 1783"/>
              <a:gd name="T46" fmla="*/ 2147483647 w 1633"/>
              <a:gd name="T47" fmla="*/ 2147483647 h 1783"/>
              <a:gd name="T48" fmla="*/ 2147483647 w 1633"/>
              <a:gd name="T49" fmla="*/ 2147483647 h 1783"/>
              <a:gd name="T50" fmla="*/ 2147483647 w 1633"/>
              <a:gd name="T51" fmla="*/ 2147483647 h 1783"/>
              <a:gd name="T52" fmla="*/ 2147483647 w 1633"/>
              <a:gd name="T53" fmla="*/ 2147483647 h 1783"/>
              <a:gd name="T54" fmla="*/ 2147483647 w 1633"/>
              <a:gd name="T55" fmla="*/ 2147483647 h 1783"/>
              <a:gd name="T56" fmla="*/ 2147483647 w 1633"/>
              <a:gd name="T57" fmla="*/ 2147483647 h 1783"/>
              <a:gd name="T58" fmla="*/ 2147483647 w 1633"/>
              <a:gd name="T59" fmla="*/ 2147483647 h 1783"/>
              <a:gd name="T60" fmla="*/ 2147483647 w 1633"/>
              <a:gd name="T61" fmla="*/ 2147483647 h 1783"/>
              <a:gd name="T62" fmla="*/ 2147483647 w 1633"/>
              <a:gd name="T63" fmla="*/ 2147483647 h 1783"/>
              <a:gd name="T64" fmla="*/ 2147483647 w 1633"/>
              <a:gd name="T65" fmla="*/ 2147483647 h 1783"/>
              <a:gd name="T66" fmla="*/ 2147483647 w 1633"/>
              <a:gd name="T67" fmla="*/ 2147483647 h 1783"/>
              <a:gd name="T68" fmla="*/ 2147483647 w 1633"/>
              <a:gd name="T69" fmla="*/ 2147483647 h 1783"/>
              <a:gd name="T70" fmla="*/ 2147483647 w 1633"/>
              <a:gd name="T71" fmla="*/ 2147483647 h 1783"/>
              <a:gd name="T72" fmla="*/ 2147483647 w 1633"/>
              <a:gd name="T73" fmla="*/ 2147483647 h 1783"/>
              <a:gd name="T74" fmla="*/ 2147483647 w 1633"/>
              <a:gd name="T75" fmla="*/ 2147483647 h 1783"/>
              <a:gd name="T76" fmla="*/ 2147483647 w 1633"/>
              <a:gd name="T77" fmla="*/ 2147483647 h 1783"/>
              <a:gd name="T78" fmla="*/ 2147483647 w 1633"/>
              <a:gd name="T79" fmla="*/ 2147483647 h 1783"/>
              <a:gd name="T80" fmla="*/ 2147483647 w 1633"/>
              <a:gd name="T81" fmla="*/ 2147483647 h 1783"/>
              <a:gd name="T82" fmla="*/ 2147483647 w 1633"/>
              <a:gd name="T83" fmla="*/ 2147483647 h 1783"/>
              <a:gd name="T84" fmla="*/ 2147483647 w 1633"/>
              <a:gd name="T85" fmla="*/ 2147483647 h 1783"/>
              <a:gd name="T86" fmla="*/ 2147483647 w 1633"/>
              <a:gd name="T87" fmla="*/ 2147483647 h 1783"/>
              <a:gd name="T88" fmla="*/ 2147483647 w 1633"/>
              <a:gd name="T89" fmla="*/ 2147483647 h 1783"/>
              <a:gd name="T90" fmla="*/ 2147483647 w 1633"/>
              <a:gd name="T91" fmla="*/ 2147483647 h 1783"/>
              <a:gd name="T92" fmla="*/ 2147483647 w 1633"/>
              <a:gd name="T93" fmla="*/ 2147483647 h 1783"/>
              <a:gd name="T94" fmla="*/ 2147483647 w 1633"/>
              <a:gd name="T95" fmla="*/ 2147483647 h 1783"/>
              <a:gd name="T96" fmla="*/ 2147483647 w 1633"/>
              <a:gd name="T97" fmla="*/ 2147483647 h 1783"/>
              <a:gd name="T98" fmla="*/ 2147483647 w 1633"/>
              <a:gd name="T99" fmla="*/ 2147483647 h 1783"/>
              <a:gd name="T100" fmla="*/ 2147483647 w 1633"/>
              <a:gd name="T101" fmla="*/ 2147483647 h 1783"/>
              <a:gd name="T102" fmla="*/ 2147483647 w 1633"/>
              <a:gd name="T103" fmla="*/ 2147483647 h 1783"/>
              <a:gd name="T104" fmla="*/ 2147483647 w 1633"/>
              <a:gd name="T105" fmla="*/ 2147483647 h 1783"/>
              <a:gd name="T106" fmla="*/ 2147483647 w 1633"/>
              <a:gd name="T107" fmla="*/ 2147483647 h 1783"/>
              <a:gd name="T108" fmla="*/ 2147483647 w 1633"/>
              <a:gd name="T109" fmla="*/ 2147483647 h 1783"/>
              <a:gd name="T110" fmla="*/ 2147483647 w 1633"/>
              <a:gd name="T111" fmla="*/ 2147483647 h 1783"/>
              <a:gd name="T112" fmla="*/ 2147483647 w 1633"/>
              <a:gd name="T113" fmla="*/ 2147483647 h 1783"/>
              <a:gd name="T114" fmla="*/ 2147483647 w 1633"/>
              <a:gd name="T115" fmla="*/ 2147483647 h 1783"/>
              <a:gd name="T116" fmla="*/ 2147483647 w 1633"/>
              <a:gd name="T117" fmla="*/ 2147483647 h 1783"/>
              <a:gd name="T118" fmla="*/ 2147483647 w 1633"/>
              <a:gd name="T119" fmla="*/ 2147483647 h 1783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633"/>
              <a:gd name="T181" fmla="*/ 0 h 1783"/>
              <a:gd name="T182" fmla="*/ 1633 w 1633"/>
              <a:gd name="T183" fmla="*/ 1783 h 1783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633" h="1783">
                <a:moveTo>
                  <a:pt x="1434" y="1783"/>
                </a:moveTo>
                <a:lnTo>
                  <a:pt x="1397" y="1777"/>
                </a:lnTo>
                <a:lnTo>
                  <a:pt x="1386" y="1769"/>
                </a:lnTo>
                <a:lnTo>
                  <a:pt x="1326" y="1737"/>
                </a:lnTo>
                <a:lnTo>
                  <a:pt x="1301" y="1694"/>
                </a:lnTo>
                <a:lnTo>
                  <a:pt x="1298" y="1682"/>
                </a:lnTo>
                <a:lnTo>
                  <a:pt x="1296" y="1670"/>
                </a:lnTo>
                <a:lnTo>
                  <a:pt x="1296" y="1660"/>
                </a:lnTo>
                <a:lnTo>
                  <a:pt x="1296" y="1648"/>
                </a:lnTo>
                <a:lnTo>
                  <a:pt x="1298" y="1638"/>
                </a:lnTo>
                <a:lnTo>
                  <a:pt x="1301" y="1627"/>
                </a:lnTo>
                <a:lnTo>
                  <a:pt x="1303" y="1617"/>
                </a:lnTo>
                <a:lnTo>
                  <a:pt x="1308" y="1607"/>
                </a:lnTo>
                <a:lnTo>
                  <a:pt x="1315" y="1592"/>
                </a:lnTo>
                <a:lnTo>
                  <a:pt x="1322" y="1576"/>
                </a:lnTo>
                <a:lnTo>
                  <a:pt x="1330" y="1564"/>
                </a:lnTo>
                <a:lnTo>
                  <a:pt x="1340" y="1551"/>
                </a:lnTo>
                <a:lnTo>
                  <a:pt x="1350" y="1541"/>
                </a:lnTo>
                <a:lnTo>
                  <a:pt x="1361" y="1530"/>
                </a:lnTo>
                <a:lnTo>
                  <a:pt x="1372" y="1520"/>
                </a:lnTo>
                <a:lnTo>
                  <a:pt x="1383" y="1513"/>
                </a:lnTo>
                <a:lnTo>
                  <a:pt x="1400" y="1491"/>
                </a:lnTo>
                <a:lnTo>
                  <a:pt x="1397" y="1474"/>
                </a:lnTo>
                <a:lnTo>
                  <a:pt x="1393" y="1469"/>
                </a:lnTo>
                <a:lnTo>
                  <a:pt x="1389" y="1440"/>
                </a:lnTo>
                <a:lnTo>
                  <a:pt x="1386" y="1423"/>
                </a:lnTo>
                <a:lnTo>
                  <a:pt x="1400" y="1404"/>
                </a:lnTo>
                <a:lnTo>
                  <a:pt x="1404" y="1396"/>
                </a:lnTo>
                <a:lnTo>
                  <a:pt x="1438" y="1406"/>
                </a:lnTo>
                <a:lnTo>
                  <a:pt x="1451" y="1433"/>
                </a:lnTo>
                <a:lnTo>
                  <a:pt x="1474" y="1457"/>
                </a:lnTo>
                <a:lnTo>
                  <a:pt x="1484" y="1467"/>
                </a:lnTo>
                <a:lnTo>
                  <a:pt x="1494" y="1472"/>
                </a:lnTo>
                <a:lnTo>
                  <a:pt x="1504" y="1476"/>
                </a:lnTo>
                <a:lnTo>
                  <a:pt x="1514" y="1478"/>
                </a:lnTo>
                <a:lnTo>
                  <a:pt x="1515" y="1476"/>
                </a:lnTo>
                <a:lnTo>
                  <a:pt x="1516" y="1474"/>
                </a:lnTo>
                <a:lnTo>
                  <a:pt x="1480" y="1423"/>
                </a:lnTo>
                <a:lnTo>
                  <a:pt x="1456" y="1404"/>
                </a:lnTo>
                <a:lnTo>
                  <a:pt x="1436" y="1396"/>
                </a:lnTo>
                <a:lnTo>
                  <a:pt x="1403" y="1392"/>
                </a:lnTo>
                <a:lnTo>
                  <a:pt x="1375" y="1423"/>
                </a:lnTo>
                <a:lnTo>
                  <a:pt x="1352" y="1464"/>
                </a:lnTo>
                <a:lnTo>
                  <a:pt x="1350" y="1472"/>
                </a:lnTo>
                <a:lnTo>
                  <a:pt x="1345" y="1479"/>
                </a:lnTo>
                <a:lnTo>
                  <a:pt x="1337" y="1486"/>
                </a:lnTo>
                <a:lnTo>
                  <a:pt x="1329" y="1491"/>
                </a:lnTo>
                <a:lnTo>
                  <a:pt x="1315" y="1508"/>
                </a:lnTo>
                <a:lnTo>
                  <a:pt x="1250" y="1524"/>
                </a:lnTo>
                <a:lnTo>
                  <a:pt x="1221" y="1581"/>
                </a:lnTo>
                <a:lnTo>
                  <a:pt x="1215" y="1599"/>
                </a:lnTo>
                <a:lnTo>
                  <a:pt x="1208" y="1614"/>
                </a:lnTo>
                <a:lnTo>
                  <a:pt x="1200" y="1627"/>
                </a:lnTo>
                <a:lnTo>
                  <a:pt x="1190" y="1643"/>
                </a:lnTo>
                <a:lnTo>
                  <a:pt x="1180" y="1656"/>
                </a:lnTo>
                <a:lnTo>
                  <a:pt x="1169" y="1668"/>
                </a:lnTo>
                <a:lnTo>
                  <a:pt x="1156" y="1682"/>
                </a:lnTo>
                <a:lnTo>
                  <a:pt x="1144" y="1694"/>
                </a:lnTo>
                <a:lnTo>
                  <a:pt x="1135" y="1699"/>
                </a:lnTo>
                <a:lnTo>
                  <a:pt x="1096" y="1726"/>
                </a:lnTo>
                <a:lnTo>
                  <a:pt x="1075" y="1730"/>
                </a:lnTo>
                <a:lnTo>
                  <a:pt x="1057" y="1735"/>
                </a:lnTo>
                <a:lnTo>
                  <a:pt x="1040" y="1740"/>
                </a:lnTo>
                <a:lnTo>
                  <a:pt x="1022" y="1745"/>
                </a:lnTo>
                <a:lnTo>
                  <a:pt x="1005" y="1747"/>
                </a:lnTo>
                <a:lnTo>
                  <a:pt x="988" y="1750"/>
                </a:lnTo>
                <a:lnTo>
                  <a:pt x="971" y="1752"/>
                </a:lnTo>
                <a:lnTo>
                  <a:pt x="954" y="1754"/>
                </a:lnTo>
                <a:lnTo>
                  <a:pt x="938" y="1755"/>
                </a:lnTo>
                <a:lnTo>
                  <a:pt x="856" y="1747"/>
                </a:lnTo>
                <a:lnTo>
                  <a:pt x="832" y="1743"/>
                </a:lnTo>
                <a:lnTo>
                  <a:pt x="807" y="1738"/>
                </a:lnTo>
                <a:lnTo>
                  <a:pt x="783" y="1733"/>
                </a:lnTo>
                <a:lnTo>
                  <a:pt x="758" y="1726"/>
                </a:lnTo>
                <a:lnTo>
                  <a:pt x="734" y="1719"/>
                </a:lnTo>
                <a:lnTo>
                  <a:pt x="711" y="1711"/>
                </a:lnTo>
                <a:lnTo>
                  <a:pt x="685" y="1702"/>
                </a:lnTo>
                <a:lnTo>
                  <a:pt x="661" y="1692"/>
                </a:lnTo>
                <a:lnTo>
                  <a:pt x="638" y="1682"/>
                </a:lnTo>
                <a:lnTo>
                  <a:pt x="612" y="1670"/>
                </a:lnTo>
                <a:lnTo>
                  <a:pt x="589" y="1658"/>
                </a:lnTo>
                <a:lnTo>
                  <a:pt x="565" y="1645"/>
                </a:lnTo>
                <a:lnTo>
                  <a:pt x="540" y="1629"/>
                </a:lnTo>
                <a:lnTo>
                  <a:pt x="516" y="1616"/>
                </a:lnTo>
                <a:lnTo>
                  <a:pt x="491" y="1599"/>
                </a:lnTo>
                <a:lnTo>
                  <a:pt x="467" y="1581"/>
                </a:lnTo>
                <a:lnTo>
                  <a:pt x="387" y="1520"/>
                </a:lnTo>
                <a:lnTo>
                  <a:pt x="390" y="1520"/>
                </a:lnTo>
                <a:lnTo>
                  <a:pt x="339" y="1481"/>
                </a:lnTo>
                <a:lnTo>
                  <a:pt x="313" y="1454"/>
                </a:lnTo>
                <a:lnTo>
                  <a:pt x="293" y="1423"/>
                </a:lnTo>
                <a:lnTo>
                  <a:pt x="256" y="1389"/>
                </a:lnTo>
                <a:lnTo>
                  <a:pt x="255" y="1389"/>
                </a:lnTo>
                <a:lnTo>
                  <a:pt x="254" y="1389"/>
                </a:lnTo>
                <a:lnTo>
                  <a:pt x="226" y="1353"/>
                </a:lnTo>
                <a:lnTo>
                  <a:pt x="178" y="1287"/>
                </a:lnTo>
                <a:lnTo>
                  <a:pt x="177" y="1287"/>
                </a:lnTo>
                <a:lnTo>
                  <a:pt x="175" y="1287"/>
                </a:lnTo>
                <a:lnTo>
                  <a:pt x="121" y="1181"/>
                </a:lnTo>
                <a:lnTo>
                  <a:pt x="121" y="1179"/>
                </a:lnTo>
                <a:lnTo>
                  <a:pt x="121" y="1178"/>
                </a:lnTo>
                <a:lnTo>
                  <a:pt x="21" y="1246"/>
                </a:lnTo>
                <a:lnTo>
                  <a:pt x="15" y="1253"/>
                </a:lnTo>
                <a:lnTo>
                  <a:pt x="0" y="1249"/>
                </a:lnTo>
                <a:lnTo>
                  <a:pt x="17" y="1212"/>
                </a:lnTo>
                <a:lnTo>
                  <a:pt x="98" y="1135"/>
                </a:lnTo>
                <a:lnTo>
                  <a:pt x="85" y="1087"/>
                </a:lnTo>
                <a:lnTo>
                  <a:pt x="77" y="1064"/>
                </a:lnTo>
                <a:lnTo>
                  <a:pt x="69" y="1016"/>
                </a:lnTo>
                <a:lnTo>
                  <a:pt x="64" y="1011"/>
                </a:lnTo>
                <a:lnTo>
                  <a:pt x="62" y="987"/>
                </a:lnTo>
                <a:lnTo>
                  <a:pt x="59" y="965"/>
                </a:lnTo>
                <a:lnTo>
                  <a:pt x="56" y="941"/>
                </a:lnTo>
                <a:lnTo>
                  <a:pt x="55" y="919"/>
                </a:lnTo>
                <a:lnTo>
                  <a:pt x="53" y="895"/>
                </a:lnTo>
                <a:lnTo>
                  <a:pt x="52" y="873"/>
                </a:lnTo>
                <a:lnTo>
                  <a:pt x="52" y="851"/>
                </a:lnTo>
                <a:lnTo>
                  <a:pt x="52" y="828"/>
                </a:lnTo>
                <a:lnTo>
                  <a:pt x="53" y="801"/>
                </a:lnTo>
                <a:lnTo>
                  <a:pt x="56" y="776"/>
                </a:lnTo>
                <a:lnTo>
                  <a:pt x="59" y="750"/>
                </a:lnTo>
                <a:lnTo>
                  <a:pt x="63" y="726"/>
                </a:lnTo>
                <a:lnTo>
                  <a:pt x="67" y="701"/>
                </a:lnTo>
                <a:lnTo>
                  <a:pt x="73" y="677"/>
                </a:lnTo>
                <a:lnTo>
                  <a:pt x="80" y="651"/>
                </a:lnTo>
                <a:lnTo>
                  <a:pt x="87" y="626"/>
                </a:lnTo>
                <a:lnTo>
                  <a:pt x="142" y="508"/>
                </a:lnTo>
                <a:lnTo>
                  <a:pt x="151" y="491"/>
                </a:lnTo>
                <a:lnTo>
                  <a:pt x="163" y="472"/>
                </a:lnTo>
                <a:lnTo>
                  <a:pt x="175" y="457"/>
                </a:lnTo>
                <a:lnTo>
                  <a:pt x="189" y="440"/>
                </a:lnTo>
                <a:lnTo>
                  <a:pt x="202" y="425"/>
                </a:lnTo>
                <a:lnTo>
                  <a:pt x="217" y="409"/>
                </a:lnTo>
                <a:lnTo>
                  <a:pt x="231" y="396"/>
                </a:lnTo>
                <a:lnTo>
                  <a:pt x="245" y="382"/>
                </a:lnTo>
                <a:lnTo>
                  <a:pt x="335" y="312"/>
                </a:lnTo>
                <a:lnTo>
                  <a:pt x="455" y="241"/>
                </a:lnTo>
                <a:lnTo>
                  <a:pt x="481" y="230"/>
                </a:lnTo>
                <a:lnTo>
                  <a:pt x="491" y="229"/>
                </a:lnTo>
                <a:lnTo>
                  <a:pt x="517" y="219"/>
                </a:lnTo>
                <a:lnTo>
                  <a:pt x="545" y="208"/>
                </a:lnTo>
                <a:lnTo>
                  <a:pt x="572" y="201"/>
                </a:lnTo>
                <a:lnTo>
                  <a:pt x="600" y="195"/>
                </a:lnTo>
                <a:lnTo>
                  <a:pt x="626" y="188"/>
                </a:lnTo>
                <a:lnTo>
                  <a:pt x="654" y="183"/>
                </a:lnTo>
                <a:lnTo>
                  <a:pt x="681" y="179"/>
                </a:lnTo>
                <a:lnTo>
                  <a:pt x="708" y="174"/>
                </a:lnTo>
                <a:lnTo>
                  <a:pt x="760" y="174"/>
                </a:lnTo>
                <a:lnTo>
                  <a:pt x="800" y="178"/>
                </a:lnTo>
                <a:lnTo>
                  <a:pt x="845" y="174"/>
                </a:lnTo>
                <a:lnTo>
                  <a:pt x="873" y="176"/>
                </a:lnTo>
                <a:lnTo>
                  <a:pt x="901" y="178"/>
                </a:lnTo>
                <a:lnTo>
                  <a:pt x="929" y="179"/>
                </a:lnTo>
                <a:lnTo>
                  <a:pt x="957" y="184"/>
                </a:lnTo>
                <a:lnTo>
                  <a:pt x="985" y="188"/>
                </a:lnTo>
                <a:lnTo>
                  <a:pt x="1013" y="193"/>
                </a:lnTo>
                <a:lnTo>
                  <a:pt x="1043" y="198"/>
                </a:lnTo>
                <a:lnTo>
                  <a:pt x="1071" y="205"/>
                </a:lnTo>
                <a:lnTo>
                  <a:pt x="1099" y="212"/>
                </a:lnTo>
                <a:lnTo>
                  <a:pt x="1127" y="219"/>
                </a:lnTo>
                <a:lnTo>
                  <a:pt x="1155" y="225"/>
                </a:lnTo>
                <a:lnTo>
                  <a:pt x="1184" y="232"/>
                </a:lnTo>
                <a:lnTo>
                  <a:pt x="1212" y="241"/>
                </a:lnTo>
                <a:lnTo>
                  <a:pt x="1240" y="249"/>
                </a:lnTo>
                <a:lnTo>
                  <a:pt x="1270" y="256"/>
                </a:lnTo>
                <a:lnTo>
                  <a:pt x="1298" y="265"/>
                </a:lnTo>
                <a:lnTo>
                  <a:pt x="1305" y="258"/>
                </a:lnTo>
                <a:lnTo>
                  <a:pt x="1257" y="244"/>
                </a:lnTo>
                <a:lnTo>
                  <a:pt x="1273" y="150"/>
                </a:lnTo>
                <a:lnTo>
                  <a:pt x="1326" y="46"/>
                </a:lnTo>
                <a:lnTo>
                  <a:pt x="1358" y="0"/>
                </a:lnTo>
                <a:lnTo>
                  <a:pt x="1359" y="16"/>
                </a:lnTo>
                <a:lnTo>
                  <a:pt x="1361" y="33"/>
                </a:lnTo>
                <a:lnTo>
                  <a:pt x="1361" y="48"/>
                </a:lnTo>
                <a:lnTo>
                  <a:pt x="1361" y="63"/>
                </a:lnTo>
                <a:lnTo>
                  <a:pt x="1358" y="79"/>
                </a:lnTo>
                <a:lnTo>
                  <a:pt x="1357" y="94"/>
                </a:lnTo>
                <a:lnTo>
                  <a:pt x="1354" y="108"/>
                </a:lnTo>
                <a:lnTo>
                  <a:pt x="1350" y="123"/>
                </a:lnTo>
                <a:lnTo>
                  <a:pt x="1306" y="178"/>
                </a:lnTo>
                <a:lnTo>
                  <a:pt x="1326" y="215"/>
                </a:lnTo>
                <a:lnTo>
                  <a:pt x="1366" y="276"/>
                </a:lnTo>
                <a:lnTo>
                  <a:pt x="1369" y="293"/>
                </a:lnTo>
                <a:lnTo>
                  <a:pt x="1372" y="311"/>
                </a:lnTo>
                <a:lnTo>
                  <a:pt x="1373" y="329"/>
                </a:lnTo>
                <a:lnTo>
                  <a:pt x="1375" y="350"/>
                </a:lnTo>
                <a:lnTo>
                  <a:pt x="1375" y="370"/>
                </a:lnTo>
                <a:lnTo>
                  <a:pt x="1376" y="391"/>
                </a:lnTo>
                <a:lnTo>
                  <a:pt x="1378" y="411"/>
                </a:lnTo>
                <a:lnTo>
                  <a:pt x="1379" y="431"/>
                </a:lnTo>
                <a:lnTo>
                  <a:pt x="1333" y="389"/>
                </a:lnTo>
                <a:lnTo>
                  <a:pt x="1329" y="379"/>
                </a:lnTo>
                <a:lnTo>
                  <a:pt x="1303" y="355"/>
                </a:lnTo>
                <a:lnTo>
                  <a:pt x="1301" y="350"/>
                </a:lnTo>
                <a:lnTo>
                  <a:pt x="1298" y="348"/>
                </a:lnTo>
                <a:lnTo>
                  <a:pt x="1295" y="346"/>
                </a:lnTo>
                <a:lnTo>
                  <a:pt x="1291" y="343"/>
                </a:lnTo>
                <a:lnTo>
                  <a:pt x="1284" y="341"/>
                </a:lnTo>
                <a:lnTo>
                  <a:pt x="1275" y="334"/>
                </a:lnTo>
                <a:lnTo>
                  <a:pt x="1266" y="326"/>
                </a:lnTo>
                <a:lnTo>
                  <a:pt x="1253" y="312"/>
                </a:lnTo>
                <a:lnTo>
                  <a:pt x="1240" y="309"/>
                </a:lnTo>
                <a:lnTo>
                  <a:pt x="1229" y="305"/>
                </a:lnTo>
                <a:lnTo>
                  <a:pt x="1216" y="300"/>
                </a:lnTo>
                <a:lnTo>
                  <a:pt x="1204" y="295"/>
                </a:lnTo>
                <a:lnTo>
                  <a:pt x="1191" y="292"/>
                </a:lnTo>
                <a:lnTo>
                  <a:pt x="1179" y="288"/>
                </a:lnTo>
                <a:lnTo>
                  <a:pt x="1166" y="287"/>
                </a:lnTo>
                <a:lnTo>
                  <a:pt x="1153" y="285"/>
                </a:lnTo>
                <a:lnTo>
                  <a:pt x="1152" y="283"/>
                </a:lnTo>
                <a:lnTo>
                  <a:pt x="1152" y="282"/>
                </a:lnTo>
                <a:lnTo>
                  <a:pt x="1137" y="276"/>
                </a:lnTo>
                <a:lnTo>
                  <a:pt x="1120" y="271"/>
                </a:lnTo>
                <a:lnTo>
                  <a:pt x="1104" y="266"/>
                </a:lnTo>
                <a:lnTo>
                  <a:pt x="1089" y="261"/>
                </a:lnTo>
                <a:lnTo>
                  <a:pt x="1074" y="258"/>
                </a:lnTo>
                <a:lnTo>
                  <a:pt x="1057" y="254"/>
                </a:lnTo>
                <a:lnTo>
                  <a:pt x="1041" y="251"/>
                </a:lnTo>
                <a:lnTo>
                  <a:pt x="1026" y="246"/>
                </a:lnTo>
                <a:lnTo>
                  <a:pt x="1010" y="244"/>
                </a:lnTo>
                <a:lnTo>
                  <a:pt x="994" y="241"/>
                </a:lnTo>
                <a:lnTo>
                  <a:pt x="978" y="237"/>
                </a:lnTo>
                <a:lnTo>
                  <a:pt x="963" y="234"/>
                </a:lnTo>
                <a:lnTo>
                  <a:pt x="947" y="230"/>
                </a:lnTo>
                <a:lnTo>
                  <a:pt x="932" y="229"/>
                </a:lnTo>
                <a:lnTo>
                  <a:pt x="917" y="225"/>
                </a:lnTo>
                <a:lnTo>
                  <a:pt x="901" y="222"/>
                </a:lnTo>
                <a:lnTo>
                  <a:pt x="834" y="222"/>
                </a:lnTo>
                <a:lnTo>
                  <a:pt x="823" y="222"/>
                </a:lnTo>
                <a:lnTo>
                  <a:pt x="718" y="229"/>
                </a:lnTo>
                <a:lnTo>
                  <a:pt x="701" y="229"/>
                </a:lnTo>
                <a:lnTo>
                  <a:pt x="638" y="241"/>
                </a:lnTo>
                <a:lnTo>
                  <a:pt x="636" y="242"/>
                </a:lnTo>
                <a:lnTo>
                  <a:pt x="636" y="244"/>
                </a:lnTo>
                <a:lnTo>
                  <a:pt x="622" y="244"/>
                </a:lnTo>
                <a:lnTo>
                  <a:pt x="611" y="247"/>
                </a:lnTo>
                <a:lnTo>
                  <a:pt x="584" y="256"/>
                </a:lnTo>
                <a:lnTo>
                  <a:pt x="575" y="258"/>
                </a:lnTo>
                <a:lnTo>
                  <a:pt x="467" y="316"/>
                </a:lnTo>
                <a:lnTo>
                  <a:pt x="397" y="357"/>
                </a:lnTo>
                <a:lnTo>
                  <a:pt x="346" y="399"/>
                </a:lnTo>
                <a:lnTo>
                  <a:pt x="329" y="416"/>
                </a:lnTo>
                <a:lnTo>
                  <a:pt x="259" y="510"/>
                </a:lnTo>
                <a:lnTo>
                  <a:pt x="220" y="564"/>
                </a:lnTo>
                <a:lnTo>
                  <a:pt x="206" y="595"/>
                </a:lnTo>
                <a:lnTo>
                  <a:pt x="193" y="624"/>
                </a:lnTo>
                <a:lnTo>
                  <a:pt x="185" y="655"/>
                </a:lnTo>
                <a:lnTo>
                  <a:pt x="177" y="684"/>
                </a:lnTo>
                <a:lnTo>
                  <a:pt x="171" y="714"/>
                </a:lnTo>
                <a:lnTo>
                  <a:pt x="167" y="745"/>
                </a:lnTo>
                <a:lnTo>
                  <a:pt x="163" y="774"/>
                </a:lnTo>
                <a:lnTo>
                  <a:pt x="158" y="805"/>
                </a:lnTo>
                <a:lnTo>
                  <a:pt x="156" y="834"/>
                </a:lnTo>
                <a:lnTo>
                  <a:pt x="153" y="881"/>
                </a:lnTo>
                <a:lnTo>
                  <a:pt x="156" y="922"/>
                </a:lnTo>
                <a:lnTo>
                  <a:pt x="182" y="1035"/>
                </a:lnTo>
                <a:lnTo>
                  <a:pt x="177" y="1033"/>
                </a:lnTo>
                <a:lnTo>
                  <a:pt x="151" y="1072"/>
                </a:lnTo>
                <a:lnTo>
                  <a:pt x="153" y="1072"/>
                </a:lnTo>
                <a:lnTo>
                  <a:pt x="157" y="1070"/>
                </a:lnTo>
                <a:lnTo>
                  <a:pt x="161" y="1070"/>
                </a:lnTo>
                <a:lnTo>
                  <a:pt x="163" y="1070"/>
                </a:lnTo>
                <a:lnTo>
                  <a:pt x="174" y="1118"/>
                </a:lnTo>
                <a:lnTo>
                  <a:pt x="206" y="1098"/>
                </a:lnTo>
                <a:lnTo>
                  <a:pt x="255" y="1181"/>
                </a:lnTo>
                <a:lnTo>
                  <a:pt x="263" y="1195"/>
                </a:lnTo>
                <a:lnTo>
                  <a:pt x="284" y="1222"/>
                </a:lnTo>
                <a:lnTo>
                  <a:pt x="299" y="1246"/>
                </a:lnTo>
                <a:lnTo>
                  <a:pt x="314" y="1266"/>
                </a:lnTo>
                <a:lnTo>
                  <a:pt x="321" y="1278"/>
                </a:lnTo>
                <a:lnTo>
                  <a:pt x="331" y="1290"/>
                </a:lnTo>
                <a:lnTo>
                  <a:pt x="343" y="1304"/>
                </a:lnTo>
                <a:lnTo>
                  <a:pt x="356" y="1317"/>
                </a:lnTo>
                <a:lnTo>
                  <a:pt x="369" y="1331"/>
                </a:lnTo>
                <a:lnTo>
                  <a:pt x="383" y="1345"/>
                </a:lnTo>
                <a:lnTo>
                  <a:pt x="395" y="1358"/>
                </a:lnTo>
                <a:lnTo>
                  <a:pt x="408" y="1372"/>
                </a:lnTo>
                <a:lnTo>
                  <a:pt x="443" y="1401"/>
                </a:lnTo>
                <a:lnTo>
                  <a:pt x="465" y="1423"/>
                </a:lnTo>
                <a:lnTo>
                  <a:pt x="489" y="1442"/>
                </a:lnTo>
                <a:lnTo>
                  <a:pt x="513" y="1461"/>
                </a:lnTo>
                <a:lnTo>
                  <a:pt x="538" y="1478"/>
                </a:lnTo>
                <a:lnTo>
                  <a:pt x="563" y="1493"/>
                </a:lnTo>
                <a:lnTo>
                  <a:pt x="589" y="1510"/>
                </a:lnTo>
                <a:lnTo>
                  <a:pt x="614" y="1525"/>
                </a:lnTo>
                <a:lnTo>
                  <a:pt x="638" y="1541"/>
                </a:lnTo>
                <a:lnTo>
                  <a:pt x="698" y="1564"/>
                </a:lnTo>
                <a:lnTo>
                  <a:pt x="715" y="1570"/>
                </a:lnTo>
                <a:lnTo>
                  <a:pt x="732" y="1576"/>
                </a:lnTo>
                <a:lnTo>
                  <a:pt x="748" y="1581"/>
                </a:lnTo>
                <a:lnTo>
                  <a:pt x="765" y="1587"/>
                </a:lnTo>
                <a:lnTo>
                  <a:pt x="782" y="1592"/>
                </a:lnTo>
                <a:lnTo>
                  <a:pt x="797" y="1595"/>
                </a:lnTo>
                <a:lnTo>
                  <a:pt x="814" y="1600"/>
                </a:lnTo>
                <a:lnTo>
                  <a:pt x="831" y="1604"/>
                </a:lnTo>
                <a:lnTo>
                  <a:pt x="848" y="1609"/>
                </a:lnTo>
                <a:lnTo>
                  <a:pt x="865" y="1612"/>
                </a:lnTo>
                <a:lnTo>
                  <a:pt x="880" y="1616"/>
                </a:lnTo>
                <a:lnTo>
                  <a:pt x="897" y="1617"/>
                </a:lnTo>
                <a:lnTo>
                  <a:pt x="914" y="1621"/>
                </a:lnTo>
                <a:lnTo>
                  <a:pt x="931" y="1622"/>
                </a:lnTo>
                <a:lnTo>
                  <a:pt x="947" y="1624"/>
                </a:lnTo>
                <a:lnTo>
                  <a:pt x="964" y="1626"/>
                </a:lnTo>
                <a:lnTo>
                  <a:pt x="992" y="1626"/>
                </a:lnTo>
                <a:lnTo>
                  <a:pt x="1009" y="1626"/>
                </a:lnTo>
                <a:lnTo>
                  <a:pt x="1026" y="1624"/>
                </a:lnTo>
                <a:lnTo>
                  <a:pt x="1043" y="1622"/>
                </a:lnTo>
                <a:lnTo>
                  <a:pt x="1060" y="1621"/>
                </a:lnTo>
                <a:lnTo>
                  <a:pt x="1076" y="1617"/>
                </a:lnTo>
                <a:lnTo>
                  <a:pt x="1093" y="1614"/>
                </a:lnTo>
                <a:lnTo>
                  <a:pt x="1111" y="1609"/>
                </a:lnTo>
                <a:lnTo>
                  <a:pt x="1128" y="1602"/>
                </a:lnTo>
                <a:lnTo>
                  <a:pt x="1144" y="1593"/>
                </a:lnTo>
                <a:lnTo>
                  <a:pt x="1179" y="1571"/>
                </a:lnTo>
                <a:lnTo>
                  <a:pt x="1187" y="1564"/>
                </a:lnTo>
                <a:lnTo>
                  <a:pt x="1188" y="1561"/>
                </a:lnTo>
                <a:lnTo>
                  <a:pt x="1190" y="1559"/>
                </a:lnTo>
                <a:lnTo>
                  <a:pt x="1198" y="1553"/>
                </a:lnTo>
                <a:lnTo>
                  <a:pt x="1200" y="1542"/>
                </a:lnTo>
                <a:lnTo>
                  <a:pt x="1200" y="1534"/>
                </a:lnTo>
                <a:lnTo>
                  <a:pt x="1200" y="1525"/>
                </a:lnTo>
                <a:lnTo>
                  <a:pt x="1200" y="1515"/>
                </a:lnTo>
                <a:lnTo>
                  <a:pt x="1200" y="1507"/>
                </a:lnTo>
                <a:lnTo>
                  <a:pt x="1198" y="1498"/>
                </a:lnTo>
                <a:lnTo>
                  <a:pt x="1197" y="1488"/>
                </a:lnTo>
                <a:lnTo>
                  <a:pt x="1194" y="1478"/>
                </a:lnTo>
                <a:lnTo>
                  <a:pt x="1179" y="1409"/>
                </a:lnTo>
                <a:lnTo>
                  <a:pt x="1179" y="1406"/>
                </a:lnTo>
                <a:lnTo>
                  <a:pt x="1183" y="1396"/>
                </a:lnTo>
                <a:lnTo>
                  <a:pt x="1194" y="1343"/>
                </a:lnTo>
                <a:lnTo>
                  <a:pt x="1208" y="1333"/>
                </a:lnTo>
                <a:lnTo>
                  <a:pt x="1209" y="1333"/>
                </a:lnTo>
                <a:lnTo>
                  <a:pt x="1229" y="1357"/>
                </a:lnTo>
                <a:lnTo>
                  <a:pt x="1264" y="1401"/>
                </a:lnTo>
                <a:lnTo>
                  <a:pt x="1264" y="1406"/>
                </a:lnTo>
                <a:lnTo>
                  <a:pt x="1278" y="1411"/>
                </a:lnTo>
                <a:lnTo>
                  <a:pt x="1291" y="1413"/>
                </a:lnTo>
                <a:lnTo>
                  <a:pt x="1305" y="1411"/>
                </a:lnTo>
                <a:lnTo>
                  <a:pt x="1317" y="1406"/>
                </a:lnTo>
                <a:lnTo>
                  <a:pt x="1330" y="1399"/>
                </a:lnTo>
                <a:lnTo>
                  <a:pt x="1343" y="1389"/>
                </a:lnTo>
                <a:lnTo>
                  <a:pt x="1355" y="1377"/>
                </a:lnTo>
                <a:lnTo>
                  <a:pt x="1366" y="1362"/>
                </a:lnTo>
                <a:lnTo>
                  <a:pt x="1378" y="1333"/>
                </a:lnTo>
                <a:lnTo>
                  <a:pt x="1389" y="1316"/>
                </a:lnTo>
                <a:lnTo>
                  <a:pt x="1414" y="1295"/>
                </a:lnTo>
                <a:lnTo>
                  <a:pt x="1462" y="1290"/>
                </a:lnTo>
                <a:lnTo>
                  <a:pt x="1480" y="1295"/>
                </a:lnTo>
                <a:lnTo>
                  <a:pt x="1582" y="1302"/>
                </a:lnTo>
                <a:lnTo>
                  <a:pt x="1602" y="1302"/>
                </a:lnTo>
                <a:lnTo>
                  <a:pt x="1603" y="1300"/>
                </a:lnTo>
                <a:lnTo>
                  <a:pt x="1605" y="1300"/>
                </a:lnTo>
                <a:lnTo>
                  <a:pt x="1606" y="1299"/>
                </a:lnTo>
                <a:lnTo>
                  <a:pt x="1633" y="1304"/>
                </a:lnTo>
                <a:lnTo>
                  <a:pt x="1633" y="1380"/>
                </a:lnTo>
                <a:lnTo>
                  <a:pt x="1565" y="1379"/>
                </a:lnTo>
                <a:lnTo>
                  <a:pt x="1570" y="1396"/>
                </a:lnTo>
                <a:lnTo>
                  <a:pt x="1574" y="1418"/>
                </a:lnTo>
                <a:lnTo>
                  <a:pt x="1577" y="1433"/>
                </a:lnTo>
                <a:lnTo>
                  <a:pt x="1578" y="1447"/>
                </a:lnTo>
                <a:lnTo>
                  <a:pt x="1578" y="1462"/>
                </a:lnTo>
                <a:lnTo>
                  <a:pt x="1577" y="1478"/>
                </a:lnTo>
                <a:lnTo>
                  <a:pt x="1574" y="1493"/>
                </a:lnTo>
                <a:lnTo>
                  <a:pt x="1568" y="1508"/>
                </a:lnTo>
                <a:lnTo>
                  <a:pt x="1563" y="1524"/>
                </a:lnTo>
                <a:lnTo>
                  <a:pt x="1554" y="1539"/>
                </a:lnTo>
                <a:lnTo>
                  <a:pt x="1526" y="1559"/>
                </a:lnTo>
                <a:lnTo>
                  <a:pt x="1500" y="1568"/>
                </a:lnTo>
                <a:lnTo>
                  <a:pt x="1445" y="1554"/>
                </a:lnTo>
                <a:lnTo>
                  <a:pt x="1417" y="1524"/>
                </a:lnTo>
                <a:lnTo>
                  <a:pt x="1406" y="1532"/>
                </a:lnTo>
                <a:lnTo>
                  <a:pt x="1393" y="1542"/>
                </a:lnTo>
                <a:lnTo>
                  <a:pt x="1382" y="1554"/>
                </a:lnTo>
                <a:lnTo>
                  <a:pt x="1373" y="1566"/>
                </a:lnTo>
                <a:lnTo>
                  <a:pt x="1365" y="1580"/>
                </a:lnTo>
                <a:lnTo>
                  <a:pt x="1359" y="1593"/>
                </a:lnTo>
                <a:lnTo>
                  <a:pt x="1357" y="1607"/>
                </a:lnTo>
                <a:lnTo>
                  <a:pt x="1358" y="1621"/>
                </a:lnTo>
                <a:lnTo>
                  <a:pt x="1364" y="1643"/>
                </a:lnTo>
                <a:lnTo>
                  <a:pt x="1372" y="1655"/>
                </a:lnTo>
                <a:lnTo>
                  <a:pt x="1380" y="1663"/>
                </a:lnTo>
                <a:lnTo>
                  <a:pt x="1390" y="1672"/>
                </a:lnTo>
                <a:lnTo>
                  <a:pt x="1400" y="1682"/>
                </a:lnTo>
                <a:lnTo>
                  <a:pt x="1410" y="1685"/>
                </a:lnTo>
                <a:lnTo>
                  <a:pt x="1420" y="1689"/>
                </a:lnTo>
                <a:lnTo>
                  <a:pt x="1429" y="1692"/>
                </a:lnTo>
                <a:lnTo>
                  <a:pt x="1439" y="1694"/>
                </a:lnTo>
                <a:lnTo>
                  <a:pt x="1449" y="1696"/>
                </a:lnTo>
                <a:lnTo>
                  <a:pt x="1459" y="1697"/>
                </a:lnTo>
                <a:lnTo>
                  <a:pt x="1470" y="1699"/>
                </a:lnTo>
                <a:lnTo>
                  <a:pt x="1480" y="1702"/>
                </a:lnTo>
                <a:lnTo>
                  <a:pt x="1472" y="1755"/>
                </a:lnTo>
                <a:lnTo>
                  <a:pt x="1458" y="1779"/>
                </a:lnTo>
                <a:lnTo>
                  <a:pt x="1435" y="1783"/>
                </a:lnTo>
                <a:lnTo>
                  <a:pt x="1434" y="1783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01" name="Freeform 12">
            <a:extLst>
              <a:ext uri="{FF2B5EF4-FFF2-40B4-BE49-F238E27FC236}">
                <a16:creationId xmlns:a16="http://schemas.microsoft.com/office/drawing/2014/main" id="{4EB6CBFF-C90F-4087-80EE-12D29A42728B}"/>
              </a:ext>
            </a:extLst>
          </p:cNvPr>
          <p:cNvSpPr>
            <a:spLocks/>
          </p:cNvSpPr>
          <p:nvPr/>
        </p:nvSpPr>
        <p:spPr bwMode="auto">
          <a:xfrm>
            <a:off x="3430588" y="4265613"/>
            <a:ext cx="511175" cy="206375"/>
          </a:xfrm>
          <a:custGeom>
            <a:avLst/>
            <a:gdLst>
              <a:gd name="T0" fmla="*/ 2147483647 w 322"/>
              <a:gd name="T1" fmla="*/ 2147483647 h 130"/>
              <a:gd name="T2" fmla="*/ 2147483647 w 322"/>
              <a:gd name="T3" fmla="*/ 2147483647 h 130"/>
              <a:gd name="T4" fmla="*/ 0 w 322"/>
              <a:gd name="T5" fmla="*/ 2147483647 h 130"/>
              <a:gd name="T6" fmla="*/ 2147483647 w 322"/>
              <a:gd name="T7" fmla="*/ 2147483647 h 130"/>
              <a:gd name="T8" fmla="*/ 2147483647 w 322"/>
              <a:gd name="T9" fmla="*/ 2147483647 h 130"/>
              <a:gd name="T10" fmla="*/ 2147483647 w 322"/>
              <a:gd name="T11" fmla="*/ 2147483647 h 130"/>
              <a:gd name="T12" fmla="*/ 2147483647 w 322"/>
              <a:gd name="T13" fmla="*/ 2147483647 h 130"/>
              <a:gd name="T14" fmla="*/ 2147483647 w 322"/>
              <a:gd name="T15" fmla="*/ 2147483647 h 130"/>
              <a:gd name="T16" fmla="*/ 2147483647 w 322"/>
              <a:gd name="T17" fmla="*/ 2147483647 h 130"/>
              <a:gd name="T18" fmla="*/ 2147483647 w 322"/>
              <a:gd name="T19" fmla="*/ 2147483647 h 130"/>
              <a:gd name="T20" fmla="*/ 2147483647 w 322"/>
              <a:gd name="T21" fmla="*/ 2147483647 h 130"/>
              <a:gd name="T22" fmla="*/ 2147483647 w 322"/>
              <a:gd name="T23" fmla="*/ 2147483647 h 130"/>
              <a:gd name="T24" fmla="*/ 2147483647 w 322"/>
              <a:gd name="T25" fmla="*/ 0 h 130"/>
              <a:gd name="T26" fmla="*/ 2147483647 w 322"/>
              <a:gd name="T27" fmla="*/ 2147483647 h 130"/>
              <a:gd name="T28" fmla="*/ 2147483647 w 322"/>
              <a:gd name="T29" fmla="*/ 2147483647 h 130"/>
              <a:gd name="T30" fmla="*/ 2147483647 w 322"/>
              <a:gd name="T31" fmla="*/ 2147483647 h 130"/>
              <a:gd name="T32" fmla="*/ 2147483647 w 322"/>
              <a:gd name="T33" fmla="*/ 2147483647 h 130"/>
              <a:gd name="T34" fmla="*/ 2147483647 w 322"/>
              <a:gd name="T35" fmla="*/ 2147483647 h 130"/>
              <a:gd name="T36" fmla="*/ 2147483647 w 322"/>
              <a:gd name="T37" fmla="*/ 2147483647 h 130"/>
              <a:gd name="T38" fmla="*/ 2147483647 w 322"/>
              <a:gd name="T39" fmla="*/ 2147483647 h 130"/>
              <a:gd name="T40" fmla="*/ 2147483647 w 322"/>
              <a:gd name="T41" fmla="*/ 2147483647 h 130"/>
              <a:gd name="T42" fmla="*/ 2147483647 w 322"/>
              <a:gd name="T43" fmla="*/ 2147483647 h 130"/>
              <a:gd name="T44" fmla="*/ 2147483647 w 322"/>
              <a:gd name="T45" fmla="*/ 2147483647 h 130"/>
              <a:gd name="T46" fmla="*/ 2147483647 w 322"/>
              <a:gd name="T47" fmla="*/ 2147483647 h 130"/>
              <a:gd name="T48" fmla="*/ 2147483647 w 322"/>
              <a:gd name="T49" fmla="*/ 2147483647 h 130"/>
              <a:gd name="T50" fmla="*/ 2147483647 w 322"/>
              <a:gd name="T51" fmla="*/ 2147483647 h 130"/>
              <a:gd name="T52" fmla="*/ 2147483647 w 322"/>
              <a:gd name="T53" fmla="*/ 2147483647 h 130"/>
              <a:gd name="T54" fmla="*/ 2147483647 w 322"/>
              <a:gd name="T55" fmla="*/ 2147483647 h 13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322"/>
              <a:gd name="T85" fmla="*/ 0 h 130"/>
              <a:gd name="T86" fmla="*/ 322 w 322"/>
              <a:gd name="T87" fmla="*/ 130 h 130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322" h="130">
                <a:moveTo>
                  <a:pt x="47" y="130"/>
                </a:moveTo>
                <a:lnTo>
                  <a:pt x="1" y="123"/>
                </a:lnTo>
                <a:lnTo>
                  <a:pt x="0" y="116"/>
                </a:lnTo>
                <a:lnTo>
                  <a:pt x="1" y="115"/>
                </a:lnTo>
                <a:lnTo>
                  <a:pt x="4" y="113"/>
                </a:lnTo>
                <a:lnTo>
                  <a:pt x="8" y="111"/>
                </a:lnTo>
                <a:lnTo>
                  <a:pt x="45" y="98"/>
                </a:lnTo>
                <a:lnTo>
                  <a:pt x="197" y="52"/>
                </a:lnTo>
                <a:lnTo>
                  <a:pt x="209" y="45"/>
                </a:lnTo>
                <a:lnTo>
                  <a:pt x="231" y="38"/>
                </a:lnTo>
                <a:lnTo>
                  <a:pt x="279" y="19"/>
                </a:lnTo>
                <a:lnTo>
                  <a:pt x="287" y="14"/>
                </a:lnTo>
                <a:lnTo>
                  <a:pt x="308" y="0"/>
                </a:lnTo>
                <a:lnTo>
                  <a:pt x="322" y="67"/>
                </a:lnTo>
                <a:lnTo>
                  <a:pt x="287" y="82"/>
                </a:lnTo>
                <a:lnTo>
                  <a:pt x="272" y="89"/>
                </a:lnTo>
                <a:lnTo>
                  <a:pt x="252" y="98"/>
                </a:lnTo>
                <a:lnTo>
                  <a:pt x="237" y="99"/>
                </a:lnTo>
                <a:lnTo>
                  <a:pt x="218" y="103"/>
                </a:lnTo>
                <a:lnTo>
                  <a:pt x="199" y="108"/>
                </a:lnTo>
                <a:lnTo>
                  <a:pt x="180" y="113"/>
                </a:lnTo>
                <a:lnTo>
                  <a:pt x="162" y="118"/>
                </a:lnTo>
                <a:lnTo>
                  <a:pt x="143" y="121"/>
                </a:lnTo>
                <a:lnTo>
                  <a:pt x="124" y="125"/>
                </a:lnTo>
                <a:lnTo>
                  <a:pt x="105" y="126"/>
                </a:lnTo>
                <a:lnTo>
                  <a:pt x="87" y="126"/>
                </a:lnTo>
                <a:lnTo>
                  <a:pt x="52" y="130"/>
                </a:lnTo>
                <a:lnTo>
                  <a:pt x="47" y="130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02" name="Freeform 13">
            <a:extLst>
              <a:ext uri="{FF2B5EF4-FFF2-40B4-BE49-F238E27FC236}">
                <a16:creationId xmlns:a16="http://schemas.microsoft.com/office/drawing/2014/main" id="{24275B56-95FF-477F-A285-2FE0E61615C5}"/>
              </a:ext>
            </a:extLst>
          </p:cNvPr>
          <p:cNvSpPr>
            <a:spLocks/>
          </p:cNvSpPr>
          <p:nvPr/>
        </p:nvSpPr>
        <p:spPr bwMode="auto">
          <a:xfrm>
            <a:off x="4716463" y="4252913"/>
            <a:ext cx="73025" cy="134937"/>
          </a:xfrm>
          <a:custGeom>
            <a:avLst/>
            <a:gdLst>
              <a:gd name="T0" fmla="*/ 2147483647 w 46"/>
              <a:gd name="T1" fmla="*/ 2147483647 h 85"/>
              <a:gd name="T2" fmla="*/ 2147483647 w 46"/>
              <a:gd name="T3" fmla="*/ 2147483647 h 85"/>
              <a:gd name="T4" fmla="*/ 0 w 46"/>
              <a:gd name="T5" fmla="*/ 2147483647 h 85"/>
              <a:gd name="T6" fmla="*/ 2147483647 w 46"/>
              <a:gd name="T7" fmla="*/ 0 h 85"/>
              <a:gd name="T8" fmla="*/ 2147483647 w 46"/>
              <a:gd name="T9" fmla="*/ 2147483647 h 85"/>
              <a:gd name="T10" fmla="*/ 2147483647 w 46"/>
              <a:gd name="T11" fmla="*/ 2147483647 h 85"/>
              <a:gd name="T12" fmla="*/ 2147483647 w 46"/>
              <a:gd name="T13" fmla="*/ 2147483647 h 85"/>
              <a:gd name="T14" fmla="*/ 2147483647 w 46"/>
              <a:gd name="T15" fmla="*/ 2147483647 h 85"/>
              <a:gd name="T16" fmla="*/ 2147483647 w 46"/>
              <a:gd name="T17" fmla="*/ 2147483647 h 85"/>
              <a:gd name="T18" fmla="*/ 2147483647 w 46"/>
              <a:gd name="T19" fmla="*/ 2147483647 h 85"/>
              <a:gd name="T20" fmla="*/ 2147483647 w 46"/>
              <a:gd name="T21" fmla="*/ 2147483647 h 8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6"/>
              <a:gd name="T34" fmla="*/ 0 h 85"/>
              <a:gd name="T35" fmla="*/ 46 w 46"/>
              <a:gd name="T36" fmla="*/ 85 h 8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6" h="85">
                <a:moveTo>
                  <a:pt x="26" y="85"/>
                </a:moveTo>
                <a:lnTo>
                  <a:pt x="24" y="73"/>
                </a:lnTo>
                <a:lnTo>
                  <a:pt x="0" y="34"/>
                </a:lnTo>
                <a:lnTo>
                  <a:pt x="3" y="0"/>
                </a:lnTo>
                <a:lnTo>
                  <a:pt x="12" y="12"/>
                </a:lnTo>
                <a:lnTo>
                  <a:pt x="21" y="24"/>
                </a:lnTo>
                <a:lnTo>
                  <a:pt x="28" y="37"/>
                </a:lnTo>
                <a:lnTo>
                  <a:pt x="33" y="49"/>
                </a:lnTo>
                <a:lnTo>
                  <a:pt x="46" y="85"/>
                </a:lnTo>
                <a:lnTo>
                  <a:pt x="32" y="82"/>
                </a:lnTo>
                <a:lnTo>
                  <a:pt x="26" y="85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03" name="Freeform 14">
            <a:extLst>
              <a:ext uri="{FF2B5EF4-FFF2-40B4-BE49-F238E27FC236}">
                <a16:creationId xmlns:a16="http://schemas.microsoft.com/office/drawing/2014/main" id="{77994340-E55B-4F05-AAB1-942C82F6D24E}"/>
              </a:ext>
            </a:extLst>
          </p:cNvPr>
          <p:cNvSpPr>
            <a:spLocks/>
          </p:cNvSpPr>
          <p:nvPr/>
        </p:nvSpPr>
        <p:spPr bwMode="auto">
          <a:xfrm>
            <a:off x="4989513" y="4076700"/>
            <a:ext cx="265112" cy="273050"/>
          </a:xfrm>
          <a:custGeom>
            <a:avLst/>
            <a:gdLst>
              <a:gd name="T0" fmla="*/ 2147483647 w 167"/>
              <a:gd name="T1" fmla="*/ 2147483647 h 172"/>
              <a:gd name="T2" fmla="*/ 0 w 167"/>
              <a:gd name="T3" fmla="*/ 2147483647 h 172"/>
              <a:gd name="T4" fmla="*/ 0 w 167"/>
              <a:gd name="T5" fmla="*/ 0 h 172"/>
              <a:gd name="T6" fmla="*/ 2147483647 w 167"/>
              <a:gd name="T7" fmla="*/ 2147483647 h 172"/>
              <a:gd name="T8" fmla="*/ 2147483647 w 167"/>
              <a:gd name="T9" fmla="*/ 2147483647 h 172"/>
              <a:gd name="T10" fmla="*/ 2147483647 w 167"/>
              <a:gd name="T11" fmla="*/ 2147483647 h 172"/>
              <a:gd name="T12" fmla="*/ 2147483647 w 167"/>
              <a:gd name="T13" fmla="*/ 2147483647 h 172"/>
              <a:gd name="T14" fmla="*/ 2147483647 w 167"/>
              <a:gd name="T15" fmla="*/ 2147483647 h 172"/>
              <a:gd name="T16" fmla="*/ 2147483647 w 167"/>
              <a:gd name="T17" fmla="*/ 2147483647 h 1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67"/>
              <a:gd name="T28" fmla="*/ 0 h 172"/>
              <a:gd name="T29" fmla="*/ 167 w 167"/>
              <a:gd name="T30" fmla="*/ 172 h 17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67" h="172">
                <a:moveTo>
                  <a:pt x="114" y="171"/>
                </a:moveTo>
                <a:lnTo>
                  <a:pt x="0" y="116"/>
                </a:lnTo>
                <a:lnTo>
                  <a:pt x="0" y="0"/>
                </a:lnTo>
                <a:lnTo>
                  <a:pt x="74" y="43"/>
                </a:lnTo>
                <a:lnTo>
                  <a:pt x="91" y="44"/>
                </a:lnTo>
                <a:lnTo>
                  <a:pt x="167" y="89"/>
                </a:lnTo>
                <a:lnTo>
                  <a:pt x="123" y="171"/>
                </a:lnTo>
                <a:lnTo>
                  <a:pt x="116" y="172"/>
                </a:lnTo>
                <a:lnTo>
                  <a:pt x="114" y="171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04" name="Freeform 15">
            <a:extLst>
              <a:ext uri="{FF2B5EF4-FFF2-40B4-BE49-F238E27FC236}">
                <a16:creationId xmlns:a16="http://schemas.microsoft.com/office/drawing/2014/main" id="{4D4F38A8-4027-4122-B309-CF3A7989C3D6}"/>
              </a:ext>
            </a:extLst>
          </p:cNvPr>
          <p:cNvSpPr>
            <a:spLocks/>
          </p:cNvSpPr>
          <p:nvPr/>
        </p:nvSpPr>
        <p:spPr bwMode="auto">
          <a:xfrm>
            <a:off x="4046538" y="4160838"/>
            <a:ext cx="98425" cy="88900"/>
          </a:xfrm>
          <a:custGeom>
            <a:avLst/>
            <a:gdLst>
              <a:gd name="T0" fmla="*/ 2147483647 w 62"/>
              <a:gd name="T1" fmla="*/ 2147483647 h 56"/>
              <a:gd name="T2" fmla="*/ 0 w 62"/>
              <a:gd name="T3" fmla="*/ 2147483647 h 56"/>
              <a:gd name="T4" fmla="*/ 2147483647 w 62"/>
              <a:gd name="T5" fmla="*/ 2147483647 h 56"/>
              <a:gd name="T6" fmla="*/ 2147483647 w 62"/>
              <a:gd name="T7" fmla="*/ 0 h 56"/>
              <a:gd name="T8" fmla="*/ 2147483647 w 62"/>
              <a:gd name="T9" fmla="*/ 0 h 56"/>
              <a:gd name="T10" fmla="*/ 2147483647 w 62"/>
              <a:gd name="T11" fmla="*/ 0 h 56"/>
              <a:gd name="T12" fmla="*/ 2147483647 w 62"/>
              <a:gd name="T13" fmla="*/ 0 h 56"/>
              <a:gd name="T14" fmla="*/ 2147483647 w 62"/>
              <a:gd name="T15" fmla="*/ 2147483647 h 56"/>
              <a:gd name="T16" fmla="*/ 2147483647 w 62"/>
              <a:gd name="T17" fmla="*/ 2147483647 h 56"/>
              <a:gd name="T18" fmla="*/ 2147483647 w 62"/>
              <a:gd name="T19" fmla="*/ 2147483647 h 5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62"/>
              <a:gd name="T31" fmla="*/ 0 h 56"/>
              <a:gd name="T32" fmla="*/ 62 w 62"/>
              <a:gd name="T33" fmla="*/ 56 h 5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62" h="56">
                <a:moveTo>
                  <a:pt x="25" y="37"/>
                </a:moveTo>
                <a:lnTo>
                  <a:pt x="0" y="24"/>
                </a:lnTo>
                <a:lnTo>
                  <a:pt x="25" y="2"/>
                </a:lnTo>
                <a:lnTo>
                  <a:pt x="27" y="0"/>
                </a:lnTo>
                <a:lnTo>
                  <a:pt x="62" y="22"/>
                </a:lnTo>
                <a:lnTo>
                  <a:pt x="20" y="56"/>
                </a:lnTo>
                <a:lnTo>
                  <a:pt x="25" y="37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05" name="Freeform 16">
            <a:extLst>
              <a:ext uri="{FF2B5EF4-FFF2-40B4-BE49-F238E27FC236}">
                <a16:creationId xmlns:a16="http://schemas.microsoft.com/office/drawing/2014/main" id="{9CC7CCFD-6BA3-4F90-8E71-4B17482DD6B8}"/>
              </a:ext>
            </a:extLst>
          </p:cNvPr>
          <p:cNvSpPr>
            <a:spLocks/>
          </p:cNvSpPr>
          <p:nvPr/>
        </p:nvSpPr>
        <p:spPr bwMode="auto">
          <a:xfrm>
            <a:off x="2921000" y="3327400"/>
            <a:ext cx="1416050" cy="898525"/>
          </a:xfrm>
          <a:custGeom>
            <a:avLst/>
            <a:gdLst>
              <a:gd name="T0" fmla="*/ 2147483647 w 892"/>
              <a:gd name="T1" fmla="*/ 2147483647 h 566"/>
              <a:gd name="T2" fmla="*/ 2147483647 w 892"/>
              <a:gd name="T3" fmla="*/ 2147483647 h 566"/>
              <a:gd name="T4" fmla="*/ 2147483647 w 892"/>
              <a:gd name="T5" fmla="*/ 2147483647 h 566"/>
              <a:gd name="T6" fmla="*/ 2147483647 w 892"/>
              <a:gd name="T7" fmla="*/ 2147483647 h 566"/>
              <a:gd name="T8" fmla="*/ 2147483647 w 892"/>
              <a:gd name="T9" fmla="*/ 2147483647 h 566"/>
              <a:gd name="T10" fmla="*/ 2147483647 w 892"/>
              <a:gd name="T11" fmla="*/ 2147483647 h 566"/>
              <a:gd name="T12" fmla="*/ 2147483647 w 892"/>
              <a:gd name="T13" fmla="*/ 2147483647 h 566"/>
              <a:gd name="T14" fmla="*/ 2147483647 w 892"/>
              <a:gd name="T15" fmla="*/ 2147483647 h 566"/>
              <a:gd name="T16" fmla="*/ 0 w 892"/>
              <a:gd name="T17" fmla="*/ 2147483647 h 566"/>
              <a:gd name="T18" fmla="*/ 2147483647 w 892"/>
              <a:gd name="T19" fmla="*/ 2147483647 h 566"/>
              <a:gd name="T20" fmla="*/ 2147483647 w 892"/>
              <a:gd name="T21" fmla="*/ 2147483647 h 566"/>
              <a:gd name="T22" fmla="*/ 2147483647 w 892"/>
              <a:gd name="T23" fmla="*/ 2147483647 h 566"/>
              <a:gd name="T24" fmla="*/ 2147483647 w 892"/>
              <a:gd name="T25" fmla="*/ 2147483647 h 566"/>
              <a:gd name="T26" fmla="*/ 2147483647 w 892"/>
              <a:gd name="T27" fmla="*/ 2147483647 h 566"/>
              <a:gd name="T28" fmla="*/ 2147483647 w 892"/>
              <a:gd name="T29" fmla="*/ 2147483647 h 566"/>
              <a:gd name="T30" fmla="*/ 2147483647 w 892"/>
              <a:gd name="T31" fmla="*/ 2147483647 h 566"/>
              <a:gd name="T32" fmla="*/ 2147483647 w 892"/>
              <a:gd name="T33" fmla="*/ 2147483647 h 566"/>
              <a:gd name="T34" fmla="*/ 2147483647 w 892"/>
              <a:gd name="T35" fmla="*/ 2147483647 h 566"/>
              <a:gd name="T36" fmla="*/ 2147483647 w 892"/>
              <a:gd name="T37" fmla="*/ 2147483647 h 566"/>
              <a:gd name="T38" fmla="*/ 2147483647 w 892"/>
              <a:gd name="T39" fmla="*/ 2147483647 h 566"/>
              <a:gd name="T40" fmla="*/ 2147483647 w 892"/>
              <a:gd name="T41" fmla="*/ 2147483647 h 566"/>
              <a:gd name="T42" fmla="*/ 2147483647 w 892"/>
              <a:gd name="T43" fmla="*/ 2147483647 h 566"/>
              <a:gd name="T44" fmla="*/ 2147483647 w 892"/>
              <a:gd name="T45" fmla="*/ 2147483647 h 566"/>
              <a:gd name="T46" fmla="*/ 2147483647 w 892"/>
              <a:gd name="T47" fmla="*/ 2147483647 h 566"/>
              <a:gd name="T48" fmla="*/ 2147483647 w 892"/>
              <a:gd name="T49" fmla="*/ 2147483647 h 566"/>
              <a:gd name="T50" fmla="*/ 2147483647 w 892"/>
              <a:gd name="T51" fmla="*/ 2147483647 h 566"/>
              <a:gd name="T52" fmla="*/ 2147483647 w 892"/>
              <a:gd name="T53" fmla="*/ 2147483647 h 566"/>
              <a:gd name="T54" fmla="*/ 2147483647 w 892"/>
              <a:gd name="T55" fmla="*/ 2147483647 h 566"/>
              <a:gd name="T56" fmla="*/ 2147483647 w 892"/>
              <a:gd name="T57" fmla="*/ 2147483647 h 566"/>
              <a:gd name="T58" fmla="*/ 2147483647 w 892"/>
              <a:gd name="T59" fmla="*/ 2147483647 h 566"/>
              <a:gd name="T60" fmla="*/ 2147483647 w 892"/>
              <a:gd name="T61" fmla="*/ 2147483647 h 566"/>
              <a:gd name="T62" fmla="*/ 2147483647 w 892"/>
              <a:gd name="T63" fmla="*/ 2147483647 h 566"/>
              <a:gd name="T64" fmla="*/ 2147483647 w 892"/>
              <a:gd name="T65" fmla="*/ 2147483647 h 566"/>
              <a:gd name="T66" fmla="*/ 2147483647 w 892"/>
              <a:gd name="T67" fmla="*/ 2147483647 h 566"/>
              <a:gd name="T68" fmla="*/ 2147483647 w 892"/>
              <a:gd name="T69" fmla="*/ 2147483647 h 566"/>
              <a:gd name="T70" fmla="*/ 2147483647 w 892"/>
              <a:gd name="T71" fmla="*/ 2147483647 h 566"/>
              <a:gd name="T72" fmla="*/ 2147483647 w 892"/>
              <a:gd name="T73" fmla="*/ 2147483647 h 566"/>
              <a:gd name="T74" fmla="*/ 2147483647 w 892"/>
              <a:gd name="T75" fmla="*/ 2147483647 h 566"/>
              <a:gd name="T76" fmla="*/ 2147483647 w 892"/>
              <a:gd name="T77" fmla="*/ 2147483647 h 566"/>
              <a:gd name="T78" fmla="*/ 2147483647 w 892"/>
              <a:gd name="T79" fmla="*/ 2147483647 h 566"/>
              <a:gd name="T80" fmla="*/ 2147483647 w 892"/>
              <a:gd name="T81" fmla="*/ 2147483647 h 566"/>
              <a:gd name="T82" fmla="*/ 2147483647 w 892"/>
              <a:gd name="T83" fmla="*/ 2147483647 h 56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892"/>
              <a:gd name="T127" fmla="*/ 0 h 566"/>
              <a:gd name="T128" fmla="*/ 892 w 892"/>
              <a:gd name="T129" fmla="*/ 566 h 56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892" h="566">
                <a:moveTo>
                  <a:pt x="480" y="564"/>
                </a:moveTo>
                <a:lnTo>
                  <a:pt x="465" y="564"/>
                </a:lnTo>
                <a:lnTo>
                  <a:pt x="448" y="562"/>
                </a:lnTo>
                <a:lnTo>
                  <a:pt x="433" y="561"/>
                </a:lnTo>
                <a:lnTo>
                  <a:pt x="416" y="556"/>
                </a:lnTo>
                <a:lnTo>
                  <a:pt x="401" y="551"/>
                </a:lnTo>
                <a:lnTo>
                  <a:pt x="384" y="545"/>
                </a:lnTo>
                <a:lnTo>
                  <a:pt x="368" y="539"/>
                </a:lnTo>
                <a:lnTo>
                  <a:pt x="352" y="533"/>
                </a:lnTo>
                <a:lnTo>
                  <a:pt x="332" y="525"/>
                </a:lnTo>
                <a:lnTo>
                  <a:pt x="312" y="516"/>
                </a:lnTo>
                <a:lnTo>
                  <a:pt x="293" y="506"/>
                </a:lnTo>
                <a:lnTo>
                  <a:pt x="274" y="496"/>
                </a:lnTo>
                <a:lnTo>
                  <a:pt x="255" y="486"/>
                </a:lnTo>
                <a:lnTo>
                  <a:pt x="237" y="472"/>
                </a:lnTo>
                <a:lnTo>
                  <a:pt x="217" y="459"/>
                </a:lnTo>
                <a:lnTo>
                  <a:pt x="199" y="441"/>
                </a:lnTo>
                <a:lnTo>
                  <a:pt x="188" y="440"/>
                </a:lnTo>
                <a:lnTo>
                  <a:pt x="140" y="392"/>
                </a:lnTo>
                <a:lnTo>
                  <a:pt x="94" y="334"/>
                </a:lnTo>
                <a:lnTo>
                  <a:pt x="77" y="310"/>
                </a:lnTo>
                <a:lnTo>
                  <a:pt x="52" y="264"/>
                </a:lnTo>
                <a:lnTo>
                  <a:pt x="24" y="181"/>
                </a:lnTo>
                <a:lnTo>
                  <a:pt x="8" y="128"/>
                </a:lnTo>
                <a:lnTo>
                  <a:pt x="4" y="121"/>
                </a:lnTo>
                <a:lnTo>
                  <a:pt x="0" y="87"/>
                </a:lnTo>
                <a:lnTo>
                  <a:pt x="0" y="75"/>
                </a:lnTo>
                <a:lnTo>
                  <a:pt x="88" y="36"/>
                </a:lnTo>
                <a:lnTo>
                  <a:pt x="91" y="43"/>
                </a:lnTo>
                <a:lnTo>
                  <a:pt x="92" y="45"/>
                </a:lnTo>
                <a:lnTo>
                  <a:pt x="94" y="46"/>
                </a:lnTo>
                <a:lnTo>
                  <a:pt x="101" y="84"/>
                </a:lnTo>
                <a:lnTo>
                  <a:pt x="103" y="96"/>
                </a:lnTo>
                <a:lnTo>
                  <a:pt x="106" y="113"/>
                </a:lnTo>
                <a:lnTo>
                  <a:pt x="129" y="162"/>
                </a:lnTo>
                <a:lnTo>
                  <a:pt x="130" y="172"/>
                </a:lnTo>
                <a:lnTo>
                  <a:pt x="217" y="290"/>
                </a:lnTo>
                <a:lnTo>
                  <a:pt x="241" y="317"/>
                </a:lnTo>
                <a:lnTo>
                  <a:pt x="262" y="332"/>
                </a:lnTo>
                <a:lnTo>
                  <a:pt x="281" y="348"/>
                </a:lnTo>
                <a:lnTo>
                  <a:pt x="301" y="363"/>
                </a:lnTo>
                <a:lnTo>
                  <a:pt x="322" y="375"/>
                </a:lnTo>
                <a:lnTo>
                  <a:pt x="342" y="387"/>
                </a:lnTo>
                <a:lnTo>
                  <a:pt x="361" y="399"/>
                </a:lnTo>
                <a:lnTo>
                  <a:pt x="382" y="409"/>
                </a:lnTo>
                <a:lnTo>
                  <a:pt x="403" y="418"/>
                </a:lnTo>
                <a:lnTo>
                  <a:pt x="430" y="426"/>
                </a:lnTo>
                <a:lnTo>
                  <a:pt x="455" y="435"/>
                </a:lnTo>
                <a:lnTo>
                  <a:pt x="482" y="440"/>
                </a:lnTo>
                <a:lnTo>
                  <a:pt x="508" y="445"/>
                </a:lnTo>
                <a:lnTo>
                  <a:pt x="535" y="447"/>
                </a:lnTo>
                <a:lnTo>
                  <a:pt x="560" y="448"/>
                </a:lnTo>
                <a:lnTo>
                  <a:pt x="587" y="448"/>
                </a:lnTo>
                <a:lnTo>
                  <a:pt x="612" y="447"/>
                </a:lnTo>
                <a:lnTo>
                  <a:pt x="623" y="441"/>
                </a:lnTo>
                <a:lnTo>
                  <a:pt x="629" y="438"/>
                </a:lnTo>
                <a:lnTo>
                  <a:pt x="643" y="440"/>
                </a:lnTo>
                <a:lnTo>
                  <a:pt x="654" y="438"/>
                </a:lnTo>
                <a:lnTo>
                  <a:pt x="695" y="414"/>
                </a:lnTo>
                <a:lnTo>
                  <a:pt x="696" y="413"/>
                </a:lnTo>
                <a:lnTo>
                  <a:pt x="699" y="401"/>
                </a:lnTo>
                <a:lnTo>
                  <a:pt x="691" y="319"/>
                </a:lnTo>
                <a:lnTo>
                  <a:pt x="685" y="309"/>
                </a:lnTo>
                <a:lnTo>
                  <a:pt x="681" y="283"/>
                </a:lnTo>
                <a:lnTo>
                  <a:pt x="679" y="281"/>
                </a:lnTo>
                <a:lnTo>
                  <a:pt x="709" y="181"/>
                </a:lnTo>
                <a:lnTo>
                  <a:pt x="717" y="194"/>
                </a:lnTo>
                <a:lnTo>
                  <a:pt x="743" y="246"/>
                </a:lnTo>
                <a:lnTo>
                  <a:pt x="748" y="252"/>
                </a:lnTo>
                <a:lnTo>
                  <a:pt x="757" y="256"/>
                </a:lnTo>
                <a:lnTo>
                  <a:pt x="765" y="259"/>
                </a:lnTo>
                <a:lnTo>
                  <a:pt x="773" y="261"/>
                </a:lnTo>
                <a:lnTo>
                  <a:pt x="782" y="263"/>
                </a:lnTo>
                <a:lnTo>
                  <a:pt x="790" y="264"/>
                </a:lnTo>
                <a:lnTo>
                  <a:pt x="799" y="264"/>
                </a:lnTo>
                <a:lnTo>
                  <a:pt x="808" y="264"/>
                </a:lnTo>
                <a:lnTo>
                  <a:pt x="817" y="263"/>
                </a:lnTo>
                <a:lnTo>
                  <a:pt x="836" y="259"/>
                </a:lnTo>
                <a:lnTo>
                  <a:pt x="853" y="240"/>
                </a:lnTo>
                <a:lnTo>
                  <a:pt x="845" y="230"/>
                </a:lnTo>
                <a:lnTo>
                  <a:pt x="845" y="131"/>
                </a:lnTo>
                <a:lnTo>
                  <a:pt x="850" y="108"/>
                </a:lnTo>
                <a:lnTo>
                  <a:pt x="845" y="0"/>
                </a:lnTo>
                <a:lnTo>
                  <a:pt x="892" y="36"/>
                </a:lnTo>
                <a:lnTo>
                  <a:pt x="884" y="229"/>
                </a:lnTo>
                <a:lnTo>
                  <a:pt x="880" y="240"/>
                </a:lnTo>
                <a:lnTo>
                  <a:pt x="877" y="251"/>
                </a:lnTo>
                <a:lnTo>
                  <a:pt x="876" y="263"/>
                </a:lnTo>
                <a:lnTo>
                  <a:pt x="873" y="275"/>
                </a:lnTo>
                <a:lnTo>
                  <a:pt x="869" y="286"/>
                </a:lnTo>
                <a:lnTo>
                  <a:pt x="864" y="300"/>
                </a:lnTo>
                <a:lnTo>
                  <a:pt x="859" y="312"/>
                </a:lnTo>
                <a:lnTo>
                  <a:pt x="850" y="324"/>
                </a:lnTo>
                <a:lnTo>
                  <a:pt x="822" y="351"/>
                </a:lnTo>
                <a:lnTo>
                  <a:pt x="813" y="353"/>
                </a:lnTo>
                <a:lnTo>
                  <a:pt x="793" y="360"/>
                </a:lnTo>
                <a:lnTo>
                  <a:pt x="750" y="360"/>
                </a:lnTo>
                <a:lnTo>
                  <a:pt x="743" y="373"/>
                </a:lnTo>
                <a:lnTo>
                  <a:pt x="737" y="394"/>
                </a:lnTo>
                <a:lnTo>
                  <a:pt x="729" y="416"/>
                </a:lnTo>
                <a:lnTo>
                  <a:pt x="719" y="438"/>
                </a:lnTo>
                <a:lnTo>
                  <a:pt x="706" y="459"/>
                </a:lnTo>
                <a:lnTo>
                  <a:pt x="692" y="479"/>
                </a:lnTo>
                <a:lnTo>
                  <a:pt x="677" y="498"/>
                </a:lnTo>
                <a:lnTo>
                  <a:pt x="660" y="513"/>
                </a:lnTo>
                <a:lnTo>
                  <a:pt x="642" y="525"/>
                </a:lnTo>
                <a:lnTo>
                  <a:pt x="632" y="533"/>
                </a:lnTo>
                <a:lnTo>
                  <a:pt x="622" y="540"/>
                </a:lnTo>
                <a:lnTo>
                  <a:pt x="612" y="545"/>
                </a:lnTo>
                <a:lnTo>
                  <a:pt x="602" y="547"/>
                </a:lnTo>
                <a:lnTo>
                  <a:pt x="588" y="552"/>
                </a:lnTo>
                <a:lnTo>
                  <a:pt x="573" y="556"/>
                </a:lnTo>
                <a:lnTo>
                  <a:pt x="559" y="559"/>
                </a:lnTo>
                <a:lnTo>
                  <a:pt x="545" y="561"/>
                </a:lnTo>
                <a:lnTo>
                  <a:pt x="530" y="564"/>
                </a:lnTo>
                <a:lnTo>
                  <a:pt x="516" y="566"/>
                </a:lnTo>
                <a:lnTo>
                  <a:pt x="501" y="566"/>
                </a:lnTo>
                <a:lnTo>
                  <a:pt x="487" y="566"/>
                </a:lnTo>
                <a:lnTo>
                  <a:pt x="483" y="561"/>
                </a:lnTo>
                <a:lnTo>
                  <a:pt x="480" y="564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06" name="Freeform 17">
            <a:extLst>
              <a:ext uri="{FF2B5EF4-FFF2-40B4-BE49-F238E27FC236}">
                <a16:creationId xmlns:a16="http://schemas.microsoft.com/office/drawing/2014/main" id="{4773B697-5A70-4903-88E7-06FE1801435F}"/>
              </a:ext>
            </a:extLst>
          </p:cNvPr>
          <p:cNvSpPr>
            <a:spLocks/>
          </p:cNvSpPr>
          <p:nvPr/>
        </p:nvSpPr>
        <p:spPr bwMode="auto">
          <a:xfrm>
            <a:off x="4059238" y="3983038"/>
            <a:ext cx="176212" cy="219075"/>
          </a:xfrm>
          <a:custGeom>
            <a:avLst/>
            <a:gdLst>
              <a:gd name="T0" fmla="*/ 2147483647 w 111"/>
              <a:gd name="T1" fmla="*/ 2147483647 h 138"/>
              <a:gd name="T2" fmla="*/ 0 w 111"/>
              <a:gd name="T3" fmla="*/ 2147483647 h 138"/>
              <a:gd name="T4" fmla="*/ 2147483647 w 111"/>
              <a:gd name="T5" fmla="*/ 0 h 138"/>
              <a:gd name="T6" fmla="*/ 2147483647 w 111"/>
              <a:gd name="T7" fmla="*/ 2147483647 h 138"/>
              <a:gd name="T8" fmla="*/ 2147483647 w 111"/>
              <a:gd name="T9" fmla="*/ 2147483647 h 138"/>
              <a:gd name="T10" fmla="*/ 2147483647 w 111"/>
              <a:gd name="T11" fmla="*/ 2147483647 h 138"/>
              <a:gd name="T12" fmla="*/ 2147483647 w 111"/>
              <a:gd name="T13" fmla="*/ 2147483647 h 138"/>
              <a:gd name="T14" fmla="*/ 2147483647 w 111"/>
              <a:gd name="T15" fmla="*/ 2147483647 h 138"/>
              <a:gd name="T16" fmla="*/ 2147483647 w 111"/>
              <a:gd name="T17" fmla="*/ 2147483647 h 138"/>
              <a:gd name="T18" fmla="*/ 2147483647 w 111"/>
              <a:gd name="T19" fmla="*/ 2147483647 h 138"/>
              <a:gd name="T20" fmla="*/ 2147483647 w 111"/>
              <a:gd name="T21" fmla="*/ 2147483647 h 138"/>
              <a:gd name="T22" fmla="*/ 2147483647 w 111"/>
              <a:gd name="T23" fmla="*/ 2147483647 h 138"/>
              <a:gd name="T24" fmla="*/ 2147483647 w 111"/>
              <a:gd name="T25" fmla="*/ 2147483647 h 138"/>
              <a:gd name="T26" fmla="*/ 2147483647 w 111"/>
              <a:gd name="T27" fmla="*/ 2147483647 h 138"/>
              <a:gd name="T28" fmla="*/ 2147483647 w 111"/>
              <a:gd name="T29" fmla="*/ 2147483647 h 13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11"/>
              <a:gd name="T46" fmla="*/ 0 h 138"/>
              <a:gd name="T47" fmla="*/ 111 w 111"/>
              <a:gd name="T48" fmla="*/ 138 h 13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11" h="138">
                <a:moveTo>
                  <a:pt x="72" y="136"/>
                </a:moveTo>
                <a:lnTo>
                  <a:pt x="0" y="74"/>
                </a:lnTo>
                <a:lnTo>
                  <a:pt x="34" y="0"/>
                </a:lnTo>
                <a:lnTo>
                  <a:pt x="44" y="5"/>
                </a:lnTo>
                <a:lnTo>
                  <a:pt x="54" y="11"/>
                </a:lnTo>
                <a:lnTo>
                  <a:pt x="65" y="17"/>
                </a:lnTo>
                <a:lnTo>
                  <a:pt x="75" y="23"/>
                </a:lnTo>
                <a:lnTo>
                  <a:pt x="84" y="32"/>
                </a:lnTo>
                <a:lnTo>
                  <a:pt x="94" y="40"/>
                </a:lnTo>
                <a:lnTo>
                  <a:pt x="103" y="51"/>
                </a:lnTo>
                <a:lnTo>
                  <a:pt x="111" y="63"/>
                </a:lnTo>
                <a:lnTo>
                  <a:pt x="108" y="85"/>
                </a:lnTo>
                <a:lnTo>
                  <a:pt x="82" y="138"/>
                </a:lnTo>
                <a:lnTo>
                  <a:pt x="76" y="138"/>
                </a:lnTo>
                <a:lnTo>
                  <a:pt x="72" y="136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07" name="Freeform 18">
            <a:extLst>
              <a:ext uri="{FF2B5EF4-FFF2-40B4-BE49-F238E27FC236}">
                <a16:creationId xmlns:a16="http://schemas.microsoft.com/office/drawing/2014/main" id="{0D165ACE-C8FB-498D-9774-A1EF625C037E}"/>
              </a:ext>
            </a:extLst>
          </p:cNvPr>
          <p:cNvSpPr>
            <a:spLocks/>
          </p:cNvSpPr>
          <p:nvPr/>
        </p:nvSpPr>
        <p:spPr bwMode="auto">
          <a:xfrm>
            <a:off x="4244975" y="3911600"/>
            <a:ext cx="177800" cy="195263"/>
          </a:xfrm>
          <a:custGeom>
            <a:avLst/>
            <a:gdLst>
              <a:gd name="T0" fmla="*/ 2147483647 w 112"/>
              <a:gd name="T1" fmla="*/ 2147483647 h 123"/>
              <a:gd name="T2" fmla="*/ 0 w 112"/>
              <a:gd name="T3" fmla="*/ 2147483647 h 123"/>
              <a:gd name="T4" fmla="*/ 2147483647 w 112"/>
              <a:gd name="T5" fmla="*/ 2147483647 h 123"/>
              <a:gd name="T6" fmla="*/ 2147483647 w 112"/>
              <a:gd name="T7" fmla="*/ 2147483647 h 123"/>
              <a:gd name="T8" fmla="*/ 2147483647 w 112"/>
              <a:gd name="T9" fmla="*/ 2147483647 h 123"/>
              <a:gd name="T10" fmla="*/ 2147483647 w 112"/>
              <a:gd name="T11" fmla="*/ 2147483647 h 123"/>
              <a:gd name="T12" fmla="*/ 2147483647 w 112"/>
              <a:gd name="T13" fmla="*/ 2147483647 h 123"/>
              <a:gd name="T14" fmla="*/ 2147483647 w 112"/>
              <a:gd name="T15" fmla="*/ 0 h 123"/>
              <a:gd name="T16" fmla="*/ 2147483647 w 112"/>
              <a:gd name="T17" fmla="*/ 2147483647 h 123"/>
              <a:gd name="T18" fmla="*/ 2147483647 w 112"/>
              <a:gd name="T19" fmla="*/ 2147483647 h 123"/>
              <a:gd name="T20" fmla="*/ 2147483647 w 112"/>
              <a:gd name="T21" fmla="*/ 2147483647 h 123"/>
              <a:gd name="T22" fmla="*/ 2147483647 w 112"/>
              <a:gd name="T23" fmla="*/ 2147483647 h 123"/>
              <a:gd name="T24" fmla="*/ 2147483647 w 112"/>
              <a:gd name="T25" fmla="*/ 2147483647 h 12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12"/>
              <a:gd name="T40" fmla="*/ 0 h 123"/>
              <a:gd name="T41" fmla="*/ 112 w 112"/>
              <a:gd name="T42" fmla="*/ 123 h 123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12" h="123">
                <a:moveTo>
                  <a:pt x="1" y="121"/>
                </a:moveTo>
                <a:lnTo>
                  <a:pt x="0" y="104"/>
                </a:lnTo>
                <a:lnTo>
                  <a:pt x="1" y="79"/>
                </a:lnTo>
                <a:lnTo>
                  <a:pt x="43" y="39"/>
                </a:lnTo>
                <a:lnTo>
                  <a:pt x="60" y="24"/>
                </a:lnTo>
                <a:lnTo>
                  <a:pt x="67" y="14"/>
                </a:lnTo>
                <a:lnTo>
                  <a:pt x="77" y="9"/>
                </a:lnTo>
                <a:lnTo>
                  <a:pt x="84" y="0"/>
                </a:lnTo>
                <a:lnTo>
                  <a:pt x="112" y="9"/>
                </a:lnTo>
                <a:lnTo>
                  <a:pt x="112" y="21"/>
                </a:lnTo>
                <a:lnTo>
                  <a:pt x="80" y="53"/>
                </a:lnTo>
                <a:lnTo>
                  <a:pt x="5" y="123"/>
                </a:lnTo>
                <a:lnTo>
                  <a:pt x="1" y="121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08" name="Freeform 19">
            <a:extLst>
              <a:ext uri="{FF2B5EF4-FFF2-40B4-BE49-F238E27FC236}">
                <a16:creationId xmlns:a16="http://schemas.microsoft.com/office/drawing/2014/main" id="{9F9960B2-EDBB-4510-AAFA-6D0AB71367EF}"/>
              </a:ext>
            </a:extLst>
          </p:cNvPr>
          <p:cNvSpPr>
            <a:spLocks/>
          </p:cNvSpPr>
          <p:nvPr/>
        </p:nvSpPr>
        <p:spPr bwMode="auto">
          <a:xfrm>
            <a:off x="5011738" y="3911600"/>
            <a:ext cx="138112" cy="152400"/>
          </a:xfrm>
          <a:custGeom>
            <a:avLst/>
            <a:gdLst>
              <a:gd name="T0" fmla="*/ 2147483647 w 87"/>
              <a:gd name="T1" fmla="*/ 2147483647 h 96"/>
              <a:gd name="T2" fmla="*/ 2147483647 w 87"/>
              <a:gd name="T3" fmla="*/ 2147483647 h 96"/>
              <a:gd name="T4" fmla="*/ 2147483647 w 87"/>
              <a:gd name="T5" fmla="*/ 2147483647 h 96"/>
              <a:gd name="T6" fmla="*/ 2147483647 w 87"/>
              <a:gd name="T7" fmla="*/ 2147483647 h 96"/>
              <a:gd name="T8" fmla="*/ 2147483647 w 87"/>
              <a:gd name="T9" fmla="*/ 2147483647 h 96"/>
              <a:gd name="T10" fmla="*/ 2147483647 w 87"/>
              <a:gd name="T11" fmla="*/ 2147483647 h 96"/>
              <a:gd name="T12" fmla="*/ 2147483647 w 87"/>
              <a:gd name="T13" fmla="*/ 2147483647 h 96"/>
              <a:gd name="T14" fmla="*/ 2147483647 w 87"/>
              <a:gd name="T15" fmla="*/ 2147483647 h 96"/>
              <a:gd name="T16" fmla="*/ 2147483647 w 87"/>
              <a:gd name="T17" fmla="*/ 2147483647 h 96"/>
              <a:gd name="T18" fmla="*/ 2147483647 w 87"/>
              <a:gd name="T19" fmla="*/ 2147483647 h 96"/>
              <a:gd name="T20" fmla="*/ 2147483647 w 87"/>
              <a:gd name="T21" fmla="*/ 2147483647 h 96"/>
              <a:gd name="T22" fmla="*/ 2147483647 w 87"/>
              <a:gd name="T23" fmla="*/ 2147483647 h 96"/>
              <a:gd name="T24" fmla="*/ 0 w 87"/>
              <a:gd name="T25" fmla="*/ 2147483647 h 96"/>
              <a:gd name="T26" fmla="*/ 0 w 87"/>
              <a:gd name="T27" fmla="*/ 2147483647 h 96"/>
              <a:gd name="T28" fmla="*/ 0 w 87"/>
              <a:gd name="T29" fmla="*/ 2147483647 h 96"/>
              <a:gd name="T30" fmla="*/ 0 w 87"/>
              <a:gd name="T31" fmla="*/ 2147483647 h 96"/>
              <a:gd name="T32" fmla="*/ 0 w 87"/>
              <a:gd name="T33" fmla="*/ 2147483647 h 96"/>
              <a:gd name="T34" fmla="*/ 2147483647 w 87"/>
              <a:gd name="T35" fmla="*/ 2147483647 h 96"/>
              <a:gd name="T36" fmla="*/ 2147483647 w 87"/>
              <a:gd name="T37" fmla="*/ 2147483647 h 96"/>
              <a:gd name="T38" fmla="*/ 2147483647 w 87"/>
              <a:gd name="T39" fmla="*/ 2147483647 h 96"/>
              <a:gd name="T40" fmla="*/ 2147483647 w 87"/>
              <a:gd name="T41" fmla="*/ 2147483647 h 96"/>
              <a:gd name="T42" fmla="*/ 2147483647 w 87"/>
              <a:gd name="T43" fmla="*/ 2147483647 h 96"/>
              <a:gd name="T44" fmla="*/ 2147483647 w 87"/>
              <a:gd name="T45" fmla="*/ 2147483647 h 96"/>
              <a:gd name="T46" fmla="*/ 2147483647 w 87"/>
              <a:gd name="T47" fmla="*/ 2147483647 h 96"/>
              <a:gd name="T48" fmla="*/ 2147483647 w 87"/>
              <a:gd name="T49" fmla="*/ 2147483647 h 96"/>
              <a:gd name="T50" fmla="*/ 2147483647 w 87"/>
              <a:gd name="T51" fmla="*/ 2147483647 h 96"/>
              <a:gd name="T52" fmla="*/ 2147483647 w 87"/>
              <a:gd name="T53" fmla="*/ 0 h 96"/>
              <a:gd name="T54" fmla="*/ 2147483647 w 87"/>
              <a:gd name="T55" fmla="*/ 2147483647 h 96"/>
              <a:gd name="T56" fmla="*/ 2147483647 w 87"/>
              <a:gd name="T57" fmla="*/ 2147483647 h 96"/>
              <a:gd name="T58" fmla="*/ 2147483647 w 87"/>
              <a:gd name="T59" fmla="*/ 2147483647 h 96"/>
              <a:gd name="T60" fmla="*/ 2147483647 w 87"/>
              <a:gd name="T61" fmla="*/ 2147483647 h 96"/>
              <a:gd name="T62" fmla="*/ 2147483647 w 87"/>
              <a:gd name="T63" fmla="*/ 2147483647 h 96"/>
              <a:gd name="T64" fmla="*/ 2147483647 w 87"/>
              <a:gd name="T65" fmla="*/ 2147483647 h 96"/>
              <a:gd name="T66" fmla="*/ 2147483647 w 87"/>
              <a:gd name="T67" fmla="*/ 2147483647 h 96"/>
              <a:gd name="T68" fmla="*/ 2147483647 w 87"/>
              <a:gd name="T69" fmla="*/ 2147483647 h 96"/>
              <a:gd name="T70" fmla="*/ 2147483647 w 87"/>
              <a:gd name="T71" fmla="*/ 2147483647 h 96"/>
              <a:gd name="T72" fmla="*/ 2147483647 w 87"/>
              <a:gd name="T73" fmla="*/ 2147483647 h 96"/>
              <a:gd name="T74" fmla="*/ 2147483647 w 87"/>
              <a:gd name="T75" fmla="*/ 2147483647 h 96"/>
              <a:gd name="T76" fmla="*/ 2147483647 w 87"/>
              <a:gd name="T77" fmla="*/ 2147483647 h 96"/>
              <a:gd name="T78" fmla="*/ 2147483647 w 87"/>
              <a:gd name="T79" fmla="*/ 2147483647 h 96"/>
              <a:gd name="T80" fmla="*/ 2147483647 w 87"/>
              <a:gd name="T81" fmla="*/ 2147483647 h 96"/>
              <a:gd name="T82" fmla="*/ 2147483647 w 87"/>
              <a:gd name="T83" fmla="*/ 2147483647 h 96"/>
              <a:gd name="T84" fmla="*/ 2147483647 w 87"/>
              <a:gd name="T85" fmla="*/ 2147483647 h 96"/>
              <a:gd name="T86" fmla="*/ 2147483647 w 87"/>
              <a:gd name="T87" fmla="*/ 2147483647 h 96"/>
              <a:gd name="T88" fmla="*/ 2147483647 w 87"/>
              <a:gd name="T89" fmla="*/ 2147483647 h 96"/>
              <a:gd name="T90" fmla="*/ 2147483647 w 87"/>
              <a:gd name="T91" fmla="*/ 2147483647 h 9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87"/>
              <a:gd name="T139" fmla="*/ 0 h 96"/>
              <a:gd name="T140" fmla="*/ 87 w 87"/>
              <a:gd name="T141" fmla="*/ 96 h 9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87" h="96">
                <a:moveTo>
                  <a:pt x="65" y="92"/>
                </a:moveTo>
                <a:lnTo>
                  <a:pt x="49" y="84"/>
                </a:lnTo>
                <a:lnTo>
                  <a:pt x="45" y="72"/>
                </a:lnTo>
                <a:lnTo>
                  <a:pt x="30" y="91"/>
                </a:lnTo>
                <a:lnTo>
                  <a:pt x="28" y="91"/>
                </a:lnTo>
                <a:lnTo>
                  <a:pt x="7" y="89"/>
                </a:lnTo>
                <a:lnTo>
                  <a:pt x="4" y="80"/>
                </a:lnTo>
                <a:lnTo>
                  <a:pt x="2" y="72"/>
                </a:lnTo>
                <a:lnTo>
                  <a:pt x="2" y="65"/>
                </a:lnTo>
                <a:lnTo>
                  <a:pt x="0" y="56"/>
                </a:lnTo>
                <a:lnTo>
                  <a:pt x="0" y="50"/>
                </a:lnTo>
                <a:lnTo>
                  <a:pt x="0" y="41"/>
                </a:lnTo>
                <a:lnTo>
                  <a:pt x="0" y="34"/>
                </a:lnTo>
                <a:lnTo>
                  <a:pt x="0" y="26"/>
                </a:lnTo>
                <a:lnTo>
                  <a:pt x="7" y="10"/>
                </a:lnTo>
                <a:lnTo>
                  <a:pt x="9" y="50"/>
                </a:lnTo>
                <a:lnTo>
                  <a:pt x="14" y="65"/>
                </a:lnTo>
                <a:lnTo>
                  <a:pt x="16" y="67"/>
                </a:lnTo>
                <a:lnTo>
                  <a:pt x="17" y="67"/>
                </a:lnTo>
                <a:lnTo>
                  <a:pt x="37" y="58"/>
                </a:lnTo>
                <a:lnTo>
                  <a:pt x="39" y="2"/>
                </a:lnTo>
                <a:lnTo>
                  <a:pt x="49" y="0"/>
                </a:lnTo>
                <a:lnTo>
                  <a:pt x="56" y="45"/>
                </a:lnTo>
                <a:lnTo>
                  <a:pt x="67" y="68"/>
                </a:lnTo>
                <a:lnTo>
                  <a:pt x="73" y="68"/>
                </a:lnTo>
                <a:lnTo>
                  <a:pt x="74" y="67"/>
                </a:lnTo>
                <a:lnTo>
                  <a:pt x="67" y="27"/>
                </a:lnTo>
                <a:lnTo>
                  <a:pt x="67" y="10"/>
                </a:lnTo>
                <a:lnTo>
                  <a:pt x="69" y="10"/>
                </a:lnTo>
                <a:lnTo>
                  <a:pt x="70" y="10"/>
                </a:lnTo>
                <a:lnTo>
                  <a:pt x="80" y="14"/>
                </a:lnTo>
                <a:lnTo>
                  <a:pt x="87" y="45"/>
                </a:lnTo>
                <a:lnTo>
                  <a:pt x="87" y="79"/>
                </a:lnTo>
                <a:lnTo>
                  <a:pt x="77" y="92"/>
                </a:lnTo>
                <a:lnTo>
                  <a:pt x="69" y="96"/>
                </a:lnTo>
                <a:lnTo>
                  <a:pt x="65" y="92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09" name="Freeform 20">
            <a:extLst>
              <a:ext uri="{FF2B5EF4-FFF2-40B4-BE49-F238E27FC236}">
                <a16:creationId xmlns:a16="http://schemas.microsoft.com/office/drawing/2014/main" id="{5F6FBA48-656E-47BD-AC67-12FAD2D29716}"/>
              </a:ext>
            </a:extLst>
          </p:cNvPr>
          <p:cNvSpPr>
            <a:spLocks/>
          </p:cNvSpPr>
          <p:nvPr/>
        </p:nvSpPr>
        <p:spPr bwMode="auto">
          <a:xfrm>
            <a:off x="4989513" y="2366963"/>
            <a:ext cx="698500" cy="1651000"/>
          </a:xfrm>
          <a:custGeom>
            <a:avLst/>
            <a:gdLst>
              <a:gd name="T0" fmla="*/ 2147483647 w 440"/>
              <a:gd name="T1" fmla="*/ 2147483647 h 1040"/>
              <a:gd name="T2" fmla="*/ 2147483647 w 440"/>
              <a:gd name="T3" fmla="*/ 2147483647 h 1040"/>
              <a:gd name="T4" fmla="*/ 2147483647 w 440"/>
              <a:gd name="T5" fmla="*/ 2147483647 h 1040"/>
              <a:gd name="T6" fmla="*/ 2147483647 w 440"/>
              <a:gd name="T7" fmla="*/ 2147483647 h 1040"/>
              <a:gd name="T8" fmla="*/ 2147483647 w 440"/>
              <a:gd name="T9" fmla="*/ 2147483647 h 1040"/>
              <a:gd name="T10" fmla="*/ 2147483647 w 440"/>
              <a:gd name="T11" fmla="*/ 2147483647 h 1040"/>
              <a:gd name="T12" fmla="*/ 2147483647 w 440"/>
              <a:gd name="T13" fmla="*/ 2147483647 h 1040"/>
              <a:gd name="T14" fmla="*/ 2147483647 w 440"/>
              <a:gd name="T15" fmla="*/ 2147483647 h 1040"/>
              <a:gd name="T16" fmla="*/ 2147483647 w 440"/>
              <a:gd name="T17" fmla="*/ 2147483647 h 1040"/>
              <a:gd name="T18" fmla="*/ 2147483647 w 440"/>
              <a:gd name="T19" fmla="*/ 2147483647 h 1040"/>
              <a:gd name="T20" fmla="*/ 2147483647 w 440"/>
              <a:gd name="T21" fmla="*/ 2147483647 h 1040"/>
              <a:gd name="T22" fmla="*/ 2147483647 w 440"/>
              <a:gd name="T23" fmla="*/ 2147483647 h 1040"/>
              <a:gd name="T24" fmla="*/ 2147483647 w 440"/>
              <a:gd name="T25" fmla="*/ 2147483647 h 1040"/>
              <a:gd name="T26" fmla="*/ 2147483647 w 440"/>
              <a:gd name="T27" fmla="*/ 2147483647 h 1040"/>
              <a:gd name="T28" fmla="*/ 2147483647 w 440"/>
              <a:gd name="T29" fmla="*/ 2147483647 h 1040"/>
              <a:gd name="T30" fmla="*/ 2147483647 w 440"/>
              <a:gd name="T31" fmla="*/ 2147483647 h 1040"/>
              <a:gd name="T32" fmla="*/ 2147483647 w 440"/>
              <a:gd name="T33" fmla="*/ 2147483647 h 1040"/>
              <a:gd name="T34" fmla="*/ 2147483647 w 440"/>
              <a:gd name="T35" fmla="*/ 2147483647 h 1040"/>
              <a:gd name="T36" fmla="*/ 2147483647 w 440"/>
              <a:gd name="T37" fmla="*/ 2147483647 h 1040"/>
              <a:gd name="T38" fmla="*/ 2147483647 w 440"/>
              <a:gd name="T39" fmla="*/ 2147483647 h 1040"/>
              <a:gd name="T40" fmla="*/ 2147483647 w 440"/>
              <a:gd name="T41" fmla="*/ 2147483647 h 1040"/>
              <a:gd name="T42" fmla="*/ 2147483647 w 440"/>
              <a:gd name="T43" fmla="*/ 2147483647 h 1040"/>
              <a:gd name="T44" fmla="*/ 2147483647 w 440"/>
              <a:gd name="T45" fmla="*/ 2147483647 h 1040"/>
              <a:gd name="T46" fmla="*/ 2147483647 w 440"/>
              <a:gd name="T47" fmla="*/ 2147483647 h 1040"/>
              <a:gd name="T48" fmla="*/ 2147483647 w 440"/>
              <a:gd name="T49" fmla="*/ 2147483647 h 1040"/>
              <a:gd name="T50" fmla="*/ 2147483647 w 440"/>
              <a:gd name="T51" fmla="*/ 2147483647 h 1040"/>
              <a:gd name="T52" fmla="*/ 2147483647 w 440"/>
              <a:gd name="T53" fmla="*/ 2147483647 h 1040"/>
              <a:gd name="T54" fmla="*/ 2147483647 w 440"/>
              <a:gd name="T55" fmla="*/ 2147483647 h 1040"/>
              <a:gd name="T56" fmla="*/ 0 w 440"/>
              <a:gd name="T57" fmla="*/ 2147483647 h 1040"/>
              <a:gd name="T58" fmla="*/ 0 w 440"/>
              <a:gd name="T59" fmla="*/ 0 h 1040"/>
              <a:gd name="T60" fmla="*/ 2147483647 w 440"/>
              <a:gd name="T61" fmla="*/ 2147483647 h 1040"/>
              <a:gd name="T62" fmla="*/ 2147483647 w 440"/>
              <a:gd name="T63" fmla="*/ 2147483647 h 1040"/>
              <a:gd name="T64" fmla="*/ 2147483647 w 440"/>
              <a:gd name="T65" fmla="*/ 2147483647 h 1040"/>
              <a:gd name="T66" fmla="*/ 2147483647 w 440"/>
              <a:gd name="T67" fmla="*/ 2147483647 h 1040"/>
              <a:gd name="T68" fmla="*/ 2147483647 w 440"/>
              <a:gd name="T69" fmla="*/ 2147483647 h 1040"/>
              <a:gd name="T70" fmla="*/ 2147483647 w 440"/>
              <a:gd name="T71" fmla="*/ 2147483647 h 1040"/>
              <a:gd name="T72" fmla="*/ 2147483647 w 440"/>
              <a:gd name="T73" fmla="*/ 2147483647 h 1040"/>
              <a:gd name="T74" fmla="*/ 2147483647 w 440"/>
              <a:gd name="T75" fmla="*/ 2147483647 h 1040"/>
              <a:gd name="T76" fmla="*/ 2147483647 w 440"/>
              <a:gd name="T77" fmla="*/ 2147483647 h 1040"/>
              <a:gd name="T78" fmla="*/ 2147483647 w 440"/>
              <a:gd name="T79" fmla="*/ 2147483647 h 1040"/>
              <a:gd name="T80" fmla="*/ 2147483647 w 440"/>
              <a:gd name="T81" fmla="*/ 2147483647 h 1040"/>
              <a:gd name="T82" fmla="*/ 2147483647 w 440"/>
              <a:gd name="T83" fmla="*/ 2147483647 h 1040"/>
              <a:gd name="T84" fmla="*/ 2147483647 w 440"/>
              <a:gd name="T85" fmla="*/ 2147483647 h 1040"/>
              <a:gd name="T86" fmla="*/ 2147483647 w 440"/>
              <a:gd name="T87" fmla="*/ 2147483647 h 1040"/>
              <a:gd name="T88" fmla="*/ 2147483647 w 440"/>
              <a:gd name="T89" fmla="*/ 2147483647 h 1040"/>
              <a:gd name="T90" fmla="*/ 2147483647 w 440"/>
              <a:gd name="T91" fmla="*/ 2147483647 h 1040"/>
              <a:gd name="T92" fmla="*/ 2147483647 w 440"/>
              <a:gd name="T93" fmla="*/ 2147483647 h 1040"/>
              <a:gd name="T94" fmla="*/ 2147483647 w 440"/>
              <a:gd name="T95" fmla="*/ 2147483647 h 1040"/>
              <a:gd name="T96" fmla="*/ 2147483647 w 440"/>
              <a:gd name="T97" fmla="*/ 2147483647 h 1040"/>
              <a:gd name="T98" fmla="*/ 2147483647 w 440"/>
              <a:gd name="T99" fmla="*/ 2147483647 h 1040"/>
              <a:gd name="T100" fmla="*/ 2147483647 w 440"/>
              <a:gd name="T101" fmla="*/ 2147483647 h 1040"/>
              <a:gd name="T102" fmla="*/ 2147483647 w 440"/>
              <a:gd name="T103" fmla="*/ 2147483647 h 1040"/>
              <a:gd name="T104" fmla="*/ 2147483647 w 440"/>
              <a:gd name="T105" fmla="*/ 2147483647 h 1040"/>
              <a:gd name="T106" fmla="*/ 2147483647 w 440"/>
              <a:gd name="T107" fmla="*/ 2147483647 h 1040"/>
              <a:gd name="T108" fmla="*/ 2147483647 w 440"/>
              <a:gd name="T109" fmla="*/ 2147483647 h 1040"/>
              <a:gd name="T110" fmla="*/ 2147483647 w 440"/>
              <a:gd name="T111" fmla="*/ 2147483647 h 1040"/>
              <a:gd name="T112" fmla="*/ 2147483647 w 440"/>
              <a:gd name="T113" fmla="*/ 2147483647 h 1040"/>
              <a:gd name="T114" fmla="*/ 2147483647 w 440"/>
              <a:gd name="T115" fmla="*/ 2147483647 h 1040"/>
              <a:gd name="T116" fmla="*/ 2147483647 w 440"/>
              <a:gd name="T117" fmla="*/ 2147483647 h 1040"/>
              <a:gd name="T118" fmla="*/ 2147483647 w 440"/>
              <a:gd name="T119" fmla="*/ 2147483647 h 104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40"/>
              <a:gd name="T181" fmla="*/ 0 h 1040"/>
              <a:gd name="T182" fmla="*/ 440 w 440"/>
              <a:gd name="T183" fmla="*/ 1040 h 104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40" h="1040">
                <a:moveTo>
                  <a:pt x="405" y="1040"/>
                </a:moveTo>
                <a:lnTo>
                  <a:pt x="380" y="1000"/>
                </a:lnTo>
                <a:lnTo>
                  <a:pt x="366" y="922"/>
                </a:lnTo>
                <a:lnTo>
                  <a:pt x="367" y="903"/>
                </a:lnTo>
                <a:lnTo>
                  <a:pt x="353" y="839"/>
                </a:lnTo>
                <a:lnTo>
                  <a:pt x="346" y="811"/>
                </a:lnTo>
                <a:lnTo>
                  <a:pt x="343" y="801"/>
                </a:lnTo>
                <a:lnTo>
                  <a:pt x="339" y="781"/>
                </a:lnTo>
                <a:lnTo>
                  <a:pt x="292" y="670"/>
                </a:lnTo>
                <a:lnTo>
                  <a:pt x="243" y="583"/>
                </a:lnTo>
                <a:lnTo>
                  <a:pt x="233" y="559"/>
                </a:lnTo>
                <a:lnTo>
                  <a:pt x="222" y="532"/>
                </a:lnTo>
                <a:lnTo>
                  <a:pt x="198" y="493"/>
                </a:lnTo>
                <a:lnTo>
                  <a:pt x="194" y="483"/>
                </a:lnTo>
                <a:lnTo>
                  <a:pt x="192" y="483"/>
                </a:lnTo>
                <a:lnTo>
                  <a:pt x="191" y="483"/>
                </a:lnTo>
                <a:lnTo>
                  <a:pt x="167" y="438"/>
                </a:lnTo>
                <a:lnTo>
                  <a:pt x="158" y="426"/>
                </a:lnTo>
                <a:lnTo>
                  <a:pt x="130" y="379"/>
                </a:lnTo>
                <a:lnTo>
                  <a:pt x="121" y="367"/>
                </a:lnTo>
                <a:lnTo>
                  <a:pt x="104" y="345"/>
                </a:lnTo>
                <a:lnTo>
                  <a:pt x="100" y="334"/>
                </a:lnTo>
                <a:lnTo>
                  <a:pt x="88" y="326"/>
                </a:lnTo>
                <a:lnTo>
                  <a:pt x="88" y="317"/>
                </a:lnTo>
                <a:lnTo>
                  <a:pt x="67" y="283"/>
                </a:lnTo>
                <a:lnTo>
                  <a:pt x="41" y="244"/>
                </a:lnTo>
                <a:lnTo>
                  <a:pt x="0" y="179"/>
                </a:lnTo>
                <a:lnTo>
                  <a:pt x="0" y="0"/>
                </a:lnTo>
                <a:lnTo>
                  <a:pt x="28" y="50"/>
                </a:lnTo>
                <a:lnTo>
                  <a:pt x="39" y="58"/>
                </a:lnTo>
                <a:lnTo>
                  <a:pt x="45" y="67"/>
                </a:lnTo>
                <a:lnTo>
                  <a:pt x="101" y="137"/>
                </a:lnTo>
                <a:lnTo>
                  <a:pt x="154" y="227"/>
                </a:lnTo>
                <a:lnTo>
                  <a:pt x="161" y="234"/>
                </a:lnTo>
                <a:lnTo>
                  <a:pt x="198" y="300"/>
                </a:lnTo>
                <a:lnTo>
                  <a:pt x="203" y="309"/>
                </a:lnTo>
                <a:lnTo>
                  <a:pt x="233" y="356"/>
                </a:lnTo>
                <a:lnTo>
                  <a:pt x="254" y="396"/>
                </a:lnTo>
                <a:lnTo>
                  <a:pt x="352" y="561"/>
                </a:lnTo>
                <a:lnTo>
                  <a:pt x="353" y="573"/>
                </a:lnTo>
                <a:lnTo>
                  <a:pt x="393" y="658"/>
                </a:lnTo>
                <a:lnTo>
                  <a:pt x="397" y="673"/>
                </a:lnTo>
                <a:lnTo>
                  <a:pt x="404" y="697"/>
                </a:lnTo>
                <a:lnTo>
                  <a:pt x="407" y="707"/>
                </a:lnTo>
                <a:lnTo>
                  <a:pt x="421" y="757"/>
                </a:lnTo>
                <a:lnTo>
                  <a:pt x="425" y="770"/>
                </a:lnTo>
                <a:lnTo>
                  <a:pt x="428" y="782"/>
                </a:lnTo>
                <a:lnTo>
                  <a:pt x="432" y="806"/>
                </a:lnTo>
                <a:lnTo>
                  <a:pt x="436" y="830"/>
                </a:lnTo>
                <a:lnTo>
                  <a:pt x="437" y="854"/>
                </a:lnTo>
                <a:lnTo>
                  <a:pt x="440" y="878"/>
                </a:lnTo>
                <a:lnTo>
                  <a:pt x="440" y="902"/>
                </a:lnTo>
                <a:lnTo>
                  <a:pt x="440" y="926"/>
                </a:lnTo>
                <a:lnTo>
                  <a:pt x="440" y="949"/>
                </a:lnTo>
                <a:lnTo>
                  <a:pt x="439" y="973"/>
                </a:lnTo>
                <a:lnTo>
                  <a:pt x="426" y="1000"/>
                </a:lnTo>
                <a:lnTo>
                  <a:pt x="405" y="1026"/>
                </a:lnTo>
                <a:lnTo>
                  <a:pt x="405" y="1040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10" name="Freeform 21">
            <a:extLst>
              <a:ext uri="{FF2B5EF4-FFF2-40B4-BE49-F238E27FC236}">
                <a16:creationId xmlns:a16="http://schemas.microsoft.com/office/drawing/2014/main" id="{0B52E3C8-AD8E-4AD1-A267-68D2106FF4CE}"/>
              </a:ext>
            </a:extLst>
          </p:cNvPr>
          <p:cNvSpPr>
            <a:spLocks/>
          </p:cNvSpPr>
          <p:nvPr/>
        </p:nvSpPr>
        <p:spPr bwMode="auto">
          <a:xfrm>
            <a:off x="4816475" y="609600"/>
            <a:ext cx="250825" cy="3417888"/>
          </a:xfrm>
          <a:custGeom>
            <a:avLst/>
            <a:gdLst>
              <a:gd name="T0" fmla="*/ 2147483647 w 158"/>
              <a:gd name="T1" fmla="*/ 2147483647 h 2153"/>
              <a:gd name="T2" fmla="*/ 2147483647 w 158"/>
              <a:gd name="T3" fmla="*/ 2147483647 h 2153"/>
              <a:gd name="T4" fmla="*/ 2147483647 w 158"/>
              <a:gd name="T5" fmla="*/ 2147483647 h 2153"/>
              <a:gd name="T6" fmla="*/ 2147483647 w 158"/>
              <a:gd name="T7" fmla="*/ 2147483647 h 2153"/>
              <a:gd name="T8" fmla="*/ 2147483647 w 158"/>
              <a:gd name="T9" fmla="*/ 2147483647 h 2153"/>
              <a:gd name="T10" fmla="*/ 2147483647 w 158"/>
              <a:gd name="T11" fmla="*/ 2147483647 h 2153"/>
              <a:gd name="T12" fmla="*/ 2147483647 w 158"/>
              <a:gd name="T13" fmla="*/ 2147483647 h 2153"/>
              <a:gd name="T14" fmla="*/ 2147483647 w 158"/>
              <a:gd name="T15" fmla="*/ 2147483647 h 2153"/>
              <a:gd name="T16" fmla="*/ 2147483647 w 158"/>
              <a:gd name="T17" fmla="*/ 2147483647 h 2153"/>
              <a:gd name="T18" fmla="*/ 2147483647 w 158"/>
              <a:gd name="T19" fmla="*/ 2147483647 h 2153"/>
              <a:gd name="T20" fmla="*/ 2147483647 w 158"/>
              <a:gd name="T21" fmla="*/ 2147483647 h 2153"/>
              <a:gd name="T22" fmla="*/ 2147483647 w 158"/>
              <a:gd name="T23" fmla="*/ 2147483647 h 2153"/>
              <a:gd name="T24" fmla="*/ 2147483647 w 158"/>
              <a:gd name="T25" fmla="*/ 2147483647 h 2153"/>
              <a:gd name="T26" fmla="*/ 2147483647 w 158"/>
              <a:gd name="T27" fmla="*/ 2147483647 h 2153"/>
              <a:gd name="T28" fmla="*/ 2147483647 w 158"/>
              <a:gd name="T29" fmla="*/ 2147483647 h 2153"/>
              <a:gd name="T30" fmla="*/ 2147483647 w 158"/>
              <a:gd name="T31" fmla="*/ 2147483647 h 2153"/>
              <a:gd name="T32" fmla="*/ 2147483647 w 158"/>
              <a:gd name="T33" fmla="*/ 2147483647 h 2153"/>
              <a:gd name="T34" fmla="*/ 2147483647 w 158"/>
              <a:gd name="T35" fmla="*/ 2147483647 h 2153"/>
              <a:gd name="T36" fmla="*/ 2147483647 w 158"/>
              <a:gd name="T37" fmla="*/ 2147483647 h 2153"/>
              <a:gd name="T38" fmla="*/ 2147483647 w 158"/>
              <a:gd name="T39" fmla="*/ 0 h 2153"/>
              <a:gd name="T40" fmla="*/ 2147483647 w 158"/>
              <a:gd name="T41" fmla="*/ 2147483647 h 2153"/>
              <a:gd name="T42" fmla="*/ 2147483647 w 158"/>
              <a:gd name="T43" fmla="*/ 2147483647 h 2153"/>
              <a:gd name="T44" fmla="*/ 2147483647 w 158"/>
              <a:gd name="T45" fmla="*/ 2147483647 h 2153"/>
              <a:gd name="T46" fmla="*/ 2147483647 w 158"/>
              <a:gd name="T47" fmla="*/ 2147483647 h 2153"/>
              <a:gd name="T48" fmla="*/ 2147483647 w 158"/>
              <a:gd name="T49" fmla="*/ 2147483647 h 2153"/>
              <a:gd name="T50" fmla="*/ 2147483647 w 158"/>
              <a:gd name="T51" fmla="*/ 2147483647 h 2153"/>
              <a:gd name="T52" fmla="*/ 2147483647 w 158"/>
              <a:gd name="T53" fmla="*/ 2147483647 h 2153"/>
              <a:gd name="T54" fmla="*/ 2147483647 w 158"/>
              <a:gd name="T55" fmla="*/ 2147483647 h 2153"/>
              <a:gd name="T56" fmla="*/ 2147483647 w 158"/>
              <a:gd name="T57" fmla="*/ 2147483647 h 2153"/>
              <a:gd name="T58" fmla="*/ 2147483647 w 158"/>
              <a:gd name="T59" fmla="*/ 2147483647 h 2153"/>
              <a:gd name="T60" fmla="*/ 2147483647 w 158"/>
              <a:gd name="T61" fmla="*/ 2147483647 h 2153"/>
              <a:gd name="T62" fmla="*/ 2147483647 w 158"/>
              <a:gd name="T63" fmla="*/ 2147483647 h 2153"/>
              <a:gd name="T64" fmla="*/ 2147483647 w 158"/>
              <a:gd name="T65" fmla="*/ 2147483647 h 2153"/>
              <a:gd name="T66" fmla="*/ 2147483647 w 158"/>
              <a:gd name="T67" fmla="*/ 2147483647 h 2153"/>
              <a:gd name="T68" fmla="*/ 2147483647 w 158"/>
              <a:gd name="T69" fmla="*/ 2147483647 h 2153"/>
              <a:gd name="T70" fmla="*/ 2147483647 w 158"/>
              <a:gd name="T71" fmla="*/ 2147483647 h 2153"/>
              <a:gd name="T72" fmla="*/ 2147483647 w 158"/>
              <a:gd name="T73" fmla="*/ 2147483647 h 2153"/>
              <a:gd name="T74" fmla="*/ 2147483647 w 158"/>
              <a:gd name="T75" fmla="*/ 2147483647 h 2153"/>
              <a:gd name="T76" fmla="*/ 2147483647 w 158"/>
              <a:gd name="T77" fmla="*/ 2147483647 h 2153"/>
              <a:gd name="T78" fmla="*/ 2147483647 w 158"/>
              <a:gd name="T79" fmla="*/ 2147483647 h 2153"/>
              <a:gd name="T80" fmla="*/ 2147483647 w 158"/>
              <a:gd name="T81" fmla="*/ 2147483647 h 2153"/>
              <a:gd name="T82" fmla="*/ 2147483647 w 158"/>
              <a:gd name="T83" fmla="*/ 2147483647 h 2153"/>
              <a:gd name="T84" fmla="*/ 2147483647 w 158"/>
              <a:gd name="T85" fmla="*/ 2147483647 h 2153"/>
              <a:gd name="T86" fmla="*/ 2147483647 w 158"/>
              <a:gd name="T87" fmla="*/ 2147483647 h 2153"/>
              <a:gd name="T88" fmla="*/ 2147483647 w 158"/>
              <a:gd name="T89" fmla="*/ 2147483647 h 2153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58"/>
              <a:gd name="T136" fmla="*/ 0 h 2153"/>
              <a:gd name="T137" fmla="*/ 158 w 158"/>
              <a:gd name="T138" fmla="*/ 2153 h 2153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58" h="2153">
                <a:moveTo>
                  <a:pt x="84" y="2147"/>
                </a:moveTo>
                <a:lnTo>
                  <a:pt x="46" y="2135"/>
                </a:lnTo>
                <a:lnTo>
                  <a:pt x="47" y="2096"/>
                </a:lnTo>
                <a:lnTo>
                  <a:pt x="49" y="2022"/>
                </a:lnTo>
                <a:lnTo>
                  <a:pt x="45" y="2017"/>
                </a:lnTo>
                <a:lnTo>
                  <a:pt x="47" y="1849"/>
                </a:lnTo>
                <a:lnTo>
                  <a:pt x="47" y="1840"/>
                </a:lnTo>
                <a:lnTo>
                  <a:pt x="47" y="1641"/>
                </a:lnTo>
                <a:lnTo>
                  <a:pt x="47" y="1308"/>
                </a:lnTo>
                <a:lnTo>
                  <a:pt x="49" y="1286"/>
                </a:lnTo>
                <a:lnTo>
                  <a:pt x="49" y="1271"/>
                </a:lnTo>
                <a:lnTo>
                  <a:pt x="47" y="1244"/>
                </a:lnTo>
                <a:lnTo>
                  <a:pt x="47" y="1228"/>
                </a:lnTo>
                <a:lnTo>
                  <a:pt x="47" y="1206"/>
                </a:lnTo>
                <a:lnTo>
                  <a:pt x="38" y="1014"/>
                </a:lnTo>
                <a:lnTo>
                  <a:pt x="40" y="983"/>
                </a:lnTo>
                <a:lnTo>
                  <a:pt x="38" y="917"/>
                </a:lnTo>
                <a:lnTo>
                  <a:pt x="39" y="794"/>
                </a:lnTo>
                <a:lnTo>
                  <a:pt x="39" y="731"/>
                </a:lnTo>
                <a:lnTo>
                  <a:pt x="39" y="695"/>
                </a:lnTo>
                <a:lnTo>
                  <a:pt x="28" y="441"/>
                </a:lnTo>
                <a:lnTo>
                  <a:pt x="28" y="421"/>
                </a:lnTo>
                <a:lnTo>
                  <a:pt x="28" y="402"/>
                </a:lnTo>
                <a:lnTo>
                  <a:pt x="28" y="382"/>
                </a:lnTo>
                <a:lnTo>
                  <a:pt x="26" y="361"/>
                </a:lnTo>
                <a:lnTo>
                  <a:pt x="26" y="342"/>
                </a:lnTo>
                <a:lnTo>
                  <a:pt x="25" y="322"/>
                </a:lnTo>
                <a:lnTo>
                  <a:pt x="24" y="302"/>
                </a:lnTo>
                <a:lnTo>
                  <a:pt x="21" y="281"/>
                </a:lnTo>
                <a:lnTo>
                  <a:pt x="19" y="262"/>
                </a:lnTo>
                <a:lnTo>
                  <a:pt x="17" y="242"/>
                </a:lnTo>
                <a:lnTo>
                  <a:pt x="14" y="221"/>
                </a:lnTo>
                <a:lnTo>
                  <a:pt x="11" y="201"/>
                </a:lnTo>
                <a:lnTo>
                  <a:pt x="8" y="181"/>
                </a:lnTo>
                <a:lnTo>
                  <a:pt x="5" y="162"/>
                </a:lnTo>
                <a:lnTo>
                  <a:pt x="3" y="141"/>
                </a:lnTo>
                <a:lnTo>
                  <a:pt x="0" y="121"/>
                </a:lnTo>
                <a:lnTo>
                  <a:pt x="14" y="70"/>
                </a:lnTo>
                <a:lnTo>
                  <a:pt x="22" y="61"/>
                </a:lnTo>
                <a:lnTo>
                  <a:pt x="36" y="0"/>
                </a:lnTo>
                <a:lnTo>
                  <a:pt x="40" y="24"/>
                </a:lnTo>
                <a:lnTo>
                  <a:pt x="46" y="48"/>
                </a:lnTo>
                <a:lnTo>
                  <a:pt x="50" y="72"/>
                </a:lnTo>
                <a:lnTo>
                  <a:pt x="53" y="95"/>
                </a:lnTo>
                <a:lnTo>
                  <a:pt x="57" y="119"/>
                </a:lnTo>
                <a:lnTo>
                  <a:pt x="61" y="143"/>
                </a:lnTo>
                <a:lnTo>
                  <a:pt x="64" y="167"/>
                </a:lnTo>
                <a:lnTo>
                  <a:pt x="67" y="191"/>
                </a:lnTo>
                <a:lnTo>
                  <a:pt x="70" y="215"/>
                </a:lnTo>
                <a:lnTo>
                  <a:pt x="73" y="239"/>
                </a:lnTo>
                <a:lnTo>
                  <a:pt x="75" y="264"/>
                </a:lnTo>
                <a:lnTo>
                  <a:pt x="77" y="288"/>
                </a:lnTo>
                <a:lnTo>
                  <a:pt x="78" y="312"/>
                </a:lnTo>
                <a:lnTo>
                  <a:pt x="80" y="336"/>
                </a:lnTo>
                <a:lnTo>
                  <a:pt x="81" y="361"/>
                </a:lnTo>
                <a:lnTo>
                  <a:pt x="81" y="385"/>
                </a:lnTo>
                <a:lnTo>
                  <a:pt x="85" y="494"/>
                </a:lnTo>
                <a:lnTo>
                  <a:pt x="87" y="600"/>
                </a:lnTo>
                <a:lnTo>
                  <a:pt x="90" y="726"/>
                </a:lnTo>
                <a:lnTo>
                  <a:pt x="94" y="913"/>
                </a:lnTo>
                <a:lnTo>
                  <a:pt x="94" y="951"/>
                </a:lnTo>
                <a:lnTo>
                  <a:pt x="95" y="1075"/>
                </a:lnTo>
                <a:lnTo>
                  <a:pt x="97" y="1077"/>
                </a:lnTo>
                <a:lnTo>
                  <a:pt x="97" y="1094"/>
                </a:lnTo>
                <a:lnTo>
                  <a:pt x="97" y="1295"/>
                </a:lnTo>
                <a:lnTo>
                  <a:pt x="101" y="1446"/>
                </a:lnTo>
                <a:lnTo>
                  <a:pt x="97" y="1467"/>
                </a:lnTo>
                <a:lnTo>
                  <a:pt x="95" y="1717"/>
                </a:lnTo>
                <a:lnTo>
                  <a:pt x="97" y="1923"/>
                </a:lnTo>
                <a:lnTo>
                  <a:pt x="98" y="1925"/>
                </a:lnTo>
                <a:lnTo>
                  <a:pt x="99" y="1925"/>
                </a:lnTo>
                <a:lnTo>
                  <a:pt x="148" y="1969"/>
                </a:lnTo>
                <a:lnTo>
                  <a:pt x="158" y="1992"/>
                </a:lnTo>
                <a:lnTo>
                  <a:pt x="111" y="2019"/>
                </a:lnTo>
                <a:lnTo>
                  <a:pt x="101" y="2029"/>
                </a:lnTo>
                <a:lnTo>
                  <a:pt x="99" y="2029"/>
                </a:lnTo>
                <a:lnTo>
                  <a:pt x="95" y="2039"/>
                </a:lnTo>
                <a:lnTo>
                  <a:pt x="95" y="2063"/>
                </a:lnTo>
                <a:lnTo>
                  <a:pt x="95" y="2073"/>
                </a:lnTo>
                <a:lnTo>
                  <a:pt x="97" y="2107"/>
                </a:lnTo>
                <a:lnTo>
                  <a:pt x="97" y="2147"/>
                </a:lnTo>
                <a:lnTo>
                  <a:pt x="90" y="2153"/>
                </a:lnTo>
                <a:lnTo>
                  <a:pt x="84" y="2147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11" name="Freeform 22">
            <a:extLst>
              <a:ext uri="{FF2B5EF4-FFF2-40B4-BE49-F238E27FC236}">
                <a16:creationId xmlns:a16="http://schemas.microsoft.com/office/drawing/2014/main" id="{55946B15-7AD1-4CB2-9F96-27BC8352EA1E}"/>
              </a:ext>
            </a:extLst>
          </p:cNvPr>
          <p:cNvSpPr>
            <a:spLocks/>
          </p:cNvSpPr>
          <p:nvPr/>
        </p:nvSpPr>
        <p:spPr bwMode="auto">
          <a:xfrm>
            <a:off x="4324350" y="3741738"/>
            <a:ext cx="261938" cy="230187"/>
          </a:xfrm>
          <a:custGeom>
            <a:avLst/>
            <a:gdLst>
              <a:gd name="T0" fmla="*/ 2147483647 w 165"/>
              <a:gd name="T1" fmla="*/ 2147483647 h 145"/>
              <a:gd name="T2" fmla="*/ 0 w 165"/>
              <a:gd name="T3" fmla="*/ 2147483647 h 145"/>
              <a:gd name="T4" fmla="*/ 2147483647 w 165"/>
              <a:gd name="T5" fmla="*/ 2147483647 h 145"/>
              <a:gd name="T6" fmla="*/ 2147483647 w 165"/>
              <a:gd name="T7" fmla="*/ 2147483647 h 145"/>
              <a:gd name="T8" fmla="*/ 2147483647 w 165"/>
              <a:gd name="T9" fmla="*/ 0 h 145"/>
              <a:gd name="T10" fmla="*/ 2147483647 w 165"/>
              <a:gd name="T11" fmla="*/ 0 h 145"/>
              <a:gd name="T12" fmla="*/ 2147483647 w 165"/>
              <a:gd name="T13" fmla="*/ 2147483647 h 145"/>
              <a:gd name="T14" fmla="*/ 2147483647 w 165"/>
              <a:gd name="T15" fmla="*/ 2147483647 h 145"/>
              <a:gd name="T16" fmla="*/ 2147483647 w 165"/>
              <a:gd name="T17" fmla="*/ 2147483647 h 145"/>
              <a:gd name="T18" fmla="*/ 2147483647 w 165"/>
              <a:gd name="T19" fmla="*/ 2147483647 h 145"/>
              <a:gd name="T20" fmla="*/ 2147483647 w 165"/>
              <a:gd name="T21" fmla="*/ 2147483647 h 145"/>
              <a:gd name="T22" fmla="*/ 2147483647 w 165"/>
              <a:gd name="T23" fmla="*/ 2147483647 h 145"/>
              <a:gd name="T24" fmla="*/ 2147483647 w 165"/>
              <a:gd name="T25" fmla="*/ 2147483647 h 145"/>
              <a:gd name="T26" fmla="*/ 2147483647 w 165"/>
              <a:gd name="T27" fmla="*/ 2147483647 h 145"/>
              <a:gd name="T28" fmla="*/ 2147483647 w 165"/>
              <a:gd name="T29" fmla="*/ 2147483647 h 145"/>
              <a:gd name="T30" fmla="*/ 2147483647 w 165"/>
              <a:gd name="T31" fmla="*/ 2147483647 h 145"/>
              <a:gd name="T32" fmla="*/ 2147483647 w 165"/>
              <a:gd name="T33" fmla="*/ 2147483647 h 145"/>
              <a:gd name="T34" fmla="*/ 2147483647 w 165"/>
              <a:gd name="T35" fmla="*/ 2147483647 h 14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65"/>
              <a:gd name="T55" fmla="*/ 0 h 145"/>
              <a:gd name="T56" fmla="*/ 165 w 165"/>
              <a:gd name="T57" fmla="*/ 145 h 14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65" h="145">
                <a:moveTo>
                  <a:pt x="116" y="143"/>
                </a:moveTo>
                <a:lnTo>
                  <a:pt x="0" y="77"/>
                </a:lnTo>
                <a:lnTo>
                  <a:pt x="13" y="56"/>
                </a:lnTo>
                <a:lnTo>
                  <a:pt x="51" y="2"/>
                </a:lnTo>
                <a:lnTo>
                  <a:pt x="66" y="0"/>
                </a:lnTo>
                <a:lnTo>
                  <a:pt x="80" y="0"/>
                </a:lnTo>
                <a:lnTo>
                  <a:pt x="95" y="2"/>
                </a:lnTo>
                <a:lnTo>
                  <a:pt x="109" y="3"/>
                </a:lnTo>
                <a:lnTo>
                  <a:pt x="123" y="7"/>
                </a:lnTo>
                <a:lnTo>
                  <a:pt x="137" y="12"/>
                </a:lnTo>
                <a:lnTo>
                  <a:pt x="151" y="17"/>
                </a:lnTo>
                <a:lnTo>
                  <a:pt x="165" y="24"/>
                </a:lnTo>
                <a:lnTo>
                  <a:pt x="165" y="143"/>
                </a:lnTo>
                <a:lnTo>
                  <a:pt x="151" y="134"/>
                </a:lnTo>
                <a:lnTo>
                  <a:pt x="140" y="134"/>
                </a:lnTo>
                <a:lnTo>
                  <a:pt x="132" y="141"/>
                </a:lnTo>
                <a:lnTo>
                  <a:pt x="121" y="145"/>
                </a:lnTo>
                <a:lnTo>
                  <a:pt x="116" y="143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12" name="Freeform 23">
            <a:extLst>
              <a:ext uri="{FF2B5EF4-FFF2-40B4-BE49-F238E27FC236}">
                <a16:creationId xmlns:a16="http://schemas.microsoft.com/office/drawing/2014/main" id="{47ACB6F0-1CA0-4F3D-B2DB-128D37633EB2}"/>
              </a:ext>
            </a:extLst>
          </p:cNvPr>
          <p:cNvSpPr>
            <a:spLocks/>
          </p:cNvSpPr>
          <p:nvPr/>
        </p:nvSpPr>
        <p:spPr bwMode="auto">
          <a:xfrm>
            <a:off x="2338388" y="3165475"/>
            <a:ext cx="1917700" cy="754063"/>
          </a:xfrm>
          <a:custGeom>
            <a:avLst/>
            <a:gdLst>
              <a:gd name="T0" fmla="*/ 2147483647 w 1208"/>
              <a:gd name="T1" fmla="*/ 2147483647 h 475"/>
              <a:gd name="T2" fmla="*/ 2147483647 w 1208"/>
              <a:gd name="T3" fmla="*/ 2147483647 h 475"/>
              <a:gd name="T4" fmla="*/ 2147483647 w 1208"/>
              <a:gd name="T5" fmla="*/ 2147483647 h 475"/>
              <a:gd name="T6" fmla="*/ 2147483647 w 1208"/>
              <a:gd name="T7" fmla="*/ 2147483647 h 475"/>
              <a:gd name="T8" fmla="*/ 2147483647 w 1208"/>
              <a:gd name="T9" fmla="*/ 2147483647 h 475"/>
              <a:gd name="T10" fmla="*/ 2147483647 w 1208"/>
              <a:gd name="T11" fmla="*/ 2147483647 h 475"/>
              <a:gd name="T12" fmla="*/ 2147483647 w 1208"/>
              <a:gd name="T13" fmla="*/ 2147483647 h 475"/>
              <a:gd name="T14" fmla="*/ 2147483647 w 1208"/>
              <a:gd name="T15" fmla="*/ 2147483647 h 475"/>
              <a:gd name="T16" fmla="*/ 2147483647 w 1208"/>
              <a:gd name="T17" fmla="*/ 2147483647 h 475"/>
              <a:gd name="T18" fmla="*/ 2147483647 w 1208"/>
              <a:gd name="T19" fmla="*/ 2147483647 h 475"/>
              <a:gd name="T20" fmla="*/ 2147483647 w 1208"/>
              <a:gd name="T21" fmla="*/ 2147483647 h 475"/>
              <a:gd name="T22" fmla="*/ 2147483647 w 1208"/>
              <a:gd name="T23" fmla="*/ 2147483647 h 475"/>
              <a:gd name="T24" fmla="*/ 2147483647 w 1208"/>
              <a:gd name="T25" fmla="*/ 2147483647 h 475"/>
              <a:gd name="T26" fmla="*/ 2147483647 w 1208"/>
              <a:gd name="T27" fmla="*/ 2147483647 h 475"/>
              <a:gd name="T28" fmla="*/ 2147483647 w 1208"/>
              <a:gd name="T29" fmla="*/ 2147483647 h 475"/>
              <a:gd name="T30" fmla="*/ 0 w 1208"/>
              <a:gd name="T31" fmla="*/ 2147483647 h 475"/>
              <a:gd name="T32" fmla="*/ 2147483647 w 1208"/>
              <a:gd name="T33" fmla="*/ 2147483647 h 475"/>
              <a:gd name="T34" fmla="*/ 2147483647 w 1208"/>
              <a:gd name="T35" fmla="*/ 2147483647 h 475"/>
              <a:gd name="T36" fmla="*/ 2147483647 w 1208"/>
              <a:gd name="T37" fmla="*/ 2147483647 h 475"/>
              <a:gd name="T38" fmla="*/ 2147483647 w 1208"/>
              <a:gd name="T39" fmla="*/ 2147483647 h 475"/>
              <a:gd name="T40" fmla="*/ 2147483647 w 1208"/>
              <a:gd name="T41" fmla="*/ 2147483647 h 475"/>
              <a:gd name="T42" fmla="*/ 2147483647 w 1208"/>
              <a:gd name="T43" fmla="*/ 2147483647 h 475"/>
              <a:gd name="T44" fmla="*/ 2147483647 w 1208"/>
              <a:gd name="T45" fmla="*/ 2147483647 h 475"/>
              <a:gd name="T46" fmla="*/ 2147483647 w 1208"/>
              <a:gd name="T47" fmla="*/ 0 h 475"/>
              <a:gd name="T48" fmla="*/ 2147483647 w 1208"/>
              <a:gd name="T49" fmla="*/ 2147483647 h 475"/>
              <a:gd name="T50" fmla="*/ 2147483647 w 1208"/>
              <a:gd name="T51" fmla="*/ 2147483647 h 475"/>
              <a:gd name="T52" fmla="*/ 2147483647 w 1208"/>
              <a:gd name="T53" fmla="*/ 2147483647 h 475"/>
              <a:gd name="T54" fmla="*/ 2147483647 w 1208"/>
              <a:gd name="T55" fmla="*/ 2147483647 h 475"/>
              <a:gd name="T56" fmla="*/ 2147483647 w 1208"/>
              <a:gd name="T57" fmla="*/ 2147483647 h 475"/>
              <a:gd name="T58" fmla="*/ 2147483647 w 1208"/>
              <a:gd name="T59" fmla="*/ 2147483647 h 475"/>
              <a:gd name="T60" fmla="*/ 2147483647 w 1208"/>
              <a:gd name="T61" fmla="*/ 2147483647 h 475"/>
              <a:gd name="T62" fmla="*/ 2147483647 w 1208"/>
              <a:gd name="T63" fmla="*/ 2147483647 h 475"/>
              <a:gd name="T64" fmla="*/ 2147483647 w 1208"/>
              <a:gd name="T65" fmla="*/ 2147483647 h 475"/>
              <a:gd name="T66" fmla="*/ 2147483647 w 1208"/>
              <a:gd name="T67" fmla="*/ 2147483647 h 475"/>
              <a:gd name="T68" fmla="*/ 2147483647 w 1208"/>
              <a:gd name="T69" fmla="*/ 2147483647 h 475"/>
              <a:gd name="T70" fmla="*/ 2147483647 w 1208"/>
              <a:gd name="T71" fmla="*/ 2147483647 h 475"/>
              <a:gd name="T72" fmla="*/ 2147483647 w 1208"/>
              <a:gd name="T73" fmla="*/ 2147483647 h 475"/>
              <a:gd name="T74" fmla="*/ 2147483647 w 1208"/>
              <a:gd name="T75" fmla="*/ 2147483647 h 475"/>
              <a:gd name="T76" fmla="*/ 2147483647 w 1208"/>
              <a:gd name="T77" fmla="*/ 2147483647 h 475"/>
              <a:gd name="T78" fmla="*/ 2147483647 w 1208"/>
              <a:gd name="T79" fmla="*/ 2147483647 h 475"/>
              <a:gd name="T80" fmla="*/ 2147483647 w 1208"/>
              <a:gd name="T81" fmla="*/ 2147483647 h 475"/>
              <a:gd name="T82" fmla="*/ 2147483647 w 1208"/>
              <a:gd name="T83" fmla="*/ 2147483647 h 475"/>
              <a:gd name="T84" fmla="*/ 2147483647 w 1208"/>
              <a:gd name="T85" fmla="*/ 2147483647 h 475"/>
              <a:gd name="T86" fmla="*/ 2147483647 w 1208"/>
              <a:gd name="T87" fmla="*/ 2147483647 h 475"/>
              <a:gd name="T88" fmla="*/ 2147483647 w 1208"/>
              <a:gd name="T89" fmla="*/ 2147483647 h 475"/>
              <a:gd name="T90" fmla="*/ 2147483647 w 1208"/>
              <a:gd name="T91" fmla="*/ 2147483647 h 475"/>
              <a:gd name="T92" fmla="*/ 2147483647 w 1208"/>
              <a:gd name="T93" fmla="*/ 2147483647 h 475"/>
              <a:gd name="T94" fmla="*/ 2147483647 w 1208"/>
              <a:gd name="T95" fmla="*/ 2147483647 h 475"/>
              <a:gd name="T96" fmla="*/ 2147483647 w 1208"/>
              <a:gd name="T97" fmla="*/ 2147483647 h 475"/>
              <a:gd name="T98" fmla="*/ 2147483647 w 1208"/>
              <a:gd name="T99" fmla="*/ 2147483647 h 475"/>
              <a:gd name="T100" fmla="*/ 2147483647 w 1208"/>
              <a:gd name="T101" fmla="*/ 2147483647 h 475"/>
              <a:gd name="T102" fmla="*/ 2147483647 w 1208"/>
              <a:gd name="T103" fmla="*/ 2147483647 h 475"/>
              <a:gd name="T104" fmla="*/ 2147483647 w 1208"/>
              <a:gd name="T105" fmla="*/ 2147483647 h 475"/>
              <a:gd name="T106" fmla="*/ 2147483647 w 1208"/>
              <a:gd name="T107" fmla="*/ 2147483647 h 475"/>
              <a:gd name="T108" fmla="*/ 2147483647 w 1208"/>
              <a:gd name="T109" fmla="*/ 2147483647 h 475"/>
              <a:gd name="T110" fmla="*/ 2147483647 w 1208"/>
              <a:gd name="T111" fmla="*/ 2147483647 h 475"/>
              <a:gd name="T112" fmla="*/ 2147483647 w 1208"/>
              <a:gd name="T113" fmla="*/ 2147483647 h 475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208"/>
              <a:gd name="T172" fmla="*/ 0 h 475"/>
              <a:gd name="T173" fmla="*/ 1208 w 1208"/>
              <a:gd name="T174" fmla="*/ 475 h 475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208" h="475">
                <a:moveTo>
                  <a:pt x="995" y="475"/>
                </a:moveTo>
                <a:lnTo>
                  <a:pt x="978" y="467"/>
                </a:lnTo>
                <a:lnTo>
                  <a:pt x="962" y="455"/>
                </a:lnTo>
                <a:lnTo>
                  <a:pt x="947" y="443"/>
                </a:lnTo>
                <a:lnTo>
                  <a:pt x="932" y="429"/>
                </a:lnTo>
                <a:lnTo>
                  <a:pt x="915" y="416"/>
                </a:lnTo>
                <a:lnTo>
                  <a:pt x="899" y="400"/>
                </a:lnTo>
                <a:lnTo>
                  <a:pt x="884" y="383"/>
                </a:lnTo>
                <a:lnTo>
                  <a:pt x="867" y="365"/>
                </a:lnTo>
                <a:lnTo>
                  <a:pt x="847" y="341"/>
                </a:lnTo>
                <a:lnTo>
                  <a:pt x="810" y="288"/>
                </a:lnTo>
                <a:lnTo>
                  <a:pt x="797" y="267"/>
                </a:lnTo>
                <a:lnTo>
                  <a:pt x="783" y="249"/>
                </a:lnTo>
                <a:lnTo>
                  <a:pt x="769" y="230"/>
                </a:lnTo>
                <a:lnTo>
                  <a:pt x="755" y="213"/>
                </a:lnTo>
                <a:lnTo>
                  <a:pt x="740" y="196"/>
                </a:lnTo>
                <a:lnTo>
                  <a:pt x="724" y="181"/>
                </a:lnTo>
                <a:lnTo>
                  <a:pt x="709" y="167"/>
                </a:lnTo>
                <a:lnTo>
                  <a:pt x="693" y="153"/>
                </a:lnTo>
                <a:lnTo>
                  <a:pt x="678" y="141"/>
                </a:lnTo>
                <a:lnTo>
                  <a:pt x="661" y="131"/>
                </a:lnTo>
                <a:lnTo>
                  <a:pt x="646" y="123"/>
                </a:lnTo>
                <a:lnTo>
                  <a:pt x="629" y="116"/>
                </a:lnTo>
                <a:lnTo>
                  <a:pt x="613" y="109"/>
                </a:lnTo>
                <a:lnTo>
                  <a:pt x="597" y="106"/>
                </a:lnTo>
                <a:lnTo>
                  <a:pt x="581" y="102"/>
                </a:lnTo>
                <a:lnTo>
                  <a:pt x="566" y="102"/>
                </a:lnTo>
                <a:lnTo>
                  <a:pt x="552" y="102"/>
                </a:lnTo>
                <a:lnTo>
                  <a:pt x="538" y="102"/>
                </a:lnTo>
                <a:lnTo>
                  <a:pt x="524" y="104"/>
                </a:lnTo>
                <a:lnTo>
                  <a:pt x="510" y="106"/>
                </a:lnTo>
                <a:lnTo>
                  <a:pt x="494" y="109"/>
                </a:lnTo>
                <a:lnTo>
                  <a:pt x="480" y="114"/>
                </a:lnTo>
                <a:lnTo>
                  <a:pt x="466" y="119"/>
                </a:lnTo>
                <a:lnTo>
                  <a:pt x="452" y="124"/>
                </a:lnTo>
                <a:lnTo>
                  <a:pt x="438" y="129"/>
                </a:lnTo>
                <a:lnTo>
                  <a:pt x="424" y="135"/>
                </a:lnTo>
                <a:lnTo>
                  <a:pt x="410" y="141"/>
                </a:lnTo>
                <a:lnTo>
                  <a:pt x="396" y="147"/>
                </a:lnTo>
                <a:lnTo>
                  <a:pt x="381" y="152"/>
                </a:lnTo>
                <a:lnTo>
                  <a:pt x="367" y="157"/>
                </a:lnTo>
                <a:lnTo>
                  <a:pt x="353" y="162"/>
                </a:lnTo>
                <a:lnTo>
                  <a:pt x="339" y="167"/>
                </a:lnTo>
                <a:lnTo>
                  <a:pt x="278" y="201"/>
                </a:lnTo>
                <a:lnTo>
                  <a:pt x="270" y="203"/>
                </a:lnTo>
                <a:lnTo>
                  <a:pt x="96" y="320"/>
                </a:lnTo>
                <a:lnTo>
                  <a:pt x="12" y="382"/>
                </a:lnTo>
                <a:lnTo>
                  <a:pt x="0" y="356"/>
                </a:lnTo>
                <a:lnTo>
                  <a:pt x="14" y="336"/>
                </a:lnTo>
                <a:lnTo>
                  <a:pt x="51" y="312"/>
                </a:lnTo>
                <a:lnTo>
                  <a:pt x="96" y="278"/>
                </a:lnTo>
                <a:lnTo>
                  <a:pt x="107" y="264"/>
                </a:lnTo>
                <a:lnTo>
                  <a:pt x="112" y="264"/>
                </a:lnTo>
                <a:lnTo>
                  <a:pt x="120" y="254"/>
                </a:lnTo>
                <a:lnTo>
                  <a:pt x="136" y="247"/>
                </a:lnTo>
                <a:lnTo>
                  <a:pt x="201" y="194"/>
                </a:lnTo>
                <a:lnTo>
                  <a:pt x="222" y="181"/>
                </a:lnTo>
                <a:lnTo>
                  <a:pt x="242" y="165"/>
                </a:lnTo>
                <a:lnTo>
                  <a:pt x="263" y="152"/>
                </a:lnTo>
                <a:lnTo>
                  <a:pt x="284" y="138"/>
                </a:lnTo>
                <a:lnTo>
                  <a:pt x="305" y="124"/>
                </a:lnTo>
                <a:lnTo>
                  <a:pt x="325" y="112"/>
                </a:lnTo>
                <a:lnTo>
                  <a:pt x="346" y="102"/>
                </a:lnTo>
                <a:lnTo>
                  <a:pt x="365" y="94"/>
                </a:lnTo>
                <a:lnTo>
                  <a:pt x="487" y="29"/>
                </a:lnTo>
                <a:lnTo>
                  <a:pt x="511" y="12"/>
                </a:lnTo>
                <a:lnTo>
                  <a:pt x="532" y="9"/>
                </a:lnTo>
                <a:lnTo>
                  <a:pt x="552" y="5"/>
                </a:lnTo>
                <a:lnTo>
                  <a:pt x="573" y="2"/>
                </a:lnTo>
                <a:lnTo>
                  <a:pt x="594" y="0"/>
                </a:lnTo>
                <a:lnTo>
                  <a:pt x="613" y="0"/>
                </a:lnTo>
                <a:lnTo>
                  <a:pt x="634" y="0"/>
                </a:lnTo>
                <a:lnTo>
                  <a:pt x="654" y="3"/>
                </a:lnTo>
                <a:lnTo>
                  <a:pt x="675" y="7"/>
                </a:lnTo>
                <a:lnTo>
                  <a:pt x="695" y="14"/>
                </a:lnTo>
                <a:lnTo>
                  <a:pt x="714" y="22"/>
                </a:lnTo>
                <a:lnTo>
                  <a:pt x="734" y="34"/>
                </a:lnTo>
                <a:lnTo>
                  <a:pt x="754" y="46"/>
                </a:lnTo>
                <a:lnTo>
                  <a:pt x="773" y="60"/>
                </a:lnTo>
                <a:lnTo>
                  <a:pt x="791" y="77"/>
                </a:lnTo>
                <a:lnTo>
                  <a:pt x="810" y="97"/>
                </a:lnTo>
                <a:lnTo>
                  <a:pt x="826" y="119"/>
                </a:lnTo>
                <a:lnTo>
                  <a:pt x="836" y="131"/>
                </a:lnTo>
                <a:lnTo>
                  <a:pt x="846" y="145"/>
                </a:lnTo>
                <a:lnTo>
                  <a:pt x="854" y="157"/>
                </a:lnTo>
                <a:lnTo>
                  <a:pt x="863" y="169"/>
                </a:lnTo>
                <a:lnTo>
                  <a:pt x="870" y="181"/>
                </a:lnTo>
                <a:lnTo>
                  <a:pt x="878" y="193"/>
                </a:lnTo>
                <a:lnTo>
                  <a:pt x="885" y="206"/>
                </a:lnTo>
                <a:lnTo>
                  <a:pt x="892" y="218"/>
                </a:lnTo>
                <a:lnTo>
                  <a:pt x="913" y="244"/>
                </a:lnTo>
                <a:lnTo>
                  <a:pt x="916" y="228"/>
                </a:lnTo>
                <a:lnTo>
                  <a:pt x="919" y="213"/>
                </a:lnTo>
                <a:lnTo>
                  <a:pt x="925" y="198"/>
                </a:lnTo>
                <a:lnTo>
                  <a:pt x="929" y="182"/>
                </a:lnTo>
                <a:lnTo>
                  <a:pt x="934" y="167"/>
                </a:lnTo>
                <a:lnTo>
                  <a:pt x="941" y="152"/>
                </a:lnTo>
                <a:lnTo>
                  <a:pt x="948" y="138"/>
                </a:lnTo>
                <a:lnTo>
                  <a:pt x="955" y="123"/>
                </a:lnTo>
                <a:lnTo>
                  <a:pt x="962" y="111"/>
                </a:lnTo>
                <a:lnTo>
                  <a:pt x="971" y="101"/>
                </a:lnTo>
                <a:lnTo>
                  <a:pt x="981" y="89"/>
                </a:lnTo>
                <a:lnTo>
                  <a:pt x="989" y="78"/>
                </a:lnTo>
                <a:lnTo>
                  <a:pt x="999" y="70"/>
                </a:lnTo>
                <a:lnTo>
                  <a:pt x="1007" y="60"/>
                </a:lnTo>
                <a:lnTo>
                  <a:pt x="1017" y="51"/>
                </a:lnTo>
                <a:lnTo>
                  <a:pt x="1027" y="41"/>
                </a:lnTo>
                <a:lnTo>
                  <a:pt x="1038" y="37"/>
                </a:lnTo>
                <a:lnTo>
                  <a:pt x="1039" y="36"/>
                </a:lnTo>
                <a:lnTo>
                  <a:pt x="1062" y="29"/>
                </a:lnTo>
                <a:lnTo>
                  <a:pt x="1104" y="32"/>
                </a:lnTo>
                <a:lnTo>
                  <a:pt x="1111" y="49"/>
                </a:lnTo>
                <a:lnTo>
                  <a:pt x="1122" y="135"/>
                </a:lnTo>
                <a:lnTo>
                  <a:pt x="1125" y="150"/>
                </a:lnTo>
                <a:lnTo>
                  <a:pt x="1129" y="162"/>
                </a:lnTo>
                <a:lnTo>
                  <a:pt x="1135" y="174"/>
                </a:lnTo>
                <a:lnTo>
                  <a:pt x="1142" y="184"/>
                </a:lnTo>
                <a:lnTo>
                  <a:pt x="1149" y="196"/>
                </a:lnTo>
                <a:lnTo>
                  <a:pt x="1157" y="204"/>
                </a:lnTo>
                <a:lnTo>
                  <a:pt x="1167" y="215"/>
                </a:lnTo>
                <a:lnTo>
                  <a:pt x="1177" y="221"/>
                </a:lnTo>
                <a:lnTo>
                  <a:pt x="1187" y="227"/>
                </a:lnTo>
                <a:lnTo>
                  <a:pt x="1208" y="230"/>
                </a:lnTo>
                <a:lnTo>
                  <a:pt x="1208" y="331"/>
                </a:lnTo>
                <a:lnTo>
                  <a:pt x="1192" y="329"/>
                </a:lnTo>
                <a:lnTo>
                  <a:pt x="1177" y="325"/>
                </a:lnTo>
                <a:lnTo>
                  <a:pt x="1161" y="320"/>
                </a:lnTo>
                <a:lnTo>
                  <a:pt x="1146" y="315"/>
                </a:lnTo>
                <a:lnTo>
                  <a:pt x="1131" y="307"/>
                </a:lnTo>
                <a:lnTo>
                  <a:pt x="1115" y="296"/>
                </a:lnTo>
                <a:lnTo>
                  <a:pt x="1101" y="285"/>
                </a:lnTo>
                <a:lnTo>
                  <a:pt x="1089" y="267"/>
                </a:lnTo>
                <a:lnTo>
                  <a:pt x="1076" y="237"/>
                </a:lnTo>
                <a:lnTo>
                  <a:pt x="1073" y="225"/>
                </a:lnTo>
                <a:lnTo>
                  <a:pt x="1072" y="213"/>
                </a:lnTo>
                <a:lnTo>
                  <a:pt x="1070" y="199"/>
                </a:lnTo>
                <a:lnTo>
                  <a:pt x="1070" y="187"/>
                </a:lnTo>
                <a:lnTo>
                  <a:pt x="1069" y="175"/>
                </a:lnTo>
                <a:lnTo>
                  <a:pt x="1069" y="162"/>
                </a:lnTo>
                <a:lnTo>
                  <a:pt x="1067" y="150"/>
                </a:lnTo>
                <a:lnTo>
                  <a:pt x="1066" y="138"/>
                </a:lnTo>
                <a:lnTo>
                  <a:pt x="1062" y="131"/>
                </a:lnTo>
                <a:lnTo>
                  <a:pt x="1062" y="129"/>
                </a:lnTo>
                <a:lnTo>
                  <a:pt x="1049" y="123"/>
                </a:lnTo>
                <a:lnTo>
                  <a:pt x="1037" y="128"/>
                </a:lnTo>
                <a:lnTo>
                  <a:pt x="996" y="155"/>
                </a:lnTo>
                <a:lnTo>
                  <a:pt x="982" y="169"/>
                </a:lnTo>
                <a:lnTo>
                  <a:pt x="975" y="172"/>
                </a:lnTo>
                <a:lnTo>
                  <a:pt x="968" y="184"/>
                </a:lnTo>
                <a:lnTo>
                  <a:pt x="962" y="194"/>
                </a:lnTo>
                <a:lnTo>
                  <a:pt x="960" y="204"/>
                </a:lnTo>
                <a:lnTo>
                  <a:pt x="958" y="215"/>
                </a:lnTo>
                <a:lnTo>
                  <a:pt x="964" y="237"/>
                </a:lnTo>
                <a:lnTo>
                  <a:pt x="1004" y="336"/>
                </a:lnTo>
                <a:lnTo>
                  <a:pt x="1018" y="353"/>
                </a:lnTo>
                <a:lnTo>
                  <a:pt x="1028" y="358"/>
                </a:lnTo>
                <a:lnTo>
                  <a:pt x="1028" y="373"/>
                </a:lnTo>
                <a:lnTo>
                  <a:pt x="1028" y="387"/>
                </a:lnTo>
                <a:lnTo>
                  <a:pt x="1025" y="402"/>
                </a:lnTo>
                <a:lnTo>
                  <a:pt x="1023" y="416"/>
                </a:lnTo>
                <a:lnTo>
                  <a:pt x="1018" y="429"/>
                </a:lnTo>
                <a:lnTo>
                  <a:pt x="1013" y="445"/>
                </a:lnTo>
                <a:lnTo>
                  <a:pt x="1009" y="458"/>
                </a:lnTo>
                <a:lnTo>
                  <a:pt x="1004" y="472"/>
                </a:lnTo>
                <a:lnTo>
                  <a:pt x="996" y="475"/>
                </a:lnTo>
                <a:lnTo>
                  <a:pt x="995" y="475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13" name="Freeform 24">
            <a:extLst>
              <a:ext uri="{FF2B5EF4-FFF2-40B4-BE49-F238E27FC236}">
                <a16:creationId xmlns:a16="http://schemas.microsoft.com/office/drawing/2014/main" id="{0CC5E304-44E5-4033-AB76-4AB40B4E9EEC}"/>
              </a:ext>
            </a:extLst>
          </p:cNvPr>
          <p:cNvSpPr>
            <a:spLocks/>
          </p:cNvSpPr>
          <p:nvPr/>
        </p:nvSpPr>
        <p:spPr bwMode="auto">
          <a:xfrm>
            <a:off x="4346575" y="766763"/>
            <a:ext cx="341313" cy="3044825"/>
          </a:xfrm>
          <a:custGeom>
            <a:avLst/>
            <a:gdLst>
              <a:gd name="T0" fmla="*/ 2147483647 w 215"/>
              <a:gd name="T1" fmla="*/ 2147483647 h 1918"/>
              <a:gd name="T2" fmla="*/ 2147483647 w 215"/>
              <a:gd name="T3" fmla="*/ 2147483647 h 1918"/>
              <a:gd name="T4" fmla="*/ 2147483647 w 215"/>
              <a:gd name="T5" fmla="*/ 2147483647 h 1918"/>
              <a:gd name="T6" fmla="*/ 2147483647 w 215"/>
              <a:gd name="T7" fmla="*/ 2147483647 h 1918"/>
              <a:gd name="T8" fmla="*/ 2147483647 w 215"/>
              <a:gd name="T9" fmla="*/ 2147483647 h 1918"/>
              <a:gd name="T10" fmla="*/ 2147483647 w 215"/>
              <a:gd name="T11" fmla="*/ 2147483647 h 1918"/>
              <a:gd name="T12" fmla="*/ 2147483647 w 215"/>
              <a:gd name="T13" fmla="*/ 2147483647 h 1918"/>
              <a:gd name="T14" fmla="*/ 2147483647 w 215"/>
              <a:gd name="T15" fmla="*/ 2147483647 h 1918"/>
              <a:gd name="T16" fmla="*/ 0 w 215"/>
              <a:gd name="T17" fmla="*/ 2147483647 h 1918"/>
              <a:gd name="T18" fmla="*/ 2147483647 w 215"/>
              <a:gd name="T19" fmla="*/ 2147483647 h 1918"/>
              <a:gd name="T20" fmla="*/ 2147483647 w 215"/>
              <a:gd name="T21" fmla="*/ 2147483647 h 1918"/>
              <a:gd name="T22" fmla="*/ 2147483647 w 215"/>
              <a:gd name="T23" fmla="*/ 2147483647 h 1918"/>
              <a:gd name="T24" fmla="*/ 2147483647 w 215"/>
              <a:gd name="T25" fmla="*/ 2147483647 h 1918"/>
              <a:gd name="T26" fmla="*/ 2147483647 w 215"/>
              <a:gd name="T27" fmla="*/ 2147483647 h 1918"/>
              <a:gd name="T28" fmla="*/ 2147483647 w 215"/>
              <a:gd name="T29" fmla="*/ 2147483647 h 1918"/>
              <a:gd name="T30" fmla="*/ 2147483647 w 215"/>
              <a:gd name="T31" fmla="*/ 2147483647 h 1918"/>
              <a:gd name="T32" fmla="*/ 2147483647 w 215"/>
              <a:gd name="T33" fmla="*/ 2147483647 h 1918"/>
              <a:gd name="T34" fmla="*/ 2147483647 w 215"/>
              <a:gd name="T35" fmla="*/ 2147483647 h 1918"/>
              <a:gd name="T36" fmla="*/ 2147483647 w 215"/>
              <a:gd name="T37" fmla="*/ 2147483647 h 1918"/>
              <a:gd name="T38" fmla="*/ 2147483647 w 215"/>
              <a:gd name="T39" fmla="*/ 2147483647 h 1918"/>
              <a:gd name="T40" fmla="*/ 2147483647 w 215"/>
              <a:gd name="T41" fmla="*/ 2147483647 h 1918"/>
              <a:gd name="T42" fmla="*/ 2147483647 w 215"/>
              <a:gd name="T43" fmla="*/ 2147483647 h 1918"/>
              <a:gd name="T44" fmla="*/ 2147483647 w 215"/>
              <a:gd name="T45" fmla="*/ 2147483647 h 1918"/>
              <a:gd name="T46" fmla="*/ 2147483647 w 215"/>
              <a:gd name="T47" fmla="*/ 2147483647 h 1918"/>
              <a:gd name="T48" fmla="*/ 2147483647 w 215"/>
              <a:gd name="T49" fmla="*/ 2147483647 h 1918"/>
              <a:gd name="T50" fmla="*/ 2147483647 w 215"/>
              <a:gd name="T51" fmla="*/ 2147483647 h 1918"/>
              <a:gd name="T52" fmla="*/ 2147483647 w 215"/>
              <a:gd name="T53" fmla="*/ 2147483647 h 1918"/>
              <a:gd name="T54" fmla="*/ 2147483647 w 215"/>
              <a:gd name="T55" fmla="*/ 2147483647 h 1918"/>
              <a:gd name="T56" fmla="*/ 2147483647 w 215"/>
              <a:gd name="T57" fmla="*/ 2147483647 h 1918"/>
              <a:gd name="T58" fmla="*/ 2147483647 w 215"/>
              <a:gd name="T59" fmla="*/ 2147483647 h 1918"/>
              <a:gd name="T60" fmla="*/ 2147483647 w 215"/>
              <a:gd name="T61" fmla="*/ 2147483647 h 1918"/>
              <a:gd name="T62" fmla="*/ 2147483647 w 215"/>
              <a:gd name="T63" fmla="*/ 2147483647 h 1918"/>
              <a:gd name="T64" fmla="*/ 2147483647 w 215"/>
              <a:gd name="T65" fmla="*/ 2147483647 h 1918"/>
              <a:gd name="T66" fmla="*/ 2147483647 w 215"/>
              <a:gd name="T67" fmla="*/ 2147483647 h 1918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215"/>
              <a:gd name="T103" fmla="*/ 0 h 1918"/>
              <a:gd name="T104" fmla="*/ 215 w 215"/>
              <a:gd name="T105" fmla="*/ 1918 h 1918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215" h="1918">
                <a:moveTo>
                  <a:pt x="151" y="1881"/>
                </a:moveTo>
                <a:lnTo>
                  <a:pt x="160" y="1847"/>
                </a:lnTo>
                <a:lnTo>
                  <a:pt x="158" y="1847"/>
                </a:lnTo>
                <a:lnTo>
                  <a:pt x="149" y="1625"/>
                </a:lnTo>
                <a:lnTo>
                  <a:pt x="150" y="1596"/>
                </a:lnTo>
                <a:lnTo>
                  <a:pt x="151" y="1566"/>
                </a:lnTo>
                <a:lnTo>
                  <a:pt x="153" y="1537"/>
                </a:lnTo>
                <a:lnTo>
                  <a:pt x="153" y="1506"/>
                </a:lnTo>
                <a:lnTo>
                  <a:pt x="154" y="1475"/>
                </a:lnTo>
                <a:lnTo>
                  <a:pt x="154" y="1445"/>
                </a:lnTo>
                <a:lnTo>
                  <a:pt x="156" y="1414"/>
                </a:lnTo>
                <a:lnTo>
                  <a:pt x="156" y="1383"/>
                </a:lnTo>
                <a:lnTo>
                  <a:pt x="158" y="1349"/>
                </a:lnTo>
                <a:lnTo>
                  <a:pt x="140" y="1315"/>
                </a:lnTo>
                <a:lnTo>
                  <a:pt x="0" y="1201"/>
                </a:lnTo>
                <a:lnTo>
                  <a:pt x="0" y="1134"/>
                </a:lnTo>
                <a:lnTo>
                  <a:pt x="151" y="1228"/>
                </a:lnTo>
                <a:lnTo>
                  <a:pt x="153" y="1223"/>
                </a:lnTo>
                <a:lnTo>
                  <a:pt x="154" y="1221"/>
                </a:lnTo>
                <a:lnTo>
                  <a:pt x="154" y="1220"/>
                </a:lnTo>
                <a:lnTo>
                  <a:pt x="143" y="1000"/>
                </a:lnTo>
                <a:lnTo>
                  <a:pt x="149" y="969"/>
                </a:lnTo>
                <a:lnTo>
                  <a:pt x="143" y="847"/>
                </a:lnTo>
                <a:lnTo>
                  <a:pt x="142" y="824"/>
                </a:lnTo>
                <a:lnTo>
                  <a:pt x="142" y="811"/>
                </a:lnTo>
                <a:lnTo>
                  <a:pt x="140" y="722"/>
                </a:lnTo>
                <a:lnTo>
                  <a:pt x="136" y="678"/>
                </a:lnTo>
                <a:lnTo>
                  <a:pt x="129" y="490"/>
                </a:lnTo>
                <a:lnTo>
                  <a:pt x="129" y="448"/>
                </a:lnTo>
                <a:lnTo>
                  <a:pt x="129" y="439"/>
                </a:lnTo>
                <a:lnTo>
                  <a:pt x="126" y="424"/>
                </a:lnTo>
                <a:lnTo>
                  <a:pt x="111" y="206"/>
                </a:lnTo>
                <a:lnTo>
                  <a:pt x="114" y="204"/>
                </a:lnTo>
                <a:lnTo>
                  <a:pt x="98" y="104"/>
                </a:lnTo>
                <a:lnTo>
                  <a:pt x="143" y="0"/>
                </a:lnTo>
                <a:lnTo>
                  <a:pt x="150" y="32"/>
                </a:lnTo>
                <a:lnTo>
                  <a:pt x="160" y="82"/>
                </a:lnTo>
                <a:lnTo>
                  <a:pt x="160" y="99"/>
                </a:lnTo>
                <a:lnTo>
                  <a:pt x="172" y="187"/>
                </a:lnTo>
                <a:lnTo>
                  <a:pt x="174" y="216"/>
                </a:lnTo>
                <a:lnTo>
                  <a:pt x="175" y="243"/>
                </a:lnTo>
                <a:lnTo>
                  <a:pt x="177" y="271"/>
                </a:lnTo>
                <a:lnTo>
                  <a:pt x="179" y="296"/>
                </a:lnTo>
                <a:lnTo>
                  <a:pt x="181" y="324"/>
                </a:lnTo>
                <a:lnTo>
                  <a:pt x="182" y="349"/>
                </a:lnTo>
                <a:lnTo>
                  <a:pt x="184" y="375"/>
                </a:lnTo>
                <a:lnTo>
                  <a:pt x="184" y="402"/>
                </a:lnTo>
                <a:lnTo>
                  <a:pt x="185" y="468"/>
                </a:lnTo>
                <a:lnTo>
                  <a:pt x="185" y="477"/>
                </a:lnTo>
                <a:lnTo>
                  <a:pt x="186" y="502"/>
                </a:lnTo>
                <a:lnTo>
                  <a:pt x="186" y="525"/>
                </a:lnTo>
                <a:lnTo>
                  <a:pt x="191" y="538"/>
                </a:lnTo>
                <a:lnTo>
                  <a:pt x="186" y="559"/>
                </a:lnTo>
                <a:lnTo>
                  <a:pt x="191" y="644"/>
                </a:lnTo>
                <a:lnTo>
                  <a:pt x="192" y="738"/>
                </a:lnTo>
                <a:lnTo>
                  <a:pt x="192" y="761"/>
                </a:lnTo>
                <a:lnTo>
                  <a:pt x="199" y="928"/>
                </a:lnTo>
                <a:lnTo>
                  <a:pt x="198" y="949"/>
                </a:lnTo>
                <a:lnTo>
                  <a:pt x="205" y="1237"/>
                </a:lnTo>
                <a:lnTo>
                  <a:pt x="208" y="1385"/>
                </a:lnTo>
                <a:lnTo>
                  <a:pt x="203" y="1688"/>
                </a:lnTo>
                <a:lnTo>
                  <a:pt x="208" y="1896"/>
                </a:lnTo>
                <a:lnTo>
                  <a:pt x="215" y="1918"/>
                </a:lnTo>
                <a:lnTo>
                  <a:pt x="151" y="1881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14" name="Freeform 25">
            <a:extLst>
              <a:ext uri="{FF2B5EF4-FFF2-40B4-BE49-F238E27FC236}">
                <a16:creationId xmlns:a16="http://schemas.microsoft.com/office/drawing/2014/main" id="{1F9EA565-F44E-4827-90A7-BB0D2933EA09}"/>
              </a:ext>
            </a:extLst>
          </p:cNvPr>
          <p:cNvSpPr>
            <a:spLocks/>
          </p:cNvSpPr>
          <p:nvPr/>
        </p:nvSpPr>
        <p:spPr bwMode="auto">
          <a:xfrm>
            <a:off x="4689475" y="3446463"/>
            <a:ext cx="187325" cy="354012"/>
          </a:xfrm>
          <a:custGeom>
            <a:avLst/>
            <a:gdLst>
              <a:gd name="T0" fmla="*/ 2147483647 w 118"/>
              <a:gd name="T1" fmla="*/ 2147483647 h 223"/>
              <a:gd name="T2" fmla="*/ 0 w 118"/>
              <a:gd name="T3" fmla="*/ 2147483647 h 223"/>
              <a:gd name="T4" fmla="*/ 0 w 118"/>
              <a:gd name="T5" fmla="*/ 0 h 223"/>
              <a:gd name="T6" fmla="*/ 2147483647 w 118"/>
              <a:gd name="T7" fmla="*/ 0 h 223"/>
              <a:gd name="T8" fmla="*/ 2147483647 w 118"/>
              <a:gd name="T9" fmla="*/ 2147483647 h 223"/>
              <a:gd name="T10" fmla="*/ 2147483647 w 118"/>
              <a:gd name="T11" fmla="*/ 2147483647 h 223"/>
              <a:gd name="T12" fmla="*/ 2147483647 w 118"/>
              <a:gd name="T13" fmla="*/ 2147483647 h 223"/>
              <a:gd name="T14" fmla="*/ 2147483647 w 118"/>
              <a:gd name="T15" fmla="*/ 2147483647 h 223"/>
              <a:gd name="T16" fmla="*/ 2147483647 w 118"/>
              <a:gd name="T17" fmla="*/ 2147483647 h 223"/>
              <a:gd name="T18" fmla="*/ 2147483647 w 118"/>
              <a:gd name="T19" fmla="*/ 2147483647 h 223"/>
              <a:gd name="T20" fmla="*/ 2147483647 w 118"/>
              <a:gd name="T21" fmla="*/ 2147483647 h 223"/>
              <a:gd name="T22" fmla="*/ 2147483647 w 118"/>
              <a:gd name="T23" fmla="*/ 2147483647 h 223"/>
              <a:gd name="T24" fmla="*/ 2147483647 w 118"/>
              <a:gd name="T25" fmla="*/ 2147483647 h 223"/>
              <a:gd name="T26" fmla="*/ 2147483647 w 118"/>
              <a:gd name="T27" fmla="*/ 2147483647 h 223"/>
              <a:gd name="T28" fmla="*/ 2147483647 w 118"/>
              <a:gd name="T29" fmla="*/ 2147483647 h 223"/>
              <a:gd name="T30" fmla="*/ 2147483647 w 118"/>
              <a:gd name="T31" fmla="*/ 2147483647 h 22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18"/>
              <a:gd name="T49" fmla="*/ 0 h 223"/>
              <a:gd name="T50" fmla="*/ 118 w 118"/>
              <a:gd name="T51" fmla="*/ 223 h 223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18" h="223">
                <a:moveTo>
                  <a:pt x="76" y="205"/>
                </a:moveTo>
                <a:lnTo>
                  <a:pt x="0" y="179"/>
                </a:lnTo>
                <a:lnTo>
                  <a:pt x="0" y="0"/>
                </a:lnTo>
                <a:lnTo>
                  <a:pt x="10" y="0"/>
                </a:lnTo>
                <a:lnTo>
                  <a:pt x="18" y="10"/>
                </a:lnTo>
                <a:lnTo>
                  <a:pt x="28" y="21"/>
                </a:lnTo>
                <a:lnTo>
                  <a:pt x="36" y="29"/>
                </a:lnTo>
                <a:lnTo>
                  <a:pt x="46" y="38"/>
                </a:lnTo>
                <a:lnTo>
                  <a:pt x="56" y="46"/>
                </a:lnTo>
                <a:lnTo>
                  <a:pt x="66" y="55"/>
                </a:lnTo>
                <a:lnTo>
                  <a:pt x="74" y="62"/>
                </a:lnTo>
                <a:lnTo>
                  <a:pt x="84" y="68"/>
                </a:lnTo>
                <a:lnTo>
                  <a:pt x="113" y="102"/>
                </a:lnTo>
                <a:lnTo>
                  <a:pt x="113" y="218"/>
                </a:lnTo>
                <a:lnTo>
                  <a:pt x="118" y="223"/>
                </a:lnTo>
                <a:lnTo>
                  <a:pt x="76" y="205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15" name="Freeform 26">
            <a:extLst>
              <a:ext uri="{FF2B5EF4-FFF2-40B4-BE49-F238E27FC236}">
                <a16:creationId xmlns:a16="http://schemas.microsoft.com/office/drawing/2014/main" id="{79DF2721-8120-41A9-83D6-8830E8AD90CF}"/>
              </a:ext>
            </a:extLst>
          </p:cNvPr>
          <p:cNvSpPr>
            <a:spLocks/>
          </p:cNvSpPr>
          <p:nvPr/>
        </p:nvSpPr>
        <p:spPr bwMode="auto">
          <a:xfrm>
            <a:off x="4152900" y="3130550"/>
            <a:ext cx="415925" cy="560388"/>
          </a:xfrm>
          <a:custGeom>
            <a:avLst/>
            <a:gdLst>
              <a:gd name="T0" fmla="*/ 2147483647 w 262"/>
              <a:gd name="T1" fmla="*/ 2147483647 h 353"/>
              <a:gd name="T2" fmla="*/ 2147483647 w 262"/>
              <a:gd name="T3" fmla="*/ 2147483647 h 353"/>
              <a:gd name="T4" fmla="*/ 2147483647 w 262"/>
              <a:gd name="T5" fmla="*/ 2147483647 h 353"/>
              <a:gd name="T6" fmla="*/ 2147483647 w 262"/>
              <a:gd name="T7" fmla="*/ 2147483647 h 353"/>
              <a:gd name="T8" fmla="*/ 2147483647 w 262"/>
              <a:gd name="T9" fmla="*/ 2147483647 h 353"/>
              <a:gd name="T10" fmla="*/ 2147483647 w 262"/>
              <a:gd name="T11" fmla="*/ 2147483647 h 353"/>
              <a:gd name="T12" fmla="*/ 2147483647 w 262"/>
              <a:gd name="T13" fmla="*/ 2147483647 h 353"/>
              <a:gd name="T14" fmla="*/ 2147483647 w 262"/>
              <a:gd name="T15" fmla="*/ 2147483647 h 353"/>
              <a:gd name="T16" fmla="*/ 2147483647 w 262"/>
              <a:gd name="T17" fmla="*/ 2147483647 h 353"/>
              <a:gd name="T18" fmla="*/ 2147483647 w 262"/>
              <a:gd name="T19" fmla="*/ 2147483647 h 353"/>
              <a:gd name="T20" fmla="*/ 2147483647 w 262"/>
              <a:gd name="T21" fmla="*/ 2147483647 h 353"/>
              <a:gd name="T22" fmla="*/ 2147483647 w 262"/>
              <a:gd name="T23" fmla="*/ 2147483647 h 353"/>
              <a:gd name="T24" fmla="*/ 2147483647 w 262"/>
              <a:gd name="T25" fmla="*/ 2147483647 h 353"/>
              <a:gd name="T26" fmla="*/ 0 w 262"/>
              <a:gd name="T27" fmla="*/ 2147483647 h 353"/>
              <a:gd name="T28" fmla="*/ 2147483647 w 262"/>
              <a:gd name="T29" fmla="*/ 2147483647 h 353"/>
              <a:gd name="T30" fmla="*/ 2147483647 w 262"/>
              <a:gd name="T31" fmla="*/ 2147483647 h 353"/>
              <a:gd name="T32" fmla="*/ 2147483647 w 262"/>
              <a:gd name="T33" fmla="*/ 2147483647 h 353"/>
              <a:gd name="T34" fmla="*/ 2147483647 w 262"/>
              <a:gd name="T35" fmla="*/ 0 h 353"/>
              <a:gd name="T36" fmla="*/ 2147483647 w 262"/>
              <a:gd name="T37" fmla="*/ 2147483647 h 353"/>
              <a:gd name="T38" fmla="*/ 2147483647 w 262"/>
              <a:gd name="T39" fmla="*/ 2147483647 h 353"/>
              <a:gd name="T40" fmla="*/ 2147483647 w 262"/>
              <a:gd name="T41" fmla="*/ 2147483647 h 353"/>
              <a:gd name="T42" fmla="*/ 2147483647 w 262"/>
              <a:gd name="T43" fmla="*/ 2147483647 h 353"/>
              <a:gd name="T44" fmla="*/ 2147483647 w 262"/>
              <a:gd name="T45" fmla="*/ 2147483647 h 353"/>
              <a:gd name="T46" fmla="*/ 2147483647 w 262"/>
              <a:gd name="T47" fmla="*/ 2147483647 h 35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262"/>
              <a:gd name="T73" fmla="*/ 0 h 353"/>
              <a:gd name="T74" fmla="*/ 262 w 262"/>
              <a:gd name="T75" fmla="*/ 353 h 35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262" h="353">
                <a:moveTo>
                  <a:pt x="262" y="353"/>
                </a:moveTo>
                <a:lnTo>
                  <a:pt x="243" y="347"/>
                </a:lnTo>
                <a:lnTo>
                  <a:pt x="154" y="347"/>
                </a:lnTo>
                <a:lnTo>
                  <a:pt x="115" y="347"/>
                </a:lnTo>
                <a:lnTo>
                  <a:pt x="121" y="254"/>
                </a:lnTo>
                <a:lnTo>
                  <a:pt x="154" y="254"/>
                </a:lnTo>
                <a:lnTo>
                  <a:pt x="180" y="252"/>
                </a:lnTo>
                <a:lnTo>
                  <a:pt x="236" y="250"/>
                </a:lnTo>
                <a:lnTo>
                  <a:pt x="159" y="155"/>
                </a:lnTo>
                <a:lnTo>
                  <a:pt x="152" y="155"/>
                </a:lnTo>
                <a:lnTo>
                  <a:pt x="146" y="151"/>
                </a:lnTo>
                <a:lnTo>
                  <a:pt x="129" y="155"/>
                </a:lnTo>
                <a:lnTo>
                  <a:pt x="55" y="109"/>
                </a:lnTo>
                <a:lnTo>
                  <a:pt x="0" y="61"/>
                </a:lnTo>
                <a:lnTo>
                  <a:pt x="59" y="7"/>
                </a:lnTo>
                <a:lnTo>
                  <a:pt x="72" y="27"/>
                </a:lnTo>
                <a:lnTo>
                  <a:pt x="116" y="27"/>
                </a:lnTo>
                <a:lnTo>
                  <a:pt x="118" y="0"/>
                </a:lnTo>
                <a:lnTo>
                  <a:pt x="184" y="34"/>
                </a:lnTo>
                <a:lnTo>
                  <a:pt x="230" y="87"/>
                </a:lnTo>
                <a:lnTo>
                  <a:pt x="238" y="95"/>
                </a:lnTo>
                <a:lnTo>
                  <a:pt x="243" y="104"/>
                </a:lnTo>
                <a:lnTo>
                  <a:pt x="262" y="134"/>
                </a:lnTo>
                <a:lnTo>
                  <a:pt x="262" y="353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16" name="Freeform 27">
            <a:extLst>
              <a:ext uri="{FF2B5EF4-FFF2-40B4-BE49-F238E27FC236}">
                <a16:creationId xmlns:a16="http://schemas.microsoft.com/office/drawing/2014/main" id="{59E37333-569B-4E1B-9B7D-7ACBC7DD74CF}"/>
              </a:ext>
            </a:extLst>
          </p:cNvPr>
          <p:cNvSpPr>
            <a:spLocks/>
          </p:cNvSpPr>
          <p:nvPr/>
        </p:nvSpPr>
        <p:spPr bwMode="auto">
          <a:xfrm>
            <a:off x="3903663" y="3435350"/>
            <a:ext cx="100012" cy="225425"/>
          </a:xfrm>
          <a:custGeom>
            <a:avLst/>
            <a:gdLst>
              <a:gd name="T0" fmla="*/ 2147483647 w 63"/>
              <a:gd name="T1" fmla="*/ 2147483647 h 142"/>
              <a:gd name="T2" fmla="*/ 2147483647 w 63"/>
              <a:gd name="T3" fmla="*/ 2147483647 h 142"/>
              <a:gd name="T4" fmla="*/ 2147483647 w 63"/>
              <a:gd name="T5" fmla="*/ 2147483647 h 142"/>
              <a:gd name="T6" fmla="*/ 2147483647 w 63"/>
              <a:gd name="T7" fmla="*/ 2147483647 h 142"/>
              <a:gd name="T8" fmla="*/ 2147483647 w 63"/>
              <a:gd name="T9" fmla="*/ 2147483647 h 142"/>
              <a:gd name="T10" fmla="*/ 2147483647 w 63"/>
              <a:gd name="T11" fmla="*/ 2147483647 h 142"/>
              <a:gd name="T12" fmla="*/ 0 w 63"/>
              <a:gd name="T13" fmla="*/ 2147483647 h 142"/>
              <a:gd name="T14" fmla="*/ 2147483647 w 63"/>
              <a:gd name="T15" fmla="*/ 2147483647 h 142"/>
              <a:gd name="T16" fmla="*/ 2147483647 w 63"/>
              <a:gd name="T17" fmla="*/ 2147483647 h 142"/>
              <a:gd name="T18" fmla="*/ 2147483647 w 63"/>
              <a:gd name="T19" fmla="*/ 0 h 142"/>
              <a:gd name="T20" fmla="*/ 2147483647 w 63"/>
              <a:gd name="T21" fmla="*/ 2147483647 h 142"/>
              <a:gd name="T22" fmla="*/ 2147483647 w 63"/>
              <a:gd name="T23" fmla="*/ 2147483647 h 142"/>
              <a:gd name="T24" fmla="*/ 2147483647 w 63"/>
              <a:gd name="T25" fmla="*/ 2147483647 h 142"/>
              <a:gd name="T26" fmla="*/ 2147483647 w 63"/>
              <a:gd name="T27" fmla="*/ 2147483647 h 142"/>
              <a:gd name="T28" fmla="*/ 2147483647 w 63"/>
              <a:gd name="T29" fmla="*/ 2147483647 h 142"/>
              <a:gd name="T30" fmla="*/ 2147483647 w 63"/>
              <a:gd name="T31" fmla="*/ 2147483647 h 142"/>
              <a:gd name="T32" fmla="*/ 2147483647 w 63"/>
              <a:gd name="T33" fmla="*/ 2147483647 h 142"/>
              <a:gd name="T34" fmla="*/ 2147483647 w 63"/>
              <a:gd name="T35" fmla="*/ 2147483647 h 142"/>
              <a:gd name="T36" fmla="*/ 2147483647 w 63"/>
              <a:gd name="T37" fmla="*/ 2147483647 h 142"/>
              <a:gd name="T38" fmla="*/ 2147483647 w 63"/>
              <a:gd name="T39" fmla="*/ 2147483647 h 142"/>
              <a:gd name="T40" fmla="*/ 2147483647 w 63"/>
              <a:gd name="T41" fmla="*/ 2147483647 h 142"/>
              <a:gd name="T42" fmla="*/ 2147483647 w 63"/>
              <a:gd name="T43" fmla="*/ 2147483647 h 142"/>
              <a:gd name="T44" fmla="*/ 2147483647 w 63"/>
              <a:gd name="T45" fmla="*/ 2147483647 h 142"/>
              <a:gd name="T46" fmla="*/ 2147483647 w 63"/>
              <a:gd name="T47" fmla="*/ 2147483647 h 142"/>
              <a:gd name="T48" fmla="*/ 2147483647 w 63"/>
              <a:gd name="T49" fmla="*/ 2147483647 h 14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63"/>
              <a:gd name="T76" fmla="*/ 0 h 142"/>
              <a:gd name="T77" fmla="*/ 63 w 63"/>
              <a:gd name="T78" fmla="*/ 142 h 142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63" h="142">
                <a:moveTo>
                  <a:pt x="30" y="138"/>
                </a:moveTo>
                <a:lnTo>
                  <a:pt x="17" y="132"/>
                </a:lnTo>
                <a:lnTo>
                  <a:pt x="13" y="115"/>
                </a:lnTo>
                <a:lnTo>
                  <a:pt x="18" y="80"/>
                </a:lnTo>
                <a:lnTo>
                  <a:pt x="18" y="72"/>
                </a:lnTo>
                <a:lnTo>
                  <a:pt x="4" y="60"/>
                </a:lnTo>
                <a:lnTo>
                  <a:pt x="0" y="41"/>
                </a:lnTo>
                <a:lnTo>
                  <a:pt x="10" y="7"/>
                </a:lnTo>
                <a:lnTo>
                  <a:pt x="18" y="2"/>
                </a:lnTo>
                <a:lnTo>
                  <a:pt x="28" y="0"/>
                </a:lnTo>
                <a:lnTo>
                  <a:pt x="56" y="14"/>
                </a:lnTo>
                <a:lnTo>
                  <a:pt x="56" y="16"/>
                </a:lnTo>
                <a:lnTo>
                  <a:pt x="60" y="34"/>
                </a:lnTo>
                <a:lnTo>
                  <a:pt x="51" y="67"/>
                </a:lnTo>
                <a:lnTo>
                  <a:pt x="62" y="75"/>
                </a:lnTo>
                <a:lnTo>
                  <a:pt x="63" y="84"/>
                </a:lnTo>
                <a:lnTo>
                  <a:pt x="62" y="132"/>
                </a:lnTo>
                <a:lnTo>
                  <a:pt x="55" y="138"/>
                </a:lnTo>
                <a:lnTo>
                  <a:pt x="48" y="140"/>
                </a:lnTo>
                <a:lnTo>
                  <a:pt x="42" y="140"/>
                </a:lnTo>
                <a:lnTo>
                  <a:pt x="35" y="142"/>
                </a:lnTo>
                <a:lnTo>
                  <a:pt x="30" y="138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17" name="Freeform 28">
            <a:extLst>
              <a:ext uri="{FF2B5EF4-FFF2-40B4-BE49-F238E27FC236}">
                <a16:creationId xmlns:a16="http://schemas.microsoft.com/office/drawing/2014/main" id="{04EBA49D-7D83-44EA-8754-A5F7D514E763}"/>
              </a:ext>
            </a:extLst>
          </p:cNvPr>
          <p:cNvSpPr>
            <a:spLocks/>
          </p:cNvSpPr>
          <p:nvPr/>
        </p:nvSpPr>
        <p:spPr bwMode="auto">
          <a:xfrm>
            <a:off x="4710113" y="3078163"/>
            <a:ext cx="169862" cy="401637"/>
          </a:xfrm>
          <a:custGeom>
            <a:avLst/>
            <a:gdLst>
              <a:gd name="T0" fmla="*/ 2147483647 w 107"/>
              <a:gd name="T1" fmla="*/ 2147483647 h 253"/>
              <a:gd name="T2" fmla="*/ 2147483647 w 107"/>
              <a:gd name="T3" fmla="*/ 2147483647 h 253"/>
              <a:gd name="T4" fmla="*/ 2147483647 w 107"/>
              <a:gd name="T5" fmla="*/ 2147483647 h 253"/>
              <a:gd name="T6" fmla="*/ 2147483647 w 107"/>
              <a:gd name="T7" fmla="*/ 2147483647 h 253"/>
              <a:gd name="T8" fmla="*/ 2147483647 w 107"/>
              <a:gd name="T9" fmla="*/ 2147483647 h 253"/>
              <a:gd name="T10" fmla="*/ 2147483647 w 107"/>
              <a:gd name="T11" fmla="*/ 2147483647 h 253"/>
              <a:gd name="T12" fmla="*/ 2147483647 w 107"/>
              <a:gd name="T13" fmla="*/ 2147483647 h 253"/>
              <a:gd name="T14" fmla="*/ 2147483647 w 107"/>
              <a:gd name="T15" fmla="*/ 2147483647 h 253"/>
              <a:gd name="T16" fmla="*/ 2147483647 w 107"/>
              <a:gd name="T17" fmla="*/ 2147483647 h 253"/>
              <a:gd name="T18" fmla="*/ 0 w 107"/>
              <a:gd name="T19" fmla="*/ 2147483647 h 253"/>
              <a:gd name="T20" fmla="*/ 0 w 107"/>
              <a:gd name="T21" fmla="*/ 0 h 253"/>
              <a:gd name="T22" fmla="*/ 2147483647 w 107"/>
              <a:gd name="T23" fmla="*/ 2147483647 h 253"/>
              <a:gd name="T24" fmla="*/ 2147483647 w 107"/>
              <a:gd name="T25" fmla="*/ 2147483647 h 253"/>
              <a:gd name="T26" fmla="*/ 2147483647 w 107"/>
              <a:gd name="T27" fmla="*/ 2147483647 h 253"/>
              <a:gd name="T28" fmla="*/ 2147483647 w 107"/>
              <a:gd name="T29" fmla="*/ 2147483647 h 253"/>
              <a:gd name="T30" fmla="*/ 2147483647 w 107"/>
              <a:gd name="T31" fmla="*/ 2147483647 h 253"/>
              <a:gd name="T32" fmla="*/ 2147483647 w 107"/>
              <a:gd name="T33" fmla="*/ 2147483647 h 253"/>
              <a:gd name="T34" fmla="*/ 2147483647 w 107"/>
              <a:gd name="T35" fmla="*/ 2147483647 h 253"/>
              <a:gd name="T36" fmla="*/ 2147483647 w 107"/>
              <a:gd name="T37" fmla="*/ 2147483647 h 253"/>
              <a:gd name="T38" fmla="*/ 2147483647 w 107"/>
              <a:gd name="T39" fmla="*/ 2147483647 h 253"/>
              <a:gd name="T40" fmla="*/ 2147483647 w 107"/>
              <a:gd name="T41" fmla="*/ 2147483647 h 25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07"/>
              <a:gd name="T64" fmla="*/ 0 h 253"/>
              <a:gd name="T65" fmla="*/ 107 w 107"/>
              <a:gd name="T66" fmla="*/ 253 h 253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07" h="253">
                <a:moveTo>
                  <a:pt x="103" y="251"/>
                </a:moveTo>
                <a:lnTo>
                  <a:pt x="96" y="242"/>
                </a:lnTo>
                <a:lnTo>
                  <a:pt x="89" y="232"/>
                </a:lnTo>
                <a:lnTo>
                  <a:pt x="81" y="224"/>
                </a:lnTo>
                <a:lnTo>
                  <a:pt x="74" y="213"/>
                </a:lnTo>
                <a:lnTo>
                  <a:pt x="65" y="205"/>
                </a:lnTo>
                <a:lnTo>
                  <a:pt x="57" y="196"/>
                </a:lnTo>
                <a:lnTo>
                  <a:pt x="49" y="188"/>
                </a:lnTo>
                <a:lnTo>
                  <a:pt x="40" y="179"/>
                </a:lnTo>
                <a:lnTo>
                  <a:pt x="0" y="130"/>
                </a:lnTo>
                <a:lnTo>
                  <a:pt x="0" y="0"/>
                </a:lnTo>
                <a:lnTo>
                  <a:pt x="15" y="12"/>
                </a:lnTo>
                <a:lnTo>
                  <a:pt x="29" y="26"/>
                </a:lnTo>
                <a:lnTo>
                  <a:pt x="40" y="38"/>
                </a:lnTo>
                <a:lnTo>
                  <a:pt x="53" y="50"/>
                </a:lnTo>
                <a:lnTo>
                  <a:pt x="64" y="64"/>
                </a:lnTo>
                <a:lnTo>
                  <a:pt x="77" y="77"/>
                </a:lnTo>
                <a:lnTo>
                  <a:pt x="89" y="94"/>
                </a:lnTo>
                <a:lnTo>
                  <a:pt x="105" y="111"/>
                </a:lnTo>
                <a:lnTo>
                  <a:pt x="107" y="253"/>
                </a:lnTo>
                <a:lnTo>
                  <a:pt x="103" y="251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18" name="Freeform 29">
            <a:extLst>
              <a:ext uri="{FF2B5EF4-FFF2-40B4-BE49-F238E27FC236}">
                <a16:creationId xmlns:a16="http://schemas.microsoft.com/office/drawing/2014/main" id="{C4F1E4C0-33FB-4C62-98C4-A230DF2A20F9}"/>
              </a:ext>
            </a:extLst>
          </p:cNvPr>
          <p:cNvSpPr>
            <a:spLocks/>
          </p:cNvSpPr>
          <p:nvPr/>
        </p:nvSpPr>
        <p:spPr bwMode="auto">
          <a:xfrm>
            <a:off x="2921000" y="2676525"/>
            <a:ext cx="882650" cy="585788"/>
          </a:xfrm>
          <a:custGeom>
            <a:avLst/>
            <a:gdLst>
              <a:gd name="T0" fmla="*/ 0 w 556"/>
              <a:gd name="T1" fmla="*/ 2147483647 h 369"/>
              <a:gd name="T2" fmla="*/ 2147483647 w 556"/>
              <a:gd name="T3" fmla="*/ 2147483647 h 369"/>
              <a:gd name="T4" fmla="*/ 2147483647 w 556"/>
              <a:gd name="T5" fmla="*/ 2147483647 h 369"/>
              <a:gd name="T6" fmla="*/ 2147483647 w 556"/>
              <a:gd name="T7" fmla="*/ 2147483647 h 369"/>
              <a:gd name="T8" fmla="*/ 2147483647 w 556"/>
              <a:gd name="T9" fmla="*/ 2147483647 h 369"/>
              <a:gd name="T10" fmla="*/ 2147483647 w 556"/>
              <a:gd name="T11" fmla="*/ 2147483647 h 369"/>
              <a:gd name="T12" fmla="*/ 2147483647 w 556"/>
              <a:gd name="T13" fmla="*/ 2147483647 h 369"/>
              <a:gd name="T14" fmla="*/ 2147483647 w 556"/>
              <a:gd name="T15" fmla="*/ 2147483647 h 369"/>
              <a:gd name="T16" fmla="*/ 2147483647 w 556"/>
              <a:gd name="T17" fmla="*/ 2147483647 h 369"/>
              <a:gd name="T18" fmla="*/ 2147483647 w 556"/>
              <a:gd name="T19" fmla="*/ 2147483647 h 369"/>
              <a:gd name="T20" fmla="*/ 2147483647 w 556"/>
              <a:gd name="T21" fmla="*/ 2147483647 h 369"/>
              <a:gd name="T22" fmla="*/ 2147483647 w 556"/>
              <a:gd name="T23" fmla="*/ 2147483647 h 369"/>
              <a:gd name="T24" fmla="*/ 2147483647 w 556"/>
              <a:gd name="T25" fmla="*/ 2147483647 h 369"/>
              <a:gd name="T26" fmla="*/ 2147483647 w 556"/>
              <a:gd name="T27" fmla="*/ 2147483647 h 369"/>
              <a:gd name="T28" fmla="*/ 2147483647 w 556"/>
              <a:gd name="T29" fmla="*/ 2147483647 h 369"/>
              <a:gd name="T30" fmla="*/ 2147483647 w 556"/>
              <a:gd name="T31" fmla="*/ 2147483647 h 369"/>
              <a:gd name="T32" fmla="*/ 2147483647 w 556"/>
              <a:gd name="T33" fmla="*/ 2147483647 h 369"/>
              <a:gd name="T34" fmla="*/ 2147483647 w 556"/>
              <a:gd name="T35" fmla="*/ 2147483647 h 369"/>
              <a:gd name="T36" fmla="*/ 2147483647 w 556"/>
              <a:gd name="T37" fmla="*/ 2147483647 h 369"/>
              <a:gd name="T38" fmla="*/ 2147483647 w 556"/>
              <a:gd name="T39" fmla="*/ 2147483647 h 369"/>
              <a:gd name="T40" fmla="*/ 2147483647 w 556"/>
              <a:gd name="T41" fmla="*/ 2147483647 h 369"/>
              <a:gd name="T42" fmla="*/ 2147483647 w 556"/>
              <a:gd name="T43" fmla="*/ 2147483647 h 369"/>
              <a:gd name="T44" fmla="*/ 2147483647 w 556"/>
              <a:gd name="T45" fmla="*/ 2147483647 h 369"/>
              <a:gd name="T46" fmla="*/ 2147483647 w 556"/>
              <a:gd name="T47" fmla="*/ 2147483647 h 369"/>
              <a:gd name="T48" fmla="*/ 2147483647 w 556"/>
              <a:gd name="T49" fmla="*/ 2147483647 h 369"/>
              <a:gd name="T50" fmla="*/ 2147483647 w 556"/>
              <a:gd name="T51" fmla="*/ 2147483647 h 369"/>
              <a:gd name="T52" fmla="*/ 2147483647 w 556"/>
              <a:gd name="T53" fmla="*/ 2147483647 h 369"/>
              <a:gd name="T54" fmla="*/ 2147483647 w 556"/>
              <a:gd name="T55" fmla="*/ 0 h 369"/>
              <a:gd name="T56" fmla="*/ 2147483647 w 556"/>
              <a:gd name="T57" fmla="*/ 2147483647 h 369"/>
              <a:gd name="T58" fmla="*/ 2147483647 w 556"/>
              <a:gd name="T59" fmla="*/ 2147483647 h 369"/>
              <a:gd name="T60" fmla="*/ 2147483647 w 556"/>
              <a:gd name="T61" fmla="*/ 2147483647 h 369"/>
              <a:gd name="T62" fmla="*/ 2147483647 w 556"/>
              <a:gd name="T63" fmla="*/ 2147483647 h 369"/>
              <a:gd name="T64" fmla="*/ 2147483647 w 556"/>
              <a:gd name="T65" fmla="*/ 2147483647 h 369"/>
              <a:gd name="T66" fmla="*/ 2147483647 w 556"/>
              <a:gd name="T67" fmla="*/ 2147483647 h 369"/>
              <a:gd name="T68" fmla="*/ 2147483647 w 556"/>
              <a:gd name="T69" fmla="*/ 2147483647 h 369"/>
              <a:gd name="T70" fmla="*/ 2147483647 w 556"/>
              <a:gd name="T71" fmla="*/ 2147483647 h 369"/>
              <a:gd name="T72" fmla="*/ 2147483647 w 556"/>
              <a:gd name="T73" fmla="*/ 2147483647 h 369"/>
              <a:gd name="T74" fmla="*/ 2147483647 w 556"/>
              <a:gd name="T75" fmla="*/ 2147483647 h 369"/>
              <a:gd name="T76" fmla="*/ 2147483647 w 556"/>
              <a:gd name="T77" fmla="*/ 2147483647 h 369"/>
              <a:gd name="T78" fmla="*/ 2147483647 w 556"/>
              <a:gd name="T79" fmla="*/ 2147483647 h 369"/>
              <a:gd name="T80" fmla="*/ 2147483647 w 556"/>
              <a:gd name="T81" fmla="*/ 2147483647 h 369"/>
              <a:gd name="T82" fmla="*/ 2147483647 w 556"/>
              <a:gd name="T83" fmla="*/ 2147483647 h 369"/>
              <a:gd name="T84" fmla="*/ 2147483647 w 556"/>
              <a:gd name="T85" fmla="*/ 2147483647 h 369"/>
              <a:gd name="T86" fmla="*/ 2147483647 w 556"/>
              <a:gd name="T87" fmla="*/ 2147483647 h 369"/>
              <a:gd name="T88" fmla="*/ 2147483647 w 556"/>
              <a:gd name="T89" fmla="*/ 2147483647 h 369"/>
              <a:gd name="T90" fmla="*/ 2147483647 w 556"/>
              <a:gd name="T91" fmla="*/ 2147483647 h 369"/>
              <a:gd name="T92" fmla="*/ 2147483647 w 556"/>
              <a:gd name="T93" fmla="*/ 2147483647 h 369"/>
              <a:gd name="T94" fmla="*/ 2147483647 w 556"/>
              <a:gd name="T95" fmla="*/ 2147483647 h 369"/>
              <a:gd name="T96" fmla="*/ 2147483647 w 556"/>
              <a:gd name="T97" fmla="*/ 2147483647 h 369"/>
              <a:gd name="T98" fmla="*/ 2147483647 w 556"/>
              <a:gd name="T99" fmla="*/ 2147483647 h 369"/>
              <a:gd name="T100" fmla="*/ 2147483647 w 556"/>
              <a:gd name="T101" fmla="*/ 2147483647 h 369"/>
              <a:gd name="T102" fmla="*/ 2147483647 w 556"/>
              <a:gd name="T103" fmla="*/ 2147483647 h 369"/>
              <a:gd name="T104" fmla="*/ 0 w 556"/>
              <a:gd name="T105" fmla="*/ 2147483647 h 369"/>
              <a:gd name="T106" fmla="*/ 0 w 556"/>
              <a:gd name="T107" fmla="*/ 2147483647 h 369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556"/>
              <a:gd name="T163" fmla="*/ 0 h 369"/>
              <a:gd name="T164" fmla="*/ 556 w 556"/>
              <a:gd name="T165" fmla="*/ 369 h 369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556" h="369">
                <a:moveTo>
                  <a:pt x="0" y="369"/>
                </a:moveTo>
                <a:lnTo>
                  <a:pt x="3" y="347"/>
                </a:lnTo>
                <a:lnTo>
                  <a:pt x="7" y="328"/>
                </a:lnTo>
                <a:lnTo>
                  <a:pt x="12" y="310"/>
                </a:lnTo>
                <a:lnTo>
                  <a:pt x="19" y="291"/>
                </a:lnTo>
                <a:lnTo>
                  <a:pt x="28" y="272"/>
                </a:lnTo>
                <a:lnTo>
                  <a:pt x="38" y="253"/>
                </a:lnTo>
                <a:lnTo>
                  <a:pt x="49" y="235"/>
                </a:lnTo>
                <a:lnTo>
                  <a:pt x="61" y="213"/>
                </a:lnTo>
                <a:lnTo>
                  <a:pt x="95" y="167"/>
                </a:lnTo>
                <a:lnTo>
                  <a:pt x="102" y="160"/>
                </a:lnTo>
                <a:lnTo>
                  <a:pt x="110" y="153"/>
                </a:lnTo>
                <a:lnTo>
                  <a:pt x="117" y="146"/>
                </a:lnTo>
                <a:lnTo>
                  <a:pt x="123" y="141"/>
                </a:lnTo>
                <a:lnTo>
                  <a:pt x="130" y="134"/>
                </a:lnTo>
                <a:lnTo>
                  <a:pt x="137" y="129"/>
                </a:lnTo>
                <a:lnTo>
                  <a:pt x="144" y="126"/>
                </a:lnTo>
                <a:lnTo>
                  <a:pt x="151" y="121"/>
                </a:lnTo>
                <a:lnTo>
                  <a:pt x="203" y="85"/>
                </a:lnTo>
                <a:lnTo>
                  <a:pt x="211" y="81"/>
                </a:lnTo>
                <a:lnTo>
                  <a:pt x="227" y="71"/>
                </a:lnTo>
                <a:lnTo>
                  <a:pt x="237" y="68"/>
                </a:lnTo>
                <a:lnTo>
                  <a:pt x="245" y="63"/>
                </a:lnTo>
                <a:lnTo>
                  <a:pt x="266" y="54"/>
                </a:lnTo>
                <a:lnTo>
                  <a:pt x="276" y="51"/>
                </a:lnTo>
                <a:lnTo>
                  <a:pt x="401" y="18"/>
                </a:lnTo>
                <a:lnTo>
                  <a:pt x="422" y="13"/>
                </a:lnTo>
                <a:lnTo>
                  <a:pt x="518" y="0"/>
                </a:lnTo>
                <a:lnTo>
                  <a:pt x="531" y="3"/>
                </a:lnTo>
                <a:lnTo>
                  <a:pt x="556" y="61"/>
                </a:lnTo>
                <a:lnTo>
                  <a:pt x="510" y="58"/>
                </a:lnTo>
                <a:lnTo>
                  <a:pt x="487" y="58"/>
                </a:lnTo>
                <a:lnTo>
                  <a:pt x="466" y="58"/>
                </a:lnTo>
                <a:lnTo>
                  <a:pt x="444" y="61"/>
                </a:lnTo>
                <a:lnTo>
                  <a:pt x="422" y="64"/>
                </a:lnTo>
                <a:lnTo>
                  <a:pt x="401" y="69"/>
                </a:lnTo>
                <a:lnTo>
                  <a:pt x="378" y="75"/>
                </a:lnTo>
                <a:lnTo>
                  <a:pt x="356" y="81"/>
                </a:lnTo>
                <a:lnTo>
                  <a:pt x="333" y="88"/>
                </a:lnTo>
                <a:lnTo>
                  <a:pt x="309" y="102"/>
                </a:lnTo>
                <a:lnTo>
                  <a:pt x="301" y="104"/>
                </a:lnTo>
                <a:lnTo>
                  <a:pt x="286" y="107"/>
                </a:lnTo>
                <a:lnTo>
                  <a:pt x="267" y="117"/>
                </a:lnTo>
                <a:lnTo>
                  <a:pt x="248" y="129"/>
                </a:lnTo>
                <a:lnTo>
                  <a:pt x="228" y="144"/>
                </a:lnTo>
                <a:lnTo>
                  <a:pt x="210" y="160"/>
                </a:lnTo>
                <a:lnTo>
                  <a:pt x="190" y="179"/>
                </a:lnTo>
                <a:lnTo>
                  <a:pt x="172" y="199"/>
                </a:lnTo>
                <a:lnTo>
                  <a:pt x="155" y="219"/>
                </a:lnTo>
                <a:lnTo>
                  <a:pt x="139" y="243"/>
                </a:lnTo>
                <a:lnTo>
                  <a:pt x="103" y="315"/>
                </a:lnTo>
                <a:lnTo>
                  <a:pt x="101" y="330"/>
                </a:lnTo>
                <a:lnTo>
                  <a:pt x="0" y="369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19" name="Freeform 30">
            <a:extLst>
              <a:ext uri="{FF2B5EF4-FFF2-40B4-BE49-F238E27FC236}">
                <a16:creationId xmlns:a16="http://schemas.microsoft.com/office/drawing/2014/main" id="{95BB7336-1DFC-46AA-BAF3-D3E6F6445527}"/>
              </a:ext>
            </a:extLst>
          </p:cNvPr>
          <p:cNvSpPr>
            <a:spLocks/>
          </p:cNvSpPr>
          <p:nvPr/>
        </p:nvSpPr>
        <p:spPr bwMode="auto">
          <a:xfrm>
            <a:off x="3763963" y="2503488"/>
            <a:ext cx="231775" cy="719137"/>
          </a:xfrm>
          <a:custGeom>
            <a:avLst/>
            <a:gdLst>
              <a:gd name="T0" fmla="*/ 2147483647 w 146"/>
              <a:gd name="T1" fmla="*/ 2147483647 h 453"/>
              <a:gd name="T2" fmla="*/ 2147483647 w 146"/>
              <a:gd name="T3" fmla="*/ 2147483647 h 453"/>
              <a:gd name="T4" fmla="*/ 2147483647 w 146"/>
              <a:gd name="T5" fmla="*/ 2147483647 h 453"/>
              <a:gd name="T6" fmla="*/ 2147483647 w 146"/>
              <a:gd name="T7" fmla="*/ 2147483647 h 453"/>
              <a:gd name="T8" fmla="*/ 2147483647 w 146"/>
              <a:gd name="T9" fmla="*/ 2147483647 h 453"/>
              <a:gd name="T10" fmla="*/ 2147483647 w 146"/>
              <a:gd name="T11" fmla="*/ 2147483647 h 453"/>
              <a:gd name="T12" fmla="*/ 2147483647 w 146"/>
              <a:gd name="T13" fmla="*/ 2147483647 h 453"/>
              <a:gd name="T14" fmla="*/ 2147483647 w 146"/>
              <a:gd name="T15" fmla="*/ 2147483647 h 453"/>
              <a:gd name="T16" fmla="*/ 2147483647 w 146"/>
              <a:gd name="T17" fmla="*/ 2147483647 h 453"/>
              <a:gd name="T18" fmla="*/ 2147483647 w 146"/>
              <a:gd name="T19" fmla="*/ 2147483647 h 453"/>
              <a:gd name="T20" fmla="*/ 2147483647 w 146"/>
              <a:gd name="T21" fmla="*/ 2147483647 h 453"/>
              <a:gd name="T22" fmla="*/ 2147483647 w 146"/>
              <a:gd name="T23" fmla="*/ 2147483647 h 453"/>
              <a:gd name="T24" fmla="*/ 2147483647 w 146"/>
              <a:gd name="T25" fmla="*/ 2147483647 h 453"/>
              <a:gd name="T26" fmla="*/ 0 w 146"/>
              <a:gd name="T27" fmla="*/ 0 h 453"/>
              <a:gd name="T28" fmla="*/ 2147483647 w 146"/>
              <a:gd name="T29" fmla="*/ 2147483647 h 453"/>
              <a:gd name="T30" fmla="*/ 2147483647 w 146"/>
              <a:gd name="T31" fmla="*/ 2147483647 h 453"/>
              <a:gd name="T32" fmla="*/ 2147483647 w 146"/>
              <a:gd name="T33" fmla="*/ 2147483647 h 453"/>
              <a:gd name="T34" fmla="*/ 2147483647 w 146"/>
              <a:gd name="T35" fmla="*/ 2147483647 h 453"/>
              <a:gd name="T36" fmla="*/ 2147483647 w 146"/>
              <a:gd name="T37" fmla="*/ 2147483647 h 453"/>
              <a:gd name="T38" fmla="*/ 2147483647 w 146"/>
              <a:gd name="T39" fmla="*/ 2147483647 h 453"/>
              <a:gd name="T40" fmla="*/ 2147483647 w 146"/>
              <a:gd name="T41" fmla="*/ 2147483647 h 453"/>
              <a:gd name="T42" fmla="*/ 2147483647 w 146"/>
              <a:gd name="T43" fmla="*/ 2147483647 h 453"/>
              <a:gd name="T44" fmla="*/ 2147483647 w 146"/>
              <a:gd name="T45" fmla="*/ 2147483647 h 453"/>
              <a:gd name="T46" fmla="*/ 2147483647 w 146"/>
              <a:gd name="T47" fmla="*/ 2147483647 h 453"/>
              <a:gd name="T48" fmla="*/ 2147483647 w 146"/>
              <a:gd name="T49" fmla="*/ 2147483647 h 453"/>
              <a:gd name="T50" fmla="*/ 2147483647 w 146"/>
              <a:gd name="T51" fmla="*/ 2147483647 h 453"/>
              <a:gd name="T52" fmla="*/ 2147483647 w 146"/>
              <a:gd name="T53" fmla="*/ 2147483647 h 453"/>
              <a:gd name="T54" fmla="*/ 2147483647 w 146"/>
              <a:gd name="T55" fmla="*/ 2147483647 h 453"/>
              <a:gd name="T56" fmla="*/ 2147483647 w 146"/>
              <a:gd name="T57" fmla="*/ 2147483647 h 453"/>
              <a:gd name="T58" fmla="*/ 2147483647 w 146"/>
              <a:gd name="T59" fmla="*/ 2147483647 h 453"/>
              <a:gd name="T60" fmla="*/ 2147483647 w 146"/>
              <a:gd name="T61" fmla="*/ 2147483647 h 453"/>
              <a:gd name="T62" fmla="*/ 2147483647 w 146"/>
              <a:gd name="T63" fmla="*/ 2147483647 h 453"/>
              <a:gd name="T64" fmla="*/ 2147483647 w 146"/>
              <a:gd name="T65" fmla="*/ 2147483647 h 453"/>
              <a:gd name="T66" fmla="*/ 2147483647 w 146"/>
              <a:gd name="T67" fmla="*/ 2147483647 h 453"/>
              <a:gd name="T68" fmla="*/ 2147483647 w 146"/>
              <a:gd name="T69" fmla="*/ 2147483647 h 453"/>
              <a:gd name="T70" fmla="*/ 2147483647 w 146"/>
              <a:gd name="T71" fmla="*/ 2147483647 h 453"/>
              <a:gd name="T72" fmla="*/ 2147483647 w 146"/>
              <a:gd name="T73" fmla="*/ 2147483647 h 453"/>
              <a:gd name="T74" fmla="*/ 2147483647 w 146"/>
              <a:gd name="T75" fmla="*/ 2147483647 h 453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146"/>
              <a:gd name="T115" fmla="*/ 0 h 453"/>
              <a:gd name="T116" fmla="*/ 146 w 146"/>
              <a:gd name="T117" fmla="*/ 453 h 453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146" h="453">
                <a:moveTo>
                  <a:pt x="101" y="453"/>
                </a:moveTo>
                <a:lnTo>
                  <a:pt x="104" y="357"/>
                </a:lnTo>
                <a:lnTo>
                  <a:pt x="102" y="356"/>
                </a:lnTo>
                <a:lnTo>
                  <a:pt x="102" y="354"/>
                </a:lnTo>
                <a:lnTo>
                  <a:pt x="97" y="334"/>
                </a:lnTo>
                <a:lnTo>
                  <a:pt x="91" y="322"/>
                </a:lnTo>
                <a:lnTo>
                  <a:pt x="83" y="284"/>
                </a:lnTo>
                <a:lnTo>
                  <a:pt x="78" y="272"/>
                </a:lnTo>
                <a:lnTo>
                  <a:pt x="39" y="190"/>
                </a:lnTo>
                <a:lnTo>
                  <a:pt x="4" y="110"/>
                </a:lnTo>
                <a:lnTo>
                  <a:pt x="4" y="51"/>
                </a:lnTo>
                <a:lnTo>
                  <a:pt x="0" y="0"/>
                </a:lnTo>
                <a:lnTo>
                  <a:pt x="27" y="15"/>
                </a:lnTo>
                <a:lnTo>
                  <a:pt x="48" y="39"/>
                </a:lnTo>
                <a:lnTo>
                  <a:pt x="60" y="63"/>
                </a:lnTo>
                <a:lnTo>
                  <a:pt x="81" y="100"/>
                </a:lnTo>
                <a:lnTo>
                  <a:pt x="84" y="109"/>
                </a:lnTo>
                <a:lnTo>
                  <a:pt x="92" y="117"/>
                </a:lnTo>
                <a:lnTo>
                  <a:pt x="118" y="177"/>
                </a:lnTo>
                <a:lnTo>
                  <a:pt x="118" y="190"/>
                </a:lnTo>
                <a:lnTo>
                  <a:pt x="133" y="248"/>
                </a:lnTo>
                <a:lnTo>
                  <a:pt x="139" y="274"/>
                </a:lnTo>
                <a:lnTo>
                  <a:pt x="140" y="276"/>
                </a:lnTo>
                <a:lnTo>
                  <a:pt x="141" y="279"/>
                </a:lnTo>
                <a:lnTo>
                  <a:pt x="141" y="281"/>
                </a:lnTo>
                <a:lnTo>
                  <a:pt x="141" y="294"/>
                </a:lnTo>
                <a:lnTo>
                  <a:pt x="146" y="378"/>
                </a:lnTo>
                <a:lnTo>
                  <a:pt x="144" y="402"/>
                </a:lnTo>
                <a:lnTo>
                  <a:pt x="139" y="439"/>
                </a:lnTo>
                <a:lnTo>
                  <a:pt x="115" y="453"/>
                </a:lnTo>
                <a:lnTo>
                  <a:pt x="101" y="453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20" name="Freeform 31">
            <a:extLst>
              <a:ext uri="{FF2B5EF4-FFF2-40B4-BE49-F238E27FC236}">
                <a16:creationId xmlns:a16="http://schemas.microsoft.com/office/drawing/2014/main" id="{65C0C17A-A1E4-4506-9122-C0425FF35708}"/>
              </a:ext>
            </a:extLst>
          </p:cNvPr>
          <p:cNvSpPr>
            <a:spLocks/>
          </p:cNvSpPr>
          <p:nvPr/>
        </p:nvSpPr>
        <p:spPr bwMode="auto">
          <a:xfrm>
            <a:off x="4346575" y="2695575"/>
            <a:ext cx="225425" cy="492125"/>
          </a:xfrm>
          <a:custGeom>
            <a:avLst/>
            <a:gdLst>
              <a:gd name="T0" fmla="*/ 0 w 142"/>
              <a:gd name="T1" fmla="*/ 2147483647 h 310"/>
              <a:gd name="T2" fmla="*/ 0 w 142"/>
              <a:gd name="T3" fmla="*/ 2147483647 h 310"/>
              <a:gd name="T4" fmla="*/ 2147483647 w 142"/>
              <a:gd name="T5" fmla="*/ 2147483647 h 310"/>
              <a:gd name="T6" fmla="*/ 0 w 142"/>
              <a:gd name="T7" fmla="*/ 2147483647 h 310"/>
              <a:gd name="T8" fmla="*/ 0 w 142"/>
              <a:gd name="T9" fmla="*/ 0 h 310"/>
              <a:gd name="T10" fmla="*/ 2147483647 w 142"/>
              <a:gd name="T11" fmla="*/ 2147483647 h 310"/>
              <a:gd name="T12" fmla="*/ 2147483647 w 142"/>
              <a:gd name="T13" fmla="*/ 2147483647 h 310"/>
              <a:gd name="T14" fmla="*/ 2147483647 w 142"/>
              <a:gd name="T15" fmla="*/ 2147483647 h 310"/>
              <a:gd name="T16" fmla="*/ 2147483647 w 142"/>
              <a:gd name="T17" fmla="*/ 2147483647 h 310"/>
              <a:gd name="T18" fmla="*/ 2147483647 w 142"/>
              <a:gd name="T19" fmla="*/ 2147483647 h 310"/>
              <a:gd name="T20" fmla="*/ 2147483647 w 142"/>
              <a:gd name="T21" fmla="*/ 2147483647 h 310"/>
              <a:gd name="T22" fmla="*/ 2147483647 w 142"/>
              <a:gd name="T23" fmla="*/ 2147483647 h 310"/>
              <a:gd name="T24" fmla="*/ 2147483647 w 142"/>
              <a:gd name="T25" fmla="*/ 2147483647 h 310"/>
              <a:gd name="T26" fmla="*/ 2147483647 w 142"/>
              <a:gd name="T27" fmla="*/ 2147483647 h 310"/>
              <a:gd name="T28" fmla="*/ 2147483647 w 142"/>
              <a:gd name="T29" fmla="*/ 2147483647 h 310"/>
              <a:gd name="T30" fmla="*/ 0 w 142"/>
              <a:gd name="T31" fmla="*/ 2147483647 h 31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42"/>
              <a:gd name="T49" fmla="*/ 0 h 310"/>
              <a:gd name="T50" fmla="*/ 142 w 142"/>
              <a:gd name="T51" fmla="*/ 310 h 310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42" h="310">
                <a:moveTo>
                  <a:pt x="0" y="178"/>
                </a:moveTo>
                <a:lnTo>
                  <a:pt x="0" y="107"/>
                </a:lnTo>
                <a:lnTo>
                  <a:pt x="32" y="121"/>
                </a:lnTo>
                <a:lnTo>
                  <a:pt x="0" y="80"/>
                </a:lnTo>
                <a:lnTo>
                  <a:pt x="0" y="0"/>
                </a:lnTo>
                <a:lnTo>
                  <a:pt x="121" y="105"/>
                </a:lnTo>
                <a:lnTo>
                  <a:pt x="142" y="155"/>
                </a:lnTo>
                <a:lnTo>
                  <a:pt x="142" y="310"/>
                </a:lnTo>
                <a:lnTo>
                  <a:pt x="126" y="284"/>
                </a:lnTo>
                <a:lnTo>
                  <a:pt x="111" y="262"/>
                </a:lnTo>
                <a:lnTo>
                  <a:pt x="94" y="247"/>
                </a:lnTo>
                <a:lnTo>
                  <a:pt x="77" y="233"/>
                </a:lnTo>
                <a:lnTo>
                  <a:pt x="59" y="221"/>
                </a:lnTo>
                <a:lnTo>
                  <a:pt x="39" y="207"/>
                </a:lnTo>
                <a:lnTo>
                  <a:pt x="20" y="194"/>
                </a:lnTo>
                <a:lnTo>
                  <a:pt x="0" y="178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21" name="Freeform 32">
            <a:extLst>
              <a:ext uri="{FF2B5EF4-FFF2-40B4-BE49-F238E27FC236}">
                <a16:creationId xmlns:a16="http://schemas.microsoft.com/office/drawing/2014/main" id="{8B3E52ED-232F-4B5F-8D9E-98FBE7F4BCF3}"/>
              </a:ext>
            </a:extLst>
          </p:cNvPr>
          <p:cNvSpPr>
            <a:spLocks/>
          </p:cNvSpPr>
          <p:nvPr/>
        </p:nvSpPr>
        <p:spPr bwMode="auto">
          <a:xfrm>
            <a:off x="4167188" y="1071563"/>
            <a:ext cx="161925" cy="2070100"/>
          </a:xfrm>
          <a:custGeom>
            <a:avLst/>
            <a:gdLst>
              <a:gd name="T0" fmla="*/ 2147483647 w 102"/>
              <a:gd name="T1" fmla="*/ 2147483647 h 1304"/>
              <a:gd name="T2" fmla="*/ 2147483647 w 102"/>
              <a:gd name="T3" fmla="*/ 2147483647 h 1304"/>
              <a:gd name="T4" fmla="*/ 2147483647 w 102"/>
              <a:gd name="T5" fmla="*/ 2147483647 h 1304"/>
              <a:gd name="T6" fmla="*/ 2147483647 w 102"/>
              <a:gd name="T7" fmla="*/ 2147483647 h 1304"/>
              <a:gd name="T8" fmla="*/ 2147483647 w 102"/>
              <a:gd name="T9" fmla="*/ 2147483647 h 1304"/>
              <a:gd name="T10" fmla="*/ 2147483647 w 102"/>
              <a:gd name="T11" fmla="*/ 2147483647 h 1304"/>
              <a:gd name="T12" fmla="*/ 2147483647 w 102"/>
              <a:gd name="T13" fmla="*/ 2147483647 h 1304"/>
              <a:gd name="T14" fmla="*/ 2147483647 w 102"/>
              <a:gd name="T15" fmla="*/ 2147483647 h 1304"/>
              <a:gd name="T16" fmla="*/ 2147483647 w 102"/>
              <a:gd name="T17" fmla="*/ 2147483647 h 1304"/>
              <a:gd name="T18" fmla="*/ 2147483647 w 102"/>
              <a:gd name="T19" fmla="*/ 2147483647 h 1304"/>
              <a:gd name="T20" fmla="*/ 2147483647 w 102"/>
              <a:gd name="T21" fmla="*/ 2147483647 h 1304"/>
              <a:gd name="T22" fmla="*/ 2147483647 w 102"/>
              <a:gd name="T23" fmla="*/ 0 h 1304"/>
              <a:gd name="T24" fmla="*/ 2147483647 w 102"/>
              <a:gd name="T25" fmla="*/ 2147483647 h 1304"/>
              <a:gd name="T26" fmla="*/ 2147483647 w 102"/>
              <a:gd name="T27" fmla="*/ 2147483647 h 1304"/>
              <a:gd name="T28" fmla="*/ 2147483647 w 102"/>
              <a:gd name="T29" fmla="*/ 2147483647 h 1304"/>
              <a:gd name="T30" fmla="*/ 2147483647 w 102"/>
              <a:gd name="T31" fmla="*/ 2147483647 h 1304"/>
              <a:gd name="T32" fmla="*/ 2147483647 w 102"/>
              <a:gd name="T33" fmla="*/ 2147483647 h 1304"/>
              <a:gd name="T34" fmla="*/ 2147483647 w 102"/>
              <a:gd name="T35" fmla="*/ 2147483647 h 1304"/>
              <a:gd name="T36" fmla="*/ 2147483647 w 102"/>
              <a:gd name="T37" fmla="*/ 2147483647 h 1304"/>
              <a:gd name="T38" fmla="*/ 2147483647 w 102"/>
              <a:gd name="T39" fmla="*/ 2147483647 h 1304"/>
              <a:gd name="T40" fmla="*/ 2147483647 w 102"/>
              <a:gd name="T41" fmla="*/ 2147483647 h 1304"/>
              <a:gd name="T42" fmla="*/ 2147483647 w 102"/>
              <a:gd name="T43" fmla="*/ 2147483647 h 1304"/>
              <a:gd name="T44" fmla="*/ 2147483647 w 102"/>
              <a:gd name="T45" fmla="*/ 2147483647 h 1304"/>
              <a:gd name="T46" fmla="*/ 2147483647 w 102"/>
              <a:gd name="T47" fmla="*/ 2147483647 h 1304"/>
              <a:gd name="T48" fmla="*/ 2147483647 w 102"/>
              <a:gd name="T49" fmla="*/ 2147483647 h 1304"/>
              <a:gd name="T50" fmla="*/ 2147483647 w 102"/>
              <a:gd name="T51" fmla="*/ 2147483647 h 1304"/>
              <a:gd name="T52" fmla="*/ 2147483647 w 102"/>
              <a:gd name="T53" fmla="*/ 2147483647 h 1304"/>
              <a:gd name="T54" fmla="*/ 2147483647 w 102"/>
              <a:gd name="T55" fmla="*/ 2147483647 h 1304"/>
              <a:gd name="T56" fmla="*/ 2147483647 w 102"/>
              <a:gd name="T57" fmla="*/ 2147483647 h 1304"/>
              <a:gd name="T58" fmla="*/ 2147483647 w 102"/>
              <a:gd name="T59" fmla="*/ 2147483647 h 1304"/>
              <a:gd name="T60" fmla="*/ 2147483647 w 102"/>
              <a:gd name="T61" fmla="*/ 2147483647 h 1304"/>
              <a:gd name="T62" fmla="*/ 2147483647 w 102"/>
              <a:gd name="T63" fmla="*/ 2147483647 h 1304"/>
              <a:gd name="T64" fmla="*/ 2147483647 w 102"/>
              <a:gd name="T65" fmla="*/ 2147483647 h 1304"/>
              <a:gd name="T66" fmla="*/ 2147483647 w 102"/>
              <a:gd name="T67" fmla="*/ 2147483647 h 1304"/>
              <a:gd name="T68" fmla="*/ 2147483647 w 102"/>
              <a:gd name="T69" fmla="*/ 2147483647 h 1304"/>
              <a:gd name="T70" fmla="*/ 2147483647 w 102"/>
              <a:gd name="T71" fmla="*/ 2147483647 h 1304"/>
              <a:gd name="T72" fmla="*/ 2147483647 w 102"/>
              <a:gd name="T73" fmla="*/ 2147483647 h 1304"/>
              <a:gd name="T74" fmla="*/ 2147483647 w 102"/>
              <a:gd name="T75" fmla="*/ 2147483647 h 1304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102"/>
              <a:gd name="T115" fmla="*/ 0 h 1304"/>
              <a:gd name="T116" fmla="*/ 102 w 102"/>
              <a:gd name="T117" fmla="*/ 1304 h 1304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102" h="1304">
                <a:moveTo>
                  <a:pt x="57" y="1096"/>
                </a:moveTo>
                <a:lnTo>
                  <a:pt x="57" y="1048"/>
                </a:lnTo>
                <a:lnTo>
                  <a:pt x="49" y="864"/>
                </a:lnTo>
                <a:lnTo>
                  <a:pt x="49" y="850"/>
                </a:lnTo>
                <a:lnTo>
                  <a:pt x="46" y="808"/>
                </a:lnTo>
                <a:lnTo>
                  <a:pt x="46" y="791"/>
                </a:lnTo>
                <a:lnTo>
                  <a:pt x="46" y="770"/>
                </a:lnTo>
                <a:lnTo>
                  <a:pt x="46" y="750"/>
                </a:lnTo>
                <a:lnTo>
                  <a:pt x="46" y="740"/>
                </a:lnTo>
                <a:lnTo>
                  <a:pt x="46" y="707"/>
                </a:lnTo>
                <a:lnTo>
                  <a:pt x="46" y="687"/>
                </a:lnTo>
                <a:lnTo>
                  <a:pt x="46" y="668"/>
                </a:lnTo>
                <a:lnTo>
                  <a:pt x="40" y="605"/>
                </a:lnTo>
                <a:lnTo>
                  <a:pt x="42" y="603"/>
                </a:lnTo>
                <a:lnTo>
                  <a:pt x="42" y="602"/>
                </a:lnTo>
                <a:lnTo>
                  <a:pt x="40" y="561"/>
                </a:lnTo>
                <a:lnTo>
                  <a:pt x="36" y="520"/>
                </a:lnTo>
                <a:lnTo>
                  <a:pt x="36" y="491"/>
                </a:lnTo>
                <a:lnTo>
                  <a:pt x="36" y="471"/>
                </a:lnTo>
                <a:lnTo>
                  <a:pt x="21" y="297"/>
                </a:lnTo>
                <a:lnTo>
                  <a:pt x="0" y="99"/>
                </a:lnTo>
                <a:lnTo>
                  <a:pt x="46" y="0"/>
                </a:lnTo>
                <a:lnTo>
                  <a:pt x="51" y="19"/>
                </a:lnTo>
                <a:lnTo>
                  <a:pt x="54" y="40"/>
                </a:lnTo>
                <a:lnTo>
                  <a:pt x="57" y="60"/>
                </a:lnTo>
                <a:lnTo>
                  <a:pt x="58" y="79"/>
                </a:lnTo>
                <a:lnTo>
                  <a:pt x="61" y="99"/>
                </a:lnTo>
                <a:lnTo>
                  <a:pt x="63" y="120"/>
                </a:lnTo>
                <a:lnTo>
                  <a:pt x="65" y="140"/>
                </a:lnTo>
                <a:lnTo>
                  <a:pt x="67" y="160"/>
                </a:lnTo>
                <a:lnTo>
                  <a:pt x="68" y="179"/>
                </a:lnTo>
                <a:lnTo>
                  <a:pt x="70" y="200"/>
                </a:lnTo>
                <a:lnTo>
                  <a:pt x="71" y="220"/>
                </a:lnTo>
                <a:lnTo>
                  <a:pt x="72" y="241"/>
                </a:lnTo>
                <a:lnTo>
                  <a:pt x="74" y="259"/>
                </a:lnTo>
                <a:lnTo>
                  <a:pt x="75" y="280"/>
                </a:lnTo>
                <a:lnTo>
                  <a:pt x="77" y="300"/>
                </a:lnTo>
                <a:lnTo>
                  <a:pt x="77" y="319"/>
                </a:lnTo>
                <a:lnTo>
                  <a:pt x="78" y="339"/>
                </a:lnTo>
                <a:lnTo>
                  <a:pt x="79" y="363"/>
                </a:lnTo>
                <a:lnTo>
                  <a:pt x="81" y="384"/>
                </a:lnTo>
                <a:lnTo>
                  <a:pt x="81" y="404"/>
                </a:lnTo>
                <a:lnTo>
                  <a:pt x="82" y="425"/>
                </a:lnTo>
                <a:lnTo>
                  <a:pt x="84" y="445"/>
                </a:lnTo>
                <a:lnTo>
                  <a:pt x="85" y="465"/>
                </a:lnTo>
                <a:lnTo>
                  <a:pt x="85" y="486"/>
                </a:lnTo>
                <a:lnTo>
                  <a:pt x="86" y="506"/>
                </a:lnTo>
                <a:lnTo>
                  <a:pt x="88" y="527"/>
                </a:lnTo>
                <a:lnTo>
                  <a:pt x="89" y="549"/>
                </a:lnTo>
                <a:lnTo>
                  <a:pt x="89" y="569"/>
                </a:lnTo>
                <a:lnTo>
                  <a:pt x="91" y="590"/>
                </a:lnTo>
                <a:lnTo>
                  <a:pt x="91" y="610"/>
                </a:lnTo>
                <a:lnTo>
                  <a:pt x="91" y="631"/>
                </a:lnTo>
                <a:lnTo>
                  <a:pt x="91" y="651"/>
                </a:lnTo>
                <a:lnTo>
                  <a:pt x="91" y="672"/>
                </a:lnTo>
                <a:lnTo>
                  <a:pt x="91" y="692"/>
                </a:lnTo>
                <a:lnTo>
                  <a:pt x="93" y="803"/>
                </a:lnTo>
                <a:lnTo>
                  <a:pt x="95" y="827"/>
                </a:lnTo>
                <a:lnTo>
                  <a:pt x="96" y="854"/>
                </a:lnTo>
                <a:lnTo>
                  <a:pt x="96" y="885"/>
                </a:lnTo>
                <a:lnTo>
                  <a:pt x="98" y="919"/>
                </a:lnTo>
                <a:lnTo>
                  <a:pt x="98" y="954"/>
                </a:lnTo>
                <a:lnTo>
                  <a:pt x="99" y="992"/>
                </a:lnTo>
                <a:lnTo>
                  <a:pt x="99" y="1029"/>
                </a:lnTo>
                <a:lnTo>
                  <a:pt x="100" y="1067"/>
                </a:lnTo>
                <a:lnTo>
                  <a:pt x="100" y="1104"/>
                </a:lnTo>
                <a:lnTo>
                  <a:pt x="100" y="1142"/>
                </a:lnTo>
                <a:lnTo>
                  <a:pt x="100" y="1176"/>
                </a:lnTo>
                <a:lnTo>
                  <a:pt x="100" y="1208"/>
                </a:lnTo>
                <a:lnTo>
                  <a:pt x="102" y="1239"/>
                </a:lnTo>
                <a:lnTo>
                  <a:pt x="102" y="1264"/>
                </a:lnTo>
                <a:lnTo>
                  <a:pt x="102" y="1287"/>
                </a:lnTo>
                <a:lnTo>
                  <a:pt x="102" y="1304"/>
                </a:lnTo>
                <a:lnTo>
                  <a:pt x="63" y="1304"/>
                </a:lnTo>
                <a:lnTo>
                  <a:pt x="57" y="1096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22" name="Freeform 33">
            <a:extLst>
              <a:ext uri="{FF2B5EF4-FFF2-40B4-BE49-F238E27FC236}">
                <a16:creationId xmlns:a16="http://schemas.microsoft.com/office/drawing/2014/main" id="{E9361FD4-195C-4A09-95FE-6C5B24951F51}"/>
              </a:ext>
            </a:extLst>
          </p:cNvPr>
          <p:cNvSpPr>
            <a:spLocks/>
          </p:cNvSpPr>
          <p:nvPr/>
        </p:nvSpPr>
        <p:spPr bwMode="auto">
          <a:xfrm>
            <a:off x="4689475" y="2489200"/>
            <a:ext cx="190500" cy="646113"/>
          </a:xfrm>
          <a:custGeom>
            <a:avLst/>
            <a:gdLst>
              <a:gd name="T0" fmla="*/ 2147483647 w 120"/>
              <a:gd name="T1" fmla="*/ 2147483647 h 407"/>
              <a:gd name="T2" fmla="*/ 2147483647 w 120"/>
              <a:gd name="T3" fmla="*/ 2147483647 h 407"/>
              <a:gd name="T4" fmla="*/ 2147483647 w 120"/>
              <a:gd name="T5" fmla="*/ 2147483647 h 407"/>
              <a:gd name="T6" fmla="*/ 0 w 120"/>
              <a:gd name="T7" fmla="*/ 2147483647 h 407"/>
              <a:gd name="T8" fmla="*/ 2147483647 w 120"/>
              <a:gd name="T9" fmla="*/ 2147483647 h 407"/>
              <a:gd name="T10" fmla="*/ 2147483647 w 120"/>
              <a:gd name="T11" fmla="*/ 2147483647 h 407"/>
              <a:gd name="T12" fmla="*/ 0 w 120"/>
              <a:gd name="T13" fmla="*/ 2147483647 h 407"/>
              <a:gd name="T14" fmla="*/ 0 w 120"/>
              <a:gd name="T15" fmla="*/ 0 h 407"/>
              <a:gd name="T16" fmla="*/ 2147483647 w 120"/>
              <a:gd name="T17" fmla="*/ 2147483647 h 407"/>
              <a:gd name="T18" fmla="*/ 2147483647 w 120"/>
              <a:gd name="T19" fmla="*/ 2147483647 h 407"/>
              <a:gd name="T20" fmla="*/ 2147483647 w 120"/>
              <a:gd name="T21" fmla="*/ 2147483647 h 407"/>
              <a:gd name="T22" fmla="*/ 2147483647 w 120"/>
              <a:gd name="T23" fmla="*/ 2147483647 h 407"/>
              <a:gd name="T24" fmla="*/ 2147483647 w 120"/>
              <a:gd name="T25" fmla="*/ 2147483647 h 407"/>
              <a:gd name="T26" fmla="*/ 2147483647 w 120"/>
              <a:gd name="T27" fmla="*/ 2147483647 h 407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20"/>
              <a:gd name="T43" fmla="*/ 0 h 407"/>
              <a:gd name="T44" fmla="*/ 120 w 120"/>
              <a:gd name="T45" fmla="*/ 407 h 407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20" h="407">
                <a:moveTo>
                  <a:pt x="113" y="406"/>
                </a:moveTo>
                <a:lnTo>
                  <a:pt x="91" y="385"/>
                </a:lnTo>
                <a:lnTo>
                  <a:pt x="13" y="308"/>
                </a:lnTo>
                <a:lnTo>
                  <a:pt x="0" y="193"/>
                </a:lnTo>
                <a:lnTo>
                  <a:pt x="38" y="222"/>
                </a:lnTo>
                <a:lnTo>
                  <a:pt x="1" y="167"/>
                </a:lnTo>
                <a:lnTo>
                  <a:pt x="0" y="167"/>
                </a:lnTo>
                <a:lnTo>
                  <a:pt x="0" y="0"/>
                </a:lnTo>
                <a:lnTo>
                  <a:pt x="67" y="75"/>
                </a:lnTo>
                <a:lnTo>
                  <a:pt x="113" y="150"/>
                </a:lnTo>
                <a:lnTo>
                  <a:pt x="113" y="153"/>
                </a:lnTo>
                <a:lnTo>
                  <a:pt x="120" y="407"/>
                </a:lnTo>
                <a:lnTo>
                  <a:pt x="118" y="407"/>
                </a:lnTo>
                <a:lnTo>
                  <a:pt x="113" y="406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23" name="Freeform 34">
            <a:extLst>
              <a:ext uri="{FF2B5EF4-FFF2-40B4-BE49-F238E27FC236}">
                <a16:creationId xmlns:a16="http://schemas.microsoft.com/office/drawing/2014/main" id="{802D6186-3E4B-42A8-9E0D-95DA970BEF92}"/>
              </a:ext>
            </a:extLst>
          </p:cNvPr>
          <p:cNvSpPr>
            <a:spLocks/>
          </p:cNvSpPr>
          <p:nvPr/>
        </p:nvSpPr>
        <p:spPr bwMode="auto">
          <a:xfrm>
            <a:off x="3925888" y="2692400"/>
            <a:ext cx="322262" cy="227013"/>
          </a:xfrm>
          <a:custGeom>
            <a:avLst/>
            <a:gdLst>
              <a:gd name="T0" fmla="*/ 2147483647 w 203"/>
              <a:gd name="T1" fmla="*/ 2147483647 h 143"/>
              <a:gd name="T2" fmla="*/ 2147483647 w 203"/>
              <a:gd name="T3" fmla="*/ 2147483647 h 143"/>
              <a:gd name="T4" fmla="*/ 2147483647 w 203"/>
              <a:gd name="T5" fmla="*/ 2147483647 h 143"/>
              <a:gd name="T6" fmla="*/ 2147483647 w 203"/>
              <a:gd name="T7" fmla="*/ 2147483647 h 143"/>
              <a:gd name="T8" fmla="*/ 2147483647 w 203"/>
              <a:gd name="T9" fmla="*/ 2147483647 h 143"/>
              <a:gd name="T10" fmla="*/ 2147483647 w 203"/>
              <a:gd name="T11" fmla="*/ 2147483647 h 143"/>
              <a:gd name="T12" fmla="*/ 2147483647 w 203"/>
              <a:gd name="T13" fmla="*/ 2147483647 h 143"/>
              <a:gd name="T14" fmla="*/ 2147483647 w 203"/>
              <a:gd name="T15" fmla="*/ 2147483647 h 143"/>
              <a:gd name="T16" fmla="*/ 2147483647 w 203"/>
              <a:gd name="T17" fmla="*/ 2147483647 h 143"/>
              <a:gd name="T18" fmla="*/ 0 w 203"/>
              <a:gd name="T19" fmla="*/ 2147483647 h 143"/>
              <a:gd name="T20" fmla="*/ 0 w 203"/>
              <a:gd name="T21" fmla="*/ 0 h 143"/>
              <a:gd name="T22" fmla="*/ 2147483647 w 203"/>
              <a:gd name="T23" fmla="*/ 2147483647 h 143"/>
              <a:gd name="T24" fmla="*/ 2147483647 w 203"/>
              <a:gd name="T25" fmla="*/ 2147483647 h 143"/>
              <a:gd name="T26" fmla="*/ 2147483647 w 203"/>
              <a:gd name="T27" fmla="*/ 2147483647 h 143"/>
              <a:gd name="T28" fmla="*/ 2147483647 w 203"/>
              <a:gd name="T29" fmla="*/ 2147483647 h 143"/>
              <a:gd name="T30" fmla="*/ 2147483647 w 203"/>
              <a:gd name="T31" fmla="*/ 2147483647 h 143"/>
              <a:gd name="T32" fmla="*/ 2147483647 w 203"/>
              <a:gd name="T33" fmla="*/ 2147483647 h 143"/>
              <a:gd name="T34" fmla="*/ 2147483647 w 203"/>
              <a:gd name="T35" fmla="*/ 2147483647 h 143"/>
              <a:gd name="T36" fmla="*/ 2147483647 w 203"/>
              <a:gd name="T37" fmla="*/ 2147483647 h 143"/>
              <a:gd name="T38" fmla="*/ 2147483647 w 203"/>
              <a:gd name="T39" fmla="*/ 2147483647 h 143"/>
              <a:gd name="T40" fmla="*/ 2147483647 w 203"/>
              <a:gd name="T41" fmla="*/ 2147483647 h 143"/>
              <a:gd name="T42" fmla="*/ 2147483647 w 203"/>
              <a:gd name="T43" fmla="*/ 2147483647 h 143"/>
              <a:gd name="T44" fmla="*/ 2147483647 w 203"/>
              <a:gd name="T45" fmla="*/ 2147483647 h 143"/>
              <a:gd name="T46" fmla="*/ 2147483647 w 203"/>
              <a:gd name="T47" fmla="*/ 2147483647 h 143"/>
              <a:gd name="T48" fmla="*/ 2147483647 w 203"/>
              <a:gd name="T49" fmla="*/ 2147483647 h 143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203"/>
              <a:gd name="T76" fmla="*/ 0 h 143"/>
              <a:gd name="T77" fmla="*/ 203 w 203"/>
              <a:gd name="T78" fmla="*/ 143 h 143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203" h="143">
                <a:moveTo>
                  <a:pt x="195" y="140"/>
                </a:moveTo>
                <a:lnTo>
                  <a:pt x="174" y="128"/>
                </a:lnTo>
                <a:lnTo>
                  <a:pt x="153" y="116"/>
                </a:lnTo>
                <a:lnTo>
                  <a:pt x="132" y="107"/>
                </a:lnTo>
                <a:lnTo>
                  <a:pt x="110" y="99"/>
                </a:lnTo>
                <a:lnTo>
                  <a:pt x="89" y="90"/>
                </a:lnTo>
                <a:lnTo>
                  <a:pt x="67" y="83"/>
                </a:lnTo>
                <a:lnTo>
                  <a:pt x="45" y="75"/>
                </a:lnTo>
                <a:lnTo>
                  <a:pt x="24" y="68"/>
                </a:lnTo>
                <a:lnTo>
                  <a:pt x="0" y="12"/>
                </a:lnTo>
                <a:lnTo>
                  <a:pt x="0" y="0"/>
                </a:lnTo>
                <a:lnTo>
                  <a:pt x="25" y="7"/>
                </a:lnTo>
                <a:lnTo>
                  <a:pt x="51" y="15"/>
                </a:lnTo>
                <a:lnTo>
                  <a:pt x="76" y="22"/>
                </a:lnTo>
                <a:lnTo>
                  <a:pt x="101" y="31"/>
                </a:lnTo>
                <a:lnTo>
                  <a:pt x="126" y="39"/>
                </a:lnTo>
                <a:lnTo>
                  <a:pt x="152" y="49"/>
                </a:lnTo>
                <a:lnTo>
                  <a:pt x="175" y="59"/>
                </a:lnTo>
                <a:lnTo>
                  <a:pt x="201" y="70"/>
                </a:lnTo>
                <a:lnTo>
                  <a:pt x="203" y="143"/>
                </a:lnTo>
                <a:lnTo>
                  <a:pt x="202" y="143"/>
                </a:lnTo>
                <a:lnTo>
                  <a:pt x="201" y="143"/>
                </a:lnTo>
                <a:lnTo>
                  <a:pt x="195" y="140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24" name="Freeform 35">
            <a:extLst>
              <a:ext uri="{FF2B5EF4-FFF2-40B4-BE49-F238E27FC236}">
                <a16:creationId xmlns:a16="http://schemas.microsoft.com/office/drawing/2014/main" id="{E515E0F1-7D7D-462C-9C50-6316F0539DE9}"/>
              </a:ext>
            </a:extLst>
          </p:cNvPr>
          <p:cNvSpPr>
            <a:spLocks/>
          </p:cNvSpPr>
          <p:nvPr/>
        </p:nvSpPr>
        <p:spPr bwMode="auto">
          <a:xfrm>
            <a:off x="4329113" y="1858963"/>
            <a:ext cx="242887" cy="752475"/>
          </a:xfrm>
          <a:custGeom>
            <a:avLst/>
            <a:gdLst>
              <a:gd name="T0" fmla="*/ 2147483647 w 153"/>
              <a:gd name="T1" fmla="*/ 2147483647 h 474"/>
              <a:gd name="T2" fmla="*/ 2147483647 w 153"/>
              <a:gd name="T3" fmla="*/ 2147483647 h 474"/>
              <a:gd name="T4" fmla="*/ 2147483647 w 153"/>
              <a:gd name="T5" fmla="*/ 2147483647 h 474"/>
              <a:gd name="T6" fmla="*/ 2147483647 w 153"/>
              <a:gd name="T7" fmla="*/ 2147483647 h 474"/>
              <a:gd name="T8" fmla="*/ 2147483647 w 153"/>
              <a:gd name="T9" fmla="*/ 2147483647 h 474"/>
              <a:gd name="T10" fmla="*/ 2147483647 w 153"/>
              <a:gd name="T11" fmla="*/ 2147483647 h 474"/>
              <a:gd name="T12" fmla="*/ 2147483647 w 153"/>
              <a:gd name="T13" fmla="*/ 2147483647 h 474"/>
              <a:gd name="T14" fmla="*/ 2147483647 w 153"/>
              <a:gd name="T15" fmla="*/ 2147483647 h 474"/>
              <a:gd name="T16" fmla="*/ 2147483647 w 153"/>
              <a:gd name="T17" fmla="*/ 2147483647 h 474"/>
              <a:gd name="T18" fmla="*/ 2147483647 w 153"/>
              <a:gd name="T19" fmla="*/ 2147483647 h 474"/>
              <a:gd name="T20" fmla="*/ 2147483647 w 153"/>
              <a:gd name="T21" fmla="*/ 2147483647 h 474"/>
              <a:gd name="T22" fmla="*/ 2147483647 w 153"/>
              <a:gd name="T23" fmla="*/ 2147483647 h 474"/>
              <a:gd name="T24" fmla="*/ 0 w 153"/>
              <a:gd name="T25" fmla="*/ 2147483647 h 474"/>
              <a:gd name="T26" fmla="*/ 2147483647 w 153"/>
              <a:gd name="T27" fmla="*/ 2147483647 h 474"/>
              <a:gd name="T28" fmla="*/ 2147483647 w 153"/>
              <a:gd name="T29" fmla="*/ 2147483647 h 474"/>
              <a:gd name="T30" fmla="*/ 2147483647 w 153"/>
              <a:gd name="T31" fmla="*/ 2147483647 h 474"/>
              <a:gd name="T32" fmla="*/ 2147483647 w 153"/>
              <a:gd name="T33" fmla="*/ 2147483647 h 474"/>
              <a:gd name="T34" fmla="*/ 2147483647 w 153"/>
              <a:gd name="T35" fmla="*/ 2147483647 h 474"/>
              <a:gd name="T36" fmla="*/ 2147483647 w 153"/>
              <a:gd name="T37" fmla="*/ 2147483647 h 474"/>
              <a:gd name="T38" fmla="*/ 2147483647 w 153"/>
              <a:gd name="T39" fmla="*/ 2147483647 h 474"/>
              <a:gd name="T40" fmla="*/ 2147483647 w 153"/>
              <a:gd name="T41" fmla="*/ 2147483647 h 474"/>
              <a:gd name="T42" fmla="*/ 2147483647 w 153"/>
              <a:gd name="T43" fmla="*/ 2147483647 h 474"/>
              <a:gd name="T44" fmla="*/ 2147483647 w 153"/>
              <a:gd name="T45" fmla="*/ 2147483647 h 474"/>
              <a:gd name="T46" fmla="*/ 2147483647 w 153"/>
              <a:gd name="T47" fmla="*/ 0 h 474"/>
              <a:gd name="T48" fmla="*/ 2147483647 w 153"/>
              <a:gd name="T49" fmla="*/ 0 h 474"/>
              <a:gd name="T50" fmla="*/ 2147483647 w 153"/>
              <a:gd name="T51" fmla="*/ 2147483647 h 474"/>
              <a:gd name="T52" fmla="*/ 2147483647 w 153"/>
              <a:gd name="T53" fmla="*/ 2147483647 h 474"/>
              <a:gd name="T54" fmla="*/ 2147483647 w 153"/>
              <a:gd name="T55" fmla="*/ 2147483647 h 474"/>
              <a:gd name="T56" fmla="*/ 2147483647 w 153"/>
              <a:gd name="T57" fmla="*/ 2147483647 h 474"/>
              <a:gd name="T58" fmla="*/ 2147483647 w 153"/>
              <a:gd name="T59" fmla="*/ 2147483647 h 474"/>
              <a:gd name="T60" fmla="*/ 2147483647 w 153"/>
              <a:gd name="T61" fmla="*/ 2147483647 h 474"/>
              <a:gd name="T62" fmla="*/ 2147483647 w 153"/>
              <a:gd name="T63" fmla="*/ 2147483647 h 474"/>
              <a:gd name="T64" fmla="*/ 2147483647 w 153"/>
              <a:gd name="T65" fmla="*/ 2147483647 h 474"/>
              <a:gd name="T66" fmla="*/ 2147483647 w 153"/>
              <a:gd name="T67" fmla="*/ 2147483647 h 474"/>
              <a:gd name="T68" fmla="*/ 2147483647 w 153"/>
              <a:gd name="T69" fmla="*/ 2147483647 h 474"/>
              <a:gd name="T70" fmla="*/ 2147483647 w 153"/>
              <a:gd name="T71" fmla="*/ 2147483647 h 474"/>
              <a:gd name="T72" fmla="*/ 2147483647 w 153"/>
              <a:gd name="T73" fmla="*/ 2147483647 h 474"/>
              <a:gd name="T74" fmla="*/ 2147483647 w 153"/>
              <a:gd name="T75" fmla="*/ 2147483647 h 474"/>
              <a:gd name="T76" fmla="*/ 2147483647 w 153"/>
              <a:gd name="T77" fmla="*/ 2147483647 h 474"/>
              <a:gd name="T78" fmla="*/ 2147483647 w 153"/>
              <a:gd name="T79" fmla="*/ 2147483647 h 474"/>
              <a:gd name="T80" fmla="*/ 2147483647 w 153"/>
              <a:gd name="T81" fmla="*/ 2147483647 h 474"/>
              <a:gd name="T82" fmla="*/ 2147483647 w 153"/>
              <a:gd name="T83" fmla="*/ 2147483647 h 474"/>
              <a:gd name="T84" fmla="*/ 2147483647 w 153"/>
              <a:gd name="T85" fmla="*/ 2147483647 h 474"/>
              <a:gd name="T86" fmla="*/ 2147483647 w 153"/>
              <a:gd name="T87" fmla="*/ 2147483647 h 474"/>
              <a:gd name="T88" fmla="*/ 2147483647 w 153"/>
              <a:gd name="T89" fmla="*/ 2147483647 h 474"/>
              <a:gd name="T90" fmla="*/ 2147483647 w 153"/>
              <a:gd name="T91" fmla="*/ 2147483647 h 474"/>
              <a:gd name="T92" fmla="*/ 2147483647 w 153"/>
              <a:gd name="T93" fmla="*/ 2147483647 h 474"/>
              <a:gd name="T94" fmla="*/ 2147483647 w 153"/>
              <a:gd name="T95" fmla="*/ 2147483647 h 474"/>
              <a:gd name="T96" fmla="*/ 2147483647 w 153"/>
              <a:gd name="T97" fmla="*/ 2147483647 h 474"/>
              <a:gd name="T98" fmla="*/ 2147483647 w 153"/>
              <a:gd name="T99" fmla="*/ 2147483647 h 47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153"/>
              <a:gd name="T151" fmla="*/ 0 h 474"/>
              <a:gd name="T152" fmla="*/ 153 w 153"/>
              <a:gd name="T153" fmla="*/ 474 h 47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153" h="474">
                <a:moveTo>
                  <a:pt x="113" y="429"/>
                </a:moveTo>
                <a:lnTo>
                  <a:pt x="91" y="404"/>
                </a:lnTo>
                <a:lnTo>
                  <a:pt x="84" y="395"/>
                </a:lnTo>
                <a:lnTo>
                  <a:pt x="73" y="382"/>
                </a:lnTo>
                <a:lnTo>
                  <a:pt x="63" y="368"/>
                </a:lnTo>
                <a:lnTo>
                  <a:pt x="53" y="356"/>
                </a:lnTo>
                <a:lnTo>
                  <a:pt x="43" y="343"/>
                </a:lnTo>
                <a:lnTo>
                  <a:pt x="35" y="331"/>
                </a:lnTo>
                <a:lnTo>
                  <a:pt x="27" y="317"/>
                </a:lnTo>
                <a:lnTo>
                  <a:pt x="18" y="303"/>
                </a:lnTo>
                <a:lnTo>
                  <a:pt x="11" y="288"/>
                </a:lnTo>
                <a:lnTo>
                  <a:pt x="4" y="273"/>
                </a:lnTo>
                <a:lnTo>
                  <a:pt x="0" y="220"/>
                </a:lnTo>
                <a:lnTo>
                  <a:pt x="1" y="198"/>
                </a:lnTo>
                <a:lnTo>
                  <a:pt x="7" y="174"/>
                </a:lnTo>
                <a:lnTo>
                  <a:pt x="14" y="152"/>
                </a:lnTo>
                <a:lnTo>
                  <a:pt x="25" y="128"/>
                </a:lnTo>
                <a:lnTo>
                  <a:pt x="38" y="104"/>
                </a:lnTo>
                <a:lnTo>
                  <a:pt x="52" y="82"/>
                </a:lnTo>
                <a:lnTo>
                  <a:pt x="67" y="60"/>
                </a:lnTo>
                <a:lnTo>
                  <a:pt x="84" y="39"/>
                </a:lnTo>
                <a:lnTo>
                  <a:pt x="91" y="34"/>
                </a:lnTo>
                <a:lnTo>
                  <a:pt x="99" y="24"/>
                </a:lnTo>
                <a:lnTo>
                  <a:pt x="132" y="0"/>
                </a:lnTo>
                <a:lnTo>
                  <a:pt x="139" y="0"/>
                </a:lnTo>
                <a:lnTo>
                  <a:pt x="140" y="2"/>
                </a:lnTo>
                <a:lnTo>
                  <a:pt x="140" y="27"/>
                </a:lnTo>
                <a:lnTo>
                  <a:pt x="137" y="53"/>
                </a:lnTo>
                <a:lnTo>
                  <a:pt x="130" y="75"/>
                </a:lnTo>
                <a:lnTo>
                  <a:pt x="120" y="96"/>
                </a:lnTo>
                <a:lnTo>
                  <a:pt x="106" y="114"/>
                </a:lnTo>
                <a:lnTo>
                  <a:pt x="91" y="133"/>
                </a:lnTo>
                <a:lnTo>
                  <a:pt x="73" y="150"/>
                </a:lnTo>
                <a:lnTo>
                  <a:pt x="52" y="167"/>
                </a:lnTo>
                <a:lnTo>
                  <a:pt x="60" y="186"/>
                </a:lnTo>
                <a:lnTo>
                  <a:pt x="70" y="203"/>
                </a:lnTo>
                <a:lnTo>
                  <a:pt x="80" y="218"/>
                </a:lnTo>
                <a:lnTo>
                  <a:pt x="90" y="235"/>
                </a:lnTo>
                <a:lnTo>
                  <a:pt x="101" y="251"/>
                </a:lnTo>
                <a:lnTo>
                  <a:pt x="112" y="266"/>
                </a:lnTo>
                <a:lnTo>
                  <a:pt x="125" y="280"/>
                </a:lnTo>
                <a:lnTo>
                  <a:pt x="139" y="295"/>
                </a:lnTo>
                <a:lnTo>
                  <a:pt x="153" y="474"/>
                </a:lnTo>
                <a:lnTo>
                  <a:pt x="143" y="458"/>
                </a:lnTo>
                <a:lnTo>
                  <a:pt x="134" y="448"/>
                </a:lnTo>
                <a:lnTo>
                  <a:pt x="125" y="441"/>
                </a:lnTo>
                <a:lnTo>
                  <a:pt x="113" y="429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2325" name="Freeform 36">
            <a:extLst>
              <a:ext uri="{FF2B5EF4-FFF2-40B4-BE49-F238E27FC236}">
                <a16:creationId xmlns:a16="http://schemas.microsoft.com/office/drawing/2014/main" id="{3565006C-6FCD-491D-8EB9-80A8797148DA}"/>
              </a:ext>
            </a:extLst>
          </p:cNvPr>
          <p:cNvSpPr>
            <a:spLocks/>
          </p:cNvSpPr>
          <p:nvPr/>
        </p:nvSpPr>
        <p:spPr bwMode="auto">
          <a:xfrm>
            <a:off x="4667250" y="1720850"/>
            <a:ext cx="209550" cy="760413"/>
          </a:xfrm>
          <a:custGeom>
            <a:avLst/>
            <a:gdLst>
              <a:gd name="T0" fmla="*/ 2147483647 w 132"/>
              <a:gd name="T1" fmla="*/ 2147483647 h 479"/>
              <a:gd name="T2" fmla="*/ 2147483647 w 132"/>
              <a:gd name="T3" fmla="*/ 2147483647 h 479"/>
              <a:gd name="T4" fmla="*/ 2147483647 w 132"/>
              <a:gd name="T5" fmla="*/ 2147483647 h 479"/>
              <a:gd name="T6" fmla="*/ 2147483647 w 132"/>
              <a:gd name="T7" fmla="*/ 2147483647 h 479"/>
              <a:gd name="T8" fmla="*/ 2147483647 w 132"/>
              <a:gd name="T9" fmla="*/ 2147483647 h 479"/>
              <a:gd name="T10" fmla="*/ 2147483647 w 132"/>
              <a:gd name="T11" fmla="*/ 2147483647 h 479"/>
              <a:gd name="T12" fmla="*/ 2147483647 w 132"/>
              <a:gd name="T13" fmla="*/ 2147483647 h 479"/>
              <a:gd name="T14" fmla="*/ 2147483647 w 132"/>
              <a:gd name="T15" fmla="*/ 2147483647 h 479"/>
              <a:gd name="T16" fmla="*/ 0 w 132"/>
              <a:gd name="T17" fmla="*/ 2147483647 h 479"/>
              <a:gd name="T18" fmla="*/ 0 w 132"/>
              <a:gd name="T19" fmla="*/ 2147483647 h 479"/>
              <a:gd name="T20" fmla="*/ 2147483647 w 132"/>
              <a:gd name="T21" fmla="*/ 2147483647 h 479"/>
              <a:gd name="T22" fmla="*/ 2147483647 w 132"/>
              <a:gd name="T23" fmla="*/ 2147483647 h 479"/>
              <a:gd name="T24" fmla="*/ 2147483647 w 132"/>
              <a:gd name="T25" fmla="*/ 2147483647 h 479"/>
              <a:gd name="T26" fmla="*/ 2147483647 w 132"/>
              <a:gd name="T27" fmla="*/ 2147483647 h 479"/>
              <a:gd name="T28" fmla="*/ 2147483647 w 132"/>
              <a:gd name="T29" fmla="*/ 2147483647 h 479"/>
              <a:gd name="T30" fmla="*/ 2147483647 w 132"/>
              <a:gd name="T31" fmla="*/ 2147483647 h 479"/>
              <a:gd name="T32" fmla="*/ 2147483647 w 132"/>
              <a:gd name="T33" fmla="*/ 2147483647 h 479"/>
              <a:gd name="T34" fmla="*/ 2147483647 w 132"/>
              <a:gd name="T35" fmla="*/ 2147483647 h 479"/>
              <a:gd name="T36" fmla="*/ 2147483647 w 132"/>
              <a:gd name="T37" fmla="*/ 0 h 479"/>
              <a:gd name="T38" fmla="*/ 2147483647 w 132"/>
              <a:gd name="T39" fmla="*/ 2147483647 h 479"/>
              <a:gd name="T40" fmla="*/ 2147483647 w 132"/>
              <a:gd name="T41" fmla="*/ 2147483647 h 479"/>
              <a:gd name="T42" fmla="*/ 2147483647 w 132"/>
              <a:gd name="T43" fmla="*/ 2147483647 h 479"/>
              <a:gd name="T44" fmla="*/ 2147483647 w 132"/>
              <a:gd name="T45" fmla="*/ 2147483647 h 479"/>
              <a:gd name="T46" fmla="*/ 2147483647 w 132"/>
              <a:gd name="T47" fmla="*/ 2147483647 h 479"/>
              <a:gd name="T48" fmla="*/ 2147483647 w 132"/>
              <a:gd name="T49" fmla="*/ 2147483647 h 479"/>
              <a:gd name="T50" fmla="*/ 2147483647 w 132"/>
              <a:gd name="T51" fmla="*/ 2147483647 h 479"/>
              <a:gd name="T52" fmla="*/ 2147483647 w 132"/>
              <a:gd name="T53" fmla="*/ 2147483647 h 479"/>
              <a:gd name="T54" fmla="*/ 2147483647 w 132"/>
              <a:gd name="T55" fmla="*/ 2147483647 h 479"/>
              <a:gd name="T56" fmla="*/ 2147483647 w 132"/>
              <a:gd name="T57" fmla="*/ 2147483647 h 479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132"/>
              <a:gd name="T88" fmla="*/ 0 h 479"/>
              <a:gd name="T89" fmla="*/ 132 w 132"/>
              <a:gd name="T90" fmla="*/ 479 h 479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132" h="479">
                <a:moveTo>
                  <a:pt x="127" y="479"/>
                </a:moveTo>
                <a:lnTo>
                  <a:pt x="127" y="479"/>
                </a:lnTo>
                <a:lnTo>
                  <a:pt x="49" y="365"/>
                </a:lnTo>
                <a:lnTo>
                  <a:pt x="32" y="344"/>
                </a:lnTo>
                <a:lnTo>
                  <a:pt x="7" y="293"/>
                </a:lnTo>
                <a:lnTo>
                  <a:pt x="0" y="259"/>
                </a:lnTo>
                <a:lnTo>
                  <a:pt x="0" y="232"/>
                </a:lnTo>
                <a:lnTo>
                  <a:pt x="3" y="210"/>
                </a:lnTo>
                <a:lnTo>
                  <a:pt x="7" y="188"/>
                </a:lnTo>
                <a:lnTo>
                  <a:pt x="13" y="164"/>
                </a:lnTo>
                <a:lnTo>
                  <a:pt x="21" y="142"/>
                </a:lnTo>
                <a:lnTo>
                  <a:pt x="31" y="119"/>
                </a:lnTo>
                <a:lnTo>
                  <a:pt x="42" y="96"/>
                </a:lnTo>
                <a:lnTo>
                  <a:pt x="57" y="73"/>
                </a:lnTo>
                <a:lnTo>
                  <a:pt x="74" y="51"/>
                </a:lnTo>
                <a:lnTo>
                  <a:pt x="122" y="0"/>
                </a:lnTo>
                <a:lnTo>
                  <a:pt x="119" y="89"/>
                </a:lnTo>
                <a:lnTo>
                  <a:pt x="112" y="116"/>
                </a:lnTo>
                <a:lnTo>
                  <a:pt x="71" y="157"/>
                </a:lnTo>
                <a:lnTo>
                  <a:pt x="55" y="188"/>
                </a:lnTo>
                <a:lnTo>
                  <a:pt x="55" y="196"/>
                </a:lnTo>
                <a:lnTo>
                  <a:pt x="59" y="205"/>
                </a:lnTo>
                <a:lnTo>
                  <a:pt x="90" y="254"/>
                </a:lnTo>
                <a:lnTo>
                  <a:pt x="122" y="300"/>
                </a:lnTo>
                <a:lnTo>
                  <a:pt x="132" y="479"/>
                </a:lnTo>
                <a:lnTo>
                  <a:pt x="127" y="479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عنصر نائب لرقم الشريحة 5">
            <a:extLst>
              <a:ext uri="{FF2B5EF4-FFF2-40B4-BE49-F238E27FC236}">
                <a16:creationId xmlns:a16="http://schemas.microsoft.com/office/drawing/2014/main" id="{AE317276-A651-496C-A093-64C2F9D5C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B21FAA8-864C-4873-9397-174CE8D8CFD2}" type="slidenum">
              <a:rPr lang="ar-SA" altLang="ar-SA"/>
              <a:pPr eaLnBrk="1" hangingPunct="1"/>
              <a:t>10</a:t>
            </a:fld>
            <a:endParaRPr lang="en-US" altLang="ar-SA"/>
          </a:p>
        </p:txBody>
      </p:sp>
      <p:sp>
        <p:nvSpPr>
          <p:cNvPr id="339970" name="Rectangle 2">
            <a:extLst>
              <a:ext uri="{FF2B5EF4-FFF2-40B4-BE49-F238E27FC236}">
                <a16:creationId xmlns:a16="http://schemas.microsoft.com/office/drawing/2014/main" id="{CEEEC078-B646-4F51-B486-87003D07BD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08400" y="549275"/>
            <a:ext cx="3846513" cy="1060450"/>
          </a:xfrm>
        </p:spPr>
        <p:txBody>
          <a:bodyPr/>
          <a:lstStyle/>
          <a:p>
            <a:pPr algn="r" eaLnBrk="1" hangingPunct="1"/>
            <a:r>
              <a:rPr lang="ar-SA" altLang="ar-SA" sz="4800" b="1">
                <a:solidFill>
                  <a:schemeClr val="tx2"/>
                </a:solidFill>
                <a:cs typeface="Traditional Arabic" panose="02020603050405020304" pitchFamily="18" charset="-78"/>
              </a:rPr>
              <a:t>الهدف من الطريقة  :</a:t>
            </a:r>
            <a:endParaRPr lang="en-US" altLang="ar-SA" sz="4000" b="1">
              <a:solidFill>
                <a:schemeClr val="tx2"/>
              </a:solidFill>
              <a:cs typeface="Traditional Arabic" panose="02020603050405020304" pitchFamily="18" charset="-78"/>
            </a:endParaRPr>
          </a:p>
        </p:txBody>
      </p:sp>
      <p:sp>
        <p:nvSpPr>
          <p:cNvPr id="339971" name="Rectangle 3">
            <a:extLst>
              <a:ext uri="{FF2B5EF4-FFF2-40B4-BE49-F238E27FC236}">
                <a16:creationId xmlns:a16="http://schemas.microsoft.com/office/drawing/2014/main" id="{D097CCC4-64AB-42AB-9BCA-E10A0106CB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2173288"/>
            <a:ext cx="8001000" cy="4495800"/>
          </a:xfrm>
        </p:spPr>
        <p:txBody>
          <a:bodyPr/>
          <a:lstStyle/>
          <a:p>
            <a:pPr eaLnBrk="1" hangingPunct="1"/>
            <a:r>
              <a:rPr lang="ar-SA" altLang="ar-SA" b="1">
                <a:solidFill>
                  <a:srgbClr val="0000FF"/>
                </a:solidFill>
                <a:cs typeface="Traditional Arabic" panose="02020603050405020304" pitchFamily="18" charset="-78"/>
              </a:rPr>
              <a:t>التعرف على أساليب ومهارات التفكير الجديدة </a:t>
            </a:r>
            <a:r>
              <a:rPr lang="en-US" altLang="ar-SA" b="1">
                <a:solidFill>
                  <a:srgbClr val="0000FF"/>
                </a:solidFill>
                <a:cs typeface="Traditional Arabic" panose="02020603050405020304" pitchFamily="18" charset="-78"/>
              </a:rPr>
              <a:t> .</a:t>
            </a:r>
          </a:p>
          <a:p>
            <a:pPr eaLnBrk="1" hangingPunct="1"/>
            <a:r>
              <a:rPr lang="ar-SA" altLang="ar-SA" b="1">
                <a:solidFill>
                  <a:srgbClr val="0000FF"/>
                </a:solidFill>
                <a:cs typeface="Traditional Arabic" panose="02020603050405020304" pitchFamily="18" charset="-78"/>
              </a:rPr>
              <a:t>تصحيح المفاهيم المغلوطة </a:t>
            </a:r>
            <a:r>
              <a:rPr lang="en-US" altLang="ar-SA" b="1">
                <a:solidFill>
                  <a:srgbClr val="0000FF"/>
                </a:solidFill>
                <a:cs typeface="Traditional Arabic" panose="02020603050405020304" pitchFamily="18" charset="-78"/>
              </a:rPr>
              <a:t> .</a:t>
            </a:r>
            <a:r>
              <a:rPr lang="ar-SA" altLang="ar-SA" b="1">
                <a:solidFill>
                  <a:srgbClr val="0000FF"/>
                </a:solidFill>
                <a:cs typeface="Traditional Arabic" panose="02020603050405020304" pitchFamily="18" charset="-78"/>
              </a:rPr>
              <a:t>  </a:t>
            </a:r>
            <a:endParaRPr lang="en-US" altLang="ar-SA" b="1">
              <a:solidFill>
                <a:srgbClr val="0000FF"/>
              </a:solidFill>
              <a:cs typeface="Traditional Arabic" panose="02020603050405020304" pitchFamily="18" charset="-78"/>
            </a:endParaRPr>
          </a:p>
          <a:p>
            <a:pPr eaLnBrk="1" hangingPunct="1"/>
            <a:r>
              <a:rPr lang="ar-SA" altLang="ar-SA" b="1">
                <a:solidFill>
                  <a:srgbClr val="0000FF"/>
                </a:solidFill>
                <a:cs typeface="Traditional Arabic" panose="02020603050405020304" pitchFamily="18" charset="-78"/>
              </a:rPr>
              <a:t>السيطرة على المشاعر والأحاسيس </a:t>
            </a:r>
            <a:r>
              <a:rPr lang="en-US" altLang="ar-SA" b="1">
                <a:solidFill>
                  <a:srgbClr val="0000FF"/>
                </a:solidFill>
                <a:cs typeface="Traditional Arabic" panose="02020603050405020304" pitchFamily="18" charset="-78"/>
              </a:rPr>
              <a:t> .</a:t>
            </a:r>
            <a:r>
              <a:rPr lang="ar-SA" altLang="ar-SA" b="1">
                <a:solidFill>
                  <a:srgbClr val="0000FF"/>
                </a:solidFill>
                <a:cs typeface="Traditional Arabic" panose="02020603050405020304" pitchFamily="18" charset="-78"/>
              </a:rPr>
              <a:t>   </a:t>
            </a:r>
            <a:endParaRPr lang="en-US" altLang="ar-SA" b="1">
              <a:solidFill>
                <a:srgbClr val="0000FF"/>
              </a:solidFill>
              <a:cs typeface="Traditional Arabic" panose="02020603050405020304" pitchFamily="18" charset="-78"/>
            </a:endParaRPr>
          </a:p>
          <a:p>
            <a:pPr eaLnBrk="1" hangingPunct="1"/>
            <a:r>
              <a:rPr lang="ar-SA" altLang="ar-SA" b="1">
                <a:solidFill>
                  <a:srgbClr val="0000FF"/>
                </a:solidFill>
                <a:cs typeface="Traditional Arabic" panose="02020603050405020304" pitchFamily="18" charset="-78"/>
              </a:rPr>
              <a:t>تقبل الآخرين واحترام آرائهم </a:t>
            </a:r>
            <a:r>
              <a:rPr lang="en-US" altLang="ar-SA" b="1">
                <a:solidFill>
                  <a:srgbClr val="0000FF"/>
                </a:solidFill>
                <a:cs typeface="Traditional Arabic" panose="02020603050405020304" pitchFamily="18" charset="-78"/>
              </a:rPr>
              <a:t> .</a:t>
            </a:r>
            <a:r>
              <a:rPr lang="ar-SA" altLang="ar-SA" b="1">
                <a:solidFill>
                  <a:srgbClr val="0000FF"/>
                </a:solidFill>
                <a:cs typeface="Traditional Arabic" panose="02020603050405020304" pitchFamily="18" charset="-78"/>
              </a:rPr>
              <a:t>   </a:t>
            </a:r>
            <a:endParaRPr lang="en-US" altLang="ar-SA" b="1">
              <a:solidFill>
                <a:srgbClr val="0000FF"/>
              </a:solidFill>
              <a:cs typeface="Traditional Arabic" panose="02020603050405020304" pitchFamily="18" charset="-78"/>
            </a:endParaRPr>
          </a:p>
          <a:p>
            <a:pPr eaLnBrk="1" hangingPunct="1"/>
            <a:r>
              <a:rPr lang="ar-SA" altLang="ar-SA" b="1">
                <a:solidFill>
                  <a:srgbClr val="0000FF"/>
                </a:solidFill>
                <a:cs typeface="Traditional Arabic" panose="02020603050405020304" pitchFamily="18" charset="-78"/>
              </a:rPr>
              <a:t>النظرة إلى الفكرة من زوايا مختلفة </a:t>
            </a:r>
            <a:r>
              <a:rPr lang="en-US" altLang="ar-SA" b="1">
                <a:solidFill>
                  <a:srgbClr val="0000FF"/>
                </a:solidFill>
                <a:cs typeface="Traditional Arabic" panose="02020603050405020304" pitchFamily="18" charset="-78"/>
              </a:rPr>
              <a:t> .</a:t>
            </a:r>
            <a:r>
              <a:rPr lang="ar-SA" altLang="ar-SA" b="1">
                <a:solidFill>
                  <a:srgbClr val="0000FF"/>
                </a:solidFill>
                <a:cs typeface="Traditional Arabic" panose="02020603050405020304" pitchFamily="18" charset="-78"/>
              </a:rPr>
              <a:t> </a:t>
            </a:r>
            <a:endParaRPr lang="en-US" altLang="ar-SA" b="1">
              <a:solidFill>
                <a:srgbClr val="0000FF"/>
              </a:solidFill>
              <a:cs typeface="Traditional Arabic" panose="02020603050405020304" pitchFamily="18" charset="-78"/>
            </a:endParaRPr>
          </a:p>
          <a:p>
            <a:pPr eaLnBrk="1" hangingPunct="1"/>
            <a:r>
              <a:rPr lang="ar-SA" altLang="ar-SA" b="1">
                <a:solidFill>
                  <a:srgbClr val="0000FF"/>
                </a:solidFill>
                <a:cs typeface="Traditional Arabic" panose="02020603050405020304" pitchFamily="18" charset="-78"/>
              </a:rPr>
              <a:t>تعلم أساليب فنّ المناقشة والحوار </a:t>
            </a:r>
            <a:r>
              <a:rPr lang="en-US" altLang="ar-SA" b="1">
                <a:solidFill>
                  <a:srgbClr val="0000FF"/>
                </a:solidFill>
                <a:cs typeface="Traditional Arabic" panose="02020603050405020304" pitchFamily="18" charset="-78"/>
              </a:rPr>
              <a:t> .</a:t>
            </a:r>
            <a:r>
              <a:rPr lang="ar-SA" altLang="ar-SA" b="1">
                <a:solidFill>
                  <a:srgbClr val="0000FF"/>
                </a:solidFill>
                <a:cs typeface="Traditional Arabic" panose="02020603050405020304" pitchFamily="18" charset="-78"/>
              </a:rPr>
              <a:t>  </a:t>
            </a:r>
            <a:endParaRPr lang="en-US" altLang="ar-SA" b="1">
              <a:solidFill>
                <a:srgbClr val="0000FF"/>
              </a:solidFill>
              <a:cs typeface="Traditional Arabic" panose="02020603050405020304" pitchFamily="18" charset="-78"/>
            </a:endParaRPr>
          </a:p>
          <a:p>
            <a:pPr eaLnBrk="1" hangingPunct="1"/>
            <a:r>
              <a:rPr lang="ar-SA" altLang="ar-SA" b="1">
                <a:solidFill>
                  <a:srgbClr val="0000FF"/>
                </a:solidFill>
                <a:cs typeface="Traditional Arabic" panose="02020603050405020304" pitchFamily="18" charset="-78"/>
              </a:rPr>
              <a:t>الكل يستطيع لبس القبعات الست</a:t>
            </a:r>
            <a:r>
              <a:rPr lang="en-US" altLang="ar-SA" b="1">
                <a:solidFill>
                  <a:srgbClr val="0000FF"/>
                </a:solidFill>
                <a:cs typeface="Traditional Arabic" panose="02020603050405020304" pitchFamily="18" charset="-78"/>
              </a:rPr>
              <a:t> .</a:t>
            </a:r>
            <a:r>
              <a:rPr lang="en-US" altLang="ar-SA" b="1">
                <a:solidFill>
                  <a:schemeClr val="folHlink"/>
                </a:solidFill>
                <a:cs typeface="Traditional Arabic" panose="02020603050405020304" pitchFamily="18" charset="-78"/>
              </a:rPr>
              <a:t> </a:t>
            </a:r>
          </a:p>
        </p:txBody>
      </p:sp>
      <p:graphicFrame>
        <p:nvGraphicFramePr>
          <p:cNvPr id="339972" name="Object 4">
            <a:extLst>
              <a:ext uri="{FF2B5EF4-FFF2-40B4-BE49-F238E27FC236}">
                <a16:creationId xmlns:a16="http://schemas.microsoft.com/office/drawing/2014/main" id="{46C23921-A84B-4EE7-A9CC-024F986E16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" y="2638425"/>
          <a:ext cx="2466975" cy="251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Clip" r:id="rId4" imgW="3473450" imgH="3473450" progId="MS_ClipArt_Gallery.2">
                  <p:embed/>
                </p:oleObj>
              </mc:Choice>
              <mc:Fallback>
                <p:oleObj name="Clip" r:id="rId4" imgW="3473450" imgH="347345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638425"/>
                        <a:ext cx="2466975" cy="251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399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39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39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39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39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39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39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39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39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39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39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39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39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39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39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39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39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39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39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339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39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39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339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39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970" grpId="0"/>
      <p:bldP spid="33997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عنصر نائب لرقم الشريحة 6">
            <a:extLst>
              <a:ext uri="{FF2B5EF4-FFF2-40B4-BE49-F238E27FC236}">
                <a16:creationId xmlns:a16="http://schemas.microsoft.com/office/drawing/2014/main" id="{FB307F77-A736-4CD4-88B6-DA6259549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B0E8439-D306-4FE9-A4DA-E7CD5CAC66F2}" type="slidenum">
              <a:rPr lang="ar-SA" altLang="ar-SA"/>
              <a:pPr eaLnBrk="1" hangingPunct="1"/>
              <a:t>11</a:t>
            </a:fld>
            <a:endParaRPr lang="en-US" altLang="ar-SA"/>
          </a:p>
        </p:txBody>
      </p:sp>
      <p:sp>
        <p:nvSpPr>
          <p:cNvPr id="342018" name="Rectangle 2">
            <a:extLst>
              <a:ext uri="{FF2B5EF4-FFF2-40B4-BE49-F238E27FC236}">
                <a16:creationId xmlns:a16="http://schemas.microsoft.com/office/drawing/2014/main" id="{D8A75510-8502-4E54-9448-665FD9937D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63938" y="280988"/>
            <a:ext cx="3992562" cy="1203325"/>
          </a:xfrm>
          <a:solidFill>
            <a:srgbClr val="FFFFFF"/>
          </a:solidFill>
        </p:spPr>
        <p:txBody>
          <a:bodyPr/>
          <a:lstStyle/>
          <a:p>
            <a:pPr eaLnBrk="1" hangingPunct="1"/>
            <a:r>
              <a:rPr lang="ar-SA" altLang="ar-SA" sz="5400" b="1">
                <a:cs typeface="Traditional Arabic" panose="02020603050405020304" pitchFamily="18" charset="-78"/>
              </a:rPr>
              <a:t>القبعة البيضاء</a:t>
            </a:r>
            <a:endParaRPr lang="en-US" altLang="ar-SA" sz="5400" b="1">
              <a:cs typeface="Traditional Arabic" panose="02020603050405020304" pitchFamily="18" charset="-78"/>
            </a:endParaRPr>
          </a:p>
        </p:txBody>
      </p:sp>
      <p:sp>
        <p:nvSpPr>
          <p:cNvPr id="342019" name="Rectangle 3">
            <a:extLst>
              <a:ext uri="{FF2B5EF4-FFF2-40B4-BE49-F238E27FC236}">
                <a16:creationId xmlns:a16="http://schemas.microsoft.com/office/drawing/2014/main" id="{DE78B313-99B5-40BD-A4BF-945CA283766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116013" y="1828800"/>
            <a:ext cx="6408737" cy="3657600"/>
          </a:xfrm>
        </p:spPr>
        <p:txBody>
          <a:bodyPr/>
          <a:lstStyle/>
          <a:p>
            <a:pPr eaLnBrk="1" hangingPunct="1"/>
            <a:r>
              <a:rPr lang="ar-SA" altLang="ar-SA" sz="3000" b="1">
                <a:solidFill>
                  <a:schemeClr val="accent2"/>
                </a:solidFill>
                <a:latin typeface="Times New Roman" panose="02020603050405020304" pitchFamily="18" charset="0"/>
                <a:cs typeface="Traditional Arabic" panose="02020603050405020304" pitchFamily="18" charset="-78"/>
              </a:rPr>
              <a:t>يمثل دور الكمبيوتر في إعطاء المعلومات </a:t>
            </a:r>
            <a:r>
              <a:rPr lang="en-US" altLang="ar-SA" sz="3000" b="1">
                <a:solidFill>
                  <a:schemeClr val="accent2"/>
                </a:solidFill>
                <a:latin typeface="Times New Roman" panose="02020603050405020304" pitchFamily="18" charset="0"/>
                <a:cs typeface="Traditional Arabic" panose="02020603050405020304" pitchFamily="18" charset="-78"/>
              </a:rPr>
              <a:t> .</a:t>
            </a:r>
            <a:r>
              <a:rPr lang="ar-SA" altLang="ar-SA" sz="3000" b="1">
                <a:solidFill>
                  <a:schemeClr val="accent2"/>
                </a:solidFill>
                <a:latin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endParaRPr lang="en-US" altLang="ar-SA" sz="3000" b="1">
              <a:solidFill>
                <a:schemeClr val="accent2"/>
              </a:solidFill>
              <a:latin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eaLnBrk="1" hangingPunct="1"/>
            <a:r>
              <a:rPr lang="ar-SA" altLang="ar-SA" sz="3000" b="1">
                <a:solidFill>
                  <a:schemeClr val="accent2"/>
                </a:solidFill>
                <a:latin typeface="Times New Roman" panose="02020603050405020304" pitchFamily="18" charset="0"/>
                <a:cs typeface="Traditional Arabic" panose="02020603050405020304" pitchFamily="18" charset="-78"/>
              </a:rPr>
              <a:t>يهتم بالوقائع والأرقام والإحصاءات </a:t>
            </a:r>
            <a:r>
              <a:rPr lang="en-US" altLang="ar-SA" sz="3000" b="1">
                <a:solidFill>
                  <a:schemeClr val="accent2"/>
                </a:solidFill>
                <a:latin typeface="Times New Roman" panose="02020603050405020304" pitchFamily="18" charset="0"/>
                <a:cs typeface="Traditional Arabic" panose="02020603050405020304" pitchFamily="18" charset="-78"/>
              </a:rPr>
              <a:t> .</a:t>
            </a:r>
          </a:p>
          <a:p>
            <a:pPr eaLnBrk="1" hangingPunct="1"/>
            <a:r>
              <a:rPr lang="ar-SA" altLang="ar-SA" sz="3000" b="1">
                <a:solidFill>
                  <a:schemeClr val="accent2"/>
                </a:solidFill>
                <a:latin typeface="Times New Roman" panose="02020603050405020304" pitchFamily="18" charset="0"/>
                <a:cs typeface="Traditional Arabic" panose="02020603050405020304" pitchFamily="18" charset="-78"/>
              </a:rPr>
              <a:t>يجيب إجابات محددة ومباشرة </a:t>
            </a:r>
            <a:r>
              <a:rPr lang="en-US" altLang="ar-SA" sz="3000" b="1">
                <a:solidFill>
                  <a:schemeClr val="accent2"/>
                </a:solidFill>
                <a:latin typeface="Times New Roman" panose="02020603050405020304" pitchFamily="18" charset="0"/>
                <a:cs typeface="Traditional Arabic" panose="02020603050405020304" pitchFamily="18" charset="-78"/>
              </a:rPr>
              <a:t> .</a:t>
            </a:r>
            <a:r>
              <a:rPr lang="ar-SA" altLang="ar-SA" sz="3000" b="1">
                <a:solidFill>
                  <a:schemeClr val="accent2"/>
                </a:solidFill>
                <a:latin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endParaRPr lang="en-US" altLang="ar-SA" sz="3000" b="1">
              <a:solidFill>
                <a:schemeClr val="accent2"/>
              </a:solidFill>
              <a:latin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eaLnBrk="1" hangingPunct="1"/>
            <a:r>
              <a:rPr lang="ar-SA" altLang="ar-SA" sz="3000" b="1">
                <a:solidFill>
                  <a:schemeClr val="accent2"/>
                </a:solidFill>
                <a:latin typeface="Times New Roman" panose="02020603050405020304" pitchFamily="18" charset="0"/>
                <a:cs typeface="Traditional Arabic" panose="02020603050405020304" pitchFamily="18" charset="-78"/>
              </a:rPr>
              <a:t>ينصت جيدا </a:t>
            </a:r>
            <a:r>
              <a:rPr lang="en-US" altLang="ar-SA" sz="3000" b="1">
                <a:solidFill>
                  <a:schemeClr val="accent2"/>
                </a:solidFill>
                <a:latin typeface="Times New Roman" panose="02020603050405020304" pitchFamily="18" charset="0"/>
                <a:cs typeface="Traditional Arabic" panose="02020603050405020304" pitchFamily="18" charset="-78"/>
              </a:rPr>
              <a:t> .</a:t>
            </a:r>
          </a:p>
          <a:p>
            <a:pPr eaLnBrk="1" hangingPunct="1"/>
            <a:r>
              <a:rPr lang="ar-SA" altLang="ar-SA" sz="3000" b="1">
                <a:solidFill>
                  <a:schemeClr val="accent2"/>
                </a:solidFill>
                <a:latin typeface="Times New Roman" panose="02020603050405020304" pitchFamily="18" charset="0"/>
                <a:cs typeface="Traditional Arabic" panose="02020603050405020304" pitchFamily="18" charset="-78"/>
              </a:rPr>
              <a:t>يهتم بالأسئلة المحددة للحصول على المعلومات</a:t>
            </a:r>
            <a:r>
              <a:rPr lang="en-US" altLang="ar-SA" sz="3000" b="1">
                <a:solidFill>
                  <a:schemeClr val="accent2"/>
                </a:solidFill>
                <a:latin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ar-SA" altLang="ar-SA" sz="3000" b="1">
                <a:solidFill>
                  <a:schemeClr val="accent2"/>
                </a:solidFill>
                <a:latin typeface="Times New Roman" panose="02020603050405020304" pitchFamily="18" charset="0"/>
                <a:cs typeface="Traditional Arabic" panose="02020603050405020304" pitchFamily="18" charset="-78"/>
              </a:rPr>
              <a:t>والأرقام .</a:t>
            </a:r>
            <a:endParaRPr lang="en-US" altLang="ar-SA" sz="3000" b="1">
              <a:solidFill>
                <a:schemeClr val="accent2"/>
              </a:solidFill>
              <a:latin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eaLnBrk="1" hangingPunct="1"/>
            <a:r>
              <a:rPr lang="ar-SA" altLang="ar-SA" sz="3000" b="1">
                <a:solidFill>
                  <a:schemeClr val="accent2"/>
                </a:solidFill>
                <a:latin typeface="Times New Roman" panose="02020603050405020304" pitchFamily="18" charset="0"/>
                <a:cs typeface="Traditional Arabic" panose="02020603050405020304" pitchFamily="18" charset="-78"/>
              </a:rPr>
              <a:t>حيادي ومتجرد من العواطف </a:t>
            </a:r>
            <a:r>
              <a:rPr lang="en-US" altLang="ar-SA" sz="3000" b="1">
                <a:solidFill>
                  <a:schemeClr val="accent2"/>
                </a:solidFill>
                <a:latin typeface="Times New Roman" panose="02020603050405020304" pitchFamily="18" charset="0"/>
                <a:cs typeface="Traditional Arabic" panose="02020603050405020304" pitchFamily="18" charset="-78"/>
              </a:rPr>
              <a:t> .</a:t>
            </a:r>
            <a:r>
              <a:rPr lang="ar-SA" altLang="ar-SA" sz="30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ar-SA" sz="300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2020" name="Object 4">
            <a:extLst>
              <a:ext uri="{FF2B5EF4-FFF2-40B4-BE49-F238E27FC236}">
                <a16:creationId xmlns:a16="http://schemas.microsoft.com/office/drawing/2014/main" id="{818A8016-64BB-47C0-805A-C64A2A0972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" y="857250"/>
          <a:ext cx="2106613" cy="185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Clip" r:id="rId4" imgW="4753043" imgH="3495585" progId="MS_ClipArt_Gallery.2">
                  <p:embed/>
                </p:oleObj>
              </mc:Choice>
              <mc:Fallback>
                <p:oleObj name="Clip" r:id="rId4" imgW="4753043" imgH="3495585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857250"/>
                        <a:ext cx="2106613" cy="185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2021" name="Object 5">
            <a:hlinkClick r:id="" action="ppaction://ole?verb=0"/>
            <a:extLst>
              <a:ext uri="{FF2B5EF4-FFF2-40B4-BE49-F238E27FC236}">
                <a16:creationId xmlns:a16="http://schemas.microsoft.com/office/drawing/2014/main" id="{BA2EC593-6B74-4F2F-88FA-E9CB3DA762FB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3708400" y="5373688"/>
          <a:ext cx="1943100" cy="1284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Clip" r:id="rId6" imgW="8305800" imgH="4962615" progId="MS_ClipArt_Gallery.2">
                  <p:embed/>
                </p:oleObj>
              </mc:Choice>
              <mc:Fallback>
                <p:oleObj name="Clip" r:id="rId6" imgW="8305800" imgH="4962615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5373688"/>
                        <a:ext cx="1943100" cy="1284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4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4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4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4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4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4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4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4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4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4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34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34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3000"/>
                                        <p:tgtEl>
                                          <p:spTgt spid="3420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3000" fill="hold"/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عنصر نائب لرقم الشريحة 6">
            <a:extLst>
              <a:ext uri="{FF2B5EF4-FFF2-40B4-BE49-F238E27FC236}">
                <a16:creationId xmlns:a16="http://schemas.microsoft.com/office/drawing/2014/main" id="{13F944F7-6898-434D-AAD3-A2739DA3D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FD97136-44DB-40F0-ABF8-C47D98336C67}" type="slidenum">
              <a:rPr lang="ar-SA" altLang="ar-SA"/>
              <a:pPr eaLnBrk="1" hangingPunct="1"/>
              <a:t>12</a:t>
            </a:fld>
            <a:endParaRPr lang="en-US" altLang="ar-SA"/>
          </a:p>
        </p:txBody>
      </p:sp>
      <p:graphicFrame>
        <p:nvGraphicFramePr>
          <p:cNvPr id="344066" name="Object 2">
            <a:extLst>
              <a:ext uri="{FF2B5EF4-FFF2-40B4-BE49-F238E27FC236}">
                <a16:creationId xmlns:a16="http://schemas.microsoft.com/office/drawing/2014/main" id="{6D094D15-83B4-41E2-9CF0-CAA7CD140A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963" y="428625"/>
          <a:ext cx="2205037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Clip" r:id="rId4" imgW="3467100" imgH="5018088" progId="MS_ClipArt_Gallery.2">
                  <p:embed/>
                </p:oleObj>
              </mc:Choice>
              <mc:Fallback>
                <p:oleObj name="Clip" r:id="rId4" imgW="3467100" imgH="5018088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3" y="428625"/>
                        <a:ext cx="2205037" cy="365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4068" name="Rectangle 4">
            <a:extLst>
              <a:ext uri="{FF2B5EF4-FFF2-40B4-BE49-F238E27FC236}">
                <a16:creationId xmlns:a16="http://schemas.microsoft.com/office/drawing/2014/main" id="{744E84A7-EAAA-4075-8F0A-29ACA72D03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51275" y="404813"/>
            <a:ext cx="3705225" cy="1060450"/>
          </a:xfrm>
          <a:solidFill>
            <a:schemeClr val="tx2"/>
          </a:solidFill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ar-SA" altLang="ar-SA" sz="5400" b="1">
                <a:solidFill>
                  <a:schemeClr val="bg1"/>
                </a:solidFill>
                <a:cs typeface="Traditional Arabic" panose="02020603050405020304" pitchFamily="18" charset="-78"/>
              </a:rPr>
              <a:t>القبعة الحمراء</a:t>
            </a:r>
            <a:endParaRPr lang="en-US" altLang="ar-SA" sz="5400" b="1">
              <a:solidFill>
                <a:schemeClr val="bg1"/>
              </a:solidFill>
              <a:cs typeface="Traditional Arabic" panose="02020603050405020304" pitchFamily="18" charset="-78"/>
            </a:endParaRPr>
          </a:p>
        </p:txBody>
      </p:sp>
      <p:sp>
        <p:nvSpPr>
          <p:cNvPr id="344067" name="Rectangle 3">
            <a:extLst>
              <a:ext uri="{FF2B5EF4-FFF2-40B4-BE49-F238E27FC236}">
                <a16:creationId xmlns:a16="http://schemas.microsoft.com/office/drawing/2014/main" id="{A42A2E8B-48A9-4B74-A8A7-273F6C94BEB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28688" y="1828800"/>
            <a:ext cx="7027862" cy="3657600"/>
          </a:xfrm>
        </p:spPr>
        <p:txBody>
          <a:bodyPr/>
          <a:lstStyle/>
          <a:p>
            <a:pPr algn="just" eaLnBrk="1" hangingPunct="1"/>
            <a:r>
              <a:rPr lang="ar-SA" altLang="ar-SA" sz="3000" b="1">
                <a:solidFill>
                  <a:schemeClr val="tx2"/>
                </a:solidFill>
                <a:cs typeface="Traditional Arabic" panose="02020603050405020304" pitchFamily="18" charset="-78"/>
              </a:rPr>
              <a:t>يظهر مشاعر وأحاسيس مثل السرور والقلق</a:t>
            </a:r>
            <a:r>
              <a:rPr lang="en-US" altLang="ar-SA" sz="3000" b="1">
                <a:solidFill>
                  <a:schemeClr val="tx2"/>
                </a:solidFill>
                <a:cs typeface="Traditional Arabic" panose="02020603050405020304" pitchFamily="18" charset="-78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altLang="ar-SA" sz="3000" b="1">
                <a:solidFill>
                  <a:schemeClr val="tx2"/>
                </a:solidFill>
                <a:cs typeface="Traditional Arabic" panose="02020603050405020304" pitchFamily="18" charset="-78"/>
              </a:rPr>
              <a:t>   </a:t>
            </a:r>
            <a:r>
              <a:rPr lang="ar-SA" altLang="ar-SA" sz="3000" b="1">
                <a:solidFill>
                  <a:schemeClr val="tx2"/>
                </a:solidFill>
                <a:cs typeface="Traditional Arabic" panose="02020603050405020304" pitchFamily="18" charset="-78"/>
              </a:rPr>
              <a:t>والثقة والغضب والشك والغيرة والخوف </a:t>
            </a:r>
            <a:r>
              <a:rPr lang="en-US" altLang="ar-SA" sz="3000" b="1">
                <a:solidFill>
                  <a:schemeClr val="tx2"/>
                </a:solidFill>
                <a:cs typeface="Traditional Arabic" panose="02020603050405020304" pitchFamily="18" charset="-78"/>
              </a:rPr>
              <a:t> ..</a:t>
            </a:r>
            <a:r>
              <a:rPr lang="ar-SA" altLang="ar-SA" sz="3000" b="1">
                <a:solidFill>
                  <a:schemeClr val="tx2"/>
                </a:solidFill>
                <a:cs typeface="Traditional Arabic" panose="02020603050405020304" pitchFamily="18" charset="-78"/>
              </a:rPr>
              <a:t> </a:t>
            </a:r>
            <a:endParaRPr lang="en-US" altLang="ar-SA" sz="3000" b="1">
              <a:solidFill>
                <a:schemeClr val="tx2"/>
              </a:solidFill>
              <a:cs typeface="Traditional Arabic" panose="02020603050405020304" pitchFamily="18" charset="-78"/>
            </a:endParaRPr>
          </a:p>
          <a:p>
            <a:pPr algn="justLow" eaLnBrk="1" hangingPunct="1"/>
            <a:r>
              <a:rPr lang="ar-SA" altLang="ar-SA" sz="3000" b="1">
                <a:solidFill>
                  <a:schemeClr val="tx2"/>
                </a:solidFill>
                <a:cs typeface="Traditional Arabic" panose="02020603050405020304" pitchFamily="18" charset="-78"/>
              </a:rPr>
              <a:t>يهتم بالمشاعر والأحاسيس ولو لم تدعم بالحقائق </a:t>
            </a:r>
          </a:p>
          <a:p>
            <a:pPr algn="justLow" eaLnBrk="1" hangingPunct="1">
              <a:buFontTx/>
              <a:buNone/>
            </a:pPr>
            <a:r>
              <a:rPr lang="en-US" altLang="ar-SA" sz="3000" b="1">
                <a:solidFill>
                  <a:schemeClr val="tx2"/>
                </a:solidFill>
                <a:cs typeface="Traditional Arabic" panose="02020603050405020304" pitchFamily="18" charset="-78"/>
              </a:rPr>
              <a:t>   </a:t>
            </a:r>
            <a:r>
              <a:rPr lang="ar-SA" altLang="ar-SA" sz="3000" b="1">
                <a:solidFill>
                  <a:schemeClr val="tx2"/>
                </a:solidFill>
                <a:cs typeface="Traditional Arabic" panose="02020603050405020304" pitchFamily="18" charset="-78"/>
              </a:rPr>
              <a:t>أو المعلومات </a:t>
            </a:r>
            <a:r>
              <a:rPr lang="en-US" altLang="ar-SA" sz="3000" b="1">
                <a:solidFill>
                  <a:schemeClr val="tx2"/>
                </a:solidFill>
                <a:cs typeface="Traditional Arabic" panose="02020603050405020304" pitchFamily="18" charset="-78"/>
              </a:rPr>
              <a:t> .</a:t>
            </a:r>
            <a:r>
              <a:rPr lang="ar-SA" altLang="ar-SA" sz="3000" b="1">
                <a:solidFill>
                  <a:schemeClr val="tx2"/>
                </a:solidFill>
                <a:cs typeface="Traditional Arabic" panose="02020603050405020304" pitchFamily="18" charset="-78"/>
              </a:rPr>
              <a:t>  </a:t>
            </a:r>
            <a:endParaRPr lang="en-US" altLang="ar-SA" sz="3000" b="1">
              <a:solidFill>
                <a:schemeClr val="tx2"/>
              </a:solidFill>
              <a:cs typeface="Traditional Arabic" panose="02020603050405020304" pitchFamily="18" charset="-78"/>
            </a:endParaRPr>
          </a:p>
          <a:p>
            <a:pPr algn="just" eaLnBrk="1" hangingPunct="1"/>
            <a:r>
              <a:rPr lang="ar-SA" altLang="ar-SA" sz="3000" b="1">
                <a:solidFill>
                  <a:schemeClr val="tx2"/>
                </a:solidFill>
                <a:cs typeface="Traditional Arabic" panose="02020603050405020304" pitchFamily="18" charset="-78"/>
              </a:rPr>
              <a:t>يميل للإحساس الداخلي والتحيز العاطفي </a:t>
            </a:r>
            <a:r>
              <a:rPr lang="en-US" altLang="ar-SA" sz="3000" b="1">
                <a:solidFill>
                  <a:schemeClr val="tx2"/>
                </a:solidFill>
                <a:cs typeface="Traditional Arabic" panose="02020603050405020304" pitchFamily="18" charset="-78"/>
              </a:rPr>
              <a:t> .</a:t>
            </a:r>
            <a:r>
              <a:rPr lang="ar-SA" altLang="ar-SA" sz="3000" b="1">
                <a:solidFill>
                  <a:schemeClr val="tx2"/>
                </a:solidFill>
                <a:cs typeface="Traditional Arabic" panose="02020603050405020304" pitchFamily="18" charset="-78"/>
              </a:rPr>
              <a:t>   </a:t>
            </a:r>
            <a:endParaRPr lang="en-US" altLang="ar-SA" sz="3000" b="1">
              <a:solidFill>
                <a:schemeClr val="tx2"/>
              </a:solidFill>
              <a:cs typeface="Traditional Arabic" panose="02020603050405020304" pitchFamily="18" charset="-78"/>
            </a:endParaRPr>
          </a:p>
          <a:p>
            <a:pPr algn="just" eaLnBrk="1" hangingPunct="1"/>
            <a:r>
              <a:rPr lang="ar-SA" altLang="ar-SA" sz="3000" b="1">
                <a:solidFill>
                  <a:schemeClr val="tx2"/>
                </a:solidFill>
                <a:cs typeface="Traditional Arabic" panose="02020603050405020304" pitchFamily="18" charset="-78"/>
              </a:rPr>
              <a:t>يبني تساؤلاته وآراءه على أساس عاطفي واستجابةً لمشاعره </a:t>
            </a:r>
            <a:r>
              <a:rPr lang="en-US" altLang="ar-SA" sz="3000" b="1">
                <a:solidFill>
                  <a:schemeClr val="tx2"/>
                </a:solidFill>
                <a:cs typeface="Traditional Arabic" panose="02020603050405020304" pitchFamily="18" charset="-78"/>
              </a:rPr>
              <a:t> .</a:t>
            </a:r>
          </a:p>
        </p:txBody>
      </p:sp>
      <p:sp>
        <p:nvSpPr>
          <p:cNvPr id="4103" name="Text Box 5">
            <a:extLst>
              <a:ext uri="{FF2B5EF4-FFF2-40B4-BE49-F238E27FC236}">
                <a16:creationId xmlns:a16="http://schemas.microsoft.com/office/drawing/2014/main" id="{02CCE073-7FD7-4899-AF37-F0DEC170C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4663" y="5300663"/>
            <a:ext cx="1439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ar-SA"/>
          </a:p>
        </p:txBody>
      </p:sp>
      <p:graphicFrame>
        <p:nvGraphicFramePr>
          <p:cNvPr id="344070" name="Object 6">
            <a:hlinkClick r:id="rId6" action="ppaction://hlinksldjump" tooltip="القبعة الحمراء"/>
            <a:extLst>
              <a:ext uri="{FF2B5EF4-FFF2-40B4-BE49-F238E27FC236}">
                <a16:creationId xmlns:a16="http://schemas.microsoft.com/office/drawing/2014/main" id="{DA7E38B3-A936-41E8-971F-70856F03EDE8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2987675" y="5095875"/>
          <a:ext cx="1833563" cy="150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Clip" r:id="rId7" imgW="8305800" imgH="4962615" progId="MS_ClipArt_Gallery.2">
                  <p:embed/>
                </p:oleObj>
              </mc:Choice>
              <mc:Fallback>
                <p:oleObj name="Clip" r:id="rId7" imgW="8305800" imgH="4962615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5095875"/>
                        <a:ext cx="1833563" cy="1501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440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440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440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44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44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44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44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44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44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344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44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344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344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344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6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عنصر نائب لرقم الشريحة 6">
            <a:extLst>
              <a:ext uri="{FF2B5EF4-FFF2-40B4-BE49-F238E27FC236}">
                <a16:creationId xmlns:a16="http://schemas.microsoft.com/office/drawing/2014/main" id="{97DD4F02-7D67-463F-849F-FD21E5F37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FB54AB9-E1F2-4E84-A0BD-B18212ED457E}" type="slidenum">
              <a:rPr lang="ar-SA" altLang="ar-SA"/>
              <a:pPr eaLnBrk="1" hangingPunct="1"/>
              <a:t>13</a:t>
            </a:fld>
            <a:endParaRPr lang="en-US" altLang="ar-SA"/>
          </a:p>
        </p:txBody>
      </p:sp>
      <p:graphicFrame>
        <p:nvGraphicFramePr>
          <p:cNvPr id="346114" name="Object 2">
            <a:extLst>
              <a:ext uri="{FF2B5EF4-FFF2-40B4-BE49-F238E27FC236}">
                <a16:creationId xmlns:a16="http://schemas.microsoft.com/office/drawing/2014/main" id="{70DEEF30-6ACA-494B-927D-FA61EF2617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3838" y="228600"/>
          <a:ext cx="1827212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Clip" r:id="rId4" imgW="4000500" imgH="3148013" progId="MS_ClipArt_Gallery.2">
                  <p:embed/>
                </p:oleObj>
              </mc:Choice>
              <mc:Fallback>
                <p:oleObj name="Clip" r:id="rId4" imgW="4000500" imgH="3148013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8" y="228600"/>
                        <a:ext cx="1827212" cy="312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6116" name="Rectangle 4">
            <a:extLst>
              <a:ext uri="{FF2B5EF4-FFF2-40B4-BE49-F238E27FC236}">
                <a16:creationId xmlns:a16="http://schemas.microsoft.com/office/drawing/2014/main" id="{1DAF69A4-A50F-44E1-8299-FF1281A71D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7175" y="333375"/>
            <a:ext cx="3489325" cy="1008063"/>
          </a:xfrm>
          <a:solidFill>
            <a:schemeClr val="tx1"/>
          </a:solidFill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ar-SA" altLang="ar-SA" sz="5400" b="1">
                <a:solidFill>
                  <a:schemeClr val="bg1"/>
                </a:solidFill>
                <a:cs typeface="Traditional Arabic" panose="02020603050405020304" pitchFamily="18" charset="-78"/>
              </a:rPr>
              <a:t>القبعة السوداء</a:t>
            </a:r>
            <a:endParaRPr lang="en-US" altLang="ar-SA" sz="5400" b="1">
              <a:solidFill>
                <a:schemeClr val="bg1"/>
              </a:solidFill>
              <a:cs typeface="Traditional Arabic" panose="02020603050405020304" pitchFamily="18" charset="-78"/>
            </a:endParaRPr>
          </a:p>
        </p:txBody>
      </p:sp>
      <p:sp>
        <p:nvSpPr>
          <p:cNvPr id="346115" name="Rectangle 3">
            <a:extLst>
              <a:ext uri="{FF2B5EF4-FFF2-40B4-BE49-F238E27FC236}">
                <a16:creationId xmlns:a16="http://schemas.microsoft.com/office/drawing/2014/main" id="{8DBDEE0E-E5A4-493F-BF48-0517A17635C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331913" y="1828800"/>
            <a:ext cx="6911975" cy="3657600"/>
          </a:xfrm>
        </p:spPr>
        <p:txBody>
          <a:bodyPr/>
          <a:lstStyle/>
          <a:p>
            <a:pPr eaLnBrk="1" hangingPunct="1"/>
            <a:r>
              <a:rPr lang="ar-SA" altLang="ar-SA" sz="3000" b="1">
                <a:solidFill>
                  <a:schemeClr val="accent2"/>
                </a:solidFill>
                <a:cs typeface="Traditional Arabic" panose="02020603050405020304" pitchFamily="18" charset="-78"/>
              </a:rPr>
              <a:t>ينتقد آراء الآخرين ويرفضها</a:t>
            </a:r>
            <a:r>
              <a:rPr lang="en-US" altLang="ar-SA" sz="3000" b="1">
                <a:solidFill>
                  <a:schemeClr val="accent2"/>
                </a:solidFill>
                <a:cs typeface="Traditional Arabic" panose="02020603050405020304" pitchFamily="18" charset="-78"/>
              </a:rPr>
              <a:t>.</a:t>
            </a:r>
          </a:p>
          <a:p>
            <a:pPr eaLnBrk="1" hangingPunct="1"/>
            <a:r>
              <a:rPr lang="ar-SA" altLang="ar-SA" sz="3000" b="1">
                <a:solidFill>
                  <a:schemeClr val="accent2"/>
                </a:solidFill>
                <a:cs typeface="Traditional Arabic" panose="02020603050405020304" pitchFamily="18" charset="-78"/>
              </a:rPr>
              <a:t>سمته التشاؤم وعدم التفاؤل </a:t>
            </a:r>
            <a:r>
              <a:rPr lang="en-US" altLang="ar-SA" sz="3000" b="1">
                <a:solidFill>
                  <a:schemeClr val="accent2"/>
                </a:solidFill>
                <a:cs typeface="Traditional Arabic" panose="02020603050405020304" pitchFamily="18" charset="-78"/>
              </a:rPr>
              <a:t>.</a:t>
            </a:r>
          </a:p>
          <a:p>
            <a:pPr eaLnBrk="1" hangingPunct="1"/>
            <a:r>
              <a:rPr lang="ar-SA" altLang="ar-SA" sz="3000" b="1">
                <a:solidFill>
                  <a:schemeClr val="accent2"/>
                </a:solidFill>
                <a:cs typeface="Traditional Arabic" panose="02020603050405020304" pitchFamily="18" charset="-78"/>
              </a:rPr>
              <a:t>يركز على احتمالات الفشل ويقلّل احتمالات النجاح .</a:t>
            </a:r>
          </a:p>
          <a:p>
            <a:pPr eaLnBrk="1" hangingPunct="1"/>
            <a:r>
              <a:rPr lang="ar-SA" altLang="ar-SA" sz="3000" b="1">
                <a:solidFill>
                  <a:schemeClr val="accent2"/>
                </a:solidFill>
                <a:cs typeface="Traditional Arabic" panose="02020603050405020304" pitchFamily="18" charset="-78"/>
              </a:rPr>
              <a:t>يوضح ويبرّر أسباب عدم النجاح بطرق مختلفة </a:t>
            </a:r>
            <a:r>
              <a:rPr lang="en-US" altLang="ar-SA" sz="3000" b="1">
                <a:solidFill>
                  <a:schemeClr val="accent2"/>
                </a:solidFill>
                <a:cs typeface="Traditional Arabic" panose="02020603050405020304" pitchFamily="18" charset="-78"/>
              </a:rPr>
              <a:t> .</a:t>
            </a:r>
            <a:r>
              <a:rPr lang="ar-SA" altLang="ar-SA" sz="3000" b="1">
                <a:solidFill>
                  <a:schemeClr val="accent2"/>
                </a:solidFill>
                <a:cs typeface="Traditional Arabic" panose="02020603050405020304" pitchFamily="18" charset="-78"/>
              </a:rPr>
              <a:t>  </a:t>
            </a:r>
            <a:endParaRPr lang="en-US" altLang="ar-SA" sz="3000" b="1">
              <a:solidFill>
                <a:schemeClr val="accent2"/>
              </a:solidFill>
              <a:cs typeface="Traditional Arabic" panose="02020603050405020304" pitchFamily="18" charset="-78"/>
            </a:endParaRPr>
          </a:p>
          <a:p>
            <a:pPr eaLnBrk="1" hangingPunct="1"/>
            <a:r>
              <a:rPr lang="ar-SA" altLang="ar-SA" sz="3000" b="1">
                <a:solidFill>
                  <a:schemeClr val="accent2"/>
                </a:solidFill>
                <a:cs typeface="Traditional Arabic" panose="02020603050405020304" pitchFamily="18" charset="-78"/>
              </a:rPr>
              <a:t>يوضح نقاط الضعف ويركز على الجوانب السلبية في الفكرة .</a:t>
            </a:r>
            <a:r>
              <a:rPr lang="en-US" altLang="ar-SA" sz="3000" b="1">
                <a:solidFill>
                  <a:schemeClr val="accent2"/>
                </a:solidFill>
                <a:cs typeface="Traditional Arabic" panose="02020603050405020304" pitchFamily="18" charset="-78"/>
              </a:rPr>
              <a:t> </a:t>
            </a:r>
          </a:p>
          <a:p>
            <a:pPr eaLnBrk="1" hangingPunct="1"/>
            <a:r>
              <a:rPr lang="ar-SA" altLang="ar-SA" sz="3000" b="1">
                <a:solidFill>
                  <a:schemeClr val="accent2"/>
                </a:solidFill>
                <a:cs typeface="Traditional Arabic" panose="02020603050405020304" pitchFamily="18" charset="-78"/>
              </a:rPr>
              <a:t>يركز على العوائق والتجارب الفاشلة</a:t>
            </a:r>
            <a:r>
              <a:rPr lang="en-US" altLang="ar-SA" sz="3000" b="1">
                <a:solidFill>
                  <a:schemeClr val="accent2"/>
                </a:solidFill>
                <a:cs typeface="Traditional Arabic" panose="02020603050405020304" pitchFamily="18" charset="-78"/>
              </a:rPr>
              <a:t> .</a:t>
            </a:r>
            <a:r>
              <a:rPr lang="ar-SA" altLang="ar-SA" sz="2800" b="1">
                <a:solidFill>
                  <a:schemeClr val="accent2"/>
                </a:solidFill>
                <a:cs typeface="Traditional Arabic" panose="02020603050405020304" pitchFamily="18" charset="-78"/>
              </a:rPr>
              <a:t> </a:t>
            </a:r>
            <a:endParaRPr lang="en-US" altLang="ar-SA" sz="2800" b="1">
              <a:solidFill>
                <a:schemeClr val="accent2"/>
              </a:solidFill>
              <a:cs typeface="Traditional Arabic" panose="02020603050405020304" pitchFamily="18" charset="-78"/>
            </a:endParaRPr>
          </a:p>
        </p:txBody>
      </p:sp>
      <p:graphicFrame>
        <p:nvGraphicFramePr>
          <p:cNvPr id="346117" name="Object 5">
            <a:hlinkClick r:id="rId6" action="ppaction://hlinksldjump" tooltip="القبعة البيضاء"/>
            <a:extLst>
              <a:ext uri="{FF2B5EF4-FFF2-40B4-BE49-F238E27FC236}">
                <a16:creationId xmlns:a16="http://schemas.microsoft.com/office/drawing/2014/main" id="{8CB898D2-0AFC-47C6-B12F-83DB2F0DE49A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4787900" y="5157788"/>
          <a:ext cx="2193925" cy="1404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Clip" r:id="rId7" imgW="8305800" imgH="4962615" progId="MS_ClipArt_Gallery.2">
                  <p:embed/>
                </p:oleObj>
              </mc:Choice>
              <mc:Fallback>
                <p:oleObj name="Clip" r:id="rId7" imgW="8305800" imgH="4962615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5157788"/>
                        <a:ext cx="2193925" cy="1404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461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461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461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46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46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46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46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46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46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46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46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46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46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46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46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46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46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46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46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46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46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1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عنصر نائب لرقم الشريحة 6">
            <a:extLst>
              <a:ext uri="{FF2B5EF4-FFF2-40B4-BE49-F238E27FC236}">
                <a16:creationId xmlns:a16="http://schemas.microsoft.com/office/drawing/2014/main" id="{F695D645-D4C1-40B6-A537-B7ECF7CF0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A0A25B1-FD6C-4110-AE06-CA2D007BF88B}" type="slidenum">
              <a:rPr lang="ar-SA" altLang="ar-SA"/>
              <a:pPr eaLnBrk="1" hangingPunct="1"/>
              <a:t>14</a:t>
            </a:fld>
            <a:endParaRPr lang="en-US" altLang="ar-SA"/>
          </a:p>
        </p:txBody>
      </p:sp>
      <p:sp>
        <p:nvSpPr>
          <p:cNvPr id="348164" name="Rectangle 4">
            <a:extLst>
              <a:ext uri="{FF2B5EF4-FFF2-40B4-BE49-F238E27FC236}">
                <a16:creationId xmlns:a16="http://schemas.microsoft.com/office/drawing/2014/main" id="{82089628-BF9B-4E96-8380-4F2FB263FB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56100" y="476250"/>
            <a:ext cx="3200400" cy="1008063"/>
          </a:xfrm>
          <a:solidFill>
            <a:srgbClr val="FFFF00"/>
          </a:solidFill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ar-SA" altLang="ar-SA" sz="5400" b="1">
                <a:solidFill>
                  <a:schemeClr val="accent2"/>
                </a:solidFill>
                <a:cs typeface="Traditional Arabic" panose="02020603050405020304" pitchFamily="18" charset="-78"/>
              </a:rPr>
              <a:t>القبعة الصفراء</a:t>
            </a:r>
            <a:endParaRPr lang="en-US" altLang="ar-SA" sz="5400" b="1">
              <a:solidFill>
                <a:schemeClr val="accent2"/>
              </a:solidFill>
              <a:cs typeface="Traditional Arabic" panose="02020603050405020304" pitchFamily="18" charset="-78"/>
            </a:endParaRPr>
          </a:p>
        </p:txBody>
      </p:sp>
      <p:sp>
        <p:nvSpPr>
          <p:cNvPr id="348162" name="Rectangle 2">
            <a:extLst>
              <a:ext uri="{FF2B5EF4-FFF2-40B4-BE49-F238E27FC236}">
                <a16:creationId xmlns:a16="http://schemas.microsoft.com/office/drawing/2014/main" id="{4C3594B8-6C0B-4812-90B9-2FF52895CE5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476375" y="1828800"/>
            <a:ext cx="6911975" cy="3657600"/>
          </a:xfrm>
        </p:spPr>
        <p:txBody>
          <a:bodyPr/>
          <a:lstStyle/>
          <a:p>
            <a:pPr eaLnBrk="1" hangingPunct="1"/>
            <a:r>
              <a:rPr lang="ar-SA" altLang="ar-SA" sz="2900" b="1">
                <a:cs typeface="Traditional Arabic" panose="02020603050405020304" pitchFamily="18" charset="-78"/>
              </a:rPr>
              <a:t>يركز على إبراز احتمالات النجاح ويقلل احتمالات الفشل</a:t>
            </a:r>
            <a:r>
              <a:rPr lang="en-US" altLang="ar-SA" sz="2900" b="1">
                <a:cs typeface="Traditional Arabic" panose="02020603050405020304" pitchFamily="18" charset="-78"/>
              </a:rPr>
              <a:t> .</a:t>
            </a:r>
          </a:p>
          <a:p>
            <a:pPr eaLnBrk="1" hangingPunct="1"/>
            <a:r>
              <a:rPr lang="ar-SA" altLang="ar-SA" sz="2900" b="1">
                <a:cs typeface="Traditional Arabic" panose="02020603050405020304" pitchFamily="18" charset="-78"/>
              </a:rPr>
              <a:t>متفائل وإيجابي وجريء .</a:t>
            </a:r>
            <a:endParaRPr lang="en-US" altLang="ar-SA" sz="2900" b="1">
              <a:cs typeface="Traditional Arabic" panose="02020603050405020304" pitchFamily="18" charset="-78"/>
            </a:endParaRPr>
          </a:p>
          <a:p>
            <a:pPr eaLnBrk="1" hangingPunct="1"/>
            <a:r>
              <a:rPr lang="ar-SA" altLang="ar-SA" sz="2900" b="1">
                <a:cs typeface="Traditional Arabic" panose="02020603050405020304" pitchFamily="18" charset="-78"/>
              </a:rPr>
              <a:t>يوضح نقاط القوة في الموضوع أو الموقف </a:t>
            </a:r>
            <a:r>
              <a:rPr lang="en-US" altLang="ar-SA" sz="2900" b="1">
                <a:cs typeface="Traditional Arabic" panose="02020603050405020304" pitchFamily="18" charset="-78"/>
              </a:rPr>
              <a:t>.</a:t>
            </a:r>
          </a:p>
          <a:p>
            <a:pPr eaLnBrk="1" hangingPunct="1"/>
            <a:r>
              <a:rPr lang="ar-SA" altLang="ar-SA" sz="2900" b="1">
                <a:cs typeface="Traditional Arabic" panose="02020603050405020304" pitchFamily="18" charset="-78"/>
              </a:rPr>
              <a:t>لا يستعمل المشاعر والأحاسيس بل آراؤه تعتمد على المنطقية</a:t>
            </a:r>
            <a:r>
              <a:rPr lang="en-US" altLang="ar-SA" sz="2900" b="1">
                <a:cs typeface="Traditional Arabic" panose="02020603050405020304" pitchFamily="18" charset="-78"/>
              </a:rPr>
              <a:t> .</a:t>
            </a:r>
            <a:r>
              <a:rPr lang="ar-SA" altLang="ar-SA" sz="2900" b="1">
                <a:cs typeface="Traditional Arabic" panose="02020603050405020304" pitchFamily="18" charset="-78"/>
              </a:rPr>
              <a:t> </a:t>
            </a:r>
            <a:endParaRPr lang="en-US" altLang="ar-SA" sz="2900" b="1">
              <a:cs typeface="Traditional Arabic" panose="02020603050405020304" pitchFamily="18" charset="-78"/>
            </a:endParaRPr>
          </a:p>
          <a:p>
            <a:pPr eaLnBrk="1" hangingPunct="1"/>
            <a:r>
              <a:rPr lang="ar-SA" altLang="ar-SA" sz="2900" b="1">
                <a:cs typeface="Traditional Arabic" panose="02020603050405020304" pitchFamily="18" charset="-78"/>
              </a:rPr>
              <a:t>يهتم بالفرص والحرص على استغلالها</a:t>
            </a:r>
            <a:r>
              <a:rPr lang="en-US" altLang="ar-SA" sz="2900" b="1">
                <a:cs typeface="Traditional Arabic" panose="02020603050405020304" pitchFamily="18" charset="-78"/>
              </a:rPr>
              <a:t> .</a:t>
            </a:r>
          </a:p>
          <a:p>
            <a:pPr eaLnBrk="1" hangingPunct="1"/>
            <a:r>
              <a:rPr lang="ar-SA" altLang="ar-SA" sz="2900" b="1">
                <a:cs typeface="Traditional Arabic" panose="02020603050405020304" pitchFamily="18" charset="-78"/>
              </a:rPr>
              <a:t>يتوقع النجاح ويشجّع نفسه على الإقدام دائماً</a:t>
            </a:r>
            <a:r>
              <a:rPr lang="en-US" altLang="ar-SA" sz="2900" b="1">
                <a:cs typeface="Traditional Arabic" panose="02020603050405020304" pitchFamily="18" charset="-78"/>
              </a:rPr>
              <a:t> .</a:t>
            </a:r>
          </a:p>
        </p:txBody>
      </p:sp>
      <p:graphicFrame>
        <p:nvGraphicFramePr>
          <p:cNvPr id="348163" name="Object 3">
            <a:extLst>
              <a:ext uri="{FF2B5EF4-FFF2-40B4-BE49-F238E27FC236}">
                <a16:creationId xmlns:a16="http://schemas.microsoft.com/office/drawing/2014/main" id="{D806AE71-3203-44A0-AA17-BBA4EAE5F6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" y="304800"/>
          <a:ext cx="1751013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Clip" r:id="rId4" imgW="3876743" imgH="3933915" progId="MS_ClipArt_Gallery.2">
                  <p:embed/>
                </p:oleObj>
              </mc:Choice>
              <mc:Fallback>
                <p:oleObj name="Clip" r:id="rId4" imgW="3876743" imgH="3933915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04800"/>
                        <a:ext cx="1751013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65" name="Object 5">
            <a:hlinkClick r:id="" action="ppaction://ole?verb=0"/>
            <a:extLst>
              <a:ext uri="{FF2B5EF4-FFF2-40B4-BE49-F238E27FC236}">
                <a16:creationId xmlns:a16="http://schemas.microsoft.com/office/drawing/2014/main" id="{6FF62CBC-0290-46A3-8FBF-1B4F7763DAFB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5003800" y="5300663"/>
          <a:ext cx="1800225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Clip" r:id="rId6" imgW="8305800" imgH="4962615" progId="MS_ClipArt_Gallery.2">
                  <p:embed/>
                </p:oleObj>
              </mc:Choice>
              <mc:Fallback>
                <p:oleObj name="Clip" r:id="rId6" imgW="8305800" imgH="4962615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5300663"/>
                        <a:ext cx="1800225" cy="1212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4816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48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48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48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48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48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48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48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48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48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48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48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48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481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481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481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481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481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481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4" grpId="0" animBg="1"/>
      <p:bldP spid="34816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عنصر نائب لرقم الشريحة 6">
            <a:extLst>
              <a:ext uri="{FF2B5EF4-FFF2-40B4-BE49-F238E27FC236}">
                <a16:creationId xmlns:a16="http://schemas.microsoft.com/office/drawing/2014/main" id="{01D5DEDA-03FA-4A14-974A-636FE9CB3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9FD5C81-DA0B-4176-AEC0-5C7F43A44489}" type="slidenum">
              <a:rPr lang="ar-SA" altLang="ar-SA"/>
              <a:pPr eaLnBrk="1" hangingPunct="1"/>
              <a:t>15</a:t>
            </a:fld>
            <a:endParaRPr lang="en-US" altLang="ar-SA"/>
          </a:p>
        </p:txBody>
      </p:sp>
      <p:sp>
        <p:nvSpPr>
          <p:cNvPr id="7173" name="Rectangle 4">
            <a:extLst>
              <a:ext uri="{FF2B5EF4-FFF2-40B4-BE49-F238E27FC236}">
                <a16:creationId xmlns:a16="http://schemas.microsoft.com/office/drawing/2014/main" id="{AAA2737B-510D-4251-994B-CC094E9770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24300" y="333375"/>
            <a:ext cx="3384550" cy="1060450"/>
          </a:xfrm>
          <a:solidFill>
            <a:srgbClr val="33CC33"/>
          </a:solidFill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ar-SA" altLang="ar-SA" sz="5400" b="1">
                <a:solidFill>
                  <a:schemeClr val="bg1"/>
                </a:solidFill>
                <a:cs typeface="Traditional Arabic" panose="02020603050405020304" pitchFamily="18" charset="-78"/>
              </a:rPr>
              <a:t>القبعة الخضراء</a:t>
            </a:r>
            <a:endParaRPr lang="en-US" altLang="ar-SA" sz="5400" b="1">
              <a:solidFill>
                <a:schemeClr val="bg1"/>
              </a:solidFill>
              <a:cs typeface="Traditional Arabic" panose="02020603050405020304" pitchFamily="18" charset="-78"/>
            </a:endParaRPr>
          </a:p>
        </p:txBody>
      </p:sp>
      <p:sp>
        <p:nvSpPr>
          <p:cNvPr id="350210" name="Rectangle 2">
            <a:extLst>
              <a:ext uri="{FF2B5EF4-FFF2-40B4-BE49-F238E27FC236}">
                <a16:creationId xmlns:a16="http://schemas.microsoft.com/office/drawing/2014/main" id="{361BD7B4-0655-4FAD-98CA-B3BF41B55C9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362075" y="1714500"/>
            <a:ext cx="6767513" cy="3657600"/>
          </a:xfrm>
          <a:noFill/>
        </p:spPr>
        <p:txBody>
          <a:bodyPr/>
          <a:lstStyle/>
          <a:p>
            <a:pPr eaLnBrk="1" hangingPunct="1"/>
            <a:r>
              <a:rPr lang="ar-SA" altLang="ar-SA" sz="2900" b="1">
                <a:solidFill>
                  <a:srgbClr val="008000"/>
                </a:solidFill>
                <a:cs typeface="Traditional Arabic" panose="02020603050405020304" pitchFamily="18" charset="-78"/>
              </a:rPr>
              <a:t>يحرص على الجديد من الأفكار والآراء والمفاهيم والتجارب</a:t>
            </a:r>
            <a:r>
              <a:rPr lang="en-US" altLang="ar-SA" sz="2900" b="1">
                <a:solidFill>
                  <a:srgbClr val="008000"/>
                </a:solidFill>
                <a:cs typeface="Traditional Arabic" panose="02020603050405020304" pitchFamily="18" charset="-78"/>
              </a:rPr>
              <a:t> .</a:t>
            </a:r>
          </a:p>
          <a:p>
            <a:pPr eaLnBrk="1" hangingPunct="1"/>
            <a:r>
              <a:rPr lang="ar-SA" altLang="ar-SA" sz="2900" b="1">
                <a:solidFill>
                  <a:srgbClr val="008000"/>
                </a:solidFill>
                <a:cs typeface="Traditional Arabic" panose="02020603050405020304" pitchFamily="18" charset="-78"/>
              </a:rPr>
              <a:t>يبحث عن البدائل لكل أمر</a:t>
            </a:r>
            <a:r>
              <a:rPr lang="en-US" altLang="ar-SA" sz="2900" b="1">
                <a:solidFill>
                  <a:srgbClr val="008000"/>
                </a:solidFill>
                <a:cs typeface="Traditional Arabic" panose="02020603050405020304" pitchFamily="18" charset="-78"/>
              </a:rPr>
              <a:t> .</a:t>
            </a:r>
          </a:p>
          <a:p>
            <a:pPr eaLnBrk="1" hangingPunct="1"/>
            <a:r>
              <a:rPr lang="ar-SA" altLang="ar-SA" sz="2900" b="1">
                <a:solidFill>
                  <a:srgbClr val="008000"/>
                </a:solidFill>
                <a:cs typeface="Traditional Arabic" panose="02020603050405020304" pitchFamily="18" charset="-78"/>
              </a:rPr>
              <a:t>لا يمانع في أخذ الوقت للتفكير في الجديد</a:t>
            </a:r>
            <a:r>
              <a:rPr lang="en-US" altLang="ar-SA" sz="2900" b="1">
                <a:solidFill>
                  <a:srgbClr val="008000"/>
                </a:solidFill>
                <a:cs typeface="Traditional Arabic" panose="02020603050405020304" pitchFamily="18" charset="-78"/>
              </a:rPr>
              <a:t> .</a:t>
            </a:r>
          </a:p>
          <a:p>
            <a:pPr eaLnBrk="1" hangingPunct="1"/>
            <a:r>
              <a:rPr lang="ar-SA" altLang="ar-SA" sz="2900" b="1">
                <a:solidFill>
                  <a:srgbClr val="008000"/>
                </a:solidFill>
                <a:cs typeface="Traditional Arabic" panose="02020603050405020304" pitchFamily="18" charset="-78"/>
              </a:rPr>
              <a:t>يستعمل عبارات إبداعية .. ماذا لو .... ؟</a:t>
            </a:r>
            <a:endParaRPr lang="en-US" altLang="ar-SA" sz="2900" b="1">
              <a:solidFill>
                <a:srgbClr val="008000"/>
              </a:solidFill>
              <a:cs typeface="Traditional Arabic" panose="02020603050405020304" pitchFamily="18" charset="-78"/>
            </a:endParaRPr>
          </a:p>
          <a:p>
            <a:pPr eaLnBrk="1" hangingPunct="1"/>
            <a:r>
              <a:rPr lang="ar-SA" altLang="ar-SA" sz="2900" b="1">
                <a:solidFill>
                  <a:srgbClr val="008000"/>
                </a:solidFill>
                <a:cs typeface="Traditional Arabic" panose="02020603050405020304" pitchFamily="18" charset="-78"/>
              </a:rPr>
              <a:t>يحاول تطوير الأفكار الجديدة أو الغريبة</a:t>
            </a:r>
            <a:r>
              <a:rPr lang="en-US" altLang="ar-SA" sz="2900" b="1">
                <a:solidFill>
                  <a:srgbClr val="008000"/>
                </a:solidFill>
                <a:cs typeface="Traditional Arabic" panose="02020603050405020304" pitchFamily="18" charset="-78"/>
              </a:rPr>
              <a:t> .</a:t>
            </a:r>
            <a:r>
              <a:rPr lang="ar-SA" altLang="ar-SA" sz="2900" b="1">
                <a:solidFill>
                  <a:srgbClr val="008000"/>
                </a:solidFill>
                <a:cs typeface="Traditional Arabic" panose="02020603050405020304" pitchFamily="18" charset="-78"/>
              </a:rPr>
              <a:t>  </a:t>
            </a:r>
            <a:endParaRPr lang="en-US" altLang="ar-SA" sz="2900" b="1">
              <a:solidFill>
                <a:srgbClr val="008000"/>
              </a:solidFill>
              <a:cs typeface="Traditional Arabic" panose="02020603050405020304" pitchFamily="18" charset="-78"/>
            </a:endParaRPr>
          </a:p>
          <a:p>
            <a:pPr eaLnBrk="1" hangingPunct="1"/>
            <a:r>
              <a:rPr lang="ar-SA" altLang="ar-SA" sz="2900" b="1">
                <a:solidFill>
                  <a:srgbClr val="008000"/>
                </a:solidFill>
                <a:cs typeface="Traditional Arabic" panose="02020603050405020304" pitchFamily="18" charset="-78"/>
              </a:rPr>
              <a:t>مبدع ومبتكر لأفكار جديدة</a:t>
            </a:r>
            <a:r>
              <a:rPr lang="en-US" altLang="ar-SA" sz="2900" b="1">
                <a:solidFill>
                  <a:srgbClr val="008000"/>
                </a:solidFill>
                <a:cs typeface="Traditional Arabic" panose="02020603050405020304" pitchFamily="18" charset="-78"/>
              </a:rPr>
              <a:t> .</a:t>
            </a:r>
          </a:p>
          <a:p>
            <a:pPr eaLnBrk="1" hangingPunct="1"/>
            <a:r>
              <a:rPr lang="ar-SA" altLang="ar-SA" sz="2900" b="1">
                <a:solidFill>
                  <a:srgbClr val="008000"/>
                </a:solidFill>
                <a:cs typeface="Traditional Arabic" panose="02020603050405020304" pitchFamily="18" charset="-78"/>
              </a:rPr>
              <a:t>مستعدّ للتحمّل والمخاطرة في استكشاف الجديد</a:t>
            </a:r>
            <a:r>
              <a:rPr lang="en-US" altLang="ar-SA" sz="2900" b="1">
                <a:solidFill>
                  <a:srgbClr val="008000"/>
                </a:solidFill>
                <a:cs typeface="Traditional Arabic" panose="02020603050405020304" pitchFamily="18" charset="-78"/>
              </a:rPr>
              <a:t> .</a:t>
            </a:r>
          </a:p>
        </p:txBody>
      </p:sp>
      <p:graphicFrame>
        <p:nvGraphicFramePr>
          <p:cNvPr id="7170" name="Object 3">
            <a:extLst>
              <a:ext uri="{FF2B5EF4-FFF2-40B4-BE49-F238E27FC236}">
                <a16:creationId xmlns:a16="http://schemas.microsoft.com/office/drawing/2014/main" id="{B00BEADC-5851-4BE6-92F8-26BE3503BE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6225" y="1720850"/>
          <a:ext cx="1295400" cy="349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Clip" r:id="rId4" imgW="1285943" imgH="3924210" progId="MS_ClipArt_Gallery.2">
                  <p:embed/>
                </p:oleObj>
              </mc:Choice>
              <mc:Fallback>
                <p:oleObj name="Clip" r:id="rId4" imgW="1285943" imgH="392421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" y="1720850"/>
                        <a:ext cx="1295400" cy="3494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0213" name="Object 5">
            <a:hlinkClick r:id="" action="ppaction://ole?verb=0"/>
            <a:extLst>
              <a:ext uri="{FF2B5EF4-FFF2-40B4-BE49-F238E27FC236}">
                <a16:creationId xmlns:a16="http://schemas.microsoft.com/office/drawing/2014/main" id="{20C3028F-CBB4-431C-A022-2E00E52F430F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4643438" y="5373688"/>
          <a:ext cx="1906587" cy="1341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Clip" r:id="rId6" imgW="8305800" imgH="4962615" progId="MS_ClipArt_Gallery.2">
                  <p:embed/>
                </p:oleObj>
              </mc:Choice>
              <mc:Fallback>
                <p:oleObj name="Clip" r:id="rId6" imgW="8305800" imgH="4962615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5373688"/>
                        <a:ext cx="1906587" cy="1341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0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0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0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02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02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02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02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/>
      <p:bldP spid="350210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عنصر نائب لرقم الشريحة 6">
            <a:extLst>
              <a:ext uri="{FF2B5EF4-FFF2-40B4-BE49-F238E27FC236}">
                <a16:creationId xmlns:a16="http://schemas.microsoft.com/office/drawing/2014/main" id="{A9F875A2-5DBA-430F-BB59-406FA109E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43D0C27-9252-4A25-8167-FE2D31069D3B}" type="slidenum">
              <a:rPr lang="ar-SA" altLang="ar-SA"/>
              <a:pPr eaLnBrk="1" hangingPunct="1"/>
              <a:t>16</a:t>
            </a:fld>
            <a:endParaRPr lang="en-US" altLang="ar-SA"/>
          </a:p>
        </p:txBody>
      </p:sp>
      <p:graphicFrame>
        <p:nvGraphicFramePr>
          <p:cNvPr id="8194" name="Object 2">
            <a:extLst>
              <a:ext uri="{FF2B5EF4-FFF2-40B4-BE49-F238E27FC236}">
                <a16:creationId xmlns:a16="http://schemas.microsoft.com/office/drawing/2014/main" id="{E344E14D-9E3C-4DC6-909B-2388C76E61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" y="1341438"/>
          <a:ext cx="2322513" cy="2519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Clip" r:id="rId4" imgW="3025775" imgH="3252788" progId="MS_ClipArt_Gallery.2">
                  <p:embed/>
                </p:oleObj>
              </mc:Choice>
              <mc:Fallback>
                <p:oleObj name="Clip" r:id="rId4" imgW="3025775" imgH="3252788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341438"/>
                        <a:ext cx="2322513" cy="2519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Rectangle 4">
            <a:extLst>
              <a:ext uri="{FF2B5EF4-FFF2-40B4-BE49-F238E27FC236}">
                <a16:creationId xmlns:a16="http://schemas.microsoft.com/office/drawing/2014/main" id="{4D9E9401-83F4-4A4F-97CC-85F7CF3D04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14813" y="404813"/>
            <a:ext cx="3341687" cy="1081087"/>
          </a:xfrm>
          <a:solidFill>
            <a:srgbClr val="5205CF"/>
          </a:solidFill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ar-SA" altLang="ar-SA" sz="5400" b="1">
                <a:solidFill>
                  <a:schemeClr val="bg1"/>
                </a:solidFill>
                <a:cs typeface="Traditional Arabic" panose="02020603050405020304" pitchFamily="18" charset="-78"/>
              </a:rPr>
              <a:t>القبعة الزرقاء</a:t>
            </a:r>
            <a:endParaRPr lang="en-US" altLang="ar-SA" sz="5400" b="1">
              <a:solidFill>
                <a:schemeClr val="bg1"/>
              </a:solidFill>
              <a:cs typeface="Traditional Arabic" panose="02020603050405020304" pitchFamily="18" charset="-78"/>
            </a:endParaRPr>
          </a:p>
        </p:txBody>
      </p:sp>
      <p:sp>
        <p:nvSpPr>
          <p:cNvPr id="352259" name="Rectangle 3">
            <a:extLst>
              <a:ext uri="{FF2B5EF4-FFF2-40B4-BE49-F238E27FC236}">
                <a16:creationId xmlns:a16="http://schemas.microsoft.com/office/drawing/2014/main" id="{5CE632B8-CA51-47CD-8F23-A4088A63031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79613" y="1771650"/>
            <a:ext cx="6257925" cy="3657600"/>
          </a:xfrm>
          <a:noFill/>
        </p:spPr>
        <p:txBody>
          <a:bodyPr/>
          <a:lstStyle/>
          <a:p>
            <a:pPr eaLnBrk="1" hangingPunct="1"/>
            <a:r>
              <a:rPr lang="ar-SA" altLang="ar-SA" sz="2900" b="1">
                <a:solidFill>
                  <a:srgbClr val="5205CF"/>
                </a:solidFill>
                <a:cs typeface="Traditional Arabic" panose="02020603050405020304" pitchFamily="18" charset="-78"/>
              </a:rPr>
              <a:t>يبرمج ويرتب الخطوات بشكل دقيق</a:t>
            </a:r>
            <a:r>
              <a:rPr lang="en-US" altLang="ar-SA" sz="2900" b="1">
                <a:solidFill>
                  <a:srgbClr val="5205CF"/>
                </a:solidFill>
                <a:cs typeface="Traditional Arabic" panose="02020603050405020304" pitchFamily="18" charset="-78"/>
              </a:rPr>
              <a:t> .</a:t>
            </a:r>
          </a:p>
          <a:p>
            <a:pPr eaLnBrk="1" hangingPunct="1"/>
            <a:r>
              <a:rPr lang="ar-SA" altLang="ar-SA" sz="2900" b="1">
                <a:solidFill>
                  <a:srgbClr val="5205CF"/>
                </a:solidFill>
                <a:cs typeface="Traditional Arabic" panose="02020603050405020304" pitchFamily="18" charset="-78"/>
              </a:rPr>
              <a:t>يوجّـه ويدير الحوار والنقاش للخروج بأفكار عملية</a:t>
            </a:r>
            <a:r>
              <a:rPr lang="en-US" altLang="ar-SA" sz="2900" b="1">
                <a:solidFill>
                  <a:srgbClr val="5205CF"/>
                </a:solidFill>
                <a:cs typeface="Traditional Arabic" panose="02020603050405020304" pitchFamily="18" charset="-78"/>
              </a:rPr>
              <a:t> .</a:t>
            </a:r>
          </a:p>
          <a:p>
            <a:pPr eaLnBrk="1" hangingPunct="1"/>
            <a:r>
              <a:rPr lang="ar-SA" altLang="ar-SA" sz="2900" b="1">
                <a:solidFill>
                  <a:srgbClr val="5205CF"/>
                </a:solidFill>
                <a:cs typeface="Traditional Arabic" panose="02020603050405020304" pitchFamily="18" charset="-78"/>
              </a:rPr>
              <a:t>يركز على محور الموضوع ويتجنب الجدل غير المفيد</a:t>
            </a:r>
            <a:r>
              <a:rPr lang="en-US" altLang="ar-SA" sz="2900" b="1">
                <a:solidFill>
                  <a:srgbClr val="5205CF"/>
                </a:solidFill>
                <a:cs typeface="Traditional Arabic" panose="02020603050405020304" pitchFamily="18" charset="-78"/>
              </a:rPr>
              <a:t> .</a:t>
            </a:r>
          </a:p>
          <a:p>
            <a:pPr eaLnBrk="1" hangingPunct="1"/>
            <a:r>
              <a:rPr lang="ar-SA" altLang="ar-SA" sz="2900" b="1">
                <a:solidFill>
                  <a:srgbClr val="5205CF"/>
                </a:solidFill>
                <a:cs typeface="Traditional Arabic" panose="02020603050405020304" pitchFamily="18" charset="-78"/>
              </a:rPr>
              <a:t>يدير دفة اللقاء بأسلوب لبق</a:t>
            </a:r>
            <a:r>
              <a:rPr lang="en-US" altLang="ar-SA" sz="2900" b="1">
                <a:solidFill>
                  <a:srgbClr val="5205CF"/>
                </a:solidFill>
                <a:cs typeface="Traditional Arabic" panose="02020603050405020304" pitchFamily="18" charset="-78"/>
              </a:rPr>
              <a:t> .</a:t>
            </a:r>
          </a:p>
          <a:p>
            <a:pPr eaLnBrk="1" hangingPunct="1"/>
            <a:r>
              <a:rPr lang="ar-SA" altLang="ar-SA" sz="2900" b="1">
                <a:solidFill>
                  <a:srgbClr val="5205CF"/>
                </a:solidFill>
                <a:cs typeface="Traditional Arabic" panose="02020603050405020304" pitchFamily="18" charset="-78"/>
              </a:rPr>
              <a:t>يلخص الآراء ويجمعها ويبلورها</a:t>
            </a:r>
            <a:r>
              <a:rPr lang="en-US" altLang="ar-SA" sz="2900" b="1">
                <a:solidFill>
                  <a:srgbClr val="5205CF"/>
                </a:solidFill>
                <a:cs typeface="Traditional Arabic" panose="02020603050405020304" pitchFamily="18" charset="-78"/>
              </a:rPr>
              <a:t> .</a:t>
            </a:r>
            <a:endParaRPr lang="ar-SA" altLang="ar-SA" sz="2900" b="1">
              <a:solidFill>
                <a:srgbClr val="5205CF"/>
              </a:solidFill>
              <a:cs typeface="Traditional Arabic" panose="02020603050405020304" pitchFamily="18" charset="-78"/>
            </a:endParaRPr>
          </a:p>
          <a:p>
            <a:pPr eaLnBrk="1" hangingPunct="1"/>
            <a:r>
              <a:rPr lang="ar-SA" altLang="ar-SA" sz="2900" b="1">
                <a:solidFill>
                  <a:srgbClr val="5205CF"/>
                </a:solidFill>
                <a:cs typeface="Traditional Arabic" panose="02020603050405020304" pitchFamily="18" charset="-78"/>
              </a:rPr>
              <a:t>يرى قبعات الآخرين بوضوح .</a:t>
            </a:r>
            <a:endParaRPr lang="en-US" altLang="ar-SA" sz="2900" b="1">
              <a:solidFill>
                <a:srgbClr val="5205CF"/>
              </a:solidFill>
              <a:cs typeface="Traditional Arabic" panose="02020603050405020304" pitchFamily="18" charset="-78"/>
            </a:endParaRPr>
          </a:p>
        </p:txBody>
      </p:sp>
      <p:graphicFrame>
        <p:nvGraphicFramePr>
          <p:cNvPr id="352261" name="Object 5">
            <a:hlinkClick r:id="" action="ppaction://ole?verb=0"/>
            <a:extLst>
              <a:ext uri="{FF2B5EF4-FFF2-40B4-BE49-F238E27FC236}">
                <a16:creationId xmlns:a16="http://schemas.microsoft.com/office/drawing/2014/main" id="{2A4B5109-295B-474B-8640-C5EC403E4FEE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4754563" y="5229225"/>
          <a:ext cx="2122487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Clip" r:id="rId6" imgW="8305800" imgH="4962615" progId="MS_ClipArt_Gallery.2">
                  <p:embed/>
                </p:oleObj>
              </mc:Choice>
              <mc:Fallback>
                <p:oleObj name="Clip" r:id="rId6" imgW="8305800" imgH="4962615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4563" y="5229225"/>
                        <a:ext cx="2122487" cy="1212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522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nimBg="1"/>
      <p:bldP spid="352259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عنصر نائب لرقم الشريحة 5">
            <a:extLst>
              <a:ext uri="{FF2B5EF4-FFF2-40B4-BE49-F238E27FC236}">
                <a16:creationId xmlns:a16="http://schemas.microsoft.com/office/drawing/2014/main" id="{89C4D5F9-15F5-4F17-91F1-8521D54E5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A17933-CDFA-4FCF-B0EE-35AC2C44EE09}" type="slidenum">
              <a:rPr lang="ar-SA" altLang="ar-SA"/>
              <a:pPr eaLnBrk="1" hangingPunct="1"/>
              <a:t>17</a:t>
            </a:fld>
            <a:endParaRPr lang="en-US" altLang="ar-SA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4AC237B4-A4B0-44A6-B582-CB9BC18863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03350" y="1423988"/>
            <a:ext cx="6121400" cy="2862262"/>
          </a:xfrm>
        </p:spPr>
        <p:txBody>
          <a:bodyPr/>
          <a:lstStyle/>
          <a:p>
            <a:pPr eaLnBrk="1" hangingPunct="1">
              <a:lnSpc>
                <a:spcPts val="4500"/>
              </a:lnSpc>
            </a:pPr>
            <a:r>
              <a:rPr lang="ar-SA" altLang="ar-SA" sz="4800" b="1">
                <a:solidFill>
                  <a:srgbClr val="990000"/>
                </a:solidFill>
              </a:rPr>
              <a:t>تدريبات على التفكير بطريقة</a:t>
            </a:r>
            <a:br>
              <a:rPr lang="ar-SA" altLang="ar-SA" sz="4800" b="1">
                <a:solidFill>
                  <a:srgbClr val="990000"/>
                </a:solidFill>
              </a:rPr>
            </a:br>
            <a:r>
              <a:rPr lang="ar-SA" altLang="ar-SA" sz="4800" b="1">
                <a:solidFill>
                  <a:srgbClr val="990000"/>
                </a:solidFill>
              </a:rPr>
              <a:t> </a:t>
            </a:r>
            <a:br>
              <a:rPr lang="ar-SA" altLang="ar-SA" sz="4800" b="1">
                <a:solidFill>
                  <a:srgbClr val="990000"/>
                </a:solidFill>
              </a:rPr>
            </a:br>
            <a:r>
              <a:rPr lang="ar-SA" altLang="ar-SA" sz="4800" b="1">
                <a:solidFill>
                  <a:srgbClr val="990000"/>
                </a:solidFill>
              </a:rPr>
              <a:t>القبعات الست</a:t>
            </a:r>
            <a:endParaRPr lang="en-US" altLang="ar-SA" sz="4800" b="1">
              <a:solidFill>
                <a:srgbClr val="990000"/>
              </a:solidFill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عنصر نائب لرقم الشريحة 3">
            <a:extLst>
              <a:ext uri="{FF2B5EF4-FFF2-40B4-BE49-F238E27FC236}">
                <a16:creationId xmlns:a16="http://schemas.microsoft.com/office/drawing/2014/main" id="{456F7DEE-B536-44CE-8941-FFCA98454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7AA29CD-6AF0-40BE-A5E1-9CE5F1D2A2EA}" type="slidenum">
              <a:rPr lang="ar-SA" altLang="ar-SA"/>
              <a:pPr eaLnBrk="1" hangingPunct="1"/>
              <a:t>18</a:t>
            </a:fld>
            <a:endParaRPr lang="en-US" altLang="ar-SA"/>
          </a:p>
        </p:txBody>
      </p:sp>
      <p:graphicFrame>
        <p:nvGraphicFramePr>
          <p:cNvPr id="9218" name="Object 2">
            <a:extLst>
              <a:ext uri="{FF2B5EF4-FFF2-40B4-BE49-F238E27FC236}">
                <a16:creationId xmlns:a16="http://schemas.microsoft.com/office/drawing/2014/main" id="{3F9B13BD-C628-4F62-999F-ADCD22CD5C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57425" y="2133600"/>
          <a:ext cx="2601913" cy="252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Clip" r:id="rId3" imgW="760021" imgH="1053250" progId="MS_ClipArt_Gallery.2">
                  <p:embed/>
                </p:oleObj>
              </mc:Choice>
              <mc:Fallback>
                <p:oleObj name="Clip" r:id="rId3" imgW="760021" imgH="105325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7425" y="2133600"/>
                        <a:ext cx="2601913" cy="252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Text Box 3">
            <a:extLst>
              <a:ext uri="{FF2B5EF4-FFF2-40B4-BE49-F238E27FC236}">
                <a16:creationId xmlns:a16="http://schemas.microsoft.com/office/drawing/2014/main" id="{427BDB10-23EC-407F-9D84-4911D042D9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81000"/>
            <a:ext cx="7848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ar-SA" altLang="ar-SA" sz="3200" b="1">
                <a:latin typeface="Times New Roman" panose="02020603050405020304" pitchFamily="18" charset="0"/>
              </a:rPr>
              <a:t>اقترح أحدهم إضافة الملح إلى الآيس كريم ،              اقرأ التعليقات</a:t>
            </a:r>
            <a:r>
              <a:rPr lang="en-US" altLang="ar-SA" sz="3200" b="1">
                <a:latin typeface="Times New Roman" panose="02020603050405020304" pitchFamily="18" charset="0"/>
              </a:rPr>
              <a:t> </a:t>
            </a:r>
            <a:r>
              <a:rPr lang="ar-SA" altLang="ar-SA" sz="3200" b="1">
                <a:latin typeface="Times New Roman" panose="02020603050405020304" pitchFamily="18" charset="0"/>
              </a:rPr>
              <a:t>التالية واكتب نوع قبعة التفكير في الجدول</a:t>
            </a:r>
            <a:r>
              <a:rPr lang="ar-SA" altLang="ar-SA" sz="2400">
                <a:latin typeface="Times New Roman" panose="02020603050405020304" pitchFamily="18" charset="0"/>
              </a:rPr>
              <a:t> </a:t>
            </a:r>
            <a:r>
              <a:rPr lang="ar-SA" altLang="ar-SA" sz="3200" b="1">
                <a:latin typeface="Times New Roman" panose="02020603050405020304" pitchFamily="18" charset="0"/>
              </a:rPr>
              <a:t>. </a:t>
            </a:r>
            <a:endParaRPr lang="ar-SA" altLang="ar-SA" sz="2400">
              <a:latin typeface="Times New Roman" panose="02020603050405020304" pitchFamily="18" charset="0"/>
            </a:endParaRPr>
          </a:p>
        </p:txBody>
      </p:sp>
      <p:graphicFrame>
        <p:nvGraphicFramePr>
          <p:cNvPr id="9219" name="Object 4">
            <a:extLst>
              <a:ext uri="{FF2B5EF4-FFF2-40B4-BE49-F238E27FC236}">
                <a16:creationId xmlns:a16="http://schemas.microsoft.com/office/drawing/2014/main" id="{CF168127-1360-4C33-A833-798EC8CCBD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10200" y="2133600"/>
          <a:ext cx="2690813" cy="424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Clip" r:id="rId5" imgW="2712985" imgH="4002687" progId="MS_ClipArt_Gallery.2">
                  <p:embed/>
                </p:oleObj>
              </mc:Choice>
              <mc:Fallback>
                <p:oleObj name="Clip" r:id="rId5" imgW="2712985" imgH="4002687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133600"/>
                        <a:ext cx="2690813" cy="424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0C0C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AutoShape 5">
            <a:hlinkClick r:id="rId7" action="ppaction://hlinkfile" highlightClick="1"/>
            <a:extLst>
              <a:ext uri="{FF2B5EF4-FFF2-40B4-BE49-F238E27FC236}">
                <a16:creationId xmlns:a16="http://schemas.microsoft.com/office/drawing/2014/main" id="{F6398DD4-9A84-436F-99EA-748C4BA3B0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724400"/>
            <a:ext cx="1752600" cy="712788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en-US" altLang="ar-SA" sz="2800" b="1">
                <a:latin typeface="Times New Roman" panose="02020603050405020304" pitchFamily="18" charset="0"/>
              </a:rPr>
              <a:t>  </a:t>
            </a:r>
            <a:r>
              <a:rPr lang="ar-SA" altLang="ar-SA" sz="2800" b="1">
                <a:latin typeface="Times New Roman" panose="02020603050405020304" pitchFamily="18" charset="0"/>
              </a:rPr>
              <a:t>الجدول </a:t>
            </a:r>
            <a:endParaRPr lang="ar-SA" altLang="ar-SA" sz="2000">
              <a:latin typeface="Times New Roman" panose="02020603050405020304" pitchFamily="18" charset="0"/>
            </a:endParaRPr>
          </a:p>
        </p:txBody>
      </p:sp>
      <p:sp>
        <p:nvSpPr>
          <p:cNvPr id="9224" name="Line 6">
            <a:extLst>
              <a:ext uri="{FF2B5EF4-FFF2-40B4-BE49-F238E27FC236}">
                <a16:creationId xmlns:a16="http://schemas.microsoft.com/office/drawing/2014/main" id="{B78E2EA6-BECE-4CE4-9ED6-5AAA9FF2370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3213" y="5084763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ransition spd="slow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عنصر نائب لرقم الشريحة 3">
            <a:extLst>
              <a:ext uri="{FF2B5EF4-FFF2-40B4-BE49-F238E27FC236}">
                <a16:creationId xmlns:a16="http://schemas.microsoft.com/office/drawing/2014/main" id="{F0283215-9B5D-4CAF-9850-849E4248E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75DE2B2-3DE6-4896-94D9-525D1233C0A4}" type="slidenum">
              <a:rPr lang="ar-SA" altLang="ar-SA"/>
              <a:pPr eaLnBrk="1" hangingPunct="1"/>
              <a:t>19</a:t>
            </a:fld>
            <a:endParaRPr lang="en-US" altLang="ar-SA"/>
          </a:p>
        </p:txBody>
      </p:sp>
      <p:grpSp>
        <p:nvGrpSpPr>
          <p:cNvPr id="21507" name="Group 2">
            <a:extLst>
              <a:ext uri="{FF2B5EF4-FFF2-40B4-BE49-F238E27FC236}">
                <a16:creationId xmlns:a16="http://schemas.microsoft.com/office/drawing/2014/main" id="{F6169D69-E2FD-4067-93CF-53F79E3574EB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609600"/>
            <a:ext cx="7391400" cy="5105400"/>
            <a:chOff x="-3" y="-3"/>
            <a:chExt cx="3672" cy="3579"/>
          </a:xfrm>
        </p:grpSpPr>
        <p:grpSp>
          <p:nvGrpSpPr>
            <p:cNvPr id="21508" name="Group 3">
              <a:extLst>
                <a:ext uri="{FF2B5EF4-FFF2-40B4-BE49-F238E27FC236}">
                  <a16:creationId xmlns:a16="http://schemas.microsoft.com/office/drawing/2014/main" id="{47D5C69A-F97A-4AB6-9D1C-9C2FBED20E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3666" cy="3573"/>
              <a:chOff x="0" y="0"/>
              <a:chExt cx="3666" cy="3573"/>
            </a:xfrm>
          </p:grpSpPr>
          <p:grpSp>
            <p:nvGrpSpPr>
              <p:cNvPr id="21510" name="Group 4">
                <a:extLst>
                  <a:ext uri="{FF2B5EF4-FFF2-40B4-BE49-F238E27FC236}">
                    <a16:creationId xmlns:a16="http://schemas.microsoft.com/office/drawing/2014/main" id="{427D83D0-9E90-4DB8-B553-E0B521840C5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036" cy="634"/>
                <a:chOff x="0" y="0"/>
                <a:chExt cx="1036" cy="634"/>
              </a:xfrm>
            </p:grpSpPr>
            <p:sp>
              <p:nvSpPr>
                <p:cNvPr id="20547" name="Rectangle 5">
                  <a:extLst>
                    <a:ext uri="{FF2B5EF4-FFF2-40B4-BE49-F238E27FC236}">
                      <a16:creationId xmlns:a16="http://schemas.microsoft.com/office/drawing/2014/main" id="{A99410E3-A9DB-4719-A785-006ACC46BE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" y="0"/>
                  <a:ext cx="950" cy="63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r>
                    <a:rPr lang="ar-SA" sz="2400" b="1" dirty="0">
                      <a:solidFill>
                        <a:srgbClr val="FF3300"/>
                      </a:solidFill>
                      <a:latin typeface="Times New Roman" pitchFamily="18" charset="0"/>
                      <a:cs typeface="+mn-cs"/>
                    </a:rPr>
                    <a:t>نوع التفكير</a:t>
                  </a:r>
                </a:p>
                <a:p>
                  <a:pPr eaLnBrk="0" hangingPunct="0">
                    <a:defRPr/>
                  </a:pPr>
                  <a:r>
                    <a:rPr lang="ar-SA" sz="2400" b="1" dirty="0">
                      <a:solidFill>
                        <a:srgbClr val="FF3300"/>
                      </a:solidFill>
                      <a:latin typeface="Times New Roman" pitchFamily="18" charset="0"/>
                      <a:cs typeface="+mn-cs"/>
                    </a:rPr>
                    <a:t> ( لون القبعة</a:t>
                  </a:r>
                  <a:r>
                    <a:rPr lang="en-US" sz="2400" b="1" dirty="0">
                      <a:solidFill>
                        <a:srgbClr val="FF3300"/>
                      </a:solidFill>
                      <a:latin typeface="Times New Roman" pitchFamily="18" charset="0"/>
                      <a:cs typeface="+mn-cs"/>
                    </a:rPr>
                    <a:t>  (</a:t>
                  </a:r>
                  <a:r>
                    <a:rPr lang="en-US" sz="2400" b="1" dirty="0">
                      <a:latin typeface="Times New Roman" pitchFamily="18" charset="0"/>
                      <a:cs typeface="+mn-cs"/>
                    </a:rPr>
                    <a:t> </a:t>
                  </a:r>
                  <a:endParaRPr lang="ar-SA" sz="2400" b="1" dirty="0">
                    <a:latin typeface="Times New Roman" pitchFamily="18" charset="0"/>
                    <a:cs typeface="+mn-cs"/>
                  </a:endParaRPr>
                </a:p>
              </p:txBody>
            </p:sp>
            <p:sp>
              <p:nvSpPr>
                <p:cNvPr id="21572" name="Rectangle 6">
                  <a:extLst>
                    <a:ext uri="{FF2B5EF4-FFF2-40B4-BE49-F238E27FC236}">
                      <a16:creationId xmlns:a16="http://schemas.microsoft.com/office/drawing/2014/main" id="{4478EAB0-9362-4882-B6D9-2021BDA5050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036" cy="63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1511" name="Group 7">
                <a:extLst>
                  <a:ext uri="{FF2B5EF4-FFF2-40B4-BE49-F238E27FC236}">
                    <a16:creationId xmlns:a16="http://schemas.microsoft.com/office/drawing/2014/main" id="{72EDB457-D6E5-4E52-99CC-743E128F731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36" y="0"/>
                <a:ext cx="2014" cy="634"/>
                <a:chOff x="1036" y="0"/>
                <a:chExt cx="2014" cy="634"/>
              </a:xfrm>
            </p:grpSpPr>
            <p:sp>
              <p:nvSpPr>
                <p:cNvPr id="20545" name="Rectangle 8">
                  <a:extLst>
                    <a:ext uri="{FF2B5EF4-FFF2-40B4-BE49-F238E27FC236}">
                      <a16:creationId xmlns:a16="http://schemas.microsoft.com/office/drawing/2014/main" id="{C56907FE-99F7-4FC3-A203-C2C16B9B120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81" y="124"/>
                  <a:ext cx="1924" cy="3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r>
                    <a:rPr lang="ar-SA" sz="2400" b="1" dirty="0">
                      <a:solidFill>
                        <a:srgbClr val="FF3300"/>
                      </a:solidFill>
                      <a:latin typeface="Times New Roman" pitchFamily="18" charset="0"/>
                      <a:cs typeface="+mn-cs"/>
                    </a:rPr>
                    <a:t>التعليق</a:t>
                  </a:r>
                  <a:r>
                    <a:rPr lang="en-US" sz="2400" b="1" dirty="0">
                      <a:latin typeface="Times New Roman" pitchFamily="18" charset="0"/>
                      <a:cs typeface="+mn-cs"/>
                    </a:rPr>
                    <a:t> </a:t>
                  </a:r>
                  <a:endParaRPr lang="ar-SA" sz="2000" b="1" dirty="0">
                    <a:latin typeface="Times New Roman" pitchFamily="18" charset="0"/>
                    <a:cs typeface="+mn-cs"/>
                  </a:endParaRPr>
                </a:p>
                <a:p>
                  <a:pPr algn="r" rtl="0" eaLnBrk="0" hangingPunct="0">
                    <a:defRPr/>
                  </a:pPr>
                  <a:endParaRPr lang="ar-SA" sz="2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1570" name="Rectangle 9">
                  <a:extLst>
                    <a:ext uri="{FF2B5EF4-FFF2-40B4-BE49-F238E27FC236}">
                      <a16:creationId xmlns:a16="http://schemas.microsoft.com/office/drawing/2014/main" id="{A07E34DA-D2E5-4B88-BD88-88B38C3461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36" y="0"/>
                  <a:ext cx="2014" cy="63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1512" name="Group 10">
                <a:extLst>
                  <a:ext uri="{FF2B5EF4-FFF2-40B4-BE49-F238E27FC236}">
                    <a16:creationId xmlns:a16="http://schemas.microsoft.com/office/drawing/2014/main" id="{B080DA46-1843-4299-B1C1-AC0EB34713B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50" y="0"/>
                <a:ext cx="616" cy="634"/>
                <a:chOff x="3050" y="0"/>
                <a:chExt cx="616" cy="634"/>
              </a:xfrm>
            </p:grpSpPr>
            <p:sp>
              <p:nvSpPr>
                <p:cNvPr id="20543" name="Rectangle 11">
                  <a:extLst>
                    <a:ext uri="{FF2B5EF4-FFF2-40B4-BE49-F238E27FC236}">
                      <a16:creationId xmlns:a16="http://schemas.microsoft.com/office/drawing/2014/main" id="{366B7C57-7B22-4DBC-B507-9BEF322597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93" y="154"/>
                  <a:ext cx="528" cy="3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r>
                    <a:rPr lang="ar-SA" sz="2400" b="1" dirty="0">
                      <a:solidFill>
                        <a:srgbClr val="FF3300"/>
                      </a:solidFill>
                      <a:latin typeface="Times New Roman" pitchFamily="18" charset="0"/>
                      <a:cs typeface="+mn-cs"/>
                    </a:rPr>
                    <a:t>المتحدث</a:t>
                  </a:r>
                  <a:r>
                    <a:rPr lang="en-US" sz="2400" b="1" dirty="0">
                      <a:solidFill>
                        <a:srgbClr val="FF3300"/>
                      </a:solidFill>
                      <a:latin typeface="Times New Roman" pitchFamily="18" charset="0"/>
                      <a:cs typeface="+mn-cs"/>
                    </a:rPr>
                    <a:t> </a:t>
                  </a:r>
                  <a:endParaRPr lang="ar-SA" sz="2400" b="1" dirty="0">
                    <a:solidFill>
                      <a:srgbClr val="FF3300"/>
                    </a:solidFill>
                    <a:latin typeface="Times New Roman" pitchFamily="18" charset="0"/>
                    <a:cs typeface="+mn-cs"/>
                  </a:endParaRPr>
                </a:p>
                <a:p>
                  <a:pPr algn="r" rtl="0" eaLnBrk="0" hangingPunct="0">
                    <a:defRPr/>
                  </a:pPr>
                  <a:endParaRPr lang="ar-SA" sz="2400" b="1" dirty="0">
                    <a:solidFill>
                      <a:srgbClr val="FF33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1568" name="Rectangle 12">
                  <a:extLst>
                    <a:ext uri="{FF2B5EF4-FFF2-40B4-BE49-F238E27FC236}">
                      <a16:creationId xmlns:a16="http://schemas.microsoft.com/office/drawing/2014/main" id="{E3E9EFF8-3D1B-41AF-A099-EC07AED68F9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50" y="0"/>
                  <a:ext cx="616" cy="63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1513" name="Group 13">
                <a:extLst>
                  <a:ext uri="{FF2B5EF4-FFF2-40B4-BE49-F238E27FC236}">
                    <a16:creationId xmlns:a16="http://schemas.microsoft.com/office/drawing/2014/main" id="{2F82DAEB-B522-4134-93CC-805FFC4BF9E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634"/>
                <a:ext cx="1036" cy="461"/>
                <a:chOff x="0" y="634"/>
                <a:chExt cx="1036" cy="461"/>
              </a:xfrm>
            </p:grpSpPr>
            <p:sp>
              <p:nvSpPr>
                <p:cNvPr id="21565" name="Rectangle 14">
                  <a:extLst>
                    <a:ext uri="{FF2B5EF4-FFF2-40B4-BE49-F238E27FC236}">
                      <a16:creationId xmlns:a16="http://schemas.microsoft.com/office/drawing/2014/main" id="{C51CA778-CD17-47CC-883E-AF263712F5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" y="634"/>
                  <a:ext cx="950" cy="4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r"/>
                  <a:r>
                    <a:rPr lang="ar-SA" altLang="ar-SA" sz="2400" b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r" rtl="0"/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566" name="Rectangle 15">
                  <a:extLst>
                    <a:ext uri="{FF2B5EF4-FFF2-40B4-BE49-F238E27FC236}">
                      <a16:creationId xmlns:a16="http://schemas.microsoft.com/office/drawing/2014/main" id="{C548648D-3869-4672-A05B-1C89B26ECF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634"/>
                  <a:ext cx="1036" cy="46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1514" name="Group 16">
                <a:extLst>
                  <a:ext uri="{FF2B5EF4-FFF2-40B4-BE49-F238E27FC236}">
                    <a16:creationId xmlns:a16="http://schemas.microsoft.com/office/drawing/2014/main" id="{CC316D15-7EBA-492B-9844-9A1716814E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36" y="634"/>
                <a:ext cx="2014" cy="461"/>
                <a:chOff x="1036" y="634"/>
                <a:chExt cx="2014" cy="461"/>
              </a:xfrm>
            </p:grpSpPr>
            <p:sp>
              <p:nvSpPr>
                <p:cNvPr id="21563" name="Rectangle 17">
                  <a:extLst>
                    <a:ext uri="{FF2B5EF4-FFF2-40B4-BE49-F238E27FC236}">
                      <a16:creationId xmlns:a16="http://schemas.microsoft.com/office/drawing/2014/main" id="{DD673AAE-D164-4739-A167-B77B2E7F188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79" y="634"/>
                  <a:ext cx="1928" cy="4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r"/>
                  <a:r>
                    <a:rPr lang="ar-SA" altLang="ar-SA" sz="2200" b="1">
                      <a:latin typeface="Times New Roman" panose="02020603050405020304" pitchFamily="18" charset="0"/>
                      <a:cs typeface="Traditional Arabic" panose="02020603050405020304" pitchFamily="18" charset="-78"/>
                    </a:rPr>
                    <a:t>أنا لا أحب تلك الفكرة ؟</a:t>
                  </a:r>
                  <a:r>
                    <a:rPr lang="ar-SA" altLang="ar-SA" sz="2400" b="1">
                      <a:latin typeface="Times New Roman" panose="02020603050405020304" pitchFamily="18" charset="0"/>
                      <a:cs typeface="Traditional Arabic" panose="02020603050405020304" pitchFamily="18" charset="-78"/>
                    </a:rPr>
                    <a:t>  </a:t>
                  </a:r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r" rtl="0"/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564" name="Rectangle 18">
                  <a:extLst>
                    <a:ext uri="{FF2B5EF4-FFF2-40B4-BE49-F238E27FC236}">
                      <a16:creationId xmlns:a16="http://schemas.microsoft.com/office/drawing/2014/main" id="{82D3E609-AEB5-4444-9A5A-C2FABACCDC7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36" y="634"/>
                  <a:ext cx="2014" cy="46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1515" name="Group 19">
                <a:extLst>
                  <a:ext uri="{FF2B5EF4-FFF2-40B4-BE49-F238E27FC236}">
                    <a16:creationId xmlns:a16="http://schemas.microsoft.com/office/drawing/2014/main" id="{5738A7D8-DF33-478A-AFCE-581994D3A64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50" y="634"/>
                <a:ext cx="616" cy="461"/>
                <a:chOff x="3050" y="634"/>
                <a:chExt cx="616" cy="461"/>
              </a:xfrm>
            </p:grpSpPr>
            <p:sp>
              <p:nvSpPr>
                <p:cNvPr id="21561" name="Rectangle 20">
                  <a:extLst>
                    <a:ext uri="{FF2B5EF4-FFF2-40B4-BE49-F238E27FC236}">
                      <a16:creationId xmlns:a16="http://schemas.microsoft.com/office/drawing/2014/main" id="{8778F573-BA9C-4422-B8A5-DF64B503EE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93" y="634"/>
                  <a:ext cx="530" cy="4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ar-SA" altLang="ar-SA" sz="2400" b="1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raditional Arabic" panose="02020603050405020304" pitchFamily="18" charset="-78"/>
                    </a:rPr>
                    <a:t>سعد</a:t>
                  </a:r>
                  <a:r>
                    <a:rPr lang="en-US" altLang="ar-SA" sz="2400" b="1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raditional Arabic" panose="02020603050405020304" pitchFamily="18" charset="-78"/>
                    </a:rPr>
                    <a:t> </a:t>
                  </a:r>
                  <a:endParaRPr lang="ar-SA" altLang="ar-SA" sz="2400" b="1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r" rtl="0"/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562" name="Rectangle 21">
                  <a:extLst>
                    <a:ext uri="{FF2B5EF4-FFF2-40B4-BE49-F238E27FC236}">
                      <a16:creationId xmlns:a16="http://schemas.microsoft.com/office/drawing/2014/main" id="{9D5DBF06-9D6F-4A9B-A0F5-4A12A7488B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50" y="634"/>
                  <a:ext cx="616" cy="46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1516" name="Group 22">
                <a:extLst>
                  <a:ext uri="{FF2B5EF4-FFF2-40B4-BE49-F238E27FC236}">
                    <a16:creationId xmlns:a16="http://schemas.microsoft.com/office/drawing/2014/main" id="{2EC66561-E509-4C7E-837F-CE0F066506E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095"/>
                <a:ext cx="1036" cy="461"/>
                <a:chOff x="0" y="1095"/>
                <a:chExt cx="1036" cy="461"/>
              </a:xfrm>
            </p:grpSpPr>
            <p:sp>
              <p:nvSpPr>
                <p:cNvPr id="21559" name="Rectangle 23">
                  <a:extLst>
                    <a:ext uri="{FF2B5EF4-FFF2-40B4-BE49-F238E27FC236}">
                      <a16:creationId xmlns:a16="http://schemas.microsoft.com/office/drawing/2014/main" id="{724C26BA-D4E2-4493-A7E9-BEC5FBAD4B9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" y="1095"/>
                  <a:ext cx="950" cy="4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r"/>
                  <a:r>
                    <a:rPr lang="ar-SA" altLang="ar-SA" sz="2400" b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r" rtl="0"/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560" name="Rectangle 24">
                  <a:extLst>
                    <a:ext uri="{FF2B5EF4-FFF2-40B4-BE49-F238E27FC236}">
                      <a16:creationId xmlns:a16="http://schemas.microsoft.com/office/drawing/2014/main" id="{A34A2247-93FF-491C-B861-CE9B9A25CB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1095"/>
                  <a:ext cx="1036" cy="46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1517" name="Group 25">
                <a:extLst>
                  <a:ext uri="{FF2B5EF4-FFF2-40B4-BE49-F238E27FC236}">
                    <a16:creationId xmlns:a16="http://schemas.microsoft.com/office/drawing/2014/main" id="{C03D4750-8CF0-4937-8755-1338F0E9DD3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36" y="1095"/>
                <a:ext cx="2014" cy="461"/>
                <a:chOff x="1036" y="1095"/>
                <a:chExt cx="2014" cy="461"/>
              </a:xfrm>
            </p:grpSpPr>
            <p:sp>
              <p:nvSpPr>
                <p:cNvPr id="21557" name="Rectangle 26">
                  <a:extLst>
                    <a:ext uri="{FF2B5EF4-FFF2-40B4-BE49-F238E27FC236}">
                      <a16:creationId xmlns:a16="http://schemas.microsoft.com/office/drawing/2014/main" id="{0F3E4521-9165-499E-9A37-A898D5513B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79" y="1095"/>
                  <a:ext cx="1928" cy="4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r"/>
                  <a:r>
                    <a:rPr lang="ar-SA" altLang="ar-SA" sz="2200" b="1">
                      <a:latin typeface="Times New Roman" panose="02020603050405020304" pitchFamily="18" charset="0"/>
                      <a:cs typeface="Traditional Arabic" panose="02020603050405020304" pitchFamily="18" charset="-78"/>
                    </a:rPr>
                    <a:t>ولكنها ربما تضيف طعماً رائعاً ؟</a:t>
                  </a:r>
                  <a:r>
                    <a:rPr lang="en-US" altLang="ar-SA" sz="2400" b="1">
                      <a:latin typeface="Times New Roman" panose="02020603050405020304" pitchFamily="18" charset="0"/>
                      <a:cs typeface="Traditional Arabic" panose="02020603050405020304" pitchFamily="18" charset="-78"/>
                    </a:rPr>
                    <a:t> </a:t>
                  </a:r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r" rtl="0"/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558" name="Rectangle 27">
                  <a:extLst>
                    <a:ext uri="{FF2B5EF4-FFF2-40B4-BE49-F238E27FC236}">
                      <a16:creationId xmlns:a16="http://schemas.microsoft.com/office/drawing/2014/main" id="{273C21D6-6C07-46A8-8C2A-B5EA17013D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36" y="1095"/>
                  <a:ext cx="2014" cy="46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1518" name="Group 28">
                <a:extLst>
                  <a:ext uri="{FF2B5EF4-FFF2-40B4-BE49-F238E27FC236}">
                    <a16:creationId xmlns:a16="http://schemas.microsoft.com/office/drawing/2014/main" id="{634555FF-CDCD-455D-9E98-A3D36EE8D0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50" y="1095"/>
                <a:ext cx="616" cy="461"/>
                <a:chOff x="3050" y="1095"/>
                <a:chExt cx="616" cy="461"/>
              </a:xfrm>
            </p:grpSpPr>
            <p:sp>
              <p:nvSpPr>
                <p:cNvPr id="21555" name="Rectangle 29">
                  <a:extLst>
                    <a:ext uri="{FF2B5EF4-FFF2-40B4-BE49-F238E27FC236}">
                      <a16:creationId xmlns:a16="http://schemas.microsoft.com/office/drawing/2014/main" id="{4FDAD6B7-97C8-440C-9BE6-42B310983A1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93" y="1095"/>
                  <a:ext cx="530" cy="4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ar-SA" altLang="ar-SA" sz="2400" b="1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raditional Arabic" panose="02020603050405020304" pitchFamily="18" charset="-78"/>
                    </a:rPr>
                    <a:t>عمر</a:t>
                  </a:r>
                  <a:r>
                    <a:rPr lang="en-US" altLang="ar-SA" sz="2400" b="1">
                      <a:latin typeface="Times New Roman" panose="02020603050405020304" pitchFamily="18" charset="0"/>
                      <a:cs typeface="Traditional Arabic" panose="02020603050405020304" pitchFamily="18" charset="-78"/>
                    </a:rPr>
                    <a:t> </a:t>
                  </a:r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r" rtl="0"/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556" name="Rectangle 30">
                  <a:extLst>
                    <a:ext uri="{FF2B5EF4-FFF2-40B4-BE49-F238E27FC236}">
                      <a16:creationId xmlns:a16="http://schemas.microsoft.com/office/drawing/2014/main" id="{9E8F84EE-A29F-4992-87E8-9CB6C94C16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50" y="1095"/>
                  <a:ext cx="616" cy="46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1519" name="Group 31">
                <a:extLst>
                  <a:ext uri="{FF2B5EF4-FFF2-40B4-BE49-F238E27FC236}">
                    <a16:creationId xmlns:a16="http://schemas.microsoft.com/office/drawing/2014/main" id="{82C528A9-CA8E-437C-B66D-0B03099D629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556"/>
                <a:ext cx="1036" cy="461"/>
                <a:chOff x="0" y="1556"/>
                <a:chExt cx="1036" cy="461"/>
              </a:xfrm>
            </p:grpSpPr>
            <p:sp>
              <p:nvSpPr>
                <p:cNvPr id="21553" name="Rectangle 32">
                  <a:extLst>
                    <a:ext uri="{FF2B5EF4-FFF2-40B4-BE49-F238E27FC236}">
                      <a16:creationId xmlns:a16="http://schemas.microsoft.com/office/drawing/2014/main" id="{72AA4B7D-5281-4C90-BE3C-AE0DCDEE0B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" y="1556"/>
                  <a:ext cx="950" cy="4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r"/>
                  <a:r>
                    <a:rPr lang="ar-SA" altLang="ar-SA" sz="2400" b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r" rtl="0"/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554" name="Rectangle 33">
                  <a:extLst>
                    <a:ext uri="{FF2B5EF4-FFF2-40B4-BE49-F238E27FC236}">
                      <a16:creationId xmlns:a16="http://schemas.microsoft.com/office/drawing/2014/main" id="{619893AB-6AD4-45A2-9612-85A5F472FD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1556"/>
                  <a:ext cx="1036" cy="46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1520" name="Group 34">
                <a:extLst>
                  <a:ext uri="{FF2B5EF4-FFF2-40B4-BE49-F238E27FC236}">
                    <a16:creationId xmlns:a16="http://schemas.microsoft.com/office/drawing/2014/main" id="{CF91C933-03FF-4D53-B1D0-BC7AB8F120D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36" y="1556"/>
                <a:ext cx="2014" cy="461"/>
                <a:chOff x="1036" y="1556"/>
                <a:chExt cx="2014" cy="461"/>
              </a:xfrm>
            </p:grpSpPr>
            <p:sp>
              <p:nvSpPr>
                <p:cNvPr id="21551" name="Rectangle 35">
                  <a:extLst>
                    <a:ext uri="{FF2B5EF4-FFF2-40B4-BE49-F238E27FC236}">
                      <a16:creationId xmlns:a16="http://schemas.microsoft.com/office/drawing/2014/main" id="{F98554AA-FFF8-4593-8394-11169E3AD3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79" y="1556"/>
                  <a:ext cx="1928" cy="4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r"/>
                  <a:r>
                    <a:rPr lang="ar-SA" altLang="ar-SA" sz="2200" b="1">
                      <a:latin typeface="Times New Roman" panose="02020603050405020304" pitchFamily="18" charset="0"/>
                      <a:cs typeface="Traditional Arabic" panose="02020603050405020304" pitchFamily="18" charset="-78"/>
                    </a:rPr>
                    <a:t>لن تنجح ، لأن الملح سوف يذيب الآيس كريم ؟</a:t>
                  </a:r>
                  <a:r>
                    <a:rPr lang="en-US" altLang="ar-SA" sz="2200" b="1">
                      <a:latin typeface="Times New Roman" panose="02020603050405020304" pitchFamily="18" charset="0"/>
                      <a:cs typeface="Traditional Arabic" panose="02020603050405020304" pitchFamily="18" charset="-78"/>
                    </a:rPr>
                    <a:t> </a:t>
                  </a:r>
                  <a:endParaRPr lang="ar-SA" altLang="ar-SA" sz="22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r" rtl="0"/>
                  <a:endParaRPr lang="ar-SA" altLang="ar-SA" sz="22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552" name="Rectangle 36">
                  <a:extLst>
                    <a:ext uri="{FF2B5EF4-FFF2-40B4-BE49-F238E27FC236}">
                      <a16:creationId xmlns:a16="http://schemas.microsoft.com/office/drawing/2014/main" id="{553A33CA-2E35-45D7-8C3A-397D360368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36" y="1556"/>
                  <a:ext cx="2014" cy="46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1521" name="Group 37">
                <a:extLst>
                  <a:ext uri="{FF2B5EF4-FFF2-40B4-BE49-F238E27FC236}">
                    <a16:creationId xmlns:a16="http://schemas.microsoft.com/office/drawing/2014/main" id="{653BD8BA-0354-4118-A512-29890D6C6B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50" y="1556"/>
                <a:ext cx="616" cy="518"/>
                <a:chOff x="3050" y="1556"/>
                <a:chExt cx="616" cy="518"/>
              </a:xfrm>
            </p:grpSpPr>
            <p:sp>
              <p:nvSpPr>
                <p:cNvPr id="21549" name="Rectangle 38">
                  <a:extLst>
                    <a:ext uri="{FF2B5EF4-FFF2-40B4-BE49-F238E27FC236}">
                      <a16:creationId xmlns:a16="http://schemas.microsoft.com/office/drawing/2014/main" id="{D23724DD-A2D8-4672-A339-96A1ED01F85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93" y="1613"/>
                  <a:ext cx="530" cy="4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ar-SA" altLang="ar-SA" sz="2400" b="1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raditional Arabic" panose="02020603050405020304" pitchFamily="18" charset="-78"/>
                    </a:rPr>
                    <a:t>عبد الله</a:t>
                  </a:r>
                  <a:r>
                    <a:rPr lang="en-US" altLang="ar-SA" sz="2400" b="1">
                      <a:latin typeface="Times New Roman" panose="02020603050405020304" pitchFamily="18" charset="0"/>
                      <a:cs typeface="Traditional Arabic" panose="02020603050405020304" pitchFamily="18" charset="-78"/>
                    </a:rPr>
                    <a:t> </a:t>
                  </a:r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r" rtl="0"/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550" name="Rectangle 39">
                  <a:extLst>
                    <a:ext uri="{FF2B5EF4-FFF2-40B4-BE49-F238E27FC236}">
                      <a16:creationId xmlns:a16="http://schemas.microsoft.com/office/drawing/2014/main" id="{DB2B0550-7BD2-424C-83D3-6CA21B2864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50" y="1556"/>
                  <a:ext cx="616" cy="46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1522" name="Group 40">
                <a:extLst>
                  <a:ext uri="{FF2B5EF4-FFF2-40B4-BE49-F238E27FC236}">
                    <a16:creationId xmlns:a16="http://schemas.microsoft.com/office/drawing/2014/main" id="{3D15F6CA-F100-4678-9B1E-EB4325BFBA5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2017"/>
                <a:ext cx="1036" cy="461"/>
                <a:chOff x="0" y="2017"/>
                <a:chExt cx="1036" cy="461"/>
              </a:xfrm>
            </p:grpSpPr>
            <p:sp>
              <p:nvSpPr>
                <p:cNvPr id="21547" name="Rectangle 41">
                  <a:extLst>
                    <a:ext uri="{FF2B5EF4-FFF2-40B4-BE49-F238E27FC236}">
                      <a16:creationId xmlns:a16="http://schemas.microsoft.com/office/drawing/2014/main" id="{970A2D3B-E39D-4607-ADA9-12B5A600BC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" y="2017"/>
                  <a:ext cx="950" cy="4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r"/>
                  <a:r>
                    <a:rPr lang="ar-SA" altLang="ar-SA" sz="2400" b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r" rtl="0"/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548" name="Rectangle 42">
                  <a:extLst>
                    <a:ext uri="{FF2B5EF4-FFF2-40B4-BE49-F238E27FC236}">
                      <a16:creationId xmlns:a16="http://schemas.microsoft.com/office/drawing/2014/main" id="{1CCE62BD-ABAE-42CA-9B2B-BE5228BE78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2017"/>
                  <a:ext cx="1036" cy="46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1523" name="Group 43">
                <a:extLst>
                  <a:ext uri="{FF2B5EF4-FFF2-40B4-BE49-F238E27FC236}">
                    <a16:creationId xmlns:a16="http://schemas.microsoft.com/office/drawing/2014/main" id="{DC6FB537-65A3-42FF-BA81-2CC1EF90E2C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36" y="2017"/>
                <a:ext cx="2014" cy="461"/>
                <a:chOff x="1036" y="2017"/>
                <a:chExt cx="2014" cy="461"/>
              </a:xfrm>
            </p:grpSpPr>
            <p:sp>
              <p:nvSpPr>
                <p:cNvPr id="21545" name="Rectangle 44">
                  <a:extLst>
                    <a:ext uri="{FF2B5EF4-FFF2-40B4-BE49-F238E27FC236}">
                      <a16:creationId xmlns:a16="http://schemas.microsoft.com/office/drawing/2014/main" id="{53D83ECD-04E4-49BA-B04C-8AC9A9AFA2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79" y="2017"/>
                  <a:ext cx="1928" cy="4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r"/>
                  <a:r>
                    <a:rPr lang="ar-SA" altLang="ar-SA" sz="2200" b="1">
                      <a:latin typeface="Times New Roman" panose="02020603050405020304" pitchFamily="18" charset="0"/>
                      <a:cs typeface="Traditional Arabic" panose="02020603050405020304" pitchFamily="18" charset="-78"/>
                    </a:rPr>
                    <a:t>في بعض الأحيان  يوضع لوزاً مملحاً في الآيس كريم .</a:t>
                  </a:r>
                  <a:r>
                    <a:rPr lang="en-US" altLang="ar-SA" sz="2200" b="1">
                      <a:latin typeface="Times New Roman" panose="02020603050405020304" pitchFamily="18" charset="0"/>
                      <a:cs typeface="Traditional Arabic" panose="02020603050405020304" pitchFamily="18" charset="-78"/>
                    </a:rPr>
                    <a:t> </a:t>
                  </a:r>
                  <a:endParaRPr lang="ar-SA" altLang="ar-SA" sz="22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r" rtl="0"/>
                  <a:endParaRPr lang="ar-SA" altLang="ar-SA" sz="22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546" name="Rectangle 45">
                  <a:extLst>
                    <a:ext uri="{FF2B5EF4-FFF2-40B4-BE49-F238E27FC236}">
                      <a16:creationId xmlns:a16="http://schemas.microsoft.com/office/drawing/2014/main" id="{9780F866-823A-4D4F-BF54-8A1907C8C9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36" y="2017"/>
                  <a:ext cx="2014" cy="46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1524" name="Group 46">
                <a:extLst>
                  <a:ext uri="{FF2B5EF4-FFF2-40B4-BE49-F238E27FC236}">
                    <a16:creationId xmlns:a16="http://schemas.microsoft.com/office/drawing/2014/main" id="{3A143083-2452-4935-B7D3-F1EA6E6C16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50" y="2017"/>
                <a:ext cx="616" cy="507"/>
                <a:chOff x="3050" y="2017"/>
                <a:chExt cx="616" cy="507"/>
              </a:xfrm>
            </p:grpSpPr>
            <p:sp>
              <p:nvSpPr>
                <p:cNvPr id="21543" name="Rectangle 47">
                  <a:extLst>
                    <a:ext uri="{FF2B5EF4-FFF2-40B4-BE49-F238E27FC236}">
                      <a16:creationId xmlns:a16="http://schemas.microsoft.com/office/drawing/2014/main" id="{91A86892-019E-4979-8D79-40F7815521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93" y="2063"/>
                  <a:ext cx="530" cy="4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ar-SA" altLang="ar-SA" sz="2400" b="1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raditional Arabic" panose="02020603050405020304" pitchFamily="18" charset="-78"/>
                    </a:rPr>
                    <a:t>أحمد</a:t>
                  </a:r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r" rtl="0"/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544" name="Rectangle 48">
                  <a:extLst>
                    <a:ext uri="{FF2B5EF4-FFF2-40B4-BE49-F238E27FC236}">
                      <a16:creationId xmlns:a16="http://schemas.microsoft.com/office/drawing/2014/main" id="{3413DA12-4927-4DA2-A150-613F9081A7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50" y="2017"/>
                  <a:ext cx="616" cy="46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1525" name="Group 49">
                <a:extLst>
                  <a:ext uri="{FF2B5EF4-FFF2-40B4-BE49-F238E27FC236}">
                    <a16:creationId xmlns:a16="http://schemas.microsoft.com/office/drawing/2014/main" id="{33DC1D97-551B-458C-8D21-870889DE284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2478"/>
                <a:ext cx="1036" cy="461"/>
                <a:chOff x="0" y="2478"/>
                <a:chExt cx="1036" cy="461"/>
              </a:xfrm>
            </p:grpSpPr>
            <p:sp>
              <p:nvSpPr>
                <p:cNvPr id="21541" name="Rectangle 50">
                  <a:extLst>
                    <a:ext uri="{FF2B5EF4-FFF2-40B4-BE49-F238E27FC236}">
                      <a16:creationId xmlns:a16="http://schemas.microsoft.com/office/drawing/2014/main" id="{78246330-C640-46E0-943E-6E356273E0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" y="2478"/>
                  <a:ext cx="950" cy="4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r"/>
                  <a:r>
                    <a:rPr lang="ar-SA" altLang="ar-SA" sz="2400" b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r" rtl="0"/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542" name="Rectangle 51">
                  <a:extLst>
                    <a:ext uri="{FF2B5EF4-FFF2-40B4-BE49-F238E27FC236}">
                      <a16:creationId xmlns:a16="http://schemas.microsoft.com/office/drawing/2014/main" id="{8A56162F-2C36-4121-8C25-6F6A9B7046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2478"/>
                  <a:ext cx="1036" cy="46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1526" name="Group 52">
                <a:extLst>
                  <a:ext uri="{FF2B5EF4-FFF2-40B4-BE49-F238E27FC236}">
                    <a16:creationId xmlns:a16="http://schemas.microsoft.com/office/drawing/2014/main" id="{FBA4F83F-418C-4849-8AB4-8E9549BEE02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36" y="2478"/>
                <a:ext cx="2014" cy="461"/>
                <a:chOff x="1036" y="2478"/>
                <a:chExt cx="2014" cy="461"/>
              </a:xfrm>
            </p:grpSpPr>
            <p:sp>
              <p:nvSpPr>
                <p:cNvPr id="21539" name="Rectangle 53">
                  <a:extLst>
                    <a:ext uri="{FF2B5EF4-FFF2-40B4-BE49-F238E27FC236}">
                      <a16:creationId xmlns:a16="http://schemas.microsoft.com/office/drawing/2014/main" id="{7F3618BD-026F-49E3-A528-599FBFE615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79" y="2478"/>
                  <a:ext cx="1928" cy="4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r"/>
                  <a:r>
                    <a:rPr lang="ar-SA" altLang="ar-SA" sz="2200" b="1">
                      <a:latin typeface="Times New Roman" panose="02020603050405020304" pitchFamily="18" charset="0"/>
                      <a:cs typeface="Traditional Arabic" panose="02020603050405020304" pitchFamily="18" charset="-78"/>
                    </a:rPr>
                    <a:t>كم من الملح يمكن أن يوضع حتى يصبح طعمه لذيذاً ؟</a:t>
                  </a:r>
                  <a:r>
                    <a:rPr lang="en-US" altLang="ar-SA" sz="2200" b="1">
                      <a:latin typeface="Times New Roman" panose="02020603050405020304" pitchFamily="18" charset="0"/>
                      <a:cs typeface="Traditional Arabic" panose="02020603050405020304" pitchFamily="18" charset="-78"/>
                    </a:rPr>
                    <a:t> </a:t>
                  </a:r>
                  <a:endParaRPr lang="ar-SA" altLang="ar-SA" sz="22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r" rtl="0"/>
                  <a:endParaRPr lang="ar-SA" altLang="ar-SA" sz="22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540" name="Rectangle 54">
                  <a:extLst>
                    <a:ext uri="{FF2B5EF4-FFF2-40B4-BE49-F238E27FC236}">
                      <a16:creationId xmlns:a16="http://schemas.microsoft.com/office/drawing/2014/main" id="{D0E159D0-3820-4698-A296-2E8E26F6BE7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36" y="2478"/>
                  <a:ext cx="2014" cy="46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1527" name="Group 55">
                <a:extLst>
                  <a:ext uri="{FF2B5EF4-FFF2-40B4-BE49-F238E27FC236}">
                    <a16:creationId xmlns:a16="http://schemas.microsoft.com/office/drawing/2014/main" id="{4C607279-D81F-446B-9046-5D08FE9A155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50" y="2478"/>
                <a:ext cx="616" cy="547"/>
                <a:chOff x="3050" y="2478"/>
                <a:chExt cx="616" cy="547"/>
              </a:xfrm>
            </p:grpSpPr>
            <p:sp>
              <p:nvSpPr>
                <p:cNvPr id="21537" name="Rectangle 56">
                  <a:extLst>
                    <a:ext uri="{FF2B5EF4-FFF2-40B4-BE49-F238E27FC236}">
                      <a16:creationId xmlns:a16="http://schemas.microsoft.com/office/drawing/2014/main" id="{DEF6DCED-9B85-45C8-8267-05A0F918E6E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93" y="2564"/>
                  <a:ext cx="530" cy="4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r"/>
                  <a:r>
                    <a:rPr lang="ar-SA" altLang="ar-SA" sz="2400" b="1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raditional Arabic" panose="02020603050405020304" pitchFamily="18" charset="-78"/>
                    </a:rPr>
                    <a:t>  خالد</a:t>
                  </a:r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r" rtl="0"/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538" name="Rectangle 57">
                  <a:extLst>
                    <a:ext uri="{FF2B5EF4-FFF2-40B4-BE49-F238E27FC236}">
                      <a16:creationId xmlns:a16="http://schemas.microsoft.com/office/drawing/2014/main" id="{3597803A-1EF4-47B2-BBE3-266C074DDF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50" y="2478"/>
                  <a:ext cx="616" cy="46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1528" name="Group 58">
                <a:extLst>
                  <a:ext uri="{FF2B5EF4-FFF2-40B4-BE49-F238E27FC236}">
                    <a16:creationId xmlns:a16="http://schemas.microsoft.com/office/drawing/2014/main" id="{82B0CDF8-297B-4252-95E3-6D9891D7598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2939"/>
                <a:ext cx="1036" cy="634"/>
                <a:chOff x="0" y="2939"/>
                <a:chExt cx="1036" cy="634"/>
              </a:xfrm>
            </p:grpSpPr>
            <p:sp>
              <p:nvSpPr>
                <p:cNvPr id="21535" name="Rectangle 59">
                  <a:extLst>
                    <a:ext uri="{FF2B5EF4-FFF2-40B4-BE49-F238E27FC236}">
                      <a16:creationId xmlns:a16="http://schemas.microsoft.com/office/drawing/2014/main" id="{5950D2DC-9C85-44A8-A76C-ABDA4A0E4C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" y="2939"/>
                  <a:ext cx="950" cy="63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r"/>
                  <a:r>
                    <a:rPr lang="ar-SA" altLang="ar-SA" sz="2400" b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r" rtl="0"/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536" name="Rectangle 60">
                  <a:extLst>
                    <a:ext uri="{FF2B5EF4-FFF2-40B4-BE49-F238E27FC236}">
                      <a16:creationId xmlns:a16="http://schemas.microsoft.com/office/drawing/2014/main" id="{67A225AC-5DA9-4E76-A70E-96AB50E6944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2939"/>
                  <a:ext cx="1036" cy="63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1529" name="Group 61">
                <a:extLst>
                  <a:ext uri="{FF2B5EF4-FFF2-40B4-BE49-F238E27FC236}">
                    <a16:creationId xmlns:a16="http://schemas.microsoft.com/office/drawing/2014/main" id="{50FFF65B-F212-49D1-9DF2-621010F6B75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36" y="2939"/>
                <a:ext cx="2014" cy="634"/>
                <a:chOff x="1036" y="2939"/>
                <a:chExt cx="2014" cy="634"/>
              </a:xfrm>
            </p:grpSpPr>
            <p:sp>
              <p:nvSpPr>
                <p:cNvPr id="21533" name="Rectangle 62">
                  <a:extLst>
                    <a:ext uri="{FF2B5EF4-FFF2-40B4-BE49-F238E27FC236}">
                      <a16:creationId xmlns:a16="http://schemas.microsoft.com/office/drawing/2014/main" id="{68732BAB-2DC8-4AEC-ADDF-616425B3340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79" y="2939"/>
                  <a:ext cx="1928" cy="63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r"/>
                  <a:r>
                    <a:rPr lang="ar-SA" altLang="ar-SA" sz="2200" b="1">
                      <a:latin typeface="Times New Roman" panose="02020603050405020304" pitchFamily="18" charset="0"/>
                      <a:cs typeface="Traditional Arabic" panose="02020603050405020304" pitchFamily="18" charset="-78"/>
                    </a:rPr>
                    <a:t>لماذا لا نفكر بالنقاط الإيجابية أولاً ثم النقاط السلبية ؟</a:t>
                  </a:r>
                  <a:r>
                    <a:rPr lang="en-US" altLang="ar-SA" sz="2200" b="1">
                      <a:latin typeface="Times New Roman" panose="02020603050405020304" pitchFamily="18" charset="0"/>
                      <a:cs typeface="Traditional Arabic" panose="02020603050405020304" pitchFamily="18" charset="-78"/>
                    </a:rPr>
                    <a:t> </a:t>
                  </a:r>
                  <a:endParaRPr lang="ar-SA" altLang="ar-SA" sz="22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r" rtl="0"/>
                  <a:endParaRPr lang="ar-SA" altLang="ar-SA" sz="22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534" name="Rectangle 63">
                  <a:extLst>
                    <a:ext uri="{FF2B5EF4-FFF2-40B4-BE49-F238E27FC236}">
                      <a16:creationId xmlns:a16="http://schemas.microsoft.com/office/drawing/2014/main" id="{23D5FC7F-D635-4AB5-8D8D-8C4BB9BB88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36" y="2939"/>
                  <a:ext cx="2014" cy="63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1530" name="Group 64">
                <a:extLst>
                  <a:ext uri="{FF2B5EF4-FFF2-40B4-BE49-F238E27FC236}">
                    <a16:creationId xmlns:a16="http://schemas.microsoft.com/office/drawing/2014/main" id="{9CBBE99C-CE7E-4072-8535-C67FED3656D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50" y="2939"/>
                <a:ext cx="616" cy="634"/>
                <a:chOff x="3050" y="2939"/>
                <a:chExt cx="616" cy="634"/>
              </a:xfrm>
            </p:grpSpPr>
            <p:sp>
              <p:nvSpPr>
                <p:cNvPr id="21531" name="Rectangle 65">
                  <a:extLst>
                    <a:ext uri="{FF2B5EF4-FFF2-40B4-BE49-F238E27FC236}">
                      <a16:creationId xmlns:a16="http://schemas.microsoft.com/office/drawing/2014/main" id="{F2A95BB6-01E7-4F82-B21C-054F52809F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93" y="3089"/>
                  <a:ext cx="530" cy="38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ar-SA" altLang="ar-SA" sz="2400" b="1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raditional Arabic" panose="02020603050405020304" pitchFamily="18" charset="-78"/>
                    </a:rPr>
                    <a:t>محمد</a:t>
                  </a:r>
                  <a:r>
                    <a:rPr lang="en-US" altLang="ar-SA" sz="2400" b="1">
                      <a:latin typeface="Times New Roman" panose="02020603050405020304" pitchFamily="18" charset="0"/>
                      <a:cs typeface="Traditional Arabic" panose="02020603050405020304" pitchFamily="18" charset="-78"/>
                    </a:rPr>
                    <a:t> </a:t>
                  </a:r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r" rtl="0"/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532" name="Rectangle 66">
                  <a:extLst>
                    <a:ext uri="{FF2B5EF4-FFF2-40B4-BE49-F238E27FC236}">
                      <a16:creationId xmlns:a16="http://schemas.microsoft.com/office/drawing/2014/main" id="{71D3D259-19D9-421B-8792-77A7173546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50" y="2939"/>
                  <a:ext cx="616" cy="63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</p:grpSp>
        <p:sp>
          <p:nvSpPr>
            <p:cNvPr id="21509" name="Rectangle 67">
              <a:extLst>
                <a:ext uri="{FF2B5EF4-FFF2-40B4-BE49-F238E27FC236}">
                  <a16:creationId xmlns:a16="http://schemas.microsoft.com/office/drawing/2014/main" id="{11C004D8-A10B-4027-A706-FCA4E10765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" y="-3"/>
              <a:ext cx="3672" cy="3579"/>
            </a:xfrm>
            <a:prstGeom prst="rect">
              <a:avLst/>
            </a:prstGeom>
            <a:noFill/>
            <a:ln w="11112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ar-SA" altLang="ar-SA"/>
            </a:p>
          </p:txBody>
        </p:sp>
      </p:grpSp>
    </p:spTree>
  </p:cSld>
  <p:clrMapOvr>
    <a:masterClrMapping/>
  </p:clrMapOvr>
  <p:transition spd="slow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عنوان 1">
            <a:extLst>
              <a:ext uri="{FF2B5EF4-FFF2-40B4-BE49-F238E27FC236}">
                <a16:creationId xmlns:a16="http://schemas.microsoft.com/office/drawing/2014/main" id="{74260F99-E010-485E-B7B2-C7E6F3165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altLang="ar-SA"/>
              <a:t>القبعات الست في التفكير</a:t>
            </a:r>
          </a:p>
        </p:txBody>
      </p:sp>
      <p:sp>
        <p:nvSpPr>
          <p:cNvPr id="13315" name="عنصر نائب للمحتوى 2">
            <a:extLst>
              <a:ext uri="{FF2B5EF4-FFF2-40B4-BE49-F238E27FC236}">
                <a16:creationId xmlns:a16="http://schemas.microsoft.com/office/drawing/2014/main" id="{3E0B4FF1-77EF-4FD5-99D1-E04CEF061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altLang="ar-SA"/>
          </a:p>
          <a:p>
            <a:endParaRPr lang="ar-SA" altLang="ar-SA"/>
          </a:p>
          <a:p>
            <a:endParaRPr lang="ar-SA" altLang="ar-SA"/>
          </a:p>
          <a:p>
            <a:pPr>
              <a:buFontTx/>
              <a:buNone/>
            </a:pPr>
            <a:endParaRPr lang="ar-SA" altLang="ar-SA"/>
          </a:p>
          <a:p>
            <a:pPr>
              <a:buFontTx/>
              <a:buNone/>
            </a:pPr>
            <a:r>
              <a:rPr lang="ar-SA" altLang="ar-SA"/>
              <a:t>د. مبارك بن غدير العنزي</a:t>
            </a:r>
          </a:p>
        </p:txBody>
      </p:sp>
      <p:sp>
        <p:nvSpPr>
          <p:cNvPr id="13316" name="عنصر نائب لرقم الشريحة 3">
            <a:extLst>
              <a:ext uri="{FF2B5EF4-FFF2-40B4-BE49-F238E27FC236}">
                <a16:creationId xmlns:a16="http://schemas.microsoft.com/office/drawing/2014/main" id="{F4A86928-82D7-4367-AF3F-72779A46C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3C45B77-1057-4EE6-9A49-43D5F77A2BA1}" type="slidenum">
              <a:rPr lang="ar-SA" altLang="ar-SA"/>
              <a:pPr eaLnBrk="1" hangingPunct="1"/>
              <a:t>2</a:t>
            </a:fld>
            <a:endParaRPr lang="en-US" altLang="ar-SA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عنصر نائب لرقم الشريحة 3">
            <a:extLst>
              <a:ext uri="{FF2B5EF4-FFF2-40B4-BE49-F238E27FC236}">
                <a16:creationId xmlns:a16="http://schemas.microsoft.com/office/drawing/2014/main" id="{FA5650F5-5723-42EB-AF90-3D8F3C667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DC09BD6-C252-4DC1-9B1A-EC0C774371F3}" type="slidenum">
              <a:rPr lang="ar-SA" altLang="ar-SA"/>
              <a:pPr eaLnBrk="1" hangingPunct="1"/>
              <a:t>20</a:t>
            </a:fld>
            <a:endParaRPr lang="en-US" altLang="ar-SA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C7E177D4-C30D-4BF2-9F2B-C25ED62F2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0" y="180975"/>
            <a:ext cx="67865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r>
              <a:rPr lang="ar-SA" altLang="ar-SA" sz="2400" b="1">
                <a:solidFill>
                  <a:srgbClr val="5205CF"/>
                </a:solidFill>
                <a:latin typeface="Times New Roman" panose="02020603050405020304" pitchFamily="18" charset="0"/>
                <a:cs typeface="Simplified Arabic" panose="02020603050405020304" pitchFamily="18" charset="-78"/>
              </a:rPr>
              <a:t>بيّن أيّ لون من القبعات يرتديها المتحدث عندما يقول ما يلي :</a:t>
            </a:r>
            <a:endParaRPr lang="ar-SA" altLang="ar-SA" sz="2800">
              <a:latin typeface="Times New Roman" panose="02020603050405020304" pitchFamily="18" charset="0"/>
              <a:cs typeface="DecoType Naskh" pitchFamily="2" charset="0"/>
            </a:endParaRPr>
          </a:p>
        </p:txBody>
      </p:sp>
      <p:grpSp>
        <p:nvGrpSpPr>
          <p:cNvPr id="22532" name="Group 3">
            <a:extLst>
              <a:ext uri="{FF2B5EF4-FFF2-40B4-BE49-F238E27FC236}">
                <a16:creationId xmlns:a16="http://schemas.microsoft.com/office/drawing/2014/main" id="{F744AD5C-403C-4D58-A9DE-D4DD8651221A}"/>
              </a:ext>
            </a:extLst>
          </p:cNvPr>
          <p:cNvGrpSpPr>
            <a:grpSpLocks/>
          </p:cNvGrpSpPr>
          <p:nvPr/>
        </p:nvGrpSpPr>
        <p:grpSpPr bwMode="auto">
          <a:xfrm>
            <a:off x="1258888" y="677863"/>
            <a:ext cx="6408737" cy="5608637"/>
            <a:chOff x="-3" y="1552"/>
            <a:chExt cx="4205" cy="4697"/>
          </a:xfrm>
        </p:grpSpPr>
        <p:grpSp>
          <p:nvGrpSpPr>
            <p:cNvPr id="22533" name="Group 4">
              <a:extLst>
                <a:ext uri="{FF2B5EF4-FFF2-40B4-BE49-F238E27FC236}">
                  <a16:creationId xmlns:a16="http://schemas.microsoft.com/office/drawing/2014/main" id="{8A6C480D-2299-45FD-AE59-C1473195AA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552"/>
              <a:ext cx="4199" cy="4694"/>
              <a:chOff x="0" y="1552"/>
              <a:chExt cx="4199" cy="4694"/>
            </a:xfrm>
          </p:grpSpPr>
          <p:grpSp>
            <p:nvGrpSpPr>
              <p:cNvPr id="22535" name="Group 5">
                <a:extLst>
                  <a:ext uri="{FF2B5EF4-FFF2-40B4-BE49-F238E27FC236}">
                    <a16:creationId xmlns:a16="http://schemas.microsoft.com/office/drawing/2014/main" id="{38A3E7EC-4420-44B6-A882-63B7089F23B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552"/>
                <a:ext cx="1251" cy="1002"/>
                <a:chOff x="0" y="1552"/>
                <a:chExt cx="1251" cy="1002"/>
              </a:xfrm>
            </p:grpSpPr>
            <p:sp>
              <p:nvSpPr>
                <p:cNvPr id="22598" name="Rectangle 6">
                  <a:extLst>
                    <a:ext uri="{FF2B5EF4-FFF2-40B4-BE49-F238E27FC236}">
                      <a16:creationId xmlns:a16="http://schemas.microsoft.com/office/drawing/2014/main" id="{93380154-8FE9-49DA-A992-62BDFEB02BE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" y="1552"/>
                  <a:ext cx="1165" cy="9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ar-SA" altLang="ar-SA" sz="1600" b="1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  <a:endParaRPr lang="ar-SA" altLang="ar-SA" sz="1200">
                    <a:cs typeface="Times New Roman" panose="02020603050405020304" pitchFamily="18" charset="0"/>
                  </a:endParaRPr>
                </a:p>
                <a:p>
                  <a:endParaRPr lang="ar-SA" altLang="ar-SA" sz="1600" b="1">
                    <a:solidFill>
                      <a:srgbClr val="FF0000"/>
                    </a:solidFill>
                    <a:latin typeface="Tahoma" panose="020B0604030504040204" pitchFamily="34" charset="0"/>
                    <a:cs typeface="Times New Roman" panose="02020603050405020304" pitchFamily="18" charset="0"/>
                  </a:endParaRPr>
                </a:p>
                <a:p>
                  <a:r>
                    <a:rPr lang="ar-SA" altLang="ar-SA" sz="2000" b="1">
                      <a:solidFill>
                        <a:srgbClr val="FF0000"/>
                      </a:solidFill>
                      <a:latin typeface="Tahoma" panose="020B0604030504040204" pitchFamily="34" charset="0"/>
                      <a:cs typeface="Times New Roman" panose="02020603050405020304" pitchFamily="18" charset="0"/>
                    </a:rPr>
                    <a:t>لون القبعة</a:t>
                  </a:r>
                  <a:endParaRPr lang="ar-SA" altLang="ar-SA" sz="1600">
                    <a:cs typeface="Times New Roman" panose="02020603050405020304" pitchFamily="18" charset="0"/>
                  </a:endParaRPr>
                </a:p>
                <a:p>
                  <a:pPr rtl="0"/>
                  <a:endParaRPr lang="ar-SA" altLang="ar-SA" sz="32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599" name="Rectangle 7">
                  <a:extLst>
                    <a:ext uri="{FF2B5EF4-FFF2-40B4-BE49-F238E27FC236}">
                      <a16:creationId xmlns:a16="http://schemas.microsoft.com/office/drawing/2014/main" id="{A1152017-B1A4-4A65-A4EC-B4FD0EA6B2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1594"/>
                  <a:ext cx="1251" cy="96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2536" name="Group 8">
                <a:extLst>
                  <a:ext uri="{FF2B5EF4-FFF2-40B4-BE49-F238E27FC236}">
                    <a16:creationId xmlns:a16="http://schemas.microsoft.com/office/drawing/2014/main" id="{1BA4BB41-E9BA-4231-BB87-D6F876AE83E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51" y="1594"/>
                <a:ext cx="2629" cy="1012"/>
                <a:chOff x="1251" y="1594"/>
                <a:chExt cx="2629" cy="1012"/>
              </a:xfrm>
            </p:grpSpPr>
            <p:grpSp>
              <p:nvGrpSpPr>
                <p:cNvPr id="22594" name="Group 9">
                  <a:extLst>
                    <a:ext uri="{FF2B5EF4-FFF2-40B4-BE49-F238E27FC236}">
                      <a16:creationId xmlns:a16="http://schemas.microsoft.com/office/drawing/2014/main" id="{1451C360-B19A-4B8E-848E-BF816F077D8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94" y="1594"/>
                  <a:ext cx="2535" cy="1012"/>
                  <a:chOff x="0" y="2130"/>
                  <a:chExt cx="2535" cy="1012"/>
                </a:xfrm>
              </p:grpSpPr>
              <p:sp>
                <p:nvSpPr>
                  <p:cNvPr id="22596" name="Rectangle 10">
                    <a:extLst>
                      <a:ext uri="{FF2B5EF4-FFF2-40B4-BE49-F238E27FC236}">
                        <a16:creationId xmlns:a16="http://schemas.microsoft.com/office/drawing/2014/main" id="{4259C9E2-84A4-44D7-8B1D-D37C4A634FA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0" y="2130"/>
                    <a:ext cx="2535" cy="54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bIns="0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Arial" panose="020B0604020202020204" pitchFamily="34" charset="0"/>
                      </a:defRPr>
                    </a:lvl5pPr>
                    <a:lvl6pPr marL="25146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Arial" panose="020B0604020202020204" pitchFamily="34" charset="0"/>
                      </a:defRPr>
                    </a:lvl6pPr>
                    <a:lvl7pPr marL="29718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Arial" panose="020B0604020202020204" pitchFamily="34" charset="0"/>
                      </a:defRPr>
                    </a:lvl7pPr>
                    <a:lvl8pPr marL="34290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Arial" panose="020B0604020202020204" pitchFamily="34" charset="0"/>
                      </a:defRPr>
                    </a:lvl8pPr>
                    <a:lvl9pPr marL="38862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Arial" panose="020B0604020202020204" pitchFamily="34" charset="0"/>
                      </a:defRPr>
                    </a:lvl9pPr>
                  </a:lstStyle>
                  <a:p>
                    <a:r>
                      <a:rPr lang="ar-SA" altLang="ar-SA" sz="16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</a:rPr>
                      <a:t> </a:t>
                    </a:r>
                    <a:endParaRPr lang="ar-SA" altLang="ar-SA" sz="1400" b="1">
                      <a:latin typeface="Tahoma" panose="020B0604030504040204" pitchFamily="34" charset="0"/>
                    </a:endParaRPr>
                  </a:p>
                  <a:p>
                    <a:pPr rtl="0"/>
                    <a:endParaRPr lang="ar-SA" altLang="ar-SA" sz="2400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1573" name="Rectangle 11">
                    <a:extLst>
                      <a:ext uri="{FF2B5EF4-FFF2-40B4-BE49-F238E27FC236}">
                        <a16:creationId xmlns:a16="http://schemas.microsoft.com/office/drawing/2014/main" id="{2D8D553A-DA19-41C6-84F9-D2F930C6FCA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0" y="2536"/>
                    <a:ext cx="2532" cy="60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bIns="0">
                    <a:spAutoFit/>
                  </a:bodyPr>
                  <a:lstStyle/>
                  <a:p>
                    <a:pPr eaLnBrk="0" hangingPunct="0">
                      <a:defRPr/>
                    </a:pPr>
                    <a:r>
                      <a:rPr lang="ar-SA" sz="2000" b="1" dirty="0">
                        <a:solidFill>
                          <a:srgbClr val="FF0000"/>
                        </a:solidFill>
                        <a:latin typeface="Tahoma" pitchFamily="34" charset="0"/>
                        <a:cs typeface="+mj-cs"/>
                      </a:rPr>
                      <a:t>الجملة</a:t>
                    </a:r>
                    <a:endParaRPr lang="ar-SA" b="1" dirty="0">
                      <a:latin typeface="Tahoma" pitchFamily="34" charset="0"/>
                      <a:cs typeface="+mj-cs"/>
                    </a:endParaRPr>
                  </a:p>
                  <a:p>
                    <a:pPr rtl="0" eaLnBrk="0" hangingPunct="0">
                      <a:defRPr/>
                    </a:pPr>
                    <a:endParaRPr lang="ar-SA" sz="2400" dirty="0">
                      <a:latin typeface="Times New Roman" pitchFamily="18" charset="0"/>
                    </a:endParaRPr>
                  </a:p>
                </p:txBody>
              </p:sp>
            </p:grpSp>
            <p:sp>
              <p:nvSpPr>
                <p:cNvPr id="22595" name="Rectangle 12">
                  <a:extLst>
                    <a:ext uri="{FF2B5EF4-FFF2-40B4-BE49-F238E27FC236}">
                      <a16:creationId xmlns:a16="http://schemas.microsoft.com/office/drawing/2014/main" id="{FB789274-68DD-426B-8201-0782C0F19D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51" y="1594"/>
                  <a:ext cx="2629" cy="96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2537" name="Group 13">
                <a:extLst>
                  <a:ext uri="{FF2B5EF4-FFF2-40B4-BE49-F238E27FC236}">
                    <a16:creationId xmlns:a16="http://schemas.microsoft.com/office/drawing/2014/main" id="{676F7854-A115-4427-8D50-93A25B7AA7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80" y="1594"/>
                <a:ext cx="319" cy="960"/>
                <a:chOff x="3880" y="1594"/>
                <a:chExt cx="319" cy="960"/>
              </a:xfrm>
            </p:grpSpPr>
            <p:sp>
              <p:nvSpPr>
                <p:cNvPr id="22592" name="Rectangle 14">
                  <a:extLst>
                    <a:ext uri="{FF2B5EF4-FFF2-40B4-BE49-F238E27FC236}">
                      <a16:creationId xmlns:a16="http://schemas.microsoft.com/office/drawing/2014/main" id="{524739C3-CD06-4819-9AEA-2BB72412840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23" y="1594"/>
                  <a:ext cx="233" cy="9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ar-SA" altLang="ar-SA" sz="1600" b="1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ahoma" panose="020B0604030504040204" pitchFamily="34" charset="0"/>
                    </a:rPr>
                    <a:t> </a:t>
                  </a:r>
                  <a:endParaRPr lang="ar-SA" altLang="ar-SA" sz="1200">
                    <a:cs typeface="Times New Roman" panose="02020603050405020304" pitchFamily="18" charset="0"/>
                  </a:endParaRPr>
                </a:p>
                <a:p>
                  <a:endParaRPr lang="ar-SA" altLang="ar-SA" sz="1600" b="1">
                    <a:solidFill>
                      <a:srgbClr val="FF0000"/>
                    </a:solidFill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  <a:p>
                  <a:r>
                    <a:rPr lang="ar-SA" altLang="ar-SA" sz="1600" b="1">
                      <a:solidFill>
                        <a:srgbClr val="FF0000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rPr>
                    <a:t>م</a:t>
                  </a:r>
                </a:p>
                <a:p>
                  <a:endParaRPr lang="ar-SA" altLang="ar-SA" sz="1600" b="1">
                    <a:solidFill>
                      <a:srgbClr val="FF0000"/>
                    </a:solidFill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  <a:p>
                  <a:endParaRPr lang="ar-SA" altLang="ar-SA" sz="1600" b="1">
                    <a:solidFill>
                      <a:srgbClr val="FF0000"/>
                    </a:solidFill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  <a:p>
                  <a:endParaRPr lang="ar-SA" altLang="ar-SA" sz="1600" b="1">
                    <a:solidFill>
                      <a:srgbClr val="FF0000"/>
                    </a:solidFill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  <a:p>
                  <a:endParaRPr lang="ar-SA" altLang="ar-SA" sz="1600" b="1">
                    <a:solidFill>
                      <a:srgbClr val="FF0000"/>
                    </a:solidFill>
                    <a:latin typeface="Tahoma" panose="020B0604030504040204" pitchFamily="34" charset="0"/>
                    <a:cs typeface="Tahoma" panose="020B0604030504040204" pitchFamily="34" charset="0"/>
                  </a:endParaRPr>
                </a:p>
                <a:p>
                  <a:endParaRPr lang="ar-SA" altLang="ar-SA" sz="1200">
                    <a:cs typeface="Times New Roman" panose="02020603050405020304" pitchFamily="18" charset="0"/>
                  </a:endParaRPr>
                </a:p>
                <a:p>
                  <a:pPr rtl="0"/>
                  <a:endParaRPr lang="ar-SA" altLang="ar-SA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593" name="Rectangle 15">
                  <a:extLst>
                    <a:ext uri="{FF2B5EF4-FFF2-40B4-BE49-F238E27FC236}">
                      <a16:creationId xmlns:a16="http://schemas.microsoft.com/office/drawing/2014/main" id="{1A760378-3464-4204-BCCF-85F1CAF4507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80" y="1594"/>
                  <a:ext cx="319" cy="96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2538" name="Group 16">
                <a:extLst>
                  <a:ext uri="{FF2B5EF4-FFF2-40B4-BE49-F238E27FC236}">
                    <a16:creationId xmlns:a16="http://schemas.microsoft.com/office/drawing/2014/main" id="{EF3F675D-8D00-4BFD-B545-498DAD6219D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2554"/>
                <a:ext cx="1251" cy="465"/>
                <a:chOff x="0" y="2554"/>
                <a:chExt cx="1251" cy="465"/>
              </a:xfrm>
            </p:grpSpPr>
            <p:sp>
              <p:nvSpPr>
                <p:cNvPr id="22590" name="Rectangle 17">
                  <a:extLst>
                    <a:ext uri="{FF2B5EF4-FFF2-40B4-BE49-F238E27FC236}">
                      <a16:creationId xmlns:a16="http://schemas.microsoft.com/office/drawing/2014/main" id="{093C37FD-E90A-4D05-8876-0ADAC53C366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" y="2554"/>
                  <a:ext cx="1165" cy="4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r"/>
                  <a:r>
                    <a:rPr lang="ar-SA" altLang="ar-SA" sz="12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r" rtl="0"/>
                  <a:endParaRPr lang="ar-SA" altLang="ar-SA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591" name="Rectangle 18">
                  <a:extLst>
                    <a:ext uri="{FF2B5EF4-FFF2-40B4-BE49-F238E27FC236}">
                      <a16:creationId xmlns:a16="http://schemas.microsoft.com/office/drawing/2014/main" id="{41902564-ABA2-4B68-ADBA-D693F3BCF1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2554"/>
                  <a:ext cx="1251" cy="4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2539" name="Group 19">
                <a:extLst>
                  <a:ext uri="{FF2B5EF4-FFF2-40B4-BE49-F238E27FC236}">
                    <a16:creationId xmlns:a16="http://schemas.microsoft.com/office/drawing/2014/main" id="{DD5972B7-3618-426C-8273-4748EF54DA5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51" y="2554"/>
                <a:ext cx="2629" cy="465"/>
                <a:chOff x="1251" y="2554"/>
                <a:chExt cx="2629" cy="465"/>
              </a:xfrm>
            </p:grpSpPr>
            <p:sp>
              <p:nvSpPr>
                <p:cNvPr id="22588" name="Rectangle 20">
                  <a:extLst>
                    <a:ext uri="{FF2B5EF4-FFF2-40B4-BE49-F238E27FC236}">
                      <a16:creationId xmlns:a16="http://schemas.microsoft.com/office/drawing/2014/main" id="{27A369D9-2FE8-49DA-A017-3D376E084ED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94" y="2554"/>
                  <a:ext cx="2543" cy="4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r"/>
                  <a:r>
                    <a:rPr lang="ar-SA" altLang="ar-SA" b="1">
                      <a:latin typeface="Times New Roman" panose="02020603050405020304" pitchFamily="18" charset="0"/>
                      <a:cs typeface="Simplified Arabic" panose="02020603050405020304" pitchFamily="18" charset="-78"/>
                    </a:rPr>
                    <a:t>لا تسألني عن السبب ، لأنني لا أحب هذه الفكرة .</a:t>
                  </a:r>
                  <a:endParaRPr lang="ar-SA" altLang="ar-SA" sz="12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r" rtl="0"/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2589" name="Rectangle 21">
                  <a:extLst>
                    <a:ext uri="{FF2B5EF4-FFF2-40B4-BE49-F238E27FC236}">
                      <a16:creationId xmlns:a16="http://schemas.microsoft.com/office/drawing/2014/main" id="{3DC8C6EB-F12E-4562-A3DE-FFAC019E85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51" y="2554"/>
                  <a:ext cx="2629" cy="4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2540" name="Group 22">
                <a:extLst>
                  <a:ext uri="{FF2B5EF4-FFF2-40B4-BE49-F238E27FC236}">
                    <a16:creationId xmlns:a16="http://schemas.microsoft.com/office/drawing/2014/main" id="{F695EA1D-1B40-4892-A057-80AE163272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80" y="2554"/>
                <a:ext cx="319" cy="465"/>
                <a:chOff x="3880" y="2554"/>
                <a:chExt cx="319" cy="465"/>
              </a:xfrm>
            </p:grpSpPr>
            <p:sp>
              <p:nvSpPr>
                <p:cNvPr id="22586" name="Rectangle 23">
                  <a:extLst>
                    <a:ext uri="{FF2B5EF4-FFF2-40B4-BE49-F238E27FC236}">
                      <a16:creationId xmlns:a16="http://schemas.microsoft.com/office/drawing/2014/main" id="{B38C31E3-EABA-4F6D-8109-774FE12AF7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23" y="2554"/>
                  <a:ext cx="233" cy="4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bIns="0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ar-SA" altLang="ar-SA">
                      <a:latin typeface="Times New Roman" panose="02020603050405020304" pitchFamily="18" charset="0"/>
                      <a:cs typeface="Simplified Arabic" panose="02020603050405020304" pitchFamily="18" charset="-78"/>
                    </a:rPr>
                    <a:t>1</a:t>
                  </a:r>
                  <a:endParaRPr lang="ar-SA" altLang="ar-SA" sz="1700">
                    <a:latin typeface="Times New Roman" panose="02020603050405020304" pitchFamily="18" charset="0"/>
                    <a:cs typeface="Simplified Arabic" panose="02020603050405020304" pitchFamily="18" charset="-78"/>
                  </a:endParaRPr>
                </a:p>
                <a:p>
                  <a:pPr rtl="0"/>
                  <a:endParaRPr lang="ar-SA" altLang="ar-SA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587" name="Rectangle 24">
                  <a:extLst>
                    <a:ext uri="{FF2B5EF4-FFF2-40B4-BE49-F238E27FC236}">
                      <a16:creationId xmlns:a16="http://schemas.microsoft.com/office/drawing/2014/main" id="{04C43FF8-DF4B-4A12-BF71-1F5CDEE146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80" y="2554"/>
                  <a:ext cx="319" cy="4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2541" name="Group 25">
                <a:extLst>
                  <a:ext uri="{FF2B5EF4-FFF2-40B4-BE49-F238E27FC236}">
                    <a16:creationId xmlns:a16="http://schemas.microsoft.com/office/drawing/2014/main" id="{C5659646-50F1-4F22-A748-3E62CCF42E2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3019"/>
                <a:ext cx="1251" cy="576"/>
                <a:chOff x="0" y="3019"/>
                <a:chExt cx="1251" cy="576"/>
              </a:xfrm>
            </p:grpSpPr>
            <p:sp>
              <p:nvSpPr>
                <p:cNvPr id="22584" name="Rectangle 26">
                  <a:extLst>
                    <a:ext uri="{FF2B5EF4-FFF2-40B4-BE49-F238E27FC236}">
                      <a16:creationId xmlns:a16="http://schemas.microsoft.com/office/drawing/2014/main" id="{A7F4620E-2EEA-4FEA-B1AD-993DF3E9ED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" y="3019"/>
                  <a:ext cx="1165" cy="5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r"/>
                  <a:r>
                    <a:rPr lang="ar-SA" altLang="ar-SA" sz="12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r" rtl="0"/>
                  <a:endParaRPr lang="ar-SA" altLang="ar-SA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585" name="Rectangle 27">
                  <a:extLst>
                    <a:ext uri="{FF2B5EF4-FFF2-40B4-BE49-F238E27FC236}">
                      <a16:creationId xmlns:a16="http://schemas.microsoft.com/office/drawing/2014/main" id="{77467013-2B70-442F-B6A3-1DF70B22181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3019"/>
                  <a:ext cx="1251" cy="57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2542" name="Group 28">
                <a:extLst>
                  <a:ext uri="{FF2B5EF4-FFF2-40B4-BE49-F238E27FC236}">
                    <a16:creationId xmlns:a16="http://schemas.microsoft.com/office/drawing/2014/main" id="{3EEEA4B0-06DA-49A8-A9E2-4CB0F78FB31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51" y="3019"/>
                <a:ext cx="2629" cy="576"/>
                <a:chOff x="1251" y="3019"/>
                <a:chExt cx="2629" cy="576"/>
              </a:xfrm>
            </p:grpSpPr>
            <p:sp>
              <p:nvSpPr>
                <p:cNvPr id="22582" name="Rectangle 29">
                  <a:extLst>
                    <a:ext uri="{FF2B5EF4-FFF2-40B4-BE49-F238E27FC236}">
                      <a16:creationId xmlns:a16="http://schemas.microsoft.com/office/drawing/2014/main" id="{CB7D2BF3-3CEE-42DC-8188-7DFC5AA29D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94" y="3079"/>
                  <a:ext cx="2543" cy="4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r"/>
                  <a:r>
                    <a:rPr lang="ar-SA" altLang="ar-SA" b="1">
                      <a:latin typeface="Times New Roman" panose="02020603050405020304" pitchFamily="18" charset="0"/>
                      <a:cs typeface="Simplified Arabic" panose="02020603050405020304" pitchFamily="18" charset="-78"/>
                    </a:rPr>
                    <a:t>أعتقد أنّ المدير لن يأخذ بوجهة نظرنا .</a:t>
                  </a:r>
                  <a:endParaRPr lang="ar-SA" altLang="ar-SA" sz="12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r"/>
                  <a:r>
                    <a:rPr lang="ar-SA" altLang="ar-SA" sz="12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r" rtl="0"/>
                  <a:endParaRPr lang="ar-SA" altLang="ar-SA" sz="24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2583" name="Rectangle 30">
                  <a:extLst>
                    <a:ext uri="{FF2B5EF4-FFF2-40B4-BE49-F238E27FC236}">
                      <a16:creationId xmlns:a16="http://schemas.microsoft.com/office/drawing/2014/main" id="{D75E5F13-70C6-4B37-B237-D431008FBA0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51" y="3019"/>
                  <a:ext cx="2629" cy="57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2543" name="Group 31">
                <a:extLst>
                  <a:ext uri="{FF2B5EF4-FFF2-40B4-BE49-F238E27FC236}">
                    <a16:creationId xmlns:a16="http://schemas.microsoft.com/office/drawing/2014/main" id="{1409B8BB-595D-431F-8747-AEA5F3F38C1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80" y="3019"/>
                <a:ext cx="319" cy="576"/>
                <a:chOff x="3880" y="3019"/>
                <a:chExt cx="319" cy="576"/>
              </a:xfrm>
            </p:grpSpPr>
            <p:sp>
              <p:nvSpPr>
                <p:cNvPr id="22580" name="Rectangle 32">
                  <a:extLst>
                    <a:ext uri="{FF2B5EF4-FFF2-40B4-BE49-F238E27FC236}">
                      <a16:creationId xmlns:a16="http://schemas.microsoft.com/office/drawing/2014/main" id="{8734E5E2-EADD-4D04-910A-B0F6B4FBA1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23" y="3019"/>
                  <a:ext cx="233" cy="5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ar-SA" altLang="ar-SA">
                      <a:latin typeface="Times New Roman" panose="02020603050405020304" pitchFamily="18" charset="0"/>
                      <a:cs typeface="Simplified Arabic" panose="02020603050405020304" pitchFamily="18" charset="-78"/>
                    </a:rPr>
                    <a:t>2</a:t>
                  </a:r>
                  <a:endParaRPr lang="ar-SA" altLang="ar-SA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rtl="0"/>
                  <a:endParaRPr lang="ar-SA" altLang="ar-SA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581" name="Rectangle 33">
                  <a:extLst>
                    <a:ext uri="{FF2B5EF4-FFF2-40B4-BE49-F238E27FC236}">
                      <a16:creationId xmlns:a16="http://schemas.microsoft.com/office/drawing/2014/main" id="{585A882F-63F5-4E7E-BCA7-A3D8F9E43B4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80" y="3019"/>
                  <a:ext cx="319" cy="57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2544" name="Group 34">
                <a:extLst>
                  <a:ext uri="{FF2B5EF4-FFF2-40B4-BE49-F238E27FC236}">
                    <a16:creationId xmlns:a16="http://schemas.microsoft.com/office/drawing/2014/main" id="{585AF6BB-4A6A-45AF-94B1-A88291C81D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3595"/>
                <a:ext cx="1251" cy="634"/>
                <a:chOff x="0" y="3595"/>
                <a:chExt cx="1251" cy="634"/>
              </a:xfrm>
            </p:grpSpPr>
            <p:sp>
              <p:nvSpPr>
                <p:cNvPr id="22578" name="Rectangle 35">
                  <a:extLst>
                    <a:ext uri="{FF2B5EF4-FFF2-40B4-BE49-F238E27FC236}">
                      <a16:creationId xmlns:a16="http://schemas.microsoft.com/office/drawing/2014/main" id="{47C07038-8B7D-4EA0-A2C1-54654B503D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" y="3595"/>
                  <a:ext cx="1165" cy="63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r"/>
                  <a:r>
                    <a:rPr lang="ar-SA" altLang="ar-SA" sz="12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r" rtl="0"/>
                  <a:endParaRPr lang="ar-SA" altLang="ar-SA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579" name="Rectangle 36">
                  <a:extLst>
                    <a:ext uri="{FF2B5EF4-FFF2-40B4-BE49-F238E27FC236}">
                      <a16:creationId xmlns:a16="http://schemas.microsoft.com/office/drawing/2014/main" id="{F839DFA5-A3DD-47EB-92BF-103245CF859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3595"/>
                  <a:ext cx="1251" cy="63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2545" name="Group 37">
                <a:extLst>
                  <a:ext uri="{FF2B5EF4-FFF2-40B4-BE49-F238E27FC236}">
                    <a16:creationId xmlns:a16="http://schemas.microsoft.com/office/drawing/2014/main" id="{45DD0DB7-D500-4DA7-A5B7-423FF68217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51" y="3595"/>
                <a:ext cx="2629" cy="634"/>
                <a:chOff x="1251" y="3595"/>
                <a:chExt cx="2629" cy="634"/>
              </a:xfrm>
            </p:grpSpPr>
            <p:sp>
              <p:nvSpPr>
                <p:cNvPr id="22576" name="Rectangle 38">
                  <a:extLst>
                    <a:ext uri="{FF2B5EF4-FFF2-40B4-BE49-F238E27FC236}">
                      <a16:creationId xmlns:a16="http://schemas.microsoft.com/office/drawing/2014/main" id="{6E7B86B1-50CD-4730-9E60-DFC3C5C575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94" y="3595"/>
                  <a:ext cx="2543" cy="63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just"/>
                  <a:r>
                    <a:rPr lang="ar-SA" altLang="ar-SA" b="1">
                      <a:latin typeface="Times New Roman" panose="02020603050405020304" pitchFamily="18" charset="0"/>
                      <a:cs typeface="Simplified Arabic" panose="02020603050405020304" pitchFamily="18" charset="-78"/>
                    </a:rPr>
                    <a:t>أعطني الدرجات النهائية الخاصة بالتلاميذ             في مادة الرياضيات.</a:t>
                  </a:r>
                  <a:endParaRPr lang="ar-SA" altLang="ar-SA" sz="12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r" rtl="0"/>
                  <a:endParaRPr lang="ar-SA" altLang="ar-SA" sz="24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2577" name="Rectangle 39">
                  <a:extLst>
                    <a:ext uri="{FF2B5EF4-FFF2-40B4-BE49-F238E27FC236}">
                      <a16:creationId xmlns:a16="http://schemas.microsoft.com/office/drawing/2014/main" id="{828F685D-D81A-4643-A99E-7996F1DF6D4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51" y="3595"/>
                  <a:ext cx="2629" cy="63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2546" name="Group 40">
                <a:extLst>
                  <a:ext uri="{FF2B5EF4-FFF2-40B4-BE49-F238E27FC236}">
                    <a16:creationId xmlns:a16="http://schemas.microsoft.com/office/drawing/2014/main" id="{0FBD46D9-0B1B-45F8-8493-D07ACC9D897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80" y="3595"/>
                <a:ext cx="319" cy="634"/>
                <a:chOff x="3880" y="3595"/>
                <a:chExt cx="319" cy="634"/>
              </a:xfrm>
            </p:grpSpPr>
            <p:sp>
              <p:nvSpPr>
                <p:cNvPr id="22574" name="Rectangle 41">
                  <a:extLst>
                    <a:ext uri="{FF2B5EF4-FFF2-40B4-BE49-F238E27FC236}">
                      <a16:creationId xmlns:a16="http://schemas.microsoft.com/office/drawing/2014/main" id="{7276AB57-3619-4FCD-AB54-BEB4526FAC2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23" y="3595"/>
                  <a:ext cx="233" cy="63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ar-SA" altLang="ar-SA">
                      <a:latin typeface="Times New Roman" panose="02020603050405020304" pitchFamily="18" charset="0"/>
                      <a:cs typeface="Simplified Arabic" panose="02020603050405020304" pitchFamily="18" charset="-78"/>
                    </a:rPr>
                    <a:t>3</a:t>
                  </a:r>
                  <a:endParaRPr lang="ar-SA" altLang="ar-SA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rtl="0"/>
                  <a:endParaRPr lang="ar-SA" altLang="ar-SA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575" name="Rectangle 42">
                  <a:extLst>
                    <a:ext uri="{FF2B5EF4-FFF2-40B4-BE49-F238E27FC236}">
                      <a16:creationId xmlns:a16="http://schemas.microsoft.com/office/drawing/2014/main" id="{54E8894C-FF93-431E-935D-FFFC7E73C3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80" y="3595"/>
                  <a:ext cx="319" cy="63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2547" name="Group 43">
                <a:extLst>
                  <a:ext uri="{FF2B5EF4-FFF2-40B4-BE49-F238E27FC236}">
                    <a16:creationId xmlns:a16="http://schemas.microsoft.com/office/drawing/2014/main" id="{D09449AC-EA6D-4A70-924A-5DF60D42BD7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4229"/>
                <a:ext cx="1251" cy="634"/>
                <a:chOff x="0" y="4229"/>
                <a:chExt cx="1251" cy="634"/>
              </a:xfrm>
            </p:grpSpPr>
            <p:sp>
              <p:nvSpPr>
                <p:cNvPr id="22572" name="Rectangle 44">
                  <a:extLst>
                    <a:ext uri="{FF2B5EF4-FFF2-40B4-BE49-F238E27FC236}">
                      <a16:creationId xmlns:a16="http://schemas.microsoft.com/office/drawing/2014/main" id="{552E0AE2-FD65-4090-A527-55549C0C05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" y="4229"/>
                  <a:ext cx="1165" cy="63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r"/>
                  <a:r>
                    <a:rPr lang="ar-SA" altLang="ar-SA" sz="12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r" rtl="0"/>
                  <a:endParaRPr lang="ar-SA" altLang="ar-SA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573" name="Rectangle 45">
                  <a:extLst>
                    <a:ext uri="{FF2B5EF4-FFF2-40B4-BE49-F238E27FC236}">
                      <a16:creationId xmlns:a16="http://schemas.microsoft.com/office/drawing/2014/main" id="{DFF90F92-F3CA-40B8-9E04-D8B835CD799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4229"/>
                  <a:ext cx="1251" cy="63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2548" name="Group 46">
                <a:extLst>
                  <a:ext uri="{FF2B5EF4-FFF2-40B4-BE49-F238E27FC236}">
                    <a16:creationId xmlns:a16="http://schemas.microsoft.com/office/drawing/2014/main" id="{63C1A9A1-5E4F-4DB1-852E-932A472155E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51" y="4229"/>
                <a:ext cx="2629" cy="634"/>
                <a:chOff x="1251" y="4229"/>
                <a:chExt cx="2629" cy="634"/>
              </a:xfrm>
            </p:grpSpPr>
            <p:sp>
              <p:nvSpPr>
                <p:cNvPr id="22570" name="Rectangle 47">
                  <a:extLst>
                    <a:ext uri="{FF2B5EF4-FFF2-40B4-BE49-F238E27FC236}">
                      <a16:creationId xmlns:a16="http://schemas.microsoft.com/office/drawing/2014/main" id="{4B692272-F71A-400E-AA52-0FBFA079DD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94" y="4229"/>
                  <a:ext cx="2543" cy="63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just"/>
                  <a:r>
                    <a:rPr lang="ar-SA" altLang="ar-SA" b="1">
                      <a:latin typeface="Times New Roman" panose="02020603050405020304" pitchFamily="18" charset="0"/>
                      <a:cs typeface="Simplified Arabic" panose="02020603050405020304" pitchFamily="18" charset="-78"/>
                    </a:rPr>
                    <a:t>دعونا نركّز على ما يريده كلٌ منّا لمناقشة        هذا الموضوع .</a:t>
                  </a:r>
                  <a:endParaRPr lang="ar-SA" altLang="ar-SA" sz="12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r" rtl="0"/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2571" name="Rectangle 48">
                  <a:extLst>
                    <a:ext uri="{FF2B5EF4-FFF2-40B4-BE49-F238E27FC236}">
                      <a16:creationId xmlns:a16="http://schemas.microsoft.com/office/drawing/2014/main" id="{A8B03315-5F80-45B7-A9F6-51A028C9AB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51" y="4229"/>
                  <a:ext cx="2629" cy="63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2549" name="Group 49">
                <a:extLst>
                  <a:ext uri="{FF2B5EF4-FFF2-40B4-BE49-F238E27FC236}">
                    <a16:creationId xmlns:a16="http://schemas.microsoft.com/office/drawing/2014/main" id="{F8314FF8-32F4-4DAF-829D-1274C9F80BC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80" y="4229"/>
                <a:ext cx="319" cy="634"/>
                <a:chOff x="3880" y="4229"/>
                <a:chExt cx="319" cy="634"/>
              </a:xfrm>
            </p:grpSpPr>
            <p:sp>
              <p:nvSpPr>
                <p:cNvPr id="22568" name="Rectangle 50">
                  <a:extLst>
                    <a:ext uri="{FF2B5EF4-FFF2-40B4-BE49-F238E27FC236}">
                      <a16:creationId xmlns:a16="http://schemas.microsoft.com/office/drawing/2014/main" id="{2FE63D46-DADC-4145-9C2F-47CD1C4B657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23" y="4229"/>
                  <a:ext cx="233" cy="63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ar-SA" altLang="ar-SA">
                      <a:latin typeface="Times New Roman" panose="02020603050405020304" pitchFamily="18" charset="0"/>
                      <a:cs typeface="Simplified Arabic" panose="02020603050405020304" pitchFamily="18" charset="-78"/>
                    </a:rPr>
                    <a:t>4</a:t>
                  </a:r>
                  <a:endParaRPr lang="ar-SA" altLang="ar-SA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rtl="0"/>
                  <a:endParaRPr lang="ar-SA" altLang="ar-SA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569" name="Rectangle 51">
                  <a:extLst>
                    <a:ext uri="{FF2B5EF4-FFF2-40B4-BE49-F238E27FC236}">
                      <a16:creationId xmlns:a16="http://schemas.microsoft.com/office/drawing/2014/main" id="{59ED677E-ED63-41FE-BCFC-4E515F355D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80" y="4229"/>
                  <a:ext cx="319" cy="63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2550" name="Group 52">
                <a:extLst>
                  <a:ext uri="{FF2B5EF4-FFF2-40B4-BE49-F238E27FC236}">
                    <a16:creationId xmlns:a16="http://schemas.microsoft.com/office/drawing/2014/main" id="{37D0EBD3-48C5-48C6-96DF-37CF5478868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4863"/>
                <a:ext cx="1251" cy="807"/>
                <a:chOff x="0" y="4863"/>
                <a:chExt cx="1251" cy="807"/>
              </a:xfrm>
            </p:grpSpPr>
            <p:sp>
              <p:nvSpPr>
                <p:cNvPr id="22566" name="Rectangle 53">
                  <a:extLst>
                    <a:ext uri="{FF2B5EF4-FFF2-40B4-BE49-F238E27FC236}">
                      <a16:creationId xmlns:a16="http://schemas.microsoft.com/office/drawing/2014/main" id="{AEDBD99D-31D1-4A92-801B-A7B962EE40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" y="4863"/>
                  <a:ext cx="1165" cy="80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r"/>
                  <a:r>
                    <a:rPr lang="ar-SA" altLang="ar-SA" sz="12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r" rtl="0"/>
                  <a:endParaRPr lang="ar-SA" altLang="ar-SA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567" name="Rectangle 54">
                  <a:extLst>
                    <a:ext uri="{FF2B5EF4-FFF2-40B4-BE49-F238E27FC236}">
                      <a16:creationId xmlns:a16="http://schemas.microsoft.com/office/drawing/2014/main" id="{73EB84B8-E2E4-4316-99C3-D210CF0D62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4863"/>
                  <a:ext cx="1251" cy="807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2551" name="Group 55">
                <a:extLst>
                  <a:ext uri="{FF2B5EF4-FFF2-40B4-BE49-F238E27FC236}">
                    <a16:creationId xmlns:a16="http://schemas.microsoft.com/office/drawing/2014/main" id="{F52D3A62-B3F0-4F04-9A32-6721B917F8C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51" y="4863"/>
                <a:ext cx="2629" cy="807"/>
                <a:chOff x="1251" y="4863"/>
                <a:chExt cx="2629" cy="807"/>
              </a:xfrm>
            </p:grpSpPr>
            <p:sp>
              <p:nvSpPr>
                <p:cNvPr id="22564" name="Rectangle 56">
                  <a:extLst>
                    <a:ext uri="{FF2B5EF4-FFF2-40B4-BE49-F238E27FC236}">
                      <a16:creationId xmlns:a16="http://schemas.microsoft.com/office/drawing/2014/main" id="{C547A456-7309-438B-A83C-A6E05E570FF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94" y="4863"/>
                  <a:ext cx="2543" cy="80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just"/>
                  <a:r>
                    <a:rPr lang="ar-SA" altLang="ar-SA" b="1">
                      <a:latin typeface="Times New Roman" panose="02020603050405020304" pitchFamily="18" charset="0"/>
                      <a:cs typeface="Simplified Arabic" panose="02020603050405020304" pitchFamily="18" charset="-78"/>
                    </a:rPr>
                    <a:t>إنّ نصف الكوب ليس فارغاً ولكن نصفه الآخر ممتلئ</a:t>
                  </a:r>
                  <a:r>
                    <a:rPr lang="en-US" altLang="ar-SA" b="1">
                      <a:latin typeface="Times New Roman" panose="02020603050405020304" pitchFamily="18" charset="0"/>
                      <a:cs typeface="Simplified Arabic" panose="02020603050405020304" pitchFamily="18" charset="-78"/>
                    </a:rPr>
                    <a:t> </a:t>
                  </a:r>
                  <a:r>
                    <a:rPr lang="ar-SA" altLang="ar-SA" b="1">
                      <a:latin typeface="Times New Roman" panose="02020603050405020304" pitchFamily="18" charset="0"/>
                      <a:cs typeface="Simplified Arabic" panose="02020603050405020304" pitchFamily="18" charset="-78"/>
                    </a:rPr>
                    <a:t>.</a:t>
                  </a:r>
                  <a:endParaRPr lang="ar-SA" altLang="ar-SA" sz="24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2565" name="Rectangle 57">
                  <a:extLst>
                    <a:ext uri="{FF2B5EF4-FFF2-40B4-BE49-F238E27FC236}">
                      <a16:creationId xmlns:a16="http://schemas.microsoft.com/office/drawing/2014/main" id="{18CFB5D8-FC22-492B-AAC4-23667A17C3A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51" y="4863"/>
                  <a:ext cx="2629" cy="807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2552" name="Group 58">
                <a:extLst>
                  <a:ext uri="{FF2B5EF4-FFF2-40B4-BE49-F238E27FC236}">
                    <a16:creationId xmlns:a16="http://schemas.microsoft.com/office/drawing/2014/main" id="{5AE90F39-AD2C-4991-A122-D2FDEF46E6F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80" y="4863"/>
                <a:ext cx="319" cy="807"/>
                <a:chOff x="3880" y="4863"/>
                <a:chExt cx="319" cy="807"/>
              </a:xfrm>
            </p:grpSpPr>
            <p:sp>
              <p:nvSpPr>
                <p:cNvPr id="22562" name="Rectangle 59">
                  <a:extLst>
                    <a:ext uri="{FF2B5EF4-FFF2-40B4-BE49-F238E27FC236}">
                      <a16:creationId xmlns:a16="http://schemas.microsoft.com/office/drawing/2014/main" id="{212BE88A-F976-4F12-92FE-1A30F973B2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23" y="4863"/>
                  <a:ext cx="233" cy="80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ar-SA" altLang="ar-SA">
                      <a:latin typeface="Times New Roman" panose="02020603050405020304" pitchFamily="18" charset="0"/>
                      <a:cs typeface="Simplified Arabic" panose="02020603050405020304" pitchFamily="18" charset="-78"/>
                    </a:rPr>
                    <a:t>5</a:t>
                  </a:r>
                  <a:endParaRPr lang="ar-SA" altLang="ar-SA" sz="12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rtl="0"/>
                  <a:endParaRPr lang="ar-SA" altLang="ar-SA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563" name="Rectangle 60">
                  <a:extLst>
                    <a:ext uri="{FF2B5EF4-FFF2-40B4-BE49-F238E27FC236}">
                      <a16:creationId xmlns:a16="http://schemas.microsoft.com/office/drawing/2014/main" id="{18893B25-56C4-4D8E-82F9-228C7BA3C1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80" y="4863"/>
                  <a:ext cx="319" cy="807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2553" name="Group 61">
                <a:extLst>
                  <a:ext uri="{FF2B5EF4-FFF2-40B4-BE49-F238E27FC236}">
                    <a16:creationId xmlns:a16="http://schemas.microsoft.com/office/drawing/2014/main" id="{75F903A5-AFD9-4525-AAA5-B690A5A0C52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5670"/>
                <a:ext cx="1251" cy="576"/>
                <a:chOff x="0" y="5670"/>
                <a:chExt cx="1251" cy="576"/>
              </a:xfrm>
            </p:grpSpPr>
            <p:sp>
              <p:nvSpPr>
                <p:cNvPr id="22560" name="Rectangle 62">
                  <a:extLst>
                    <a:ext uri="{FF2B5EF4-FFF2-40B4-BE49-F238E27FC236}">
                      <a16:creationId xmlns:a16="http://schemas.microsoft.com/office/drawing/2014/main" id="{73813FD8-200F-4BF6-9C65-ADB052BEAE8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" y="5670"/>
                  <a:ext cx="1165" cy="5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r"/>
                  <a:r>
                    <a:rPr lang="ar-SA" altLang="ar-SA" sz="12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r" rtl="0"/>
                  <a:endParaRPr lang="ar-SA" altLang="ar-SA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561" name="Rectangle 63">
                  <a:extLst>
                    <a:ext uri="{FF2B5EF4-FFF2-40B4-BE49-F238E27FC236}">
                      <a16:creationId xmlns:a16="http://schemas.microsoft.com/office/drawing/2014/main" id="{7474D0D7-E709-4544-BA53-F66DB9552B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5670"/>
                  <a:ext cx="1251" cy="57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2554" name="Group 64">
                <a:extLst>
                  <a:ext uri="{FF2B5EF4-FFF2-40B4-BE49-F238E27FC236}">
                    <a16:creationId xmlns:a16="http://schemas.microsoft.com/office/drawing/2014/main" id="{3B573474-BFD3-4B0A-8AE8-2F1B9751694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51" y="5670"/>
                <a:ext cx="2629" cy="576"/>
                <a:chOff x="1251" y="5670"/>
                <a:chExt cx="2629" cy="576"/>
              </a:xfrm>
            </p:grpSpPr>
            <p:sp>
              <p:nvSpPr>
                <p:cNvPr id="22558" name="Rectangle 65">
                  <a:extLst>
                    <a:ext uri="{FF2B5EF4-FFF2-40B4-BE49-F238E27FC236}">
                      <a16:creationId xmlns:a16="http://schemas.microsoft.com/office/drawing/2014/main" id="{A448F8E6-9888-43BA-BB9C-3716E52FDED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94" y="5670"/>
                  <a:ext cx="2543" cy="5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algn="just"/>
                  <a:r>
                    <a:rPr lang="ar-SA" altLang="ar-SA" b="1">
                      <a:latin typeface="Times New Roman" panose="02020603050405020304" pitchFamily="18" charset="0"/>
                      <a:cs typeface="Simplified Arabic" panose="02020603050405020304" pitchFamily="18" charset="-78"/>
                    </a:rPr>
                    <a:t>ماذا لو جعلنا إطارات السيارات ممتلئة بالماء  بدلاً من الهواء ؟</a:t>
                  </a:r>
                  <a:endParaRPr lang="ar-SA" altLang="ar-SA" sz="12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r"/>
                  <a:r>
                    <a:rPr lang="ar-SA" altLang="ar-SA" sz="1200" b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r" rtl="0"/>
                  <a:endParaRPr lang="ar-SA" altLang="ar-SA" sz="2400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2559" name="Rectangle 66">
                  <a:extLst>
                    <a:ext uri="{FF2B5EF4-FFF2-40B4-BE49-F238E27FC236}">
                      <a16:creationId xmlns:a16="http://schemas.microsoft.com/office/drawing/2014/main" id="{A5651056-A67D-4D3B-9F6E-83C47B7D39D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51" y="5670"/>
                  <a:ext cx="2629" cy="57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  <p:grpSp>
            <p:nvGrpSpPr>
              <p:cNvPr id="22555" name="Group 67">
                <a:extLst>
                  <a:ext uri="{FF2B5EF4-FFF2-40B4-BE49-F238E27FC236}">
                    <a16:creationId xmlns:a16="http://schemas.microsoft.com/office/drawing/2014/main" id="{CC5E239D-AD1D-4FD7-AA11-A3B512056CE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80" y="5670"/>
                <a:ext cx="319" cy="576"/>
                <a:chOff x="3880" y="5670"/>
                <a:chExt cx="319" cy="576"/>
              </a:xfrm>
            </p:grpSpPr>
            <p:sp>
              <p:nvSpPr>
                <p:cNvPr id="22556" name="Rectangle 68">
                  <a:extLst>
                    <a:ext uri="{FF2B5EF4-FFF2-40B4-BE49-F238E27FC236}">
                      <a16:creationId xmlns:a16="http://schemas.microsoft.com/office/drawing/2014/main" id="{1163A069-9708-4F09-9768-FDD7E6CBCF7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23" y="5670"/>
                  <a:ext cx="233" cy="5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bIns="0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ar-SA" altLang="ar-SA">
                      <a:latin typeface="Times New Roman" panose="02020603050405020304" pitchFamily="18" charset="0"/>
                      <a:cs typeface="Simplified Arabic" panose="02020603050405020304" pitchFamily="18" charset="-78"/>
                    </a:rPr>
                    <a:t>6</a:t>
                  </a:r>
                  <a:endParaRPr lang="ar-SA" altLang="ar-SA" sz="1500">
                    <a:latin typeface="Times New Roman" panose="02020603050405020304" pitchFamily="18" charset="0"/>
                    <a:cs typeface="Simplified Arabic" panose="02020603050405020304" pitchFamily="18" charset="-78"/>
                  </a:endParaRPr>
                </a:p>
                <a:p>
                  <a:pPr rtl="0"/>
                  <a:endParaRPr lang="ar-SA" altLang="ar-SA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557" name="Rectangle 69">
                  <a:extLst>
                    <a:ext uri="{FF2B5EF4-FFF2-40B4-BE49-F238E27FC236}">
                      <a16:creationId xmlns:a16="http://schemas.microsoft.com/office/drawing/2014/main" id="{ACE618B0-570B-4F35-A68A-D0F1960B95E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80" y="5670"/>
                  <a:ext cx="319" cy="57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ar-SA" altLang="ar-SA"/>
                </a:p>
              </p:txBody>
            </p:sp>
          </p:grpSp>
        </p:grpSp>
        <p:sp>
          <p:nvSpPr>
            <p:cNvPr id="22534" name="Rectangle 70">
              <a:extLst>
                <a:ext uri="{FF2B5EF4-FFF2-40B4-BE49-F238E27FC236}">
                  <a16:creationId xmlns:a16="http://schemas.microsoft.com/office/drawing/2014/main" id="{250FD1FC-0DE3-4A4B-8EBA-CA5BF3E16E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" y="1591"/>
              <a:ext cx="4205" cy="4658"/>
            </a:xfrm>
            <a:prstGeom prst="rect">
              <a:avLst/>
            </a:prstGeom>
            <a:noFill/>
            <a:ln w="11112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ar-SA" altLang="ar-SA"/>
            </a:p>
          </p:txBody>
        </p:sp>
      </p:grpSp>
    </p:spTree>
  </p:cSld>
  <p:clrMapOvr>
    <a:masterClrMapping/>
  </p:clrMapOvr>
  <p:transition spd="slow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عنصر نائب لرقم الشريحة 3">
            <a:extLst>
              <a:ext uri="{FF2B5EF4-FFF2-40B4-BE49-F238E27FC236}">
                <a16:creationId xmlns:a16="http://schemas.microsoft.com/office/drawing/2014/main" id="{18C04BDA-56F7-44C1-9CAA-11B9777C3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7BECAC0-E9A2-418A-8589-5A257FE8488C}" type="slidenum">
              <a:rPr lang="ar-SA" altLang="ar-SA"/>
              <a:pPr eaLnBrk="1" hangingPunct="1"/>
              <a:t>21</a:t>
            </a:fld>
            <a:endParaRPr lang="en-US" altLang="ar-SA"/>
          </a:p>
        </p:txBody>
      </p:sp>
      <p:sp>
        <p:nvSpPr>
          <p:cNvPr id="23555" name="Text Box 2">
            <a:extLst>
              <a:ext uri="{FF2B5EF4-FFF2-40B4-BE49-F238E27FC236}">
                <a16:creationId xmlns:a16="http://schemas.microsoft.com/office/drawing/2014/main" id="{40474642-DEE8-4BBB-8709-D884533D3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81000"/>
            <a:ext cx="6629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endParaRPr lang="en-US" altLang="ar-SA"/>
          </a:p>
        </p:txBody>
      </p:sp>
      <p:sp>
        <p:nvSpPr>
          <p:cNvPr id="23556" name="Text Box 3">
            <a:extLst>
              <a:ext uri="{FF2B5EF4-FFF2-40B4-BE49-F238E27FC236}">
                <a16:creationId xmlns:a16="http://schemas.microsoft.com/office/drawing/2014/main" id="{6914B8BB-2554-41E1-AA57-DBF281813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1981200"/>
            <a:ext cx="3657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endParaRPr lang="en-US" altLang="ar-SA"/>
          </a:p>
        </p:txBody>
      </p:sp>
      <p:sp>
        <p:nvSpPr>
          <p:cNvPr id="369669" name="Rectangle 5">
            <a:extLst>
              <a:ext uri="{FF2B5EF4-FFF2-40B4-BE49-F238E27FC236}">
                <a16:creationId xmlns:a16="http://schemas.microsoft.com/office/drawing/2014/main" id="{7FB852FF-3174-405E-A184-83986BB70C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371600"/>
            <a:ext cx="7162800" cy="470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ar-SA" altLang="ar-SA" sz="2800" b="1">
                <a:solidFill>
                  <a:schemeClr val="folHlink"/>
                </a:solidFill>
                <a:cs typeface="Traditional Arabic" panose="02020603050405020304" pitchFamily="18" charset="-78"/>
              </a:rPr>
              <a:t>* أفضل طريقة للحصول على أفكار رائعة ، هي أن تحصل على أفكار كثيرة ، ثم تلغي غير الجيد منها</a:t>
            </a:r>
            <a:r>
              <a:rPr lang="en-US" altLang="ar-SA" sz="2800" b="1">
                <a:solidFill>
                  <a:schemeClr val="folHlink"/>
                </a:solidFill>
                <a:cs typeface="Traditional Arabic" panose="02020603050405020304" pitchFamily="18" charset="-78"/>
              </a:rPr>
              <a:t>. </a:t>
            </a:r>
          </a:p>
          <a:p>
            <a:pPr algn="r" eaLnBrk="1" hangingPunct="1">
              <a:spcBef>
                <a:spcPct val="50000"/>
              </a:spcBef>
            </a:pPr>
            <a:r>
              <a:rPr lang="ar-SA" altLang="ar-SA" sz="2800" b="1">
                <a:cs typeface="Traditional Arabic" panose="02020603050405020304" pitchFamily="18" charset="-78"/>
              </a:rPr>
              <a:t>*</a:t>
            </a:r>
            <a:r>
              <a:rPr lang="ar-SA" altLang="ar-SA" sz="2800" b="1">
                <a:solidFill>
                  <a:schemeClr val="folHlink"/>
                </a:solidFill>
                <a:cs typeface="Traditional Arabic" panose="02020603050405020304" pitchFamily="18" charset="-78"/>
              </a:rPr>
              <a:t> </a:t>
            </a:r>
            <a:r>
              <a:rPr lang="ar-SA" altLang="ar-SA" sz="2800" b="1">
                <a:cs typeface="Traditional Arabic" panose="02020603050405020304" pitchFamily="18" charset="-78"/>
              </a:rPr>
              <a:t>اكتب أفكارك قبل أن تنساها</a:t>
            </a:r>
            <a:r>
              <a:rPr lang="en-US" altLang="ar-SA" sz="2800" b="1">
                <a:cs typeface="Traditional Arabic" panose="02020603050405020304" pitchFamily="18" charset="-78"/>
              </a:rPr>
              <a:t> .</a:t>
            </a:r>
          </a:p>
          <a:p>
            <a:pPr algn="r" eaLnBrk="1" hangingPunct="1">
              <a:spcBef>
                <a:spcPct val="50000"/>
              </a:spcBef>
            </a:pPr>
            <a:r>
              <a:rPr lang="ar-SA" altLang="ar-SA" sz="2800" b="1">
                <a:solidFill>
                  <a:schemeClr val="hlink"/>
                </a:solidFill>
                <a:cs typeface="Traditional Arabic" panose="02020603050405020304" pitchFamily="18" charset="-78"/>
              </a:rPr>
              <a:t>* انظر إلى المشكلة من عدة زوايا </a:t>
            </a:r>
            <a:r>
              <a:rPr lang="en-US" altLang="ar-SA" sz="2800" b="1">
                <a:solidFill>
                  <a:schemeClr val="hlink"/>
                </a:solidFill>
                <a:cs typeface="Traditional Arabic" panose="02020603050405020304" pitchFamily="18" charset="-78"/>
              </a:rPr>
              <a:t>.</a:t>
            </a:r>
            <a:endParaRPr lang="ar-SA" altLang="ar-SA" sz="2800" b="1">
              <a:solidFill>
                <a:schemeClr val="hlink"/>
              </a:solidFill>
              <a:cs typeface="Traditional Arabic" panose="02020603050405020304" pitchFamily="18" charset="-78"/>
            </a:endParaRPr>
          </a:p>
          <a:p>
            <a:pPr algn="r" eaLnBrk="1" hangingPunct="1">
              <a:spcBef>
                <a:spcPct val="20000"/>
              </a:spcBef>
            </a:pPr>
            <a:r>
              <a:rPr lang="ar-SA" altLang="ar-SA" sz="2800" b="1">
                <a:solidFill>
                  <a:srgbClr val="A50021"/>
                </a:solidFill>
                <a:cs typeface="Traditional Arabic" panose="02020603050405020304" pitchFamily="18" charset="-78"/>
              </a:rPr>
              <a:t>* الحل موجود لأي مشكلة ، المهم طرح الأسئلة الصحيحة التي تكشف عن ذلك الحل</a:t>
            </a:r>
            <a:r>
              <a:rPr lang="en-US" altLang="ar-SA" sz="2800" b="1">
                <a:solidFill>
                  <a:srgbClr val="A50021"/>
                </a:solidFill>
                <a:cs typeface="Traditional Arabic" panose="02020603050405020304" pitchFamily="18" charset="-78"/>
              </a:rPr>
              <a:t> .</a:t>
            </a:r>
            <a:endParaRPr lang="ar-SA" altLang="ar-SA" sz="2800" b="1">
              <a:solidFill>
                <a:srgbClr val="A50021"/>
              </a:solidFill>
              <a:cs typeface="Traditional Arabic" panose="02020603050405020304" pitchFamily="18" charset="-78"/>
            </a:endParaRPr>
          </a:p>
          <a:p>
            <a:pPr algn="r" eaLnBrk="1" hangingPunct="1">
              <a:spcBef>
                <a:spcPct val="20000"/>
              </a:spcBef>
            </a:pPr>
            <a:r>
              <a:rPr lang="ar-SA" altLang="ar-SA" sz="2800" b="1">
                <a:solidFill>
                  <a:srgbClr val="CC00CC"/>
                </a:solidFill>
                <a:cs typeface="Traditional Arabic" panose="02020603050405020304" pitchFamily="18" charset="-78"/>
              </a:rPr>
              <a:t>* حاول أن تتخيل الوضع عند حل المشكلة قبل أن تبدأ بتطبيق الحل .</a:t>
            </a:r>
            <a:endParaRPr lang="en-US" altLang="ar-SA" sz="2800" b="1">
              <a:solidFill>
                <a:srgbClr val="CC00CC"/>
              </a:solidFill>
              <a:cs typeface="Traditional Arabic" panose="02020603050405020304" pitchFamily="18" charset="-78"/>
            </a:endParaRPr>
          </a:p>
          <a:p>
            <a:pPr algn="r" eaLnBrk="1" hangingPunct="1">
              <a:spcBef>
                <a:spcPct val="20000"/>
              </a:spcBef>
            </a:pPr>
            <a:r>
              <a:rPr lang="ar-SA" altLang="ar-SA" sz="2800" b="1">
                <a:solidFill>
                  <a:srgbClr val="5205CF"/>
                </a:solidFill>
                <a:cs typeface="Traditional Arabic" panose="02020603050405020304" pitchFamily="18" charset="-78"/>
              </a:rPr>
              <a:t>* عند حلّ أيّ مشكلة ، انظر للأمر من وجهة نظر شخص آخر</a:t>
            </a:r>
            <a:endParaRPr lang="en-US" altLang="ar-SA" sz="2800" b="1">
              <a:solidFill>
                <a:srgbClr val="5205CF"/>
              </a:solidFill>
              <a:cs typeface="Traditional Arabic" panose="02020603050405020304" pitchFamily="18" charset="-78"/>
            </a:endParaRPr>
          </a:p>
          <a:p>
            <a:pPr algn="r" eaLnBrk="1" hangingPunct="1">
              <a:spcBef>
                <a:spcPct val="20000"/>
              </a:spcBef>
            </a:pPr>
            <a:r>
              <a:rPr lang="ar-SA" altLang="ar-SA" sz="2800" b="1">
                <a:solidFill>
                  <a:srgbClr val="5205CF"/>
                </a:solidFill>
                <a:cs typeface="Traditional Arabic" panose="02020603050405020304" pitchFamily="18" charset="-78"/>
              </a:rPr>
              <a:t> له علاقة بالمشكلة</a:t>
            </a:r>
            <a:r>
              <a:rPr lang="en-US" altLang="ar-SA" sz="2800" b="1">
                <a:solidFill>
                  <a:srgbClr val="5205CF"/>
                </a:solidFill>
                <a:cs typeface="Traditional Arabic" panose="02020603050405020304" pitchFamily="18" charset="-78"/>
              </a:rPr>
              <a:t> .</a:t>
            </a:r>
            <a:endParaRPr lang="ar-SA" altLang="ar-SA" sz="2800" b="1">
              <a:solidFill>
                <a:srgbClr val="5205CF"/>
              </a:solidFill>
              <a:cs typeface="Traditional Arabic" panose="02020603050405020304" pitchFamily="18" charset="-78"/>
            </a:endParaRPr>
          </a:p>
        </p:txBody>
      </p:sp>
      <p:sp>
        <p:nvSpPr>
          <p:cNvPr id="23558" name="Text Box 6">
            <a:extLst>
              <a:ext uri="{FF2B5EF4-FFF2-40B4-BE49-F238E27FC236}">
                <a16:creationId xmlns:a16="http://schemas.microsoft.com/office/drawing/2014/main" id="{A3FCED1A-D440-427F-9419-EC308D3B8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57200"/>
            <a:ext cx="6172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4000" b="1">
                <a:solidFill>
                  <a:schemeClr val="tx2"/>
                </a:solidFill>
                <a:cs typeface="SKR HEAD2" pitchFamily="2" charset="0"/>
              </a:rPr>
              <a:t>مبادئ وقواعد الإبداع</a:t>
            </a:r>
            <a:endParaRPr lang="en-US" altLang="ar-SA" sz="4000" b="1">
              <a:solidFill>
                <a:schemeClr val="tx2"/>
              </a:solidFill>
              <a:cs typeface="SKR HEAD2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9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96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696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696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696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696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669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عنصر نائب لرقم الشريحة 3">
            <a:extLst>
              <a:ext uri="{FF2B5EF4-FFF2-40B4-BE49-F238E27FC236}">
                <a16:creationId xmlns:a16="http://schemas.microsoft.com/office/drawing/2014/main" id="{D7C1AA99-5536-4CCF-AE42-8DB71C756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2ABAA4D-6B12-48F9-B86E-B42B19E93879}" type="slidenum">
              <a:rPr lang="ar-SA" altLang="ar-SA"/>
              <a:pPr eaLnBrk="1" hangingPunct="1"/>
              <a:t>22</a:t>
            </a:fld>
            <a:endParaRPr lang="en-US" altLang="ar-SA"/>
          </a:p>
        </p:txBody>
      </p:sp>
      <p:sp>
        <p:nvSpPr>
          <p:cNvPr id="370690" name="Text Box 2">
            <a:extLst>
              <a:ext uri="{FF2B5EF4-FFF2-40B4-BE49-F238E27FC236}">
                <a16:creationId xmlns:a16="http://schemas.microsoft.com/office/drawing/2014/main" id="{F7763156-FC9E-4721-93C0-97A23EE61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738188"/>
            <a:ext cx="6973887" cy="535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20000"/>
              </a:spcBef>
            </a:pPr>
            <a:r>
              <a:rPr lang="ar-SA" altLang="ar-SA" sz="2800" b="1">
                <a:solidFill>
                  <a:srgbClr val="5205CF"/>
                </a:solidFill>
                <a:cs typeface="Traditional Arabic" panose="02020603050405020304" pitchFamily="18" charset="-78"/>
              </a:rPr>
              <a:t>* لا تستعجل النتائج . </a:t>
            </a:r>
            <a:endParaRPr lang="en-US" altLang="ar-SA" sz="2800" b="1">
              <a:solidFill>
                <a:srgbClr val="5205CF"/>
              </a:solidFill>
              <a:cs typeface="Traditional Arabic" panose="02020603050405020304" pitchFamily="18" charset="-78"/>
            </a:endParaRPr>
          </a:p>
          <a:p>
            <a:pPr algn="r" eaLnBrk="1" hangingPunct="1">
              <a:spcBef>
                <a:spcPct val="20000"/>
              </a:spcBef>
            </a:pPr>
            <a:r>
              <a:rPr lang="ar-SA" altLang="ar-SA" sz="2800" b="1">
                <a:solidFill>
                  <a:schemeClr val="accent2"/>
                </a:solidFill>
                <a:cs typeface="Traditional Arabic" panose="02020603050405020304" pitchFamily="18" charset="-78"/>
              </a:rPr>
              <a:t>* ركّز على الجوانب المثيرة في الفكرة </a:t>
            </a:r>
            <a:r>
              <a:rPr lang="en-US" altLang="ar-SA" sz="2800" b="1">
                <a:solidFill>
                  <a:schemeClr val="folHlink"/>
                </a:solidFill>
                <a:cs typeface="Traditional Arabic" panose="02020603050405020304" pitchFamily="18" charset="-78"/>
              </a:rPr>
              <a:t> .</a:t>
            </a:r>
            <a:endParaRPr lang="ar-SA" altLang="ar-SA" sz="3200" b="1">
              <a:solidFill>
                <a:schemeClr val="folHlink"/>
              </a:solidFill>
              <a:cs typeface="Traditional Arabic" panose="02020603050405020304" pitchFamily="18" charset="-78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ar-SA" altLang="ar-SA" sz="3200" b="1">
                <a:solidFill>
                  <a:schemeClr val="tx2"/>
                </a:solidFill>
                <a:cs typeface="Traditional Arabic" panose="02020603050405020304" pitchFamily="18" charset="-78"/>
              </a:rPr>
              <a:t>* </a:t>
            </a:r>
            <a:r>
              <a:rPr lang="ar-SA" altLang="ar-SA" sz="2800" b="1">
                <a:solidFill>
                  <a:schemeClr val="tx2"/>
                </a:solidFill>
                <a:cs typeface="Traditional Arabic" panose="02020603050405020304" pitchFamily="18" charset="-78"/>
              </a:rPr>
              <a:t>تعوّد على التغيير ، حتى لا تصبح أسيراً للعادة </a:t>
            </a:r>
            <a:r>
              <a:rPr lang="en-US" altLang="ar-SA" sz="2800" b="1">
                <a:solidFill>
                  <a:schemeClr val="folHlink"/>
                </a:solidFill>
                <a:cs typeface="Traditional Arabic" panose="02020603050405020304" pitchFamily="18" charset="-78"/>
              </a:rPr>
              <a:t> </a:t>
            </a:r>
            <a:r>
              <a:rPr lang="en-US" altLang="ar-SA" sz="2800" b="1">
                <a:solidFill>
                  <a:schemeClr val="tx2"/>
                </a:solidFill>
                <a:cs typeface="Traditional Arabic" panose="02020603050405020304" pitchFamily="18" charset="-78"/>
              </a:rPr>
              <a:t>.</a:t>
            </a:r>
            <a:r>
              <a:rPr lang="ar-SA" altLang="ar-SA" sz="2800" b="1">
                <a:solidFill>
                  <a:schemeClr val="tx2"/>
                </a:solidFill>
                <a:cs typeface="Traditional Arabic" panose="02020603050405020304" pitchFamily="18" charset="-78"/>
              </a:rPr>
              <a:t> </a:t>
            </a:r>
          </a:p>
          <a:p>
            <a:pPr algn="r" eaLnBrk="1" hangingPunct="1">
              <a:spcBef>
                <a:spcPct val="50000"/>
              </a:spcBef>
            </a:pPr>
            <a:r>
              <a:rPr lang="ar-SA" altLang="ar-SA" sz="2800" b="1">
                <a:solidFill>
                  <a:srgbClr val="CC00CC"/>
                </a:solidFill>
                <a:cs typeface="Traditional Arabic" panose="02020603050405020304" pitchFamily="18" charset="-78"/>
              </a:rPr>
              <a:t>* توقّع حدوث احتمالات أخرى </a:t>
            </a:r>
            <a:r>
              <a:rPr lang="en-US" altLang="ar-SA" sz="2800" b="1">
                <a:solidFill>
                  <a:srgbClr val="CC00CC"/>
                </a:solidFill>
                <a:cs typeface="Traditional Arabic" panose="02020603050405020304" pitchFamily="18" charset="-78"/>
              </a:rPr>
              <a:t> .</a:t>
            </a:r>
            <a:endParaRPr lang="ar-SA" altLang="ar-SA" sz="2800" b="1">
              <a:solidFill>
                <a:srgbClr val="CC00CC"/>
              </a:solidFill>
              <a:cs typeface="Traditional Arabic" panose="02020603050405020304" pitchFamily="18" charset="-78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ar-SA" altLang="ar-SA" sz="2800" b="1">
                <a:solidFill>
                  <a:schemeClr val="hlink"/>
                </a:solidFill>
                <a:cs typeface="Traditional Arabic" panose="02020603050405020304" pitchFamily="18" charset="-78"/>
              </a:rPr>
              <a:t>* تأمل في مخلوقات الله عز وجل وعجائب خلقه </a:t>
            </a:r>
            <a:r>
              <a:rPr lang="en-US" altLang="ar-SA" sz="2800" b="1">
                <a:solidFill>
                  <a:schemeClr val="hlink"/>
                </a:solidFill>
                <a:cs typeface="Traditional Arabic" panose="02020603050405020304" pitchFamily="18" charset="-78"/>
              </a:rPr>
              <a:t> .</a:t>
            </a:r>
            <a:endParaRPr lang="ar-SA" altLang="ar-SA" sz="2800" b="1">
              <a:solidFill>
                <a:schemeClr val="hlink"/>
              </a:solidFill>
              <a:cs typeface="Traditional Arabic" panose="02020603050405020304" pitchFamily="18" charset="-78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ar-SA" altLang="ar-SA" sz="2800" b="1">
                <a:solidFill>
                  <a:srgbClr val="CC00CC"/>
                </a:solidFill>
                <a:cs typeface="Traditional Arabic" panose="02020603050405020304" pitchFamily="18" charset="-78"/>
              </a:rPr>
              <a:t>* العقل بمثابة البنك ، على قدر ما تضع فيه من أفكار يكبر الرصيد </a:t>
            </a:r>
            <a:r>
              <a:rPr lang="en-US" altLang="ar-SA" sz="2800" b="1">
                <a:solidFill>
                  <a:schemeClr val="folHlink"/>
                </a:solidFill>
                <a:cs typeface="Traditional Arabic" panose="02020603050405020304" pitchFamily="18" charset="-78"/>
              </a:rPr>
              <a:t> </a:t>
            </a:r>
            <a:r>
              <a:rPr lang="en-US" altLang="ar-SA" sz="2800" b="1">
                <a:solidFill>
                  <a:srgbClr val="CC00CC"/>
                </a:solidFill>
                <a:cs typeface="Traditional Arabic" panose="02020603050405020304" pitchFamily="18" charset="-78"/>
              </a:rPr>
              <a:t>.</a:t>
            </a:r>
            <a:endParaRPr lang="ar-SA" altLang="ar-SA" sz="2800" b="1">
              <a:solidFill>
                <a:srgbClr val="CC00CC"/>
              </a:solidFill>
              <a:cs typeface="Traditional Arabic" panose="02020603050405020304" pitchFamily="18" charset="-78"/>
            </a:endParaRPr>
          </a:p>
          <a:p>
            <a:pPr algn="r" eaLnBrk="1" hangingPunct="1">
              <a:spcBef>
                <a:spcPct val="20000"/>
              </a:spcBef>
            </a:pPr>
            <a:r>
              <a:rPr lang="ar-SA" altLang="ar-SA" sz="2800" b="1">
                <a:solidFill>
                  <a:srgbClr val="A50021"/>
                </a:solidFill>
                <a:cs typeface="Traditional Arabic" panose="02020603050405020304" pitchFamily="18" charset="-78"/>
              </a:rPr>
              <a:t>* أطلق العنان لخيالك ، ولا تحصر تفكيرك في نطاقٍ واحد .</a:t>
            </a:r>
          </a:p>
          <a:p>
            <a:pPr algn="r" eaLnBrk="1" hangingPunct="1">
              <a:spcBef>
                <a:spcPct val="20000"/>
              </a:spcBef>
            </a:pPr>
            <a:endParaRPr lang="en-US" altLang="ar-SA" sz="2800" b="1">
              <a:solidFill>
                <a:schemeClr val="folHlink"/>
              </a:solidFill>
              <a:cs typeface="Traditional Arabic" panose="02020603050405020304" pitchFamily="18" charset="-78"/>
            </a:endParaRPr>
          </a:p>
          <a:p>
            <a:pPr algn="r" eaLnBrk="1" hangingPunct="1">
              <a:spcBef>
                <a:spcPct val="50000"/>
              </a:spcBef>
            </a:pPr>
            <a:endParaRPr lang="en-US" altLang="ar-SA" sz="2800" b="1">
              <a:solidFill>
                <a:schemeClr val="folHlink"/>
              </a:solidFill>
              <a:cs typeface="AL-Matee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0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0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706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706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706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706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706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0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عنصر نائب لرقم الشريحة 3">
            <a:extLst>
              <a:ext uri="{FF2B5EF4-FFF2-40B4-BE49-F238E27FC236}">
                <a16:creationId xmlns:a16="http://schemas.microsoft.com/office/drawing/2014/main" id="{3AADDA43-6B00-4353-99EB-DB1F9EF04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307850F-2104-4DFA-BABA-D32B69937513}" type="slidenum">
              <a:rPr lang="ar-SA" altLang="ar-SA"/>
              <a:pPr eaLnBrk="1" hangingPunct="1"/>
              <a:t>23</a:t>
            </a:fld>
            <a:endParaRPr lang="en-US" altLang="ar-SA"/>
          </a:p>
        </p:txBody>
      </p:sp>
      <p:sp>
        <p:nvSpPr>
          <p:cNvPr id="25603" name="Text Box 2">
            <a:extLst>
              <a:ext uri="{FF2B5EF4-FFF2-40B4-BE49-F238E27FC236}">
                <a16:creationId xmlns:a16="http://schemas.microsoft.com/office/drawing/2014/main" id="{B8004F9A-020C-4660-BAF8-92E47DAE3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457200"/>
            <a:ext cx="6172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ar-SA" altLang="ar-SA" sz="4000" b="1">
                <a:solidFill>
                  <a:schemeClr val="tx2"/>
                </a:solidFill>
                <a:cs typeface="SKR HEAD2" pitchFamily="2" charset="0"/>
              </a:rPr>
              <a:t>معوقات وقاتلات المواهب والإبداع</a:t>
            </a:r>
            <a:endParaRPr lang="en-US" altLang="ar-SA" sz="4000" b="1">
              <a:solidFill>
                <a:schemeClr val="tx2"/>
              </a:solidFill>
              <a:cs typeface="SKR HEAD2" pitchFamily="2" charset="0"/>
            </a:endParaRPr>
          </a:p>
        </p:txBody>
      </p:sp>
      <p:sp>
        <p:nvSpPr>
          <p:cNvPr id="371715" name="Text Box 3">
            <a:extLst>
              <a:ext uri="{FF2B5EF4-FFF2-40B4-BE49-F238E27FC236}">
                <a16:creationId xmlns:a16="http://schemas.microsoft.com/office/drawing/2014/main" id="{E68154DC-BA17-4E2F-9AB8-422FB762C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447800"/>
            <a:ext cx="7239000" cy="453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20000"/>
              </a:spcBef>
            </a:pPr>
            <a:r>
              <a:rPr lang="ar-SA" altLang="ar-SA" sz="2800" b="1">
                <a:solidFill>
                  <a:schemeClr val="folHlink"/>
                </a:solidFill>
                <a:cs typeface="Traditional Arabic" panose="02020603050405020304" pitchFamily="18" charset="-78"/>
              </a:rPr>
              <a:t>*  عدم الاستعانة بالله عز وجل</a:t>
            </a:r>
            <a:r>
              <a:rPr lang="en-US" altLang="ar-SA" sz="2800" b="1">
                <a:solidFill>
                  <a:schemeClr val="folHlink"/>
                </a:solidFill>
                <a:cs typeface="Traditional Arabic" panose="02020603050405020304" pitchFamily="18" charset="-78"/>
              </a:rPr>
              <a:t> . </a:t>
            </a:r>
            <a:endParaRPr lang="ar-SA" altLang="ar-SA" sz="2800" b="1">
              <a:solidFill>
                <a:schemeClr val="folHlink"/>
              </a:solidFill>
              <a:cs typeface="Traditional Arabic" panose="02020603050405020304" pitchFamily="18" charset="-78"/>
            </a:endParaRPr>
          </a:p>
          <a:p>
            <a:pPr algn="r" eaLnBrk="1" hangingPunct="1">
              <a:spcBef>
                <a:spcPct val="20000"/>
              </a:spcBef>
            </a:pPr>
            <a:r>
              <a:rPr lang="ar-SA" altLang="ar-SA" sz="2800" b="1">
                <a:solidFill>
                  <a:srgbClr val="A50021"/>
                </a:solidFill>
                <a:cs typeface="Traditional Arabic" panose="02020603050405020304" pitchFamily="18" charset="-78"/>
              </a:rPr>
              <a:t>* الاستجابة لمشاعر داخلية ( الشعور بالنقص ، أنا ضعيف ، لا أستطيع ، مستحيل ، لست مؤهلاً  ، لا يمكن تغيير الواقع ، .... ) </a:t>
            </a:r>
            <a:r>
              <a:rPr lang="en-US" altLang="ar-SA" sz="2800" b="1">
                <a:solidFill>
                  <a:srgbClr val="A50021"/>
                </a:solidFill>
                <a:cs typeface="Traditional Arabic" panose="02020603050405020304" pitchFamily="18" charset="-78"/>
              </a:rPr>
              <a:t>.</a:t>
            </a:r>
            <a:endParaRPr lang="ar-SA" altLang="ar-SA" sz="2800" b="1">
              <a:solidFill>
                <a:srgbClr val="A50021"/>
              </a:solidFill>
              <a:cs typeface="Traditional Arabic" panose="02020603050405020304" pitchFamily="18" charset="-78"/>
            </a:endParaRPr>
          </a:p>
          <a:p>
            <a:pPr algn="r" eaLnBrk="1" hangingPunct="1">
              <a:spcBef>
                <a:spcPct val="20000"/>
              </a:spcBef>
            </a:pPr>
            <a:r>
              <a:rPr lang="ar-SA" altLang="ar-SA" sz="2800" b="1">
                <a:solidFill>
                  <a:srgbClr val="CC00CC"/>
                </a:solidFill>
                <a:cs typeface="Traditional Arabic" panose="02020603050405020304" pitchFamily="18" charset="-78"/>
              </a:rPr>
              <a:t>* الاستجابة لمحبّطات خارجية ( ضحك ، استهزاء ، استياء ) </a:t>
            </a:r>
            <a:r>
              <a:rPr lang="en-US" altLang="ar-SA" sz="2800" b="1">
                <a:solidFill>
                  <a:srgbClr val="CC00CC"/>
                </a:solidFill>
                <a:cs typeface="Traditional Arabic" panose="02020603050405020304" pitchFamily="18" charset="-78"/>
              </a:rPr>
              <a:t>.</a:t>
            </a:r>
          </a:p>
          <a:p>
            <a:pPr algn="r" eaLnBrk="1" hangingPunct="1">
              <a:spcBef>
                <a:spcPct val="20000"/>
              </a:spcBef>
            </a:pPr>
            <a:r>
              <a:rPr lang="ar-SA" altLang="ar-SA" sz="2800" b="1">
                <a:solidFill>
                  <a:schemeClr val="hlink"/>
                </a:solidFill>
                <a:cs typeface="Traditional Arabic" panose="02020603050405020304" pitchFamily="18" charset="-78"/>
              </a:rPr>
              <a:t>* الخوف من الفشل ، والخجل، والاستحياء ، وعدم تحمل المسؤولية</a:t>
            </a:r>
            <a:r>
              <a:rPr lang="en-US" altLang="ar-SA" sz="2800" b="1">
                <a:solidFill>
                  <a:schemeClr val="hlink"/>
                </a:solidFill>
                <a:cs typeface="Traditional Arabic" panose="02020603050405020304" pitchFamily="18" charset="-78"/>
              </a:rPr>
              <a:t> . </a:t>
            </a:r>
          </a:p>
          <a:p>
            <a:pPr algn="r" eaLnBrk="1" hangingPunct="1">
              <a:spcBef>
                <a:spcPct val="20000"/>
              </a:spcBef>
            </a:pPr>
            <a:r>
              <a:rPr lang="ar-SA" altLang="ar-SA" sz="2800" b="1">
                <a:solidFill>
                  <a:schemeClr val="tx2"/>
                </a:solidFill>
                <a:cs typeface="Traditional Arabic" panose="02020603050405020304" pitchFamily="18" charset="-78"/>
              </a:rPr>
              <a:t>* ضياع الوقت والانغماس في الشهوات والمفاسد</a:t>
            </a:r>
            <a:r>
              <a:rPr lang="en-US" altLang="ar-SA" sz="2800" b="1">
                <a:solidFill>
                  <a:schemeClr val="tx2"/>
                </a:solidFill>
                <a:cs typeface="Traditional Arabic" panose="02020603050405020304" pitchFamily="18" charset="-78"/>
              </a:rPr>
              <a:t> . </a:t>
            </a:r>
          </a:p>
          <a:p>
            <a:pPr algn="r" eaLnBrk="1" hangingPunct="1">
              <a:spcBef>
                <a:spcPct val="20000"/>
              </a:spcBef>
            </a:pPr>
            <a:r>
              <a:rPr lang="ar-SA" altLang="ar-SA" sz="2800" b="1">
                <a:solidFill>
                  <a:srgbClr val="5205CF"/>
                </a:solidFill>
                <a:cs typeface="Traditional Arabic" panose="02020603050405020304" pitchFamily="18" charset="-78"/>
              </a:rPr>
              <a:t>* التقليد الأعمى </a:t>
            </a:r>
            <a:r>
              <a:rPr lang="en-US" altLang="ar-SA" sz="2800" b="1">
                <a:solidFill>
                  <a:srgbClr val="5205CF"/>
                </a:solidFill>
                <a:cs typeface="Traditional Arabic" panose="02020603050405020304" pitchFamily="18" charset="-78"/>
              </a:rPr>
              <a:t> .</a:t>
            </a:r>
          </a:p>
          <a:p>
            <a:pPr algn="r" eaLnBrk="1" hangingPunct="1">
              <a:spcBef>
                <a:spcPct val="20000"/>
              </a:spcBef>
            </a:pPr>
            <a:r>
              <a:rPr lang="ar-SA" altLang="ar-SA" sz="2800" b="1">
                <a:solidFill>
                  <a:srgbClr val="A50021"/>
                </a:solidFill>
                <a:cs typeface="Traditional Arabic" panose="02020603050405020304" pitchFamily="18" charset="-78"/>
              </a:rPr>
              <a:t>* الرضا بالواقع و اتباع أسلوب </a:t>
            </a:r>
            <a:r>
              <a:rPr lang="ar-SA" altLang="ar-SA" sz="2400" b="1">
                <a:solidFill>
                  <a:srgbClr val="A50021"/>
                </a:solidFill>
                <a:cs typeface="Simplified Arabic" panose="02020603050405020304" pitchFamily="18" charset="-78"/>
              </a:rPr>
              <a:t>( </a:t>
            </a:r>
            <a:r>
              <a:rPr lang="ar-SA" altLang="ar-SA" sz="2800" b="1">
                <a:solidFill>
                  <a:srgbClr val="A50021"/>
                </a:solidFill>
                <a:cs typeface="Traditional Arabic" panose="02020603050405020304" pitchFamily="18" charset="-78"/>
              </a:rPr>
              <a:t>كلّ شيء على ما يرام  </a:t>
            </a:r>
            <a:r>
              <a:rPr lang="ar-SA" altLang="ar-SA" sz="2400" b="1">
                <a:solidFill>
                  <a:srgbClr val="A50021"/>
                </a:solidFill>
                <a:cs typeface="Simplified Arabic" panose="02020603050405020304" pitchFamily="18" charset="-78"/>
              </a:rPr>
              <a:t>)</a:t>
            </a:r>
            <a:r>
              <a:rPr lang="en-US" altLang="ar-SA" sz="2400" b="1">
                <a:solidFill>
                  <a:srgbClr val="A50021"/>
                </a:solidFill>
                <a:cs typeface="Simplified Arabic" panose="02020603050405020304" pitchFamily="18" charset="-78"/>
              </a:rPr>
              <a:t> .</a:t>
            </a:r>
            <a:r>
              <a:rPr lang="ar-SA" altLang="ar-SA" sz="2400" b="1">
                <a:solidFill>
                  <a:srgbClr val="A50021"/>
                </a:solidFill>
                <a:cs typeface="Simplified Arabic" panose="02020603050405020304" pitchFamily="18" charset="-78"/>
              </a:rPr>
              <a:t> </a:t>
            </a:r>
          </a:p>
          <a:p>
            <a:pPr algn="r" eaLnBrk="1" hangingPunct="1">
              <a:spcBef>
                <a:spcPct val="20000"/>
              </a:spcBef>
            </a:pPr>
            <a:r>
              <a:rPr lang="ar-SA" altLang="ar-SA" sz="2800" b="1">
                <a:cs typeface="Traditional Arabic" panose="02020603050405020304" pitchFamily="18" charset="-78"/>
              </a:rPr>
              <a:t>* الاعتقاد أنّ الإبداع لفئة معينة من الناس </a:t>
            </a:r>
            <a:r>
              <a:rPr lang="en-US" altLang="ar-SA" sz="2800" b="1">
                <a:cs typeface="Traditional Arabic" panose="02020603050405020304" pitchFamily="18" charset="-78"/>
              </a:rPr>
              <a:t>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1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1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71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71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71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71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71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71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715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عنصر نائب لرقم الشريحة 3">
            <a:extLst>
              <a:ext uri="{FF2B5EF4-FFF2-40B4-BE49-F238E27FC236}">
                <a16:creationId xmlns:a16="http://schemas.microsoft.com/office/drawing/2014/main" id="{070EDA17-F932-4D78-93AC-B2547FEB7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DEDFF36-E494-4B56-917C-B022F571A415}" type="slidenum">
              <a:rPr lang="ar-SA" altLang="ar-SA"/>
              <a:pPr eaLnBrk="1" hangingPunct="1"/>
              <a:t>24</a:t>
            </a:fld>
            <a:endParaRPr lang="en-US" altLang="ar-SA"/>
          </a:p>
        </p:txBody>
      </p:sp>
      <p:sp>
        <p:nvSpPr>
          <p:cNvPr id="26627" name="Text Box 4">
            <a:extLst>
              <a:ext uri="{FF2B5EF4-FFF2-40B4-BE49-F238E27FC236}">
                <a16:creationId xmlns:a16="http://schemas.microsoft.com/office/drawing/2014/main" id="{C82D25B5-1B11-49D3-A9F4-18DEF56F9A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7313" y="1293813"/>
            <a:ext cx="6337300" cy="275431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ar-SA" altLang="ar-SA" sz="3200">
              <a:solidFill>
                <a:schemeClr val="folHlink"/>
              </a:solidFill>
              <a:cs typeface="DecoType Naskh" pitchFamily="2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ar-SA" altLang="ar-SA" sz="4000">
                <a:solidFill>
                  <a:srgbClr val="0000FF"/>
                </a:solidFill>
                <a:cs typeface="onaizah mateen-ayman" pitchFamily="2" charset="0"/>
              </a:rPr>
              <a:t>أشكركم على حسن الإصغاء والمشاركة</a:t>
            </a:r>
            <a:r>
              <a:rPr lang="ar-SA" altLang="ar-SA" sz="4000">
                <a:solidFill>
                  <a:schemeClr val="folHlink"/>
                </a:solidFill>
                <a:cs typeface="onaizah mateen-ayman" pitchFamily="2" charset="0"/>
              </a:rPr>
              <a:t> </a:t>
            </a:r>
            <a:endParaRPr lang="ar-SA" altLang="ar-SA" sz="4000">
              <a:solidFill>
                <a:srgbClr val="A50021"/>
              </a:solidFill>
              <a:cs typeface="onaizah mateen-ayman" pitchFamily="2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ar-SA" altLang="ar-SA" sz="3600">
                <a:solidFill>
                  <a:srgbClr val="A50021"/>
                </a:solidFill>
                <a:cs typeface="onaizah mateen-ayman" pitchFamily="2" charset="0"/>
              </a:rPr>
              <a:t>وأتمنى لكم التوفيق والسّداد</a:t>
            </a:r>
          </a:p>
          <a:p>
            <a:pPr algn="r" eaLnBrk="1" hangingPunct="1">
              <a:spcBef>
                <a:spcPct val="50000"/>
              </a:spcBef>
            </a:pPr>
            <a:r>
              <a:rPr lang="ar-SA" altLang="ar-SA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n-US" altLang="ar-SA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عنصر نائب لرقم الشريحة 4">
            <a:extLst>
              <a:ext uri="{FF2B5EF4-FFF2-40B4-BE49-F238E27FC236}">
                <a16:creationId xmlns:a16="http://schemas.microsoft.com/office/drawing/2014/main" id="{B6E5C353-5131-4999-B1D5-EA7D04839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303109D-CF3C-452E-87F3-3F2E97D4990C}" type="slidenum">
              <a:rPr lang="ar-SA" altLang="ar-SA"/>
              <a:pPr eaLnBrk="1" hangingPunct="1"/>
              <a:t>25</a:t>
            </a:fld>
            <a:endParaRPr lang="en-US" altLang="ar-SA"/>
          </a:p>
        </p:txBody>
      </p:sp>
      <p:sp>
        <p:nvSpPr>
          <p:cNvPr id="27651" name="Text Box 4">
            <a:extLst>
              <a:ext uri="{FF2B5EF4-FFF2-40B4-BE49-F238E27FC236}">
                <a16:creationId xmlns:a16="http://schemas.microsoft.com/office/drawing/2014/main" id="{69419A91-1E95-4383-B6F3-58E9364CC8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381000"/>
            <a:ext cx="53340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ar-SA" altLang="ar-SA" sz="3500" b="1">
                <a:solidFill>
                  <a:schemeClr val="tx2"/>
                </a:solidFill>
                <a:cs typeface="SKR HEAD2" pitchFamily="2" charset="0"/>
              </a:rPr>
              <a:t>خطوات هامة للنجاح الدراسي</a:t>
            </a:r>
            <a:endParaRPr lang="en-US" altLang="ar-SA" sz="3500" b="1">
              <a:solidFill>
                <a:schemeClr val="tx2"/>
              </a:solidFill>
              <a:cs typeface="SKR HEAD2" pitchFamily="2" charset="0"/>
            </a:endParaRPr>
          </a:p>
        </p:txBody>
      </p:sp>
      <p:sp>
        <p:nvSpPr>
          <p:cNvPr id="372741" name="Text Box 5">
            <a:extLst>
              <a:ext uri="{FF2B5EF4-FFF2-40B4-BE49-F238E27FC236}">
                <a16:creationId xmlns:a16="http://schemas.microsoft.com/office/drawing/2014/main" id="{109DF895-6AD8-4AF1-B7AB-5C15806EAE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201738"/>
            <a:ext cx="7543800" cy="525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ar-SA" altLang="ar-SA" sz="2600" b="1">
                <a:cs typeface="Traditional Arabic" panose="02020603050405020304" pitchFamily="18" charset="-78"/>
              </a:rPr>
              <a:t>ـ </a:t>
            </a:r>
            <a: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لا يسعى للنجاح من لا يملك الطموح .. فكن طموحاً وانظر إلى المعالي .</a:t>
            </a:r>
            <a:endParaRPr lang="ar-SA" altLang="ar-SA" sz="2600">
              <a:cs typeface="Traditional Arabic" panose="02020603050405020304" pitchFamily="18" charset="-78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ـ النجاح عمل وجِدّ وتضحية .. فاعمل وجِدّ واجتهد لتحقّق هدفك .</a:t>
            </a:r>
            <a:endParaRPr lang="ar-SA" altLang="ar-SA" sz="2600">
              <a:cs typeface="Traditional Arabic" panose="02020603050405020304" pitchFamily="18" charset="-78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    </a:t>
            </a:r>
            <a:r>
              <a:rPr lang="ar-SA" altLang="ar-SA" sz="2200" b="1">
                <a:solidFill>
                  <a:srgbClr val="FF0000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وقلّ من جدّ في أمرٍ يحاوله  * * *  واستعمل الصبرَ إلا فاز بالظفرِ</a:t>
            </a:r>
            <a:endParaRPr lang="ar-SA" altLang="ar-SA" sz="2200">
              <a:cs typeface="Times New Roman" panose="02020603050405020304" pitchFamily="18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ـ كلّ إنسان يمتلك طاقات كبيرة وقُوى خفية ، يحتاج أن يزيل عنها غبار التقصير والكسل .</a:t>
            </a:r>
            <a:endParaRPr lang="ar-SA" altLang="ar-SA" sz="2600">
              <a:cs typeface="Traditional Arabic" panose="02020603050405020304" pitchFamily="18" charset="-78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ـ اشطب كل الكلمات السلبية من نفسك مثل : " </a:t>
            </a:r>
            <a:r>
              <a:rPr lang="ar-SA" altLang="ar-SA" sz="2600" b="1">
                <a:solidFill>
                  <a:srgbClr val="00800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لا أستطيع</a:t>
            </a:r>
            <a: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 – </a:t>
            </a:r>
            <a:r>
              <a:rPr lang="ar-SA" altLang="ar-SA" sz="2600" b="1">
                <a:solidFill>
                  <a:srgbClr val="00800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قد أفشل..</a:t>
            </a:r>
            <a: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 "       وردّد باستمرار "  </a:t>
            </a:r>
            <a:r>
              <a:rPr lang="ar-SA" altLang="ar-SA" sz="2600" b="1">
                <a:solidFill>
                  <a:srgbClr val="8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أنا أستحق الأفضل</a:t>
            </a:r>
            <a: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 </a:t>
            </a:r>
            <a:r>
              <a:rPr lang="ar-SA" altLang="ar-SA" sz="2600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ـ</a:t>
            </a:r>
            <a: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  </a:t>
            </a:r>
            <a:r>
              <a:rPr lang="ar-SA" altLang="ar-SA" sz="2600" b="1">
                <a:solidFill>
                  <a:srgbClr val="8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أنا مبدع</a:t>
            </a:r>
            <a: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  </a:t>
            </a:r>
            <a:r>
              <a:rPr lang="ar-SA" altLang="ar-SA" sz="2600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ـ</a:t>
            </a:r>
            <a: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  </a:t>
            </a:r>
            <a:r>
              <a:rPr lang="ar-SA" altLang="ar-SA" sz="2600" b="1">
                <a:solidFill>
                  <a:srgbClr val="8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أنا ممتاز</a:t>
            </a:r>
            <a: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  </a:t>
            </a:r>
            <a:r>
              <a:rPr lang="ar-SA" altLang="ar-SA" sz="2600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ـ</a:t>
            </a:r>
            <a: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  </a:t>
            </a:r>
            <a:r>
              <a:rPr lang="ar-SA" altLang="ar-SA" sz="2600" b="1">
                <a:solidFill>
                  <a:srgbClr val="8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أنا قادر ..</a:t>
            </a:r>
            <a: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 " </a:t>
            </a:r>
            <a:endParaRPr lang="ar-SA" altLang="ar-SA" sz="2600">
              <a:cs typeface="Traditional Arabic" panose="02020603050405020304" pitchFamily="18" charset="-78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ـ لا تخشَ الفشل ، بل استغلّه ليكون جسراً لك نحو النجاح . ولا تترك محاولةً فاشلةً تصيبك بالإحباط .</a:t>
            </a:r>
            <a:endParaRPr lang="ar-SA" altLang="ar-SA" sz="2600">
              <a:cs typeface="Traditional Arabic" panose="02020603050405020304" pitchFamily="18" charset="-78"/>
            </a:endParaRPr>
          </a:p>
          <a:p>
            <a:pPr algn="r" eaLnBrk="1" hangingPunct="1">
              <a:spcBef>
                <a:spcPct val="50000"/>
              </a:spcBef>
            </a:pPr>
            <a:endParaRPr lang="en-US" altLang="ar-SA" sz="2600"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2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27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727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727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727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727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41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عنصر نائب لرقم الشريحة 3">
            <a:extLst>
              <a:ext uri="{FF2B5EF4-FFF2-40B4-BE49-F238E27FC236}">
                <a16:creationId xmlns:a16="http://schemas.microsoft.com/office/drawing/2014/main" id="{8D36476D-BFE3-467C-B444-ACABC7460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A6609B8-4FC0-4B97-B9E6-2C8429E53D1D}" type="slidenum">
              <a:rPr lang="ar-SA" altLang="ar-SA"/>
              <a:pPr eaLnBrk="1" hangingPunct="1"/>
              <a:t>26</a:t>
            </a:fld>
            <a:endParaRPr lang="en-US" altLang="ar-SA"/>
          </a:p>
        </p:txBody>
      </p:sp>
      <p:sp>
        <p:nvSpPr>
          <p:cNvPr id="373762" name="Text Box 2">
            <a:extLst>
              <a:ext uri="{FF2B5EF4-FFF2-40B4-BE49-F238E27FC236}">
                <a16:creationId xmlns:a16="http://schemas.microsoft.com/office/drawing/2014/main" id="{460132BC-54D0-46AB-B32B-82E0E0519B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685800"/>
            <a:ext cx="6477000" cy="528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ar-SA" altLang="ar-SA" sz="28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ـ </a:t>
            </a:r>
            <a: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احذر رفقاء السوء وقَتلة الوقت . </a:t>
            </a:r>
            <a:b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</a:br>
            <a: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ـ لا تذاكر أبداً وأنت مرهق ، ونظّم كراستك ترتاح في مذاكرتك .</a:t>
            </a:r>
            <a:endParaRPr lang="ar-SA" altLang="ar-SA" sz="2600" b="1">
              <a:cs typeface="Traditional Arabic" panose="02020603050405020304" pitchFamily="18" charset="-78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ـ  الفهم أولاً .. يساعد على الحفظ والتخزين .</a:t>
            </a:r>
            <a:endParaRPr lang="ar-SA" altLang="ar-SA" sz="2600" b="1">
              <a:cs typeface="Traditional Arabic" panose="02020603050405020304" pitchFamily="18" charset="-78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ـ قسّم الدرس إلى أجزاء ، وارسم صوراً تخطيطية لكلّ جزء .</a:t>
            </a:r>
            <a:endParaRPr lang="ar-SA" altLang="ar-SA" sz="2600" b="1">
              <a:cs typeface="Traditional Arabic" panose="02020603050405020304" pitchFamily="18" charset="-78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ـ قاوم النسيان ودعّم التذكّر ( الحماس ـ الراحة – التخيل والربط –  التكرار – التلخيص ـ المذاكرة قبل النوم . . . ) .</a:t>
            </a:r>
            <a:endParaRPr lang="ar-SA" altLang="ar-SA" sz="2600" b="1">
              <a:cs typeface="Traditional Arabic" panose="02020603050405020304" pitchFamily="18" charset="-78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ـ أكثر من الطاعات وتجنّب المعاصي .. قال الإمام الشافعي :</a:t>
            </a:r>
            <a:b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</a:br>
            <a:endParaRPr lang="ar-SA" altLang="ar-SA" sz="2600" b="1">
              <a:solidFill>
                <a:srgbClr val="000080"/>
              </a:solidFill>
              <a:latin typeface="Tahoma" panose="020B0604030504040204" pitchFamily="34" charset="0"/>
              <a:cs typeface="Traditional Arabic" panose="02020603050405020304" pitchFamily="18" charset="-78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ar-SA" altLang="ar-SA" sz="2600" b="1">
                <a:solidFill>
                  <a:srgbClr val="000080"/>
                </a:solidFill>
                <a:latin typeface="Tahoma" panose="020B0604030504040204" pitchFamily="34" charset="0"/>
                <a:cs typeface="Traditional Arabic" panose="02020603050405020304" pitchFamily="18" charset="-78"/>
              </a:rPr>
              <a:t>   </a:t>
            </a:r>
            <a:r>
              <a:rPr lang="ar-SA" altLang="ar-SA" sz="2200" b="1">
                <a:solidFill>
                  <a:srgbClr val="FF0000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شكوت إلى وكيع سوء حفظي  * * *  فأرشدني إلى ترك المعاصي</a:t>
            </a:r>
            <a:endParaRPr lang="ar-SA" altLang="ar-SA" sz="2200" b="1">
              <a:cs typeface="Times New Roman" panose="02020603050405020304" pitchFamily="18" charset="0"/>
            </a:endParaRPr>
          </a:p>
          <a:p>
            <a:pPr algn="r" eaLnBrk="1" hangingPunct="1">
              <a:spcBef>
                <a:spcPct val="50000"/>
              </a:spcBef>
            </a:pPr>
            <a:endParaRPr lang="en-US" altLang="ar-SA" sz="2600" b="1"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3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37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73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73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737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737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62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عنصر نائب لرقم الشريحة 3">
            <a:extLst>
              <a:ext uri="{FF2B5EF4-FFF2-40B4-BE49-F238E27FC236}">
                <a16:creationId xmlns:a16="http://schemas.microsoft.com/office/drawing/2014/main" id="{B61F5F40-D04E-4095-99BB-1B28000AB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A349912-6AAB-4256-AB0C-230BE433757D}" type="slidenum">
              <a:rPr lang="ar-SA" altLang="ar-SA"/>
              <a:pPr eaLnBrk="1" hangingPunct="1"/>
              <a:t>27</a:t>
            </a:fld>
            <a:endParaRPr lang="en-US" altLang="ar-SA"/>
          </a:p>
        </p:txBody>
      </p:sp>
      <p:sp>
        <p:nvSpPr>
          <p:cNvPr id="374786" name="Text Box 2">
            <a:extLst>
              <a:ext uri="{FF2B5EF4-FFF2-40B4-BE49-F238E27FC236}">
                <a16:creationId xmlns:a16="http://schemas.microsoft.com/office/drawing/2014/main" id="{26C9C266-1B9A-4828-9C1B-995417C606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33400"/>
            <a:ext cx="7467600" cy="554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ar-SA" altLang="ar-SA" sz="3200">
                <a:solidFill>
                  <a:schemeClr val="tx2"/>
                </a:solidFill>
                <a:cs typeface="AL-Hosam" pitchFamily="2" charset="0"/>
              </a:rPr>
              <a:t>قال رسول الله صلى الله عليه وسلم :</a:t>
            </a:r>
          </a:p>
          <a:p>
            <a:pPr algn="r" eaLnBrk="1" hangingPunct="1">
              <a:spcBef>
                <a:spcPct val="50000"/>
              </a:spcBef>
            </a:pPr>
            <a:endParaRPr lang="ar-SA" altLang="ar-SA" sz="1200" b="1">
              <a:solidFill>
                <a:srgbClr val="0000FF"/>
              </a:solidFill>
              <a:cs typeface="WinSoft Thuluth" pitchFamily="2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ar-SA" altLang="ar-SA" sz="3200" b="1">
                <a:solidFill>
                  <a:srgbClr val="0000FF"/>
                </a:solidFill>
                <a:cs typeface="WinSoft Thuluth" pitchFamily="2" charset="0"/>
              </a:rPr>
              <a:t>نعمتان مغبونٌ فيهما كثيرٌ من الناس :</a:t>
            </a:r>
          </a:p>
          <a:p>
            <a:pPr algn="r" eaLnBrk="1" hangingPunct="1">
              <a:spcBef>
                <a:spcPct val="50000"/>
              </a:spcBef>
            </a:pPr>
            <a:r>
              <a:rPr lang="ar-SA" altLang="ar-SA" sz="3200" b="1">
                <a:solidFill>
                  <a:srgbClr val="0000FF"/>
                </a:solidFill>
                <a:cs typeface="WinSoft Thuluth" pitchFamily="2" charset="0"/>
              </a:rPr>
              <a:t>          الصحة </a:t>
            </a:r>
            <a:r>
              <a:rPr lang="ar-SA" altLang="ar-SA" sz="3200" b="1">
                <a:solidFill>
                  <a:schemeClr val="tx2"/>
                </a:solidFill>
                <a:cs typeface="WinSoft Thuluth" pitchFamily="2" charset="0"/>
              </a:rPr>
              <a:t>و</a:t>
            </a:r>
            <a:r>
              <a:rPr lang="ar-SA" altLang="ar-SA" sz="3200" b="1">
                <a:solidFill>
                  <a:srgbClr val="0000FF"/>
                </a:solidFill>
                <a:cs typeface="WinSoft Thuluth" pitchFamily="2" charset="0"/>
              </a:rPr>
              <a:t>الفراغ</a:t>
            </a:r>
          </a:p>
          <a:p>
            <a:pPr algn="r" eaLnBrk="1" hangingPunct="1">
              <a:spcBef>
                <a:spcPct val="50000"/>
              </a:spcBef>
            </a:pPr>
            <a:r>
              <a:rPr lang="ar-SA" altLang="ar-SA" sz="3200">
                <a:solidFill>
                  <a:srgbClr val="A50021"/>
                </a:solidFill>
                <a:latin typeface="Times New Roman" panose="02020603050405020304" pitchFamily="18" charset="0"/>
                <a:cs typeface="onaizah mateen-ayman" pitchFamily="2" charset="0"/>
              </a:rPr>
              <a:t>فحافظ على صحتك ، واجعلها عوناً لك على طاعة الله .</a:t>
            </a:r>
          </a:p>
          <a:p>
            <a:pPr algn="r" eaLnBrk="1" hangingPunct="1">
              <a:spcBef>
                <a:spcPct val="50000"/>
              </a:spcBef>
            </a:pPr>
            <a:r>
              <a:rPr lang="ar-SA" altLang="ar-SA" sz="3200">
                <a:solidFill>
                  <a:srgbClr val="CC00CC"/>
                </a:solidFill>
                <a:latin typeface="Times New Roman" panose="02020603050405020304" pitchFamily="18" charset="0"/>
                <a:cs typeface="onaizah mateen-ayman" pitchFamily="2" charset="0"/>
              </a:rPr>
              <a:t>واستغلّ وقت فراغك بما يعود عليك وعلى دينك وأمتك ووطنك بالنفع والفائدة .</a:t>
            </a:r>
          </a:p>
          <a:p>
            <a:pPr eaLnBrk="1" hangingPunct="1">
              <a:spcBef>
                <a:spcPct val="50000"/>
              </a:spcBef>
            </a:pPr>
            <a:r>
              <a:rPr lang="ar-SA" altLang="ar-SA" sz="3600">
                <a:latin typeface="Times New Roman" panose="02020603050405020304" pitchFamily="18" charset="0"/>
                <a:cs typeface="Traditional Arabic" panose="02020603050405020304" pitchFamily="18" charset="-78"/>
              </a:rPr>
              <a:t>                  </a:t>
            </a:r>
            <a:endParaRPr lang="ar-SA" altLang="ar-SA" sz="2000">
              <a:solidFill>
                <a:schemeClr val="tx2"/>
              </a:solidFill>
              <a:latin typeface="Times New Roman" panose="02020603050405020304" pitchFamily="18" charset="0"/>
              <a:cs typeface="onaizah mateen-ayman" pitchFamily="2" charset="0"/>
            </a:endParaRPr>
          </a:p>
          <a:p>
            <a:pPr algn="r" eaLnBrk="1" hangingPunct="1">
              <a:spcBef>
                <a:spcPct val="50000"/>
              </a:spcBef>
            </a:pPr>
            <a:endParaRPr lang="ar-SA" altLang="ar-SA" sz="2000">
              <a:latin typeface="Times New Roman" panose="02020603050405020304" pitchFamily="18" charset="0"/>
              <a:cs typeface="ALAWI-3-4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4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47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747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47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747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747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4786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chemeClr val="bg1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عنصر نائب لرقم الشريحة 5">
            <a:extLst>
              <a:ext uri="{FF2B5EF4-FFF2-40B4-BE49-F238E27FC236}">
                <a16:creationId xmlns:a16="http://schemas.microsoft.com/office/drawing/2014/main" id="{08474202-A1BE-42E3-8439-66118B566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C6ACC71-7179-4FAD-B307-1777E5990ABE}" type="slidenum">
              <a:rPr lang="ar-SA" altLang="ar-SA"/>
              <a:pPr eaLnBrk="1" hangingPunct="1"/>
              <a:t>3</a:t>
            </a:fld>
            <a:endParaRPr lang="en-US" altLang="ar-SA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C17AA070-4B22-4E85-99FC-F851D27F2D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9250" y="1214438"/>
            <a:ext cx="5903913" cy="3367087"/>
          </a:xfrm>
          <a:noFill/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ar-SA" altLang="ar-SA" sz="7200" b="1">
                <a:solidFill>
                  <a:srgbClr val="990000"/>
                </a:solidFill>
              </a:rPr>
              <a:t>القبعات الست</a:t>
            </a:r>
            <a:r>
              <a:rPr lang="ar-SA" altLang="ar-SA" sz="4800" b="1">
                <a:solidFill>
                  <a:srgbClr val="990000"/>
                </a:solidFill>
              </a:rPr>
              <a:t> </a:t>
            </a:r>
            <a:br>
              <a:rPr lang="ar-SA" altLang="ar-SA" sz="4800" b="1">
                <a:solidFill>
                  <a:srgbClr val="990000"/>
                </a:solidFill>
              </a:rPr>
            </a:br>
            <a:r>
              <a:rPr lang="en-US" altLang="ar-SA" sz="3400" b="1">
                <a:solidFill>
                  <a:srgbClr val="990000"/>
                </a:solidFill>
              </a:rPr>
              <a:t>Six Hats Thinking</a:t>
            </a:r>
            <a:br>
              <a:rPr lang="en-US" altLang="ar-SA" sz="3400" b="1">
                <a:solidFill>
                  <a:srgbClr val="990000"/>
                </a:solidFill>
              </a:rPr>
            </a:br>
            <a:endParaRPr lang="en-US" altLang="ar-SA" sz="3400" b="1">
              <a:solidFill>
                <a:srgbClr val="990000"/>
              </a:solidFill>
            </a:endParaRPr>
          </a:p>
        </p:txBody>
      </p:sp>
      <p:sp>
        <p:nvSpPr>
          <p:cNvPr id="14340" name="Text Box 8">
            <a:extLst>
              <a:ext uri="{FF2B5EF4-FFF2-40B4-BE49-F238E27FC236}">
                <a16:creationId xmlns:a16="http://schemas.microsoft.com/office/drawing/2014/main" id="{95827881-171C-4B85-B8A8-4BB5964F93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420938"/>
            <a:ext cx="11525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ar-SA"/>
          </a:p>
        </p:txBody>
      </p:sp>
      <p:pic>
        <p:nvPicPr>
          <p:cNvPr id="14341" name="Picture 10" descr="صورة قطرة">
            <a:extLst>
              <a:ext uri="{FF2B5EF4-FFF2-40B4-BE49-F238E27FC236}">
                <a16:creationId xmlns:a16="http://schemas.microsoft.com/office/drawing/2014/main" id="{F33AD7D8-12A9-4C15-AAE2-2134314F32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0" y="1844675"/>
            <a:ext cx="1693863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Text Box 5">
            <a:extLst>
              <a:ext uri="{FF2B5EF4-FFF2-40B4-BE49-F238E27FC236}">
                <a16:creationId xmlns:a16="http://schemas.microsoft.com/office/drawing/2014/main" id="{05211135-AC65-4861-8105-DDBA9C079F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0375" y="5056188"/>
            <a:ext cx="3984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ar-SA" sz="2800" b="1">
              <a:solidFill>
                <a:srgbClr val="0000FF"/>
              </a:solidFill>
              <a:cs typeface="Simplified Arabic" panose="02020603050405020304" pitchFamily="18" charset="-78"/>
            </a:endParaRPr>
          </a:p>
        </p:txBody>
      </p:sp>
    </p:spTree>
  </p:cSld>
  <p:clrMapOvr>
    <a:masterClrMapping/>
  </p:clrMapOvr>
  <p:transition>
    <p:blinds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صر نائب لرقم الشريحة 5">
            <a:extLst>
              <a:ext uri="{FF2B5EF4-FFF2-40B4-BE49-F238E27FC236}">
                <a16:creationId xmlns:a16="http://schemas.microsoft.com/office/drawing/2014/main" id="{7F498C40-9F87-4115-BCF6-65EADA363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FE14429-AB04-4303-BEA5-2BC4B7F50024}" type="slidenum">
              <a:rPr lang="ar-SA" altLang="ar-SA"/>
              <a:pPr eaLnBrk="1" hangingPunct="1"/>
              <a:t>4</a:t>
            </a:fld>
            <a:endParaRPr lang="en-US" altLang="ar-SA"/>
          </a:p>
        </p:txBody>
      </p:sp>
      <p:pic>
        <p:nvPicPr>
          <p:cNvPr id="15363" name="Picture 4" descr="صووووووووووورة">
            <a:extLst>
              <a:ext uri="{FF2B5EF4-FFF2-40B4-BE49-F238E27FC236}">
                <a16:creationId xmlns:a16="http://schemas.microsoft.com/office/drawing/2014/main" id="{E15D280D-CC65-415A-85D9-774396D5A3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ext Box 5">
            <a:extLst>
              <a:ext uri="{FF2B5EF4-FFF2-40B4-BE49-F238E27FC236}">
                <a16:creationId xmlns:a16="http://schemas.microsoft.com/office/drawing/2014/main" id="{FE1332F5-E91C-4D8C-AEBC-0DD994DA6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20713"/>
            <a:ext cx="2555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2000" b="1"/>
              <a:t>اكتب أكبر عدد من التعليقات على هذه الصورة .</a:t>
            </a:r>
            <a:endParaRPr lang="en-US" altLang="ar-SA" sz="2000" b="1"/>
          </a:p>
        </p:txBody>
      </p:sp>
      <p:sp>
        <p:nvSpPr>
          <p:cNvPr id="15365" name="Text Box 6">
            <a:extLst>
              <a:ext uri="{FF2B5EF4-FFF2-40B4-BE49-F238E27FC236}">
                <a16:creationId xmlns:a16="http://schemas.microsoft.com/office/drawing/2014/main" id="{C8C36BDF-FF82-4C11-A653-BD9D27812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557338"/>
            <a:ext cx="10080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ar-SA"/>
          </a:p>
        </p:txBody>
      </p:sp>
      <p:grpSp>
        <p:nvGrpSpPr>
          <p:cNvPr id="15366" name="Group 7">
            <a:extLst>
              <a:ext uri="{FF2B5EF4-FFF2-40B4-BE49-F238E27FC236}">
                <a16:creationId xmlns:a16="http://schemas.microsoft.com/office/drawing/2014/main" id="{B20D6C85-1F8F-489E-85B9-F5737FF284D9}"/>
              </a:ext>
            </a:extLst>
          </p:cNvPr>
          <p:cNvGrpSpPr>
            <a:grpSpLocks/>
          </p:cNvGrpSpPr>
          <p:nvPr/>
        </p:nvGrpSpPr>
        <p:grpSpPr bwMode="auto">
          <a:xfrm>
            <a:off x="-36513" y="1270000"/>
            <a:ext cx="1655763" cy="1295400"/>
            <a:chOff x="774" y="9774"/>
            <a:chExt cx="1980" cy="1440"/>
          </a:xfrm>
        </p:grpSpPr>
        <p:pic>
          <p:nvPicPr>
            <p:cNvPr id="15367" name="Picture 8" descr="صورة قطرة">
              <a:extLst>
                <a:ext uri="{FF2B5EF4-FFF2-40B4-BE49-F238E27FC236}">
                  <a16:creationId xmlns:a16="http://schemas.microsoft.com/office/drawing/2014/main" id="{3E860AEC-F663-4153-86CE-B600872919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14" y="9774"/>
              <a:ext cx="1440" cy="1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68" name="Text Box 9">
              <a:extLst>
                <a:ext uri="{FF2B5EF4-FFF2-40B4-BE49-F238E27FC236}">
                  <a16:creationId xmlns:a16="http://schemas.microsoft.com/office/drawing/2014/main" id="{264B5C4F-27A9-464F-88AF-FD77F39EC9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4" y="10494"/>
              <a:ext cx="9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r" eaLnBrk="1" hangingPunct="1"/>
              <a:endParaRPr lang="en-US" altLang="ar-SA" sz="1400" b="1">
                <a:latin typeface="Times New Roman" panose="02020603050405020304" pitchFamily="18" charset="0"/>
              </a:endParaRPr>
            </a:p>
            <a:p>
              <a:pPr algn="r" eaLnBrk="1" hangingPunct="1"/>
              <a:endParaRPr lang="en-US" altLang="ar-SA" sz="1200" b="1">
                <a:latin typeface="Times New Roman" panose="02020603050405020304" pitchFamily="18" charset="0"/>
              </a:endParaRPr>
            </a:p>
            <a:p>
              <a:pPr algn="r" eaLnBrk="1" hangingPunct="1"/>
              <a:endParaRPr lang="en-US" altLang="ar-SA" sz="1400" b="1">
                <a:latin typeface="Times New Roman" panose="02020603050405020304" pitchFamily="18" charset="0"/>
              </a:endParaRPr>
            </a:p>
            <a:p>
              <a:pPr eaLnBrk="1" hangingPunct="1"/>
              <a:endParaRPr lang="en-US" altLang="ar-SA"/>
            </a:p>
          </p:txBody>
        </p:sp>
      </p:grpSp>
    </p:spTree>
  </p:cSld>
  <p:clrMapOvr>
    <a:masterClrMapping/>
  </p:clrMapOvr>
  <p:transition>
    <p:blinds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chemeClr val="accent1"/>
            </a:gs>
            <a:gs pos="100000">
              <a:srgbClr val="99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>
            <a:extLst>
              <a:ext uri="{FF2B5EF4-FFF2-40B4-BE49-F238E27FC236}">
                <a16:creationId xmlns:a16="http://schemas.microsoft.com/office/drawing/2014/main" id="{2550FEA0-DAC7-4E19-9757-6ABD6690D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61312B-4207-4DB4-8EB6-5BEACDDB4F05}" type="slidenum">
              <a:rPr lang="ar-SA" altLang="ar-SA"/>
              <a:pPr eaLnBrk="1" hangingPunct="1"/>
              <a:t>5</a:t>
            </a:fld>
            <a:endParaRPr lang="en-US" altLang="ar-SA"/>
          </a:p>
        </p:txBody>
      </p:sp>
      <p:sp>
        <p:nvSpPr>
          <p:cNvPr id="16387" name="Text Box 3">
            <a:extLst>
              <a:ext uri="{FF2B5EF4-FFF2-40B4-BE49-F238E27FC236}">
                <a16:creationId xmlns:a16="http://schemas.microsoft.com/office/drawing/2014/main" id="{09C1798E-2F06-4330-B267-F8932E0B24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420938"/>
            <a:ext cx="11525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ar-SA"/>
          </a:p>
        </p:txBody>
      </p:sp>
      <p:pic>
        <p:nvPicPr>
          <p:cNvPr id="16388" name="Picture 7" descr="book_page_flip_md_clr">
            <a:extLst>
              <a:ext uri="{FF2B5EF4-FFF2-40B4-BE49-F238E27FC236}">
                <a16:creationId xmlns:a16="http://schemas.microsoft.com/office/drawing/2014/main" id="{4774C60F-4796-47B3-83AC-D1007792739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-171450"/>
            <a:ext cx="7559675" cy="547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Rectangle 8">
            <a:extLst>
              <a:ext uri="{FF2B5EF4-FFF2-40B4-BE49-F238E27FC236}">
                <a16:creationId xmlns:a16="http://schemas.microsoft.com/office/drawing/2014/main" id="{B872C45F-E628-46F7-986B-3F9E5C7F1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2492375"/>
            <a:ext cx="59055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7200" b="1">
                <a:solidFill>
                  <a:srgbClr val="000099"/>
                </a:solidFill>
              </a:rPr>
              <a:t>التفكير في الإسلام</a:t>
            </a:r>
            <a:endParaRPr lang="en-US" altLang="ar-SA" sz="7200" b="1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>
    <p:blinds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عنصر نائب لرقم الشريحة 5">
            <a:extLst>
              <a:ext uri="{FF2B5EF4-FFF2-40B4-BE49-F238E27FC236}">
                <a16:creationId xmlns:a16="http://schemas.microsoft.com/office/drawing/2014/main" id="{5117CD29-C013-4F96-880E-6B36193F6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F6A2D5A-330B-418E-81DA-07AC2AB274B4}" type="slidenum">
              <a:rPr lang="ar-SA" altLang="ar-SA"/>
              <a:pPr eaLnBrk="1" hangingPunct="1"/>
              <a:t>6</a:t>
            </a:fld>
            <a:endParaRPr lang="en-US" altLang="ar-SA"/>
          </a:p>
        </p:txBody>
      </p:sp>
      <p:sp>
        <p:nvSpPr>
          <p:cNvPr id="397318" name="Text Box 6">
            <a:extLst>
              <a:ext uri="{FF2B5EF4-FFF2-40B4-BE49-F238E27FC236}">
                <a16:creationId xmlns:a16="http://schemas.microsoft.com/office/drawing/2014/main" id="{562A3E3B-0BEF-445B-B0B7-1B3ED5EB3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549275"/>
            <a:ext cx="352901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2800" b="1">
                <a:solidFill>
                  <a:schemeClr val="tx2"/>
                </a:solidFill>
              </a:rPr>
              <a:t>التفكير في القرآن الكريم  :</a:t>
            </a:r>
            <a:br>
              <a:rPr lang="ar-SA" altLang="ar-SA" sz="2800" b="1">
                <a:solidFill>
                  <a:schemeClr val="tx2"/>
                </a:solidFill>
              </a:rPr>
            </a:br>
            <a:endParaRPr lang="en-US" altLang="ar-SA" sz="2800" b="1">
              <a:solidFill>
                <a:schemeClr val="tx2"/>
              </a:solidFill>
            </a:endParaRPr>
          </a:p>
        </p:txBody>
      </p:sp>
      <p:sp>
        <p:nvSpPr>
          <p:cNvPr id="397319" name="Text Box 7">
            <a:extLst>
              <a:ext uri="{FF2B5EF4-FFF2-40B4-BE49-F238E27FC236}">
                <a16:creationId xmlns:a16="http://schemas.microsoft.com/office/drawing/2014/main" id="{D8C5A070-061F-4BF4-B4B7-4594E9EB9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412875"/>
            <a:ext cx="7345363" cy="148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2600" b="1"/>
              <a:t>إذا ما تفحّصنا كتاب الله ـ عز وجلّ ـ ودقّقنا النظر في آياته، رأينا أنّ هناك أكثر من ثلاثمائة آية تدعو إلى إعمال العقل واستخدام التفكير </a:t>
            </a:r>
          </a:p>
          <a:p>
            <a:pPr algn="r" eaLnBrk="1" hangingPunct="1">
              <a:spcBef>
                <a:spcPct val="50000"/>
              </a:spcBef>
            </a:pPr>
            <a:r>
              <a:rPr lang="ar-SA" altLang="ar-SA" sz="2600" b="1"/>
              <a:t>    منها قوله تعالى :</a:t>
            </a:r>
            <a:endParaRPr lang="en-US" altLang="ar-SA" sz="2600" b="1"/>
          </a:p>
        </p:txBody>
      </p:sp>
      <p:sp>
        <p:nvSpPr>
          <p:cNvPr id="397320" name="Text Box 8">
            <a:extLst>
              <a:ext uri="{FF2B5EF4-FFF2-40B4-BE49-F238E27FC236}">
                <a16:creationId xmlns:a16="http://schemas.microsoft.com/office/drawing/2014/main" id="{A2C36908-F8BA-435C-B8BB-096F1A1025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2997200"/>
            <a:ext cx="6842125" cy="213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ar-SA" altLang="ar-SA" sz="2600" b="1"/>
              <a:t>{ أَوَلَمْ </a:t>
            </a:r>
            <a:r>
              <a:rPr lang="ar-SA" altLang="ar-SA" sz="2600" b="1">
                <a:solidFill>
                  <a:srgbClr val="0000FF"/>
                </a:solidFill>
              </a:rPr>
              <a:t>يَتَفَكَّرُوا</a:t>
            </a:r>
            <a:r>
              <a:rPr lang="ar-SA" altLang="ar-SA" sz="2600" b="1"/>
              <a:t> فِي أَنفُسِهِمْ مَا خَلَقَ اللَّهُ السَّمَاوَاتِ وَالْأَرْضَ وَمَا بَيْنَهُمَا إِلَّا بِالْحَقِّ وَأَجَلٍ مُّسَمًّى وَإِنَّ كَثِيرًا مِّنَ النَّاسِ بِلِقَاء رَبِّهِم لَكَافِرُونَ }        </a:t>
            </a:r>
          </a:p>
          <a:p>
            <a:pPr algn="r" eaLnBrk="1" hangingPunct="1">
              <a:spcBef>
                <a:spcPct val="50000"/>
              </a:spcBef>
            </a:pPr>
            <a:r>
              <a:rPr lang="ar-SA" altLang="ar-SA" sz="2000" b="1">
                <a:solidFill>
                  <a:srgbClr val="CC6600"/>
                </a:solidFill>
              </a:rPr>
              <a:t>                                                                      </a:t>
            </a:r>
            <a:r>
              <a:rPr lang="ar-SA" altLang="ar-SA" sz="2000" b="1">
                <a:solidFill>
                  <a:srgbClr val="0000FF"/>
                </a:solidFill>
              </a:rPr>
              <a:t>(8) سورة الروم</a:t>
            </a:r>
            <a:br>
              <a:rPr lang="ar-SA" altLang="ar-SA" sz="2600" b="1">
                <a:solidFill>
                  <a:srgbClr val="0000FF"/>
                </a:solidFill>
              </a:rPr>
            </a:br>
            <a:endParaRPr lang="en-US" altLang="ar-SA" sz="26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97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97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97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973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973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97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97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97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97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عنصر نائب لرقم الشريحة 5">
            <a:extLst>
              <a:ext uri="{FF2B5EF4-FFF2-40B4-BE49-F238E27FC236}">
                <a16:creationId xmlns:a16="http://schemas.microsoft.com/office/drawing/2014/main" id="{F614A6AE-7AB5-4D92-9E13-DDC92ED6E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1EA9D7E-D35A-4069-9D78-03D468450010}" type="slidenum">
              <a:rPr lang="ar-SA" altLang="ar-SA"/>
              <a:pPr eaLnBrk="1" hangingPunct="1"/>
              <a:t>7</a:t>
            </a:fld>
            <a:endParaRPr lang="en-US" altLang="ar-SA"/>
          </a:p>
        </p:txBody>
      </p:sp>
      <p:sp>
        <p:nvSpPr>
          <p:cNvPr id="399365" name="Text Box 5">
            <a:extLst>
              <a:ext uri="{FF2B5EF4-FFF2-40B4-BE49-F238E27FC236}">
                <a16:creationId xmlns:a16="http://schemas.microsoft.com/office/drawing/2014/main" id="{888A61F1-2455-48C1-A990-A19FBADE4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692150"/>
            <a:ext cx="6913562" cy="537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ar-SA" altLang="ar-SA" sz="3000" b="1">
                <a:solidFill>
                  <a:schemeClr val="tx2"/>
                </a:solidFill>
                <a:cs typeface="Simplified Arabic" panose="02020603050405020304" pitchFamily="18" charset="-78"/>
              </a:rPr>
              <a:t>   التفكير في السنة النبوية :</a:t>
            </a:r>
          </a:p>
          <a:p>
            <a:pPr algn="r" eaLnBrk="1" hangingPunct="1"/>
            <a:endParaRPr lang="ar-SA" altLang="ar-SA" sz="3000" b="1">
              <a:solidFill>
                <a:schemeClr val="tx2"/>
              </a:solidFill>
              <a:cs typeface="Simplified Arabic" panose="02020603050405020304" pitchFamily="18" charset="-78"/>
            </a:endParaRPr>
          </a:p>
          <a:p>
            <a:pPr algn="just" eaLnBrk="1" hangingPunct="1"/>
            <a:r>
              <a:rPr lang="ar-SA" altLang="ar-SA" sz="2600" b="1">
                <a:cs typeface="Simplified Arabic" panose="02020603050405020304" pitchFamily="18" charset="-78"/>
              </a:rPr>
              <a:t>  إنّ المتأمّل في أحاديث المصطفى ـ صلى الله عليه وسلم ـ ليلحظ أنّ كثيراً منها وجّه إلى إعمال العقل والتفكير والتدبّر في الكون ، وما فيه من آيات دالة على وحدانية الله تعالى وكمال قدرته .</a:t>
            </a:r>
          </a:p>
          <a:p>
            <a:pPr algn="just" eaLnBrk="1" hangingPunct="1"/>
            <a:r>
              <a:rPr lang="ar-SA" altLang="ar-SA"/>
              <a:t>       </a:t>
            </a:r>
            <a:r>
              <a:rPr lang="ar-SA" altLang="ar-SA" sz="2600" b="1">
                <a:cs typeface="Simplified Arabic" panose="02020603050405020304" pitchFamily="18" charset="-78"/>
              </a:rPr>
              <a:t>فعن عبد الله بن عمر ـ رضي الله عنهما ـ قال :             قال رسول الله ـ  صلى الله عليه وسلم : ( إنّ من الشجر شجرة لا يسقط ورقها وإنّها مثل المسلم فحدِّثوني ما هي ؟ فوقع الناس في شجر البوادي ، ووقع في نفسي أنّها النخلة فاستحييت ، ثمّ قالوا حدّثنا ما هي يا رسول الله ؟              قال : هي النخلة ) . ( رواه البخاري ) </a:t>
            </a:r>
          </a:p>
          <a:p>
            <a:pPr eaLnBrk="1" hangingPunct="1"/>
            <a:endParaRPr lang="en-US" altLang="ar-SA" sz="2600" b="1">
              <a:cs typeface="Simplified Arabic" panose="02020603050405020304" pitchFamily="18" charset="-78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99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99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99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99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99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99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99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عنصر نائب لرقم الشريحة 3">
            <a:extLst>
              <a:ext uri="{FF2B5EF4-FFF2-40B4-BE49-F238E27FC236}">
                <a16:creationId xmlns:a16="http://schemas.microsoft.com/office/drawing/2014/main" id="{FEBA6A1A-CA02-4B2F-8E03-1756025CC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A23C898-D70F-4EDE-ABA9-5501DBE71EB3}" type="slidenum">
              <a:rPr lang="ar-SA" altLang="ar-SA"/>
              <a:pPr eaLnBrk="1" hangingPunct="1"/>
              <a:t>8</a:t>
            </a:fld>
            <a:endParaRPr lang="en-US" altLang="ar-SA"/>
          </a:p>
        </p:txBody>
      </p:sp>
      <p:pic>
        <p:nvPicPr>
          <p:cNvPr id="19459" name="Picture 2" descr="hats">
            <a:extLst>
              <a:ext uri="{FF2B5EF4-FFF2-40B4-BE49-F238E27FC236}">
                <a16:creationId xmlns:a16="http://schemas.microsoft.com/office/drawing/2014/main" id="{63CF6B5A-F667-4E1D-BEAD-652ADF55C3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144000" cy="6858001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Text Box 3">
            <a:extLst>
              <a:ext uri="{FF2B5EF4-FFF2-40B4-BE49-F238E27FC236}">
                <a16:creationId xmlns:a16="http://schemas.microsoft.com/office/drawing/2014/main" id="{09AE38F7-F8D0-4FE1-93D1-47AB28DAB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819400"/>
            <a:ext cx="40386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ts val="3000"/>
              </a:lnSpc>
              <a:spcBef>
                <a:spcPct val="50000"/>
              </a:spcBef>
              <a:defRPr/>
            </a:pPr>
            <a:r>
              <a:rPr lang="ar-SA" sz="4000" b="1" dirty="0">
                <a:solidFill>
                  <a:srgbClr val="9900CC"/>
                </a:solidFill>
                <a:latin typeface="Times New Roman" pitchFamily="18" charset="0"/>
                <a:cs typeface="+mj-cs"/>
              </a:rPr>
              <a:t>قبعات</a:t>
            </a:r>
          </a:p>
          <a:p>
            <a:pPr eaLnBrk="0" hangingPunct="0">
              <a:lnSpc>
                <a:spcPts val="3000"/>
              </a:lnSpc>
              <a:spcBef>
                <a:spcPct val="50000"/>
              </a:spcBef>
              <a:defRPr/>
            </a:pPr>
            <a:r>
              <a:rPr lang="ar-SA" sz="4000" b="1" dirty="0">
                <a:solidFill>
                  <a:srgbClr val="9900CC"/>
                </a:solidFill>
                <a:latin typeface="Times New Roman" pitchFamily="18" charset="0"/>
                <a:cs typeface="+mj-cs"/>
              </a:rPr>
              <a:t> التفكير الستّ</a:t>
            </a:r>
            <a:endParaRPr lang="ar-SA" sz="2000" b="1" dirty="0">
              <a:solidFill>
                <a:srgbClr val="9900FF"/>
              </a:solidFill>
              <a:latin typeface="Times New Roman" pitchFamily="18" charset="0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عنصر نائب لرقم الشريحة 5">
            <a:extLst>
              <a:ext uri="{FF2B5EF4-FFF2-40B4-BE49-F238E27FC236}">
                <a16:creationId xmlns:a16="http://schemas.microsoft.com/office/drawing/2014/main" id="{615BD2AF-9CA0-476A-8E2E-87731572E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9ED8E7F-0342-4251-8771-0BC179A41D95}" type="slidenum">
              <a:rPr lang="ar-SA" altLang="ar-SA"/>
              <a:pPr eaLnBrk="1" hangingPunct="1"/>
              <a:t>9</a:t>
            </a:fld>
            <a:endParaRPr lang="en-US" altLang="ar-SA"/>
          </a:p>
        </p:txBody>
      </p:sp>
      <p:sp>
        <p:nvSpPr>
          <p:cNvPr id="337922" name="Rectangle 2">
            <a:extLst>
              <a:ext uri="{FF2B5EF4-FFF2-40B4-BE49-F238E27FC236}">
                <a16:creationId xmlns:a16="http://schemas.microsoft.com/office/drawing/2014/main" id="{80DCE056-7642-4FCC-B379-29C22A717F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733800" y="990600"/>
            <a:ext cx="4953000" cy="4343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ar-SA" altLang="ar-SA" sz="4000" b="1">
                <a:solidFill>
                  <a:srgbClr val="0000CC"/>
                </a:solidFill>
              </a:rPr>
              <a:t>تنمية التفكير</a:t>
            </a:r>
            <a:endParaRPr lang="en-US" altLang="ar-SA" sz="4000" b="1">
              <a:solidFill>
                <a:srgbClr val="0000CC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ar-SA" sz="4000" b="1">
                <a:solidFill>
                  <a:srgbClr val="0000CC"/>
                </a:solidFill>
              </a:rPr>
              <a:t> </a:t>
            </a:r>
            <a:r>
              <a:rPr lang="ar-SA" altLang="ar-SA" sz="4000" b="1">
                <a:solidFill>
                  <a:srgbClr val="0000CC"/>
                </a:solidFill>
              </a:rPr>
              <a:t>بطريقة القبعات الست</a:t>
            </a:r>
            <a:endParaRPr lang="en-US" altLang="ar-SA" sz="4000" b="1">
              <a:solidFill>
                <a:srgbClr val="0000CC"/>
              </a:solidFill>
            </a:endParaRPr>
          </a:p>
          <a:p>
            <a:pPr algn="ctr" eaLnBrk="1" hangingPunct="1">
              <a:buFontTx/>
              <a:buNone/>
            </a:pPr>
            <a:endParaRPr lang="ar-SA" altLang="ar-SA" sz="1400" b="1">
              <a:solidFill>
                <a:srgbClr val="8F2D23"/>
              </a:solidFill>
            </a:endParaRPr>
          </a:p>
          <a:p>
            <a:pPr algn="ctr" eaLnBrk="1" hangingPunct="1">
              <a:buFontTx/>
              <a:buNone/>
            </a:pPr>
            <a:r>
              <a:rPr lang="ar-SA" altLang="ar-SA" b="1">
                <a:solidFill>
                  <a:schemeClr val="tx2"/>
                </a:solidFill>
              </a:rPr>
              <a:t>للدكتور /</a:t>
            </a:r>
            <a:r>
              <a:rPr lang="ar-SA" altLang="ar-SA" b="1">
                <a:solidFill>
                  <a:srgbClr val="8F2D23"/>
                </a:solidFill>
              </a:rPr>
              <a:t> إدوارد دي بونو</a:t>
            </a:r>
            <a:endParaRPr lang="en-US" altLang="ar-SA" b="1">
              <a:solidFill>
                <a:srgbClr val="8F2D23"/>
              </a:solidFill>
            </a:endParaRPr>
          </a:p>
        </p:txBody>
      </p:sp>
      <p:graphicFrame>
        <p:nvGraphicFramePr>
          <p:cNvPr id="337923" name="Object 3">
            <a:extLst>
              <a:ext uri="{FF2B5EF4-FFF2-40B4-BE49-F238E27FC236}">
                <a16:creationId xmlns:a16="http://schemas.microsoft.com/office/drawing/2014/main" id="{609EC782-E124-4DB6-AC15-019E51DC27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1625" y="476250"/>
          <a:ext cx="3811588" cy="510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Clip" r:id="rId4" imgW="3763963" imgH="3535363" progId="MS_ClipArt_Gallery.2">
                  <p:embed/>
                </p:oleObj>
              </mc:Choice>
              <mc:Fallback>
                <p:oleObj name="Clip" r:id="rId4" imgW="3763963" imgH="3535363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" y="476250"/>
                        <a:ext cx="3811588" cy="510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Text Box 4">
            <a:extLst>
              <a:ext uri="{FF2B5EF4-FFF2-40B4-BE49-F238E27FC236}">
                <a16:creationId xmlns:a16="http://schemas.microsoft.com/office/drawing/2014/main" id="{02545819-7043-4953-93AF-236D00597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495800"/>
            <a:ext cx="236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endParaRPr lang="en-US" altLang="ar-SA"/>
          </a:p>
        </p:txBody>
      </p:sp>
      <p:pic>
        <p:nvPicPr>
          <p:cNvPr id="337926" name="Picture 6" descr="debono">
            <a:extLst>
              <a:ext uri="{FF2B5EF4-FFF2-40B4-BE49-F238E27FC236}">
                <a16:creationId xmlns:a16="http://schemas.microsoft.com/office/drawing/2014/main" id="{81CC8E61-F8E5-4B30-9B20-08DACBB58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3886200"/>
            <a:ext cx="309562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37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37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379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37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337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37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37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37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3" grpId="0" build="p" autoUpdateAnimBg="0"/>
    </p:bld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Arial"/>
      </a:majorFont>
      <a:minorFont>
        <a:latin typeface="Comic Sans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Arial" pitchFamily="34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DE7318CCAF5741468586D67F3E6D1D0C" ma:contentTypeVersion="0" ma:contentTypeDescription="إنشاء مستند جديد." ma:contentTypeScope="" ma:versionID="e7bd36b573ee01252620c1bb348998f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8d804356fb0d354094a9f23b7d0afd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877CD11-B2B2-402E-8CB5-3FC311DE8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1B8DDE2-A9FB-428D-AB87-E5CB9EE85F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2477</TotalTime>
  <Words>1717</Words>
  <Application>Microsoft Office PowerPoint</Application>
  <PresentationFormat>عرض على الشاشة (4:3)</PresentationFormat>
  <Paragraphs>939</Paragraphs>
  <Slides>27</Slides>
  <Notes>14</Notes>
  <HiddenSlides>0</HiddenSlides>
  <MMClips>0</MMClips>
  <ScaleCrop>false</ScaleCrop>
  <HeadingPairs>
    <vt:vector size="8" baseType="variant">
      <vt:variant>
        <vt:lpstr>الخطوط المستخدمة</vt:lpstr>
      </vt:variant>
      <vt:variant>
        <vt:i4>14</vt:i4>
      </vt:variant>
      <vt:variant>
        <vt:lpstr>نسق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27</vt:i4>
      </vt:variant>
    </vt:vector>
  </HeadingPairs>
  <TitlesOfParts>
    <vt:vector size="43" baseType="lpstr">
      <vt:lpstr>Comic Sans MS</vt:lpstr>
      <vt:lpstr>Arial</vt:lpstr>
      <vt:lpstr>Times New Roman</vt:lpstr>
      <vt:lpstr>Simplified Arabic Backslanted</vt:lpstr>
      <vt:lpstr>Simplified Arabic</vt:lpstr>
      <vt:lpstr>Traditional Arabic</vt:lpstr>
      <vt:lpstr>DecoType Naskh</vt:lpstr>
      <vt:lpstr>Tahoma</vt:lpstr>
      <vt:lpstr>SKR HEAD2</vt:lpstr>
      <vt:lpstr>AL-Mateen</vt:lpstr>
      <vt:lpstr>onaizah mateen-ayman</vt:lpstr>
      <vt:lpstr>AL-Hosam</vt:lpstr>
      <vt:lpstr>WinSoft Thuluth</vt:lpstr>
      <vt:lpstr>ALAWI-3-4</vt:lpstr>
      <vt:lpstr>Crayons</vt:lpstr>
      <vt:lpstr>Microsoft Clip Gallery</vt:lpstr>
      <vt:lpstr>عرض تقديمي في PowerPoint</vt:lpstr>
      <vt:lpstr>القبعات الست في التفكير</vt:lpstr>
      <vt:lpstr>القبعات الست  Six Hats Thinking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الهدف من الطريقة  :</vt:lpstr>
      <vt:lpstr>القبعة البيضاء</vt:lpstr>
      <vt:lpstr>القبعة الحمراء</vt:lpstr>
      <vt:lpstr>القبعة السوداء</vt:lpstr>
      <vt:lpstr>القبعة الصفراء</vt:lpstr>
      <vt:lpstr>القبعة الخضراء</vt:lpstr>
      <vt:lpstr>القبعة الزرقاء</vt:lpstr>
      <vt:lpstr>تدريبات على التفكير بطريقة   القبعات الست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***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برنامج  التفكـــــير الإبداعـــــــي</dc:title>
  <dc:creator>عماد</dc:creator>
  <cp:lastModifiedBy>ن</cp:lastModifiedBy>
  <cp:revision>306</cp:revision>
  <cp:lastPrinted>2002-03-05T19:58:32Z</cp:lastPrinted>
  <dcterms:created xsi:type="dcterms:W3CDTF">2002-01-12T16:40:53Z</dcterms:created>
  <dcterms:modified xsi:type="dcterms:W3CDTF">2020-10-07T21:01:37Z</dcterms:modified>
</cp:coreProperties>
</file>